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Drawing"/>
          <p:cNvGrpSpPr/>
          <p:nvPr/>
        </p:nvGrpSpPr>
        <p:grpSpPr>
          <a:xfrm>
            <a:off x="1560231" y="2140894"/>
            <a:ext cx="7830569" cy="3393852"/>
            <a:chOff x="0" y="0"/>
            <a:chExt cx="7830568" cy="3393851"/>
          </a:xfrm>
        </p:grpSpPr>
        <p:sp>
          <p:nvSpPr>
            <p:cNvPr id="119" name="Line"/>
            <p:cNvSpPr/>
            <p:nvPr/>
          </p:nvSpPr>
          <p:spPr>
            <a:xfrm>
              <a:off x="325718" y="151455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20"/>
                    <a:pt x="7200" y="8640"/>
                    <a:pt x="10800" y="12240"/>
                  </a:cubicBezTo>
                  <a:cubicBezTo>
                    <a:pt x="14400" y="15840"/>
                    <a:pt x="180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26752" y="0"/>
              <a:ext cx="336255" cy="54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45" fill="norm" stroke="1" extrusionOk="0">
                  <a:moveTo>
                    <a:pt x="18765" y="2705"/>
                  </a:moveTo>
                  <a:cubicBezTo>
                    <a:pt x="18225" y="1957"/>
                    <a:pt x="17685" y="1209"/>
                    <a:pt x="17078" y="711"/>
                  </a:cubicBezTo>
                  <a:cubicBezTo>
                    <a:pt x="16470" y="212"/>
                    <a:pt x="15795" y="-37"/>
                    <a:pt x="14648" y="5"/>
                  </a:cubicBezTo>
                  <a:cubicBezTo>
                    <a:pt x="13500" y="46"/>
                    <a:pt x="11880" y="378"/>
                    <a:pt x="9720" y="1541"/>
                  </a:cubicBezTo>
                  <a:cubicBezTo>
                    <a:pt x="7560" y="2705"/>
                    <a:pt x="4860" y="4698"/>
                    <a:pt x="2970" y="6900"/>
                  </a:cubicBezTo>
                  <a:cubicBezTo>
                    <a:pt x="1080" y="9101"/>
                    <a:pt x="0" y="11511"/>
                    <a:pt x="0" y="13795"/>
                  </a:cubicBezTo>
                  <a:cubicBezTo>
                    <a:pt x="0" y="16080"/>
                    <a:pt x="1080" y="18240"/>
                    <a:pt x="3173" y="19611"/>
                  </a:cubicBezTo>
                  <a:cubicBezTo>
                    <a:pt x="5265" y="20981"/>
                    <a:pt x="8370" y="21563"/>
                    <a:pt x="11273" y="21272"/>
                  </a:cubicBezTo>
                  <a:cubicBezTo>
                    <a:pt x="14175" y="20981"/>
                    <a:pt x="16875" y="19818"/>
                    <a:pt x="18630" y="17825"/>
                  </a:cubicBezTo>
                  <a:cubicBezTo>
                    <a:pt x="20385" y="15831"/>
                    <a:pt x="21195" y="13006"/>
                    <a:pt x="21397" y="10805"/>
                  </a:cubicBezTo>
                  <a:cubicBezTo>
                    <a:pt x="21600" y="8603"/>
                    <a:pt x="21195" y="7025"/>
                    <a:pt x="19710" y="5861"/>
                  </a:cubicBezTo>
                  <a:cubicBezTo>
                    <a:pt x="18225" y="4698"/>
                    <a:pt x="15660" y="3951"/>
                    <a:pt x="13095" y="3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789268" y="79888"/>
              <a:ext cx="171451" cy="54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1500"/>
                  </a:moveTo>
                  <a:cubicBezTo>
                    <a:pt x="1067" y="19567"/>
                    <a:pt x="2133" y="17634"/>
                    <a:pt x="3200" y="15281"/>
                  </a:cubicBezTo>
                  <a:cubicBezTo>
                    <a:pt x="4267" y="12927"/>
                    <a:pt x="5333" y="10154"/>
                    <a:pt x="6800" y="7758"/>
                  </a:cubicBezTo>
                  <a:cubicBezTo>
                    <a:pt x="8267" y="5363"/>
                    <a:pt x="10133" y="3346"/>
                    <a:pt x="11600" y="2127"/>
                  </a:cubicBezTo>
                  <a:cubicBezTo>
                    <a:pt x="13067" y="909"/>
                    <a:pt x="14133" y="488"/>
                    <a:pt x="15333" y="236"/>
                  </a:cubicBezTo>
                  <a:cubicBezTo>
                    <a:pt x="16533" y="-16"/>
                    <a:pt x="17867" y="-100"/>
                    <a:pt x="18800" y="152"/>
                  </a:cubicBezTo>
                  <a:cubicBezTo>
                    <a:pt x="19733" y="404"/>
                    <a:pt x="20267" y="993"/>
                    <a:pt x="20667" y="2758"/>
                  </a:cubicBezTo>
                  <a:cubicBezTo>
                    <a:pt x="21067" y="4523"/>
                    <a:pt x="21333" y="7464"/>
                    <a:pt x="21200" y="10238"/>
                  </a:cubicBezTo>
                  <a:cubicBezTo>
                    <a:pt x="21067" y="13011"/>
                    <a:pt x="20533" y="15617"/>
                    <a:pt x="20533" y="17172"/>
                  </a:cubicBezTo>
                  <a:cubicBezTo>
                    <a:pt x="20533" y="18726"/>
                    <a:pt x="21067" y="19231"/>
                    <a:pt x="21600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857966" y="335605"/>
              <a:ext cx="15990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153" y="21600"/>
                  </a:moveTo>
                  <a:cubicBezTo>
                    <a:pt x="-127" y="18327"/>
                    <a:pt x="-408" y="15055"/>
                    <a:pt x="3098" y="11455"/>
                  </a:cubicBezTo>
                  <a:cubicBezTo>
                    <a:pt x="6605" y="7855"/>
                    <a:pt x="13898" y="3927"/>
                    <a:pt x="211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151218" y="104961"/>
              <a:ext cx="173873" cy="41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51" fill="norm" stroke="1" extrusionOk="0">
                  <a:moveTo>
                    <a:pt x="1525" y="1400"/>
                  </a:moveTo>
                  <a:cubicBezTo>
                    <a:pt x="1016" y="860"/>
                    <a:pt x="508" y="320"/>
                    <a:pt x="1144" y="104"/>
                  </a:cubicBezTo>
                  <a:cubicBezTo>
                    <a:pt x="1779" y="-112"/>
                    <a:pt x="3558" y="-4"/>
                    <a:pt x="5845" y="536"/>
                  </a:cubicBezTo>
                  <a:cubicBezTo>
                    <a:pt x="8132" y="1076"/>
                    <a:pt x="10927" y="2048"/>
                    <a:pt x="11689" y="3344"/>
                  </a:cubicBezTo>
                  <a:cubicBezTo>
                    <a:pt x="12452" y="4640"/>
                    <a:pt x="11181" y="6260"/>
                    <a:pt x="10038" y="7232"/>
                  </a:cubicBezTo>
                  <a:cubicBezTo>
                    <a:pt x="8894" y="8204"/>
                    <a:pt x="7878" y="8528"/>
                    <a:pt x="6988" y="8906"/>
                  </a:cubicBezTo>
                  <a:cubicBezTo>
                    <a:pt x="6099" y="9284"/>
                    <a:pt x="5336" y="9716"/>
                    <a:pt x="5845" y="10094"/>
                  </a:cubicBezTo>
                  <a:cubicBezTo>
                    <a:pt x="6353" y="10472"/>
                    <a:pt x="8132" y="10796"/>
                    <a:pt x="11054" y="11822"/>
                  </a:cubicBezTo>
                  <a:cubicBezTo>
                    <a:pt x="13976" y="12848"/>
                    <a:pt x="18042" y="14576"/>
                    <a:pt x="19821" y="16088"/>
                  </a:cubicBezTo>
                  <a:cubicBezTo>
                    <a:pt x="21600" y="17600"/>
                    <a:pt x="21092" y="18896"/>
                    <a:pt x="18551" y="19868"/>
                  </a:cubicBezTo>
                  <a:cubicBezTo>
                    <a:pt x="16009" y="20840"/>
                    <a:pt x="11435" y="21488"/>
                    <a:pt x="8005" y="21326"/>
                  </a:cubicBezTo>
                  <a:cubicBezTo>
                    <a:pt x="4574" y="21164"/>
                    <a:pt x="2287" y="20192"/>
                    <a:pt x="0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912341" y="35038"/>
              <a:ext cx="585078" cy="47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1" fill="norm" stroke="1" extrusionOk="0">
                  <a:moveTo>
                    <a:pt x="5860" y="15510"/>
                  </a:moveTo>
                  <a:cubicBezTo>
                    <a:pt x="5860" y="15034"/>
                    <a:pt x="5860" y="14559"/>
                    <a:pt x="5588" y="13940"/>
                  </a:cubicBezTo>
                  <a:cubicBezTo>
                    <a:pt x="5316" y="13322"/>
                    <a:pt x="4772" y="12560"/>
                    <a:pt x="4073" y="12560"/>
                  </a:cubicBezTo>
                  <a:cubicBezTo>
                    <a:pt x="3373" y="12560"/>
                    <a:pt x="2519" y="13322"/>
                    <a:pt x="1781" y="14654"/>
                  </a:cubicBezTo>
                  <a:cubicBezTo>
                    <a:pt x="1042" y="15986"/>
                    <a:pt x="421" y="17889"/>
                    <a:pt x="149" y="19174"/>
                  </a:cubicBezTo>
                  <a:cubicBezTo>
                    <a:pt x="-123" y="20458"/>
                    <a:pt x="-45" y="21124"/>
                    <a:pt x="576" y="21362"/>
                  </a:cubicBezTo>
                  <a:cubicBezTo>
                    <a:pt x="1198" y="21600"/>
                    <a:pt x="2363" y="21410"/>
                    <a:pt x="3257" y="20173"/>
                  </a:cubicBezTo>
                  <a:cubicBezTo>
                    <a:pt x="4150" y="18936"/>
                    <a:pt x="4772" y="16652"/>
                    <a:pt x="5238" y="14035"/>
                  </a:cubicBezTo>
                  <a:cubicBezTo>
                    <a:pt x="5704" y="11419"/>
                    <a:pt x="6015" y="8469"/>
                    <a:pt x="6209" y="6233"/>
                  </a:cubicBezTo>
                  <a:cubicBezTo>
                    <a:pt x="6404" y="3996"/>
                    <a:pt x="6481" y="2474"/>
                    <a:pt x="6481" y="1475"/>
                  </a:cubicBezTo>
                  <a:cubicBezTo>
                    <a:pt x="6481" y="476"/>
                    <a:pt x="6404" y="0"/>
                    <a:pt x="6209" y="0"/>
                  </a:cubicBezTo>
                  <a:cubicBezTo>
                    <a:pt x="6015" y="0"/>
                    <a:pt x="5704" y="476"/>
                    <a:pt x="5355" y="2236"/>
                  </a:cubicBezTo>
                  <a:cubicBezTo>
                    <a:pt x="5005" y="3996"/>
                    <a:pt x="4617" y="7041"/>
                    <a:pt x="4461" y="9611"/>
                  </a:cubicBezTo>
                  <a:cubicBezTo>
                    <a:pt x="4306" y="12180"/>
                    <a:pt x="4383" y="14273"/>
                    <a:pt x="4500" y="15653"/>
                  </a:cubicBezTo>
                  <a:cubicBezTo>
                    <a:pt x="4617" y="17033"/>
                    <a:pt x="4772" y="17699"/>
                    <a:pt x="5044" y="18222"/>
                  </a:cubicBezTo>
                  <a:cubicBezTo>
                    <a:pt x="5316" y="18745"/>
                    <a:pt x="5704" y="19126"/>
                    <a:pt x="6054" y="19126"/>
                  </a:cubicBezTo>
                  <a:cubicBezTo>
                    <a:pt x="6404" y="19126"/>
                    <a:pt x="6714" y="18745"/>
                    <a:pt x="7064" y="18032"/>
                  </a:cubicBezTo>
                  <a:cubicBezTo>
                    <a:pt x="7414" y="17318"/>
                    <a:pt x="7802" y="16271"/>
                    <a:pt x="8074" y="15272"/>
                  </a:cubicBezTo>
                  <a:cubicBezTo>
                    <a:pt x="8346" y="14273"/>
                    <a:pt x="8501" y="13322"/>
                    <a:pt x="8501" y="13369"/>
                  </a:cubicBezTo>
                  <a:cubicBezTo>
                    <a:pt x="8501" y="13417"/>
                    <a:pt x="8346" y="14463"/>
                    <a:pt x="8268" y="15510"/>
                  </a:cubicBezTo>
                  <a:cubicBezTo>
                    <a:pt x="8191" y="16557"/>
                    <a:pt x="8191" y="17604"/>
                    <a:pt x="8230" y="18365"/>
                  </a:cubicBezTo>
                  <a:cubicBezTo>
                    <a:pt x="8268" y="19126"/>
                    <a:pt x="8346" y="19602"/>
                    <a:pt x="8618" y="19887"/>
                  </a:cubicBezTo>
                  <a:cubicBezTo>
                    <a:pt x="8890" y="20173"/>
                    <a:pt x="9356" y="20268"/>
                    <a:pt x="9822" y="19792"/>
                  </a:cubicBezTo>
                  <a:cubicBezTo>
                    <a:pt x="10289" y="19316"/>
                    <a:pt x="10755" y="18270"/>
                    <a:pt x="11221" y="16937"/>
                  </a:cubicBezTo>
                  <a:cubicBezTo>
                    <a:pt x="11687" y="15605"/>
                    <a:pt x="12153" y="13988"/>
                    <a:pt x="12425" y="12941"/>
                  </a:cubicBezTo>
                  <a:cubicBezTo>
                    <a:pt x="12697" y="11894"/>
                    <a:pt x="12775" y="11419"/>
                    <a:pt x="12736" y="11609"/>
                  </a:cubicBezTo>
                  <a:cubicBezTo>
                    <a:pt x="12697" y="11799"/>
                    <a:pt x="12542" y="12656"/>
                    <a:pt x="12425" y="13607"/>
                  </a:cubicBezTo>
                  <a:cubicBezTo>
                    <a:pt x="12309" y="14559"/>
                    <a:pt x="12231" y="15605"/>
                    <a:pt x="12348" y="16414"/>
                  </a:cubicBezTo>
                  <a:cubicBezTo>
                    <a:pt x="12464" y="17223"/>
                    <a:pt x="12775" y="17794"/>
                    <a:pt x="13163" y="18079"/>
                  </a:cubicBezTo>
                  <a:cubicBezTo>
                    <a:pt x="13552" y="18365"/>
                    <a:pt x="14018" y="18365"/>
                    <a:pt x="14717" y="17651"/>
                  </a:cubicBezTo>
                  <a:cubicBezTo>
                    <a:pt x="15417" y="16937"/>
                    <a:pt x="16349" y="15510"/>
                    <a:pt x="16893" y="14559"/>
                  </a:cubicBezTo>
                  <a:cubicBezTo>
                    <a:pt x="17437" y="13607"/>
                    <a:pt x="17592" y="13131"/>
                    <a:pt x="17631" y="12656"/>
                  </a:cubicBezTo>
                  <a:cubicBezTo>
                    <a:pt x="17670" y="12180"/>
                    <a:pt x="17592" y="11704"/>
                    <a:pt x="17359" y="11371"/>
                  </a:cubicBezTo>
                  <a:cubicBezTo>
                    <a:pt x="17126" y="11038"/>
                    <a:pt x="16737" y="10848"/>
                    <a:pt x="16388" y="10895"/>
                  </a:cubicBezTo>
                  <a:cubicBezTo>
                    <a:pt x="16038" y="10943"/>
                    <a:pt x="15727" y="11228"/>
                    <a:pt x="15417" y="12037"/>
                  </a:cubicBezTo>
                  <a:cubicBezTo>
                    <a:pt x="15106" y="12846"/>
                    <a:pt x="14795" y="14178"/>
                    <a:pt x="14756" y="15320"/>
                  </a:cubicBezTo>
                  <a:cubicBezTo>
                    <a:pt x="14717" y="16462"/>
                    <a:pt x="14950" y="17413"/>
                    <a:pt x="16116" y="18032"/>
                  </a:cubicBezTo>
                  <a:cubicBezTo>
                    <a:pt x="17281" y="18650"/>
                    <a:pt x="19379" y="18936"/>
                    <a:pt x="21477" y="19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835198" y="180336"/>
              <a:ext cx="284997" cy="29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03" fill="norm" stroke="1" extrusionOk="0">
                  <a:moveTo>
                    <a:pt x="17283" y="10553"/>
                  </a:moveTo>
                  <a:cubicBezTo>
                    <a:pt x="17283" y="9803"/>
                    <a:pt x="17283" y="9053"/>
                    <a:pt x="16501" y="8228"/>
                  </a:cubicBezTo>
                  <a:cubicBezTo>
                    <a:pt x="15718" y="7403"/>
                    <a:pt x="14153" y="6503"/>
                    <a:pt x="12118" y="7403"/>
                  </a:cubicBezTo>
                  <a:cubicBezTo>
                    <a:pt x="10083" y="8303"/>
                    <a:pt x="7579" y="11003"/>
                    <a:pt x="6092" y="12878"/>
                  </a:cubicBezTo>
                  <a:cubicBezTo>
                    <a:pt x="4605" y="14753"/>
                    <a:pt x="4136" y="15803"/>
                    <a:pt x="3901" y="16853"/>
                  </a:cubicBezTo>
                  <a:cubicBezTo>
                    <a:pt x="3666" y="17903"/>
                    <a:pt x="3666" y="18953"/>
                    <a:pt x="4057" y="19478"/>
                  </a:cubicBezTo>
                  <a:cubicBezTo>
                    <a:pt x="4449" y="20003"/>
                    <a:pt x="5231" y="20003"/>
                    <a:pt x="6483" y="19328"/>
                  </a:cubicBezTo>
                  <a:cubicBezTo>
                    <a:pt x="7736" y="18653"/>
                    <a:pt x="9457" y="17303"/>
                    <a:pt x="10631" y="16253"/>
                  </a:cubicBezTo>
                  <a:cubicBezTo>
                    <a:pt x="11805" y="15203"/>
                    <a:pt x="12431" y="14453"/>
                    <a:pt x="13136" y="14378"/>
                  </a:cubicBezTo>
                  <a:cubicBezTo>
                    <a:pt x="13840" y="14303"/>
                    <a:pt x="14623" y="14903"/>
                    <a:pt x="15405" y="15053"/>
                  </a:cubicBezTo>
                  <a:cubicBezTo>
                    <a:pt x="16188" y="15203"/>
                    <a:pt x="16970" y="14903"/>
                    <a:pt x="18066" y="13103"/>
                  </a:cubicBezTo>
                  <a:cubicBezTo>
                    <a:pt x="19162" y="11303"/>
                    <a:pt x="20570" y="8003"/>
                    <a:pt x="20962" y="5603"/>
                  </a:cubicBezTo>
                  <a:cubicBezTo>
                    <a:pt x="21353" y="3203"/>
                    <a:pt x="20727" y="1703"/>
                    <a:pt x="19162" y="803"/>
                  </a:cubicBezTo>
                  <a:cubicBezTo>
                    <a:pt x="17596" y="-97"/>
                    <a:pt x="15092" y="-397"/>
                    <a:pt x="12275" y="728"/>
                  </a:cubicBezTo>
                  <a:cubicBezTo>
                    <a:pt x="9457" y="1853"/>
                    <a:pt x="6327" y="4403"/>
                    <a:pt x="4057" y="7028"/>
                  </a:cubicBezTo>
                  <a:cubicBezTo>
                    <a:pt x="1788" y="9653"/>
                    <a:pt x="379" y="12353"/>
                    <a:pt x="66" y="14528"/>
                  </a:cubicBezTo>
                  <a:cubicBezTo>
                    <a:pt x="-247" y="16703"/>
                    <a:pt x="536" y="18353"/>
                    <a:pt x="2962" y="19478"/>
                  </a:cubicBezTo>
                  <a:cubicBezTo>
                    <a:pt x="5388" y="20603"/>
                    <a:pt x="9457" y="21203"/>
                    <a:pt x="12666" y="21203"/>
                  </a:cubicBezTo>
                  <a:cubicBezTo>
                    <a:pt x="15875" y="21203"/>
                    <a:pt x="18223" y="20603"/>
                    <a:pt x="20570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483777" y="63226"/>
              <a:ext cx="177379" cy="36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76" fill="norm" stroke="1" extrusionOk="0">
                  <a:moveTo>
                    <a:pt x="18587" y="4034"/>
                  </a:moveTo>
                  <a:cubicBezTo>
                    <a:pt x="19090" y="3293"/>
                    <a:pt x="19592" y="2552"/>
                    <a:pt x="18964" y="1688"/>
                  </a:cubicBezTo>
                  <a:cubicBezTo>
                    <a:pt x="18336" y="824"/>
                    <a:pt x="16578" y="-163"/>
                    <a:pt x="13690" y="22"/>
                  </a:cubicBezTo>
                  <a:cubicBezTo>
                    <a:pt x="10801" y="207"/>
                    <a:pt x="6783" y="1565"/>
                    <a:pt x="4271" y="2861"/>
                  </a:cubicBezTo>
                  <a:cubicBezTo>
                    <a:pt x="1759" y="4157"/>
                    <a:pt x="755" y="5391"/>
                    <a:pt x="252" y="6379"/>
                  </a:cubicBezTo>
                  <a:cubicBezTo>
                    <a:pt x="-250" y="7366"/>
                    <a:pt x="-250" y="8107"/>
                    <a:pt x="2638" y="9464"/>
                  </a:cubicBezTo>
                  <a:cubicBezTo>
                    <a:pt x="5527" y="10822"/>
                    <a:pt x="11303" y="12797"/>
                    <a:pt x="14945" y="14340"/>
                  </a:cubicBezTo>
                  <a:cubicBezTo>
                    <a:pt x="18587" y="15883"/>
                    <a:pt x="20094" y="16994"/>
                    <a:pt x="20722" y="17858"/>
                  </a:cubicBezTo>
                  <a:cubicBezTo>
                    <a:pt x="21350" y="18722"/>
                    <a:pt x="21099" y="19339"/>
                    <a:pt x="19717" y="19894"/>
                  </a:cubicBezTo>
                  <a:cubicBezTo>
                    <a:pt x="18336" y="20450"/>
                    <a:pt x="15824" y="20943"/>
                    <a:pt x="13564" y="21190"/>
                  </a:cubicBezTo>
                  <a:cubicBezTo>
                    <a:pt x="11303" y="21437"/>
                    <a:pt x="9294" y="21437"/>
                    <a:pt x="7913" y="21190"/>
                  </a:cubicBezTo>
                  <a:cubicBezTo>
                    <a:pt x="6531" y="20943"/>
                    <a:pt x="5778" y="20450"/>
                    <a:pt x="5778" y="19956"/>
                  </a:cubicBezTo>
                  <a:cubicBezTo>
                    <a:pt x="5778" y="19462"/>
                    <a:pt x="6531" y="18968"/>
                    <a:pt x="7159" y="18598"/>
                  </a:cubicBezTo>
                  <a:cubicBezTo>
                    <a:pt x="7787" y="18228"/>
                    <a:pt x="8290" y="17981"/>
                    <a:pt x="8792" y="17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687783" y="261106"/>
              <a:ext cx="187586" cy="1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59" fill="norm" stroke="1" extrusionOk="0">
                  <a:moveTo>
                    <a:pt x="4762" y="1559"/>
                  </a:moveTo>
                  <a:cubicBezTo>
                    <a:pt x="3548" y="659"/>
                    <a:pt x="2335" y="-241"/>
                    <a:pt x="1486" y="59"/>
                  </a:cubicBezTo>
                  <a:cubicBezTo>
                    <a:pt x="636" y="359"/>
                    <a:pt x="151" y="1859"/>
                    <a:pt x="29" y="5009"/>
                  </a:cubicBezTo>
                  <a:cubicBezTo>
                    <a:pt x="-92" y="8159"/>
                    <a:pt x="151" y="12959"/>
                    <a:pt x="879" y="16109"/>
                  </a:cubicBezTo>
                  <a:cubicBezTo>
                    <a:pt x="1607" y="19259"/>
                    <a:pt x="2820" y="20759"/>
                    <a:pt x="5005" y="20459"/>
                  </a:cubicBezTo>
                  <a:cubicBezTo>
                    <a:pt x="7189" y="20159"/>
                    <a:pt x="10344" y="18059"/>
                    <a:pt x="12164" y="15959"/>
                  </a:cubicBezTo>
                  <a:cubicBezTo>
                    <a:pt x="13984" y="13859"/>
                    <a:pt x="14470" y="11759"/>
                    <a:pt x="14712" y="9959"/>
                  </a:cubicBezTo>
                  <a:cubicBezTo>
                    <a:pt x="14955" y="8159"/>
                    <a:pt x="14955" y="6659"/>
                    <a:pt x="14834" y="6659"/>
                  </a:cubicBezTo>
                  <a:cubicBezTo>
                    <a:pt x="14712" y="6659"/>
                    <a:pt x="14470" y="8159"/>
                    <a:pt x="14955" y="10859"/>
                  </a:cubicBezTo>
                  <a:cubicBezTo>
                    <a:pt x="15441" y="13559"/>
                    <a:pt x="16654" y="17459"/>
                    <a:pt x="17868" y="19409"/>
                  </a:cubicBezTo>
                  <a:cubicBezTo>
                    <a:pt x="19081" y="21359"/>
                    <a:pt x="20295" y="21359"/>
                    <a:pt x="21508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894844" y="241303"/>
              <a:ext cx="126575" cy="16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34" fill="norm" stroke="1" extrusionOk="0">
                  <a:moveTo>
                    <a:pt x="5328" y="9599"/>
                  </a:moveTo>
                  <a:cubicBezTo>
                    <a:pt x="3888" y="10409"/>
                    <a:pt x="2448" y="11219"/>
                    <a:pt x="1548" y="12299"/>
                  </a:cubicBezTo>
                  <a:cubicBezTo>
                    <a:pt x="648" y="13379"/>
                    <a:pt x="288" y="14729"/>
                    <a:pt x="108" y="16619"/>
                  </a:cubicBezTo>
                  <a:cubicBezTo>
                    <a:pt x="-72" y="18509"/>
                    <a:pt x="-72" y="20939"/>
                    <a:pt x="468" y="21209"/>
                  </a:cubicBezTo>
                  <a:cubicBezTo>
                    <a:pt x="1008" y="21479"/>
                    <a:pt x="2088" y="19589"/>
                    <a:pt x="3888" y="15944"/>
                  </a:cubicBezTo>
                  <a:cubicBezTo>
                    <a:pt x="5688" y="12299"/>
                    <a:pt x="8208" y="6899"/>
                    <a:pt x="10188" y="3794"/>
                  </a:cubicBezTo>
                  <a:cubicBezTo>
                    <a:pt x="12168" y="689"/>
                    <a:pt x="13608" y="-121"/>
                    <a:pt x="14868" y="14"/>
                  </a:cubicBezTo>
                  <a:cubicBezTo>
                    <a:pt x="16128" y="149"/>
                    <a:pt x="17208" y="1229"/>
                    <a:pt x="17568" y="3794"/>
                  </a:cubicBezTo>
                  <a:cubicBezTo>
                    <a:pt x="17928" y="6359"/>
                    <a:pt x="17568" y="10409"/>
                    <a:pt x="17568" y="13109"/>
                  </a:cubicBezTo>
                  <a:cubicBezTo>
                    <a:pt x="17568" y="15809"/>
                    <a:pt x="17928" y="17159"/>
                    <a:pt x="18648" y="17834"/>
                  </a:cubicBezTo>
                  <a:cubicBezTo>
                    <a:pt x="19368" y="18509"/>
                    <a:pt x="20448" y="18509"/>
                    <a:pt x="21528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067241" y="5923"/>
              <a:ext cx="143885" cy="40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78" fill="norm" stroke="1" extrusionOk="0">
                  <a:moveTo>
                    <a:pt x="15762" y="15160"/>
                  </a:moveTo>
                  <a:cubicBezTo>
                    <a:pt x="16075" y="14598"/>
                    <a:pt x="16388" y="14035"/>
                    <a:pt x="15762" y="13641"/>
                  </a:cubicBezTo>
                  <a:cubicBezTo>
                    <a:pt x="15136" y="13248"/>
                    <a:pt x="13571" y="13022"/>
                    <a:pt x="11380" y="13191"/>
                  </a:cubicBezTo>
                  <a:cubicBezTo>
                    <a:pt x="9188" y="13360"/>
                    <a:pt x="6371" y="13923"/>
                    <a:pt x="4336" y="14935"/>
                  </a:cubicBezTo>
                  <a:cubicBezTo>
                    <a:pt x="2301" y="15948"/>
                    <a:pt x="1049" y="17410"/>
                    <a:pt x="423" y="18535"/>
                  </a:cubicBezTo>
                  <a:cubicBezTo>
                    <a:pt x="-203" y="19660"/>
                    <a:pt x="-203" y="20447"/>
                    <a:pt x="893" y="20897"/>
                  </a:cubicBezTo>
                  <a:cubicBezTo>
                    <a:pt x="1988" y="21348"/>
                    <a:pt x="4180" y="21460"/>
                    <a:pt x="6371" y="20897"/>
                  </a:cubicBezTo>
                  <a:cubicBezTo>
                    <a:pt x="8562" y="20335"/>
                    <a:pt x="10754" y="19097"/>
                    <a:pt x="12788" y="16735"/>
                  </a:cubicBezTo>
                  <a:cubicBezTo>
                    <a:pt x="14823" y="14372"/>
                    <a:pt x="16701" y="10885"/>
                    <a:pt x="18110" y="8241"/>
                  </a:cubicBezTo>
                  <a:cubicBezTo>
                    <a:pt x="19519" y="5597"/>
                    <a:pt x="20458" y="3798"/>
                    <a:pt x="20927" y="2448"/>
                  </a:cubicBezTo>
                  <a:cubicBezTo>
                    <a:pt x="21397" y="1098"/>
                    <a:pt x="21397" y="198"/>
                    <a:pt x="20927" y="29"/>
                  </a:cubicBezTo>
                  <a:cubicBezTo>
                    <a:pt x="20458" y="-140"/>
                    <a:pt x="19519" y="423"/>
                    <a:pt x="18267" y="2054"/>
                  </a:cubicBezTo>
                  <a:cubicBezTo>
                    <a:pt x="17014" y="3685"/>
                    <a:pt x="15449" y="6385"/>
                    <a:pt x="15762" y="9198"/>
                  </a:cubicBezTo>
                  <a:cubicBezTo>
                    <a:pt x="16075" y="12010"/>
                    <a:pt x="18267" y="14935"/>
                    <a:pt x="20458" y="17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250829" y="191672"/>
              <a:ext cx="309057" cy="43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52" fill="norm" stroke="1" extrusionOk="0">
                  <a:moveTo>
                    <a:pt x="6949" y="2388"/>
                  </a:moveTo>
                  <a:cubicBezTo>
                    <a:pt x="6803" y="1869"/>
                    <a:pt x="6657" y="1350"/>
                    <a:pt x="6293" y="883"/>
                  </a:cubicBezTo>
                  <a:cubicBezTo>
                    <a:pt x="5928" y="415"/>
                    <a:pt x="5344" y="0"/>
                    <a:pt x="4687" y="0"/>
                  </a:cubicBezTo>
                  <a:cubicBezTo>
                    <a:pt x="4030" y="0"/>
                    <a:pt x="3301" y="415"/>
                    <a:pt x="2425" y="1662"/>
                  </a:cubicBezTo>
                  <a:cubicBezTo>
                    <a:pt x="1549" y="2908"/>
                    <a:pt x="528" y="4985"/>
                    <a:pt x="163" y="6283"/>
                  </a:cubicBezTo>
                  <a:cubicBezTo>
                    <a:pt x="-202" y="7581"/>
                    <a:pt x="90" y="8100"/>
                    <a:pt x="601" y="8360"/>
                  </a:cubicBezTo>
                  <a:cubicBezTo>
                    <a:pt x="1112" y="8619"/>
                    <a:pt x="1841" y="8619"/>
                    <a:pt x="2790" y="7944"/>
                  </a:cubicBezTo>
                  <a:cubicBezTo>
                    <a:pt x="3739" y="7269"/>
                    <a:pt x="4906" y="5919"/>
                    <a:pt x="5563" y="4881"/>
                  </a:cubicBezTo>
                  <a:cubicBezTo>
                    <a:pt x="6220" y="3842"/>
                    <a:pt x="6366" y="3115"/>
                    <a:pt x="6220" y="2960"/>
                  </a:cubicBezTo>
                  <a:cubicBezTo>
                    <a:pt x="6074" y="2804"/>
                    <a:pt x="5636" y="3219"/>
                    <a:pt x="5271" y="3946"/>
                  </a:cubicBezTo>
                  <a:cubicBezTo>
                    <a:pt x="4906" y="4673"/>
                    <a:pt x="4614" y="5712"/>
                    <a:pt x="4614" y="6490"/>
                  </a:cubicBezTo>
                  <a:cubicBezTo>
                    <a:pt x="4614" y="7269"/>
                    <a:pt x="4906" y="7788"/>
                    <a:pt x="5417" y="7944"/>
                  </a:cubicBezTo>
                  <a:cubicBezTo>
                    <a:pt x="5928" y="8100"/>
                    <a:pt x="6657" y="7892"/>
                    <a:pt x="7460" y="7373"/>
                  </a:cubicBezTo>
                  <a:cubicBezTo>
                    <a:pt x="8263" y="6854"/>
                    <a:pt x="9139" y="6023"/>
                    <a:pt x="9941" y="5088"/>
                  </a:cubicBezTo>
                  <a:cubicBezTo>
                    <a:pt x="10744" y="4154"/>
                    <a:pt x="11474" y="3115"/>
                    <a:pt x="11766" y="2856"/>
                  </a:cubicBezTo>
                  <a:cubicBezTo>
                    <a:pt x="12057" y="2596"/>
                    <a:pt x="11912" y="3115"/>
                    <a:pt x="11839" y="3894"/>
                  </a:cubicBezTo>
                  <a:cubicBezTo>
                    <a:pt x="11766" y="4673"/>
                    <a:pt x="11766" y="5712"/>
                    <a:pt x="12057" y="6490"/>
                  </a:cubicBezTo>
                  <a:cubicBezTo>
                    <a:pt x="12349" y="7269"/>
                    <a:pt x="12933" y="7788"/>
                    <a:pt x="14247" y="7529"/>
                  </a:cubicBezTo>
                  <a:cubicBezTo>
                    <a:pt x="15560" y="7269"/>
                    <a:pt x="17603" y="6231"/>
                    <a:pt x="18698" y="5400"/>
                  </a:cubicBezTo>
                  <a:cubicBezTo>
                    <a:pt x="19793" y="4569"/>
                    <a:pt x="19939" y="3946"/>
                    <a:pt x="19793" y="3842"/>
                  </a:cubicBezTo>
                  <a:cubicBezTo>
                    <a:pt x="19647" y="3738"/>
                    <a:pt x="19209" y="4154"/>
                    <a:pt x="18990" y="5504"/>
                  </a:cubicBezTo>
                  <a:cubicBezTo>
                    <a:pt x="18771" y="6854"/>
                    <a:pt x="18771" y="9138"/>
                    <a:pt x="19209" y="11475"/>
                  </a:cubicBezTo>
                  <a:cubicBezTo>
                    <a:pt x="19647" y="13812"/>
                    <a:pt x="20522" y="16200"/>
                    <a:pt x="20960" y="17758"/>
                  </a:cubicBezTo>
                  <a:cubicBezTo>
                    <a:pt x="21398" y="19315"/>
                    <a:pt x="21398" y="20042"/>
                    <a:pt x="21106" y="20613"/>
                  </a:cubicBezTo>
                  <a:cubicBezTo>
                    <a:pt x="20814" y="21185"/>
                    <a:pt x="20230" y="21600"/>
                    <a:pt x="18990" y="21548"/>
                  </a:cubicBezTo>
                  <a:cubicBezTo>
                    <a:pt x="17749" y="21496"/>
                    <a:pt x="15852" y="20977"/>
                    <a:pt x="14393" y="20198"/>
                  </a:cubicBezTo>
                  <a:cubicBezTo>
                    <a:pt x="12933" y="19419"/>
                    <a:pt x="11912" y="18381"/>
                    <a:pt x="10890" y="1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215689" y="119705"/>
              <a:ext cx="37630" cy="33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49" fill="norm" stroke="1" extrusionOk="0">
                  <a:moveTo>
                    <a:pt x="6933" y="0"/>
                  </a:moveTo>
                  <a:cubicBezTo>
                    <a:pt x="5733" y="4211"/>
                    <a:pt x="4533" y="8423"/>
                    <a:pt x="3333" y="11683"/>
                  </a:cubicBezTo>
                  <a:cubicBezTo>
                    <a:pt x="2133" y="14943"/>
                    <a:pt x="933" y="17253"/>
                    <a:pt x="333" y="18815"/>
                  </a:cubicBezTo>
                  <a:cubicBezTo>
                    <a:pt x="-267" y="20377"/>
                    <a:pt x="-267" y="21192"/>
                    <a:pt x="2133" y="21396"/>
                  </a:cubicBezTo>
                  <a:cubicBezTo>
                    <a:pt x="4533" y="21600"/>
                    <a:pt x="9333" y="21192"/>
                    <a:pt x="12933" y="20581"/>
                  </a:cubicBezTo>
                  <a:cubicBezTo>
                    <a:pt x="16533" y="19970"/>
                    <a:pt x="18933" y="19155"/>
                    <a:pt x="21333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335868" y="95546"/>
              <a:ext cx="44451" cy="2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3105"/>
                  </a:moveTo>
                  <a:cubicBezTo>
                    <a:pt x="4114" y="1736"/>
                    <a:pt x="8229" y="367"/>
                    <a:pt x="10286" y="63"/>
                  </a:cubicBezTo>
                  <a:cubicBezTo>
                    <a:pt x="12343" y="-241"/>
                    <a:pt x="12343" y="520"/>
                    <a:pt x="11829" y="3182"/>
                  </a:cubicBezTo>
                  <a:cubicBezTo>
                    <a:pt x="11314" y="5844"/>
                    <a:pt x="10286" y="10407"/>
                    <a:pt x="9771" y="13525"/>
                  </a:cubicBezTo>
                  <a:cubicBezTo>
                    <a:pt x="9257" y="16644"/>
                    <a:pt x="9257" y="18317"/>
                    <a:pt x="11314" y="19382"/>
                  </a:cubicBezTo>
                  <a:cubicBezTo>
                    <a:pt x="13371" y="20446"/>
                    <a:pt x="17486" y="20903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500968" y="139241"/>
              <a:ext cx="12701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9970"/>
                  </a:moveTo>
                  <a:cubicBezTo>
                    <a:pt x="3600" y="4286"/>
                    <a:pt x="7200" y="-1398"/>
                    <a:pt x="10800" y="307"/>
                  </a:cubicBezTo>
                  <a:cubicBezTo>
                    <a:pt x="14400" y="2013"/>
                    <a:pt x="18000" y="11107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520018" y="348305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746737" y="117336"/>
              <a:ext cx="111183" cy="31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0" h="21300" fill="norm" stroke="1" extrusionOk="0">
                  <a:moveTo>
                    <a:pt x="9600" y="3617"/>
                  </a:moveTo>
                  <a:cubicBezTo>
                    <a:pt x="9986" y="2897"/>
                    <a:pt x="10372" y="2177"/>
                    <a:pt x="9986" y="1529"/>
                  </a:cubicBezTo>
                  <a:cubicBezTo>
                    <a:pt x="9600" y="881"/>
                    <a:pt x="8443" y="305"/>
                    <a:pt x="6900" y="89"/>
                  </a:cubicBezTo>
                  <a:cubicBezTo>
                    <a:pt x="5357" y="-127"/>
                    <a:pt x="3429" y="17"/>
                    <a:pt x="1886" y="881"/>
                  </a:cubicBezTo>
                  <a:cubicBezTo>
                    <a:pt x="343" y="1745"/>
                    <a:pt x="-814" y="3329"/>
                    <a:pt x="729" y="5129"/>
                  </a:cubicBezTo>
                  <a:cubicBezTo>
                    <a:pt x="2272" y="6929"/>
                    <a:pt x="6515" y="8945"/>
                    <a:pt x="10372" y="11249"/>
                  </a:cubicBezTo>
                  <a:cubicBezTo>
                    <a:pt x="14229" y="13553"/>
                    <a:pt x="17700" y="16145"/>
                    <a:pt x="19243" y="17801"/>
                  </a:cubicBezTo>
                  <a:cubicBezTo>
                    <a:pt x="20786" y="19457"/>
                    <a:pt x="20400" y="20177"/>
                    <a:pt x="19243" y="20681"/>
                  </a:cubicBezTo>
                  <a:cubicBezTo>
                    <a:pt x="18086" y="21185"/>
                    <a:pt x="16157" y="21473"/>
                    <a:pt x="13843" y="21185"/>
                  </a:cubicBezTo>
                  <a:cubicBezTo>
                    <a:pt x="11529" y="20897"/>
                    <a:pt x="8829" y="20033"/>
                    <a:pt x="6129" y="19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708074" y="109898"/>
              <a:ext cx="256445" cy="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27" fill="norm" stroke="1" extrusionOk="0">
                  <a:moveTo>
                    <a:pt x="204" y="21327"/>
                  </a:moveTo>
                  <a:cubicBezTo>
                    <a:pt x="27" y="17603"/>
                    <a:pt x="-150" y="13879"/>
                    <a:pt x="204" y="10899"/>
                  </a:cubicBezTo>
                  <a:cubicBezTo>
                    <a:pt x="558" y="7920"/>
                    <a:pt x="1443" y="5686"/>
                    <a:pt x="4630" y="3824"/>
                  </a:cubicBezTo>
                  <a:cubicBezTo>
                    <a:pt x="7817" y="1961"/>
                    <a:pt x="13306" y="472"/>
                    <a:pt x="16493" y="99"/>
                  </a:cubicBezTo>
                  <a:cubicBezTo>
                    <a:pt x="19680" y="-273"/>
                    <a:pt x="20565" y="472"/>
                    <a:pt x="21450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964594" y="118574"/>
              <a:ext cx="139625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36" fill="norm" stroke="1" extrusionOk="0">
                  <a:moveTo>
                    <a:pt x="21266" y="1725"/>
                  </a:moveTo>
                  <a:cubicBezTo>
                    <a:pt x="18687" y="899"/>
                    <a:pt x="16108" y="74"/>
                    <a:pt x="12723" y="5"/>
                  </a:cubicBezTo>
                  <a:cubicBezTo>
                    <a:pt x="9338" y="-64"/>
                    <a:pt x="5147" y="624"/>
                    <a:pt x="2729" y="1587"/>
                  </a:cubicBezTo>
                  <a:cubicBezTo>
                    <a:pt x="311" y="2550"/>
                    <a:pt x="-334" y="3788"/>
                    <a:pt x="150" y="4545"/>
                  </a:cubicBezTo>
                  <a:cubicBezTo>
                    <a:pt x="633" y="5302"/>
                    <a:pt x="2245" y="5577"/>
                    <a:pt x="4824" y="5439"/>
                  </a:cubicBezTo>
                  <a:cubicBezTo>
                    <a:pt x="7403" y="5302"/>
                    <a:pt x="10950" y="4751"/>
                    <a:pt x="13206" y="4201"/>
                  </a:cubicBezTo>
                  <a:cubicBezTo>
                    <a:pt x="15463" y="3651"/>
                    <a:pt x="16430" y="3100"/>
                    <a:pt x="17559" y="2550"/>
                  </a:cubicBezTo>
                  <a:cubicBezTo>
                    <a:pt x="18687" y="2000"/>
                    <a:pt x="19976" y="1449"/>
                    <a:pt x="20621" y="1518"/>
                  </a:cubicBezTo>
                  <a:cubicBezTo>
                    <a:pt x="21266" y="1587"/>
                    <a:pt x="21266" y="2275"/>
                    <a:pt x="20782" y="4339"/>
                  </a:cubicBezTo>
                  <a:cubicBezTo>
                    <a:pt x="20299" y="6402"/>
                    <a:pt x="19332" y="9842"/>
                    <a:pt x="18526" y="12937"/>
                  </a:cubicBezTo>
                  <a:cubicBezTo>
                    <a:pt x="17720" y="16033"/>
                    <a:pt x="17075" y="18784"/>
                    <a:pt x="1643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123268" y="225611"/>
              <a:ext cx="192704" cy="440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93" fill="norm" stroke="1" extrusionOk="0">
                  <a:moveTo>
                    <a:pt x="0" y="21493"/>
                  </a:moveTo>
                  <a:cubicBezTo>
                    <a:pt x="1409" y="18393"/>
                    <a:pt x="2817" y="15292"/>
                    <a:pt x="4696" y="12192"/>
                  </a:cubicBezTo>
                  <a:cubicBezTo>
                    <a:pt x="6574" y="9091"/>
                    <a:pt x="8922" y="5991"/>
                    <a:pt x="11152" y="3975"/>
                  </a:cubicBezTo>
                  <a:cubicBezTo>
                    <a:pt x="13383" y="1960"/>
                    <a:pt x="15496" y="1030"/>
                    <a:pt x="17139" y="513"/>
                  </a:cubicBezTo>
                  <a:cubicBezTo>
                    <a:pt x="18783" y="-4"/>
                    <a:pt x="19957" y="-107"/>
                    <a:pt x="20661" y="100"/>
                  </a:cubicBezTo>
                  <a:cubicBezTo>
                    <a:pt x="21365" y="306"/>
                    <a:pt x="21600" y="823"/>
                    <a:pt x="21130" y="1805"/>
                  </a:cubicBezTo>
                  <a:cubicBezTo>
                    <a:pt x="20661" y="2787"/>
                    <a:pt x="19487" y="4234"/>
                    <a:pt x="17374" y="5267"/>
                  </a:cubicBezTo>
                  <a:cubicBezTo>
                    <a:pt x="15261" y="6301"/>
                    <a:pt x="12209" y="6921"/>
                    <a:pt x="9157" y="7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352811" y="284805"/>
              <a:ext cx="21740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400" y="0"/>
                  </a:moveTo>
                  <a:cubicBezTo>
                    <a:pt x="2816" y="1565"/>
                    <a:pt x="3231" y="3130"/>
                    <a:pt x="3023" y="5635"/>
                  </a:cubicBezTo>
                  <a:cubicBezTo>
                    <a:pt x="2816" y="8139"/>
                    <a:pt x="1985" y="11583"/>
                    <a:pt x="1258" y="14243"/>
                  </a:cubicBezTo>
                  <a:cubicBezTo>
                    <a:pt x="531" y="16904"/>
                    <a:pt x="-92" y="18783"/>
                    <a:pt x="12" y="19096"/>
                  </a:cubicBezTo>
                  <a:cubicBezTo>
                    <a:pt x="116" y="19409"/>
                    <a:pt x="946" y="18157"/>
                    <a:pt x="2296" y="15183"/>
                  </a:cubicBezTo>
                  <a:cubicBezTo>
                    <a:pt x="3646" y="12209"/>
                    <a:pt x="5516" y="7513"/>
                    <a:pt x="6866" y="4539"/>
                  </a:cubicBezTo>
                  <a:cubicBezTo>
                    <a:pt x="8216" y="1565"/>
                    <a:pt x="9046" y="313"/>
                    <a:pt x="9462" y="470"/>
                  </a:cubicBezTo>
                  <a:cubicBezTo>
                    <a:pt x="9877" y="626"/>
                    <a:pt x="9877" y="2191"/>
                    <a:pt x="9670" y="4852"/>
                  </a:cubicBezTo>
                  <a:cubicBezTo>
                    <a:pt x="9462" y="7513"/>
                    <a:pt x="9046" y="11270"/>
                    <a:pt x="8839" y="13930"/>
                  </a:cubicBezTo>
                  <a:cubicBezTo>
                    <a:pt x="8631" y="16591"/>
                    <a:pt x="8631" y="18157"/>
                    <a:pt x="9046" y="18313"/>
                  </a:cubicBezTo>
                  <a:cubicBezTo>
                    <a:pt x="9462" y="18470"/>
                    <a:pt x="10293" y="17217"/>
                    <a:pt x="11539" y="15183"/>
                  </a:cubicBezTo>
                  <a:cubicBezTo>
                    <a:pt x="12785" y="13148"/>
                    <a:pt x="14446" y="10330"/>
                    <a:pt x="15693" y="8452"/>
                  </a:cubicBezTo>
                  <a:cubicBezTo>
                    <a:pt x="16939" y="6574"/>
                    <a:pt x="17770" y="5635"/>
                    <a:pt x="18704" y="5165"/>
                  </a:cubicBezTo>
                  <a:cubicBezTo>
                    <a:pt x="19639" y="4696"/>
                    <a:pt x="20677" y="4696"/>
                    <a:pt x="21093" y="7513"/>
                  </a:cubicBezTo>
                  <a:cubicBezTo>
                    <a:pt x="21508" y="10330"/>
                    <a:pt x="21300" y="15965"/>
                    <a:pt x="210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48860" y="1616551"/>
              <a:ext cx="189559" cy="27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42" fill="norm" stroke="1" extrusionOk="0">
                  <a:moveTo>
                    <a:pt x="1333" y="6119"/>
                  </a:moveTo>
                  <a:cubicBezTo>
                    <a:pt x="613" y="5454"/>
                    <a:pt x="-107" y="4790"/>
                    <a:pt x="13" y="4125"/>
                  </a:cubicBezTo>
                  <a:cubicBezTo>
                    <a:pt x="133" y="3460"/>
                    <a:pt x="1093" y="2796"/>
                    <a:pt x="3373" y="2048"/>
                  </a:cubicBezTo>
                  <a:cubicBezTo>
                    <a:pt x="5653" y="1300"/>
                    <a:pt x="9253" y="470"/>
                    <a:pt x="11653" y="137"/>
                  </a:cubicBezTo>
                  <a:cubicBezTo>
                    <a:pt x="14053" y="-195"/>
                    <a:pt x="15253" y="-29"/>
                    <a:pt x="15493" y="1799"/>
                  </a:cubicBezTo>
                  <a:cubicBezTo>
                    <a:pt x="15733" y="3627"/>
                    <a:pt x="15013" y="7116"/>
                    <a:pt x="13333" y="10107"/>
                  </a:cubicBezTo>
                  <a:cubicBezTo>
                    <a:pt x="11653" y="13097"/>
                    <a:pt x="9013" y="15590"/>
                    <a:pt x="6973" y="17334"/>
                  </a:cubicBezTo>
                  <a:cubicBezTo>
                    <a:pt x="4933" y="19079"/>
                    <a:pt x="3493" y="20076"/>
                    <a:pt x="3373" y="20657"/>
                  </a:cubicBezTo>
                  <a:cubicBezTo>
                    <a:pt x="3253" y="21239"/>
                    <a:pt x="4453" y="21405"/>
                    <a:pt x="7693" y="21073"/>
                  </a:cubicBezTo>
                  <a:cubicBezTo>
                    <a:pt x="10933" y="20740"/>
                    <a:pt x="16213" y="19910"/>
                    <a:pt x="21493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-1" y="1415266"/>
              <a:ext cx="449072" cy="52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008" fill="norm" stroke="1" extrusionOk="0">
                  <a:moveTo>
                    <a:pt x="17922" y="3579"/>
                  </a:moveTo>
                  <a:cubicBezTo>
                    <a:pt x="16634" y="2469"/>
                    <a:pt x="15346" y="1359"/>
                    <a:pt x="14008" y="676"/>
                  </a:cubicBezTo>
                  <a:cubicBezTo>
                    <a:pt x="12671" y="-7"/>
                    <a:pt x="11284" y="-263"/>
                    <a:pt x="9550" y="335"/>
                  </a:cubicBezTo>
                  <a:cubicBezTo>
                    <a:pt x="7816" y="932"/>
                    <a:pt x="5735" y="2384"/>
                    <a:pt x="3952" y="4262"/>
                  </a:cubicBezTo>
                  <a:cubicBezTo>
                    <a:pt x="2168" y="6140"/>
                    <a:pt x="682" y="8445"/>
                    <a:pt x="186" y="10622"/>
                  </a:cubicBezTo>
                  <a:cubicBezTo>
                    <a:pt x="-309" y="12799"/>
                    <a:pt x="186" y="14848"/>
                    <a:pt x="1623" y="16684"/>
                  </a:cubicBezTo>
                  <a:cubicBezTo>
                    <a:pt x="3060" y="18520"/>
                    <a:pt x="5438" y="20142"/>
                    <a:pt x="8014" y="20739"/>
                  </a:cubicBezTo>
                  <a:cubicBezTo>
                    <a:pt x="10590" y="21337"/>
                    <a:pt x="13364" y="20910"/>
                    <a:pt x="15643" y="19715"/>
                  </a:cubicBezTo>
                  <a:cubicBezTo>
                    <a:pt x="17922" y="18520"/>
                    <a:pt x="19706" y="16556"/>
                    <a:pt x="20498" y="14379"/>
                  </a:cubicBezTo>
                  <a:cubicBezTo>
                    <a:pt x="21291" y="12202"/>
                    <a:pt x="21093" y="9811"/>
                    <a:pt x="20498" y="8018"/>
                  </a:cubicBezTo>
                  <a:cubicBezTo>
                    <a:pt x="19904" y="6226"/>
                    <a:pt x="18913" y="5030"/>
                    <a:pt x="17625" y="4603"/>
                  </a:cubicBezTo>
                  <a:cubicBezTo>
                    <a:pt x="16337" y="4177"/>
                    <a:pt x="14752" y="4518"/>
                    <a:pt x="13166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970741" y="1312058"/>
              <a:ext cx="156162" cy="53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88" fill="norm" stroke="1" extrusionOk="0">
                  <a:moveTo>
                    <a:pt x="2917" y="10048"/>
                  </a:moveTo>
                  <a:cubicBezTo>
                    <a:pt x="1780" y="11158"/>
                    <a:pt x="644" y="12267"/>
                    <a:pt x="217" y="13890"/>
                  </a:cubicBezTo>
                  <a:cubicBezTo>
                    <a:pt x="-209" y="15512"/>
                    <a:pt x="75" y="17646"/>
                    <a:pt x="359" y="19140"/>
                  </a:cubicBezTo>
                  <a:cubicBezTo>
                    <a:pt x="644" y="20634"/>
                    <a:pt x="928" y="21488"/>
                    <a:pt x="1070" y="21488"/>
                  </a:cubicBezTo>
                  <a:cubicBezTo>
                    <a:pt x="1212" y="21488"/>
                    <a:pt x="1212" y="20634"/>
                    <a:pt x="1212" y="18329"/>
                  </a:cubicBezTo>
                  <a:cubicBezTo>
                    <a:pt x="1212" y="16024"/>
                    <a:pt x="1212" y="12267"/>
                    <a:pt x="1780" y="9194"/>
                  </a:cubicBezTo>
                  <a:cubicBezTo>
                    <a:pt x="2349" y="6120"/>
                    <a:pt x="3486" y="3730"/>
                    <a:pt x="4196" y="2279"/>
                  </a:cubicBezTo>
                  <a:cubicBezTo>
                    <a:pt x="4907" y="827"/>
                    <a:pt x="5191" y="315"/>
                    <a:pt x="6044" y="101"/>
                  </a:cubicBezTo>
                  <a:cubicBezTo>
                    <a:pt x="6896" y="-112"/>
                    <a:pt x="8317" y="-27"/>
                    <a:pt x="10591" y="742"/>
                  </a:cubicBezTo>
                  <a:cubicBezTo>
                    <a:pt x="12865" y="1510"/>
                    <a:pt x="15991" y="2962"/>
                    <a:pt x="18123" y="4498"/>
                  </a:cubicBezTo>
                  <a:cubicBezTo>
                    <a:pt x="20254" y="6035"/>
                    <a:pt x="21391" y="7657"/>
                    <a:pt x="20823" y="8938"/>
                  </a:cubicBezTo>
                  <a:cubicBezTo>
                    <a:pt x="20254" y="10218"/>
                    <a:pt x="17980" y="11158"/>
                    <a:pt x="15280" y="11755"/>
                  </a:cubicBezTo>
                  <a:cubicBezTo>
                    <a:pt x="12580" y="12353"/>
                    <a:pt x="9454" y="12609"/>
                    <a:pt x="6328" y="12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072853" y="1611955"/>
              <a:ext cx="205366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548" y="7748"/>
                  </a:moveTo>
                  <a:cubicBezTo>
                    <a:pt x="1107" y="6574"/>
                    <a:pt x="667" y="5400"/>
                    <a:pt x="336" y="4109"/>
                  </a:cubicBezTo>
                  <a:cubicBezTo>
                    <a:pt x="5" y="2817"/>
                    <a:pt x="-215" y="1409"/>
                    <a:pt x="336" y="704"/>
                  </a:cubicBezTo>
                  <a:cubicBezTo>
                    <a:pt x="887" y="0"/>
                    <a:pt x="2209" y="0"/>
                    <a:pt x="3973" y="939"/>
                  </a:cubicBezTo>
                  <a:cubicBezTo>
                    <a:pt x="5736" y="1878"/>
                    <a:pt x="7940" y="3757"/>
                    <a:pt x="9593" y="6457"/>
                  </a:cubicBezTo>
                  <a:cubicBezTo>
                    <a:pt x="11246" y="9157"/>
                    <a:pt x="12348" y="12678"/>
                    <a:pt x="12789" y="15026"/>
                  </a:cubicBezTo>
                  <a:cubicBezTo>
                    <a:pt x="13230" y="17374"/>
                    <a:pt x="13009" y="18548"/>
                    <a:pt x="12348" y="19604"/>
                  </a:cubicBezTo>
                  <a:cubicBezTo>
                    <a:pt x="11687" y="20661"/>
                    <a:pt x="10585" y="21600"/>
                    <a:pt x="9703" y="21600"/>
                  </a:cubicBezTo>
                  <a:cubicBezTo>
                    <a:pt x="8822" y="21600"/>
                    <a:pt x="8161" y="20661"/>
                    <a:pt x="7940" y="17843"/>
                  </a:cubicBezTo>
                  <a:cubicBezTo>
                    <a:pt x="7720" y="15026"/>
                    <a:pt x="7940" y="10330"/>
                    <a:pt x="9152" y="7043"/>
                  </a:cubicBezTo>
                  <a:cubicBezTo>
                    <a:pt x="10365" y="3757"/>
                    <a:pt x="12569" y="1878"/>
                    <a:pt x="14773" y="939"/>
                  </a:cubicBezTo>
                  <a:cubicBezTo>
                    <a:pt x="16977" y="0"/>
                    <a:pt x="19181" y="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279163" y="1598125"/>
              <a:ext cx="183206" cy="15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30" fill="norm" stroke="1" extrusionOk="0">
                  <a:moveTo>
                    <a:pt x="13296" y="8147"/>
                  </a:moveTo>
                  <a:cubicBezTo>
                    <a:pt x="12551" y="6667"/>
                    <a:pt x="11806" y="5188"/>
                    <a:pt x="11186" y="3561"/>
                  </a:cubicBezTo>
                  <a:cubicBezTo>
                    <a:pt x="10565" y="1933"/>
                    <a:pt x="10068" y="158"/>
                    <a:pt x="8579" y="10"/>
                  </a:cubicBezTo>
                  <a:cubicBezTo>
                    <a:pt x="7089" y="-138"/>
                    <a:pt x="4606" y="1341"/>
                    <a:pt x="2868" y="4744"/>
                  </a:cubicBezTo>
                  <a:cubicBezTo>
                    <a:pt x="1130" y="8147"/>
                    <a:pt x="137" y="13473"/>
                    <a:pt x="13" y="16728"/>
                  </a:cubicBezTo>
                  <a:cubicBezTo>
                    <a:pt x="-111" y="19983"/>
                    <a:pt x="634" y="21166"/>
                    <a:pt x="2248" y="21314"/>
                  </a:cubicBezTo>
                  <a:cubicBezTo>
                    <a:pt x="3861" y="21462"/>
                    <a:pt x="6344" y="20574"/>
                    <a:pt x="8082" y="19095"/>
                  </a:cubicBezTo>
                  <a:cubicBezTo>
                    <a:pt x="9820" y="17615"/>
                    <a:pt x="10813" y="15544"/>
                    <a:pt x="11434" y="13621"/>
                  </a:cubicBezTo>
                  <a:cubicBezTo>
                    <a:pt x="12055" y="11698"/>
                    <a:pt x="12303" y="9922"/>
                    <a:pt x="12675" y="10070"/>
                  </a:cubicBezTo>
                  <a:cubicBezTo>
                    <a:pt x="13048" y="10218"/>
                    <a:pt x="13544" y="12289"/>
                    <a:pt x="14289" y="14361"/>
                  </a:cubicBezTo>
                  <a:cubicBezTo>
                    <a:pt x="15034" y="16432"/>
                    <a:pt x="16027" y="18503"/>
                    <a:pt x="17268" y="19539"/>
                  </a:cubicBezTo>
                  <a:cubicBezTo>
                    <a:pt x="18510" y="20574"/>
                    <a:pt x="19999" y="20574"/>
                    <a:pt x="21489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476431" y="1584543"/>
              <a:ext cx="208188" cy="1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76" fill="norm" stroke="1" extrusionOk="0">
                  <a:moveTo>
                    <a:pt x="10987" y="3497"/>
                  </a:moveTo>
                  <a:cubicBezTo>
                    <a:pt x="10333" y="2147"/>
                    <a:pt x="9678" y="797"/>
                    <a:pt x="8805" y="257"/>
                  </a:cubicBezTo>
                  <a:cubicBezTo>
                    <a:pt x="7933" y="-283"/>
                    <a:pt x="6842" y="-13"/>
                    <a:pt x="5533" y="1472"/>
                  </a:cubicBezTo>
                  <a:cubicBezTo>
                    <a:pt x="4224" y="2957"/>
                    <a:pt x="2696" y="5657"/>
                    <a:pt x="1715" y="8357"/>
                  </a:cubicBezTo>
                  <a:cubicBezTo>
                    <a:pt x="733" y="11057"/>
                    <a:pt x="296" y="13757"/>
                    <a:pt x="78" y="16187"/>
                  </a:cubicBezTo>
                  <a:cubicBezTo>
                    <a:pt x="-140" y="18617"/>
                    <a:pt x="-140" y="20777"/>
                    <a:pt x="3460" y="21047"/>
                  </a:cubicBezTo>
                  <a:cubicBezTo>
                    <a:pt x="7060" y="21317"/>
                    <a:pt x="14260" y="19697"/>
                    <a:pt x="21460" y="1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192981" y="1413975"/>
              <a:ext cx="253638" cy="36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32" fill="norm" stroke="1" extrusionOk="0">
                  <a:moveTo>
                    <a:pt x="1049" y="8212"/>
                  </a:moveTo>
                  <a:cubicBezTo>
                    <a:pt x="1049" y="7595"/>
                    <a:pt x="1049" y="6977"/>
                    <a:pt x="1049" y="6977"/>
                  </a:cubicBezTo>
                  <a:cubicBezTo>
                    <a:pt x="1049" y="6977"/>
                    <a:pt x="1049" y="7595"/>
                    <a:pt x="959" y="9878"/>
                  </a:cubicBezTo>
                  <a:cubicBezTo>
                    <a:pt x="869" y="12161"/>
                    <a:pt x="689" y="16111"/>
                    <a:pt x="509" y="18456"/>
                  </a:cubicBezTo>
                  <a:cubicBezTo>
                    <a:pt x="329" y="20801"/>
                    <a:pt x="149" y="21542"/>
                    <a:pt x="59" y="21419"/>
                  </a:cubicBezTo>
                  <a:cubicBezTo>
                    <a:pt x="-31" y="21295"/>
                    <a:pt x="-31" y="20308"/>
                    <a:pt x="149" y="17963"/>
                  </a:cubicBezTo>
                  <a:cubicBezTo>
                    <a:pt x="329" y="15617"/>
                    <a:pt x="689" y="11915"/>
                    <a:pt x="1139" y="8952"/>
                  </a:cubicBezTo>
                  <a:cubicBezTo>
                    <a:pt x="1589" y="5990"/>
                    <a:pt x="2129" y="3768"/>
                    <a:pt x="2669" y="2287"/>
                  </a:cubicBezTo>
                  <a:cubicBezTo>
                    <a:pt x="3209" y="806"/>
                    <a:pt x="3749" y="65"/>
                    <a:pt x="4109" y="4"/>
                  </a:cubicBezTo>
                  <a:cubicBezTo>
                    <a:pt x="4469" y="-58"/>
                    <a:pt x="4649" y="559"/>
                    <a:pt x="5279" y="2164"/>
                  </a:cubicBezTo>
                  <a:cubicBezTo>
                    <a:pt x="5909" y="3768"/>
                    <a:pt x="6989" y="6360"/>
                    <a:pt x="7979" y="7780"/>
                  </a:cubicBezTo>
                  <a:cubicBezTo>
                    <a:pt x="8969" y="9199"/>
                    <a:pt x="9869" y="9446"/>
                    <a:pt x="10949" y="9014"/>
                  </a:cubicBezTo>
                  <a:cubicBezTo>
                    <a:pt x="12029" y="8582"/>
                    <a:pt x="13289" y="7471"/>
                    <a:pt x="14369" y="6360"/>
                  </a:cubicBezTo>
                  <a:cubicBezTo>
                    <a:pt x="15449" y="5249"/>
                    <a:pt x="16349" y="4139"/>
                    <a:pt x="17159" y="3151"/>
                  </a:cubicBezTo>
                  <a:cubicBezTo>
                    <a:pt x="17969" y="2164"/>
                    <a:pt x="18689" y="1300"/>
                    <a:pt x="19139" y="1176"/>
                  </a:cubicBezTo>
                  <a:cubicBezTo>
                    <a:pt x="19589" y="1053"/>
                    <a:pt x="19769" y="1670"/>
                    <a:pt x="19769" y="3830"/>
                  </a:cubicBezTo>
                  <a:cubicBezTo>
                    <a:pt x="19769" y="5990"/>
                    <a:pt x="19589" y="9693"/>
                    <a:pt x="19499" y="12161"/>
                  </a:cubicBezTo>
                  <a:cubicBezTo>
                    <a:pt x="19409" y="14630"/>
                    <a:pt x="19409" y="15864"/>
                    <a:pt x="19409" y="16852"/>
                  </a:cubicBezTo>
                  <a:cubicBezTo>
                    <a:pt x="19409" y="17839"/>
                    <a:pt x="19409" y="18580"/>
                    <a:pt x="19769" y="18703"/>
                  </a:cubicBezTo>
                  <a:cubicBezTo>
                    <a:pt x="20129" y="18827"/>
                    <a:pt x="20849" y="18333"/>
                    <a:pt x="21569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573618" y="1453205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50"/>
                    <a:pt x="4800" y="9900"/>
                    <a:pt x="8400" y="13500"/>
                  </a:cubicBezTo>
                  <a:cubicBezTo>
                    <a:pt x="12000" y="17100"/>
                    <a:pt x="16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097321" y="1544486"/>
              <a:ext cx="146312" cy="22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025" fill="norm" stroke="1" extrusionOk="0">
                  <a:moveTo>
                    <a:pt x="18734" y="5081"/>
                  </a:moveTo>
                  <a:cubicBezTo>
                    <a:pt x="18430" y="3314"/>
                    <a:pt x="18126" y="1546"/>
                    <a:pt x="17061" y="663"/>
                  </a:cubicBezTo>
                  <a:cubicBezTo>
                    <a:pt x="15996" y="-221"/>
                    <a:pt x="14171" y="-221"/>
                    <a:pt x="12041" y="663"/>
                  </a:cubicBezTo>
                  <a:cubicBezTo>
                    <a:pt x="9912" y="1546"/>
                    <a:pt x="7478" y="3314"/>
                    <a:pt x="5196" y="6652"/>
                  </a:cubicBezTo>
                  <a:cubicBezTo>
                    <a:pt x="2914" y="9990"/>
                    <a:pt x="785" y="14899"/>
                    <a:pt x="176" y="17746"/>
                  </a:cubicBezTo>
                  <a:cubicBezTo>
                    <a:pt x="-432" y="20594"/>
                    <a:pt x="481" y="21379"/>
                    <a:pt x="3675" y="20888"/>
                  </a:cubicBezTo>
                  <a:cubicBezTo>
                    <a:pt x="6869" y="20397"/>
                    <a:pt x="12345" y="18630"/>
                    <a:pt x="15844" y="15390"/>
                  </a:cubicBezTo>
                  <a:cubicBezTo>
                    <a:pt x="19343" y="12150"/>
                    <a:pt x="20864" y="7437"/>
                    <a:pt x="21016" y="4590"/>
                  </a:cubicBezTo>
                  <a:cubicBezTo>
                    <a:pt x="21168" y="1743"/>
                    <a:pt x="19951" y="761"/>
                    <a:pt x="17669" y="663"/>
                  </a:cubicBezTo>
                  <a:cubicBezTo>
                    <a:pt x="15388" y="564"/>
                    <a:pt x="12041" y="1350"/>
                    <a:pt x="10216" y="2724"/>
                  </a:cubicBezTo>
                  <a:cubicBezTo>
                    <a:pt x="8391" y="4099"/>
                    <a:pt x="8086" y="6063"/>
                    <a:pt x="8543" y="7437"/>
                  </a:cubicBezTo>
                  <a:cubicBezTo>
                    <a:pt x="8999" y="8812"/>
                    <a:pt x="10216" y="9597"/>
                    <a:pt x="11433" y="1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314452" y="1278495"/>
              <a:ext cx="300567" cy="50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608" y="13369"/>
                  </a:moveTo>
                  <a:cubicBezTo>
                    <a:pt x="304" y="15439"/>
                    <a:pt x="0" y="17509"/>
                    <a:pt x="0" y="18814"/>
                  </a:cubicBezTo>
                  <a:cubicBezTo>
                    <a:pt x="0" y="20119"/>
                    <a:pt x="304" y="20659"/>
                    <a:pt x="837" y="21019"/>
                  </a:cubicBezTo>
                  <a:cubicBezTo>
                    <a:pt x="1369" y="21379"/>
                    <a:pt x="2130" y="21559"/>
                    <a:pt x="3118" y="20794"/>
                  </a:cubicBezTo>
                  <a:cubicBezTo>
                    <a:pt x="4107" y="20029"/>
                    <a:pt x="5324" y="18319"/>
                    <a:pt x="6085" y="17059"/>
                  </a:cubicBezTo>
                  <a:cubicBezTo>
                    <a:pt x="6845" y="15799"/>
                    <a:pt x="7149" y="14989"/>
                    <a:pt x="7225" y="14809"/>
                  </a:cubicBezTo>
                  <a:cubicBezTo>
                    <a:pt x="7301" y="14629"/>
                    <a:pt x="7149" y="15079"/>
                    <a:pt x="6997" y="15574"/>
                  </a:cubicBezTo>
                  <a:cubicBezTo>
                    <a:pt x="6845" y="16069"/>
                    <a:pt x="6693" y="16609"/>
                    <a:pt x="6921" y="17014"/>
                  </a:cubicBezTo>
                  <a:cubicBezTo>
                    <a:pt x="7149" y="17419"/>
                    <a:pt x="7758" y="17689"/>
                    <a:pt x="8442" y="17779"/>
                  </a:cubicBezTo>
                  <a:cubicBezTo>
                    <a:pt x="9127" y="17869"/>
                    <a:pt x="9887" y="17779"/>
                    <a:pt x="11256" y="16834"/>
                  </a:cubicBezTo>
                  <a:cubicBezTo>
                    <a:pt x="12625" y="15889"/>
                    <a:pt x="14603" y="14089"/>
                    <a:pt x="16276" y="11569"/>
                  </a:cubicBezTo>
                  <a:cubicBezTo>
                    <a:pt x="17949" y="9049"/>
                    <a:pt x="19318" y="5809"/>
                    <a:pt x="20003" y="3919"/>
                  </a:cubicBezTo>
                  <a:cubicBezTo>
                    <a:pt x="20687" y="2029"/>
                    <a:pt x="20687" y="1489"/>
                    <a:pt x="20687" y="994"/>
                  </a:cubicBezTo>
                  <a:cubicBezTo>
                    <a:pt x="20687" y="499"/>
                    <a:pt x="20687" y="49"/>
                    <a:pt x="20459" y="4"/>
                  </a:cubicBezTo>
                  <a:cubicBezTo>
                    <a:pt x="20231" y="-41"/>
                    <a:pt x="19775" y="319"/>
                    <a:pt x="19014" y="1849"/>
                  </a:cubicBezTo>
                  <a:cubicBezTo>
                    <a:pt x="18254" y="3379"/>
                    <a:pt x="17189" y="6079"/>
                    <a:pt x="16428" y="8779"/>
                  </a:cubicBezTo>
                  <a:cubicBezTo>
                    <a:pt x="15668" y="11479"/>
                    <a:pt x="15211" y="14179"/>
                    <a:pt x="14983" y="15799"/>
                  </a:cubicBezTo>
                  <a:cubicBezTo>
                    <a:pt x="14755" y="17419"/>
                    <a:pt x="14755" y="17959"/>
                    <a:pt x="14983" y="18409"/>
                  </a:cubicBezTo>
                  <a:cubicBezTo>
                    <a:pt x="15211" y="18859"/>
                    <a:pt x="15668" y="19219"/>
                    <a:pt x="16276" y="19399"/>
                  </a:cubicBezTo>
                  <a:cubicBezTo>
                    <a:pt x="16885" y="19579"/>
                    <a:pt x="17645" y="19579"/>
                    <a:pt x="18558" y="18859"/>
                  </a:cubicBezTo>
                  <a:cubicBezTo>
                    <a:pt x="19470" y="18139"/>
                    <a:pt x="20535" y="16699"/>
                    <a:pt x="21600" y="15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488018" y="1580205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710268" y="1694505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284596" y="1378559"/>
              <a:ext cx="263873" cy="42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46" fill="norm" stroke="1" extrusionOk="0">
                  <a:moveTo>
                    <a:pt x="12114" y="14428"/>
                  </a:moveTo>
                  <a:cubicBezTo>
                    <a:pt x="11600" y="13891"/>
                    <a:pt x="11085" y="13354"/>
                    <a:pt x="9714" y="13300"/>
                  </a:cubicBezTo>
                  <a:cubicBezTo>
                    <a:pt x="8342" y="13246"/>
                    <a:pt x="6114" y="13676"/>
                    <a:pt x="4314" y="14697"/>
                  </a:cubicBezTo>
                  <a:cubicBezTo>
                    <a:pt x="2514" y="15718"/>
                    <a:pt x="1142" y="17330"/>
                    <a:pt x="457" y="18673"/>
                  </a:cubicBezTo>
                  <a:cubicBezTo>
                    <a:pt x="-229" y="20017"/>
                    <a:pt x="-229" y="21091"/>
                    <a:pt x="1057" y="21306"/>
                  </a:cubicBezTo>
                  <a:cubicBezTo>
                    <a:pt x="2342" y="21521"/>
                    <a:pt x="4914" y="20876"/>
                    <a:pt x="7142" y="18996"/>
                  </a:cubicBezTo>
                  <a:cubicBezTo>
                    <a:pt x="9371" y="17115"/>
                    <a:pt x="11257" y="13999"/>
                    <a:pt x="12285" y="10882"/>
                  </a:cubicBezTo>
                  <a:cubicBezTo>
                    <a:pt x="13314" y="7766"/>
                    <a:pt x="13485" y="4649"/>
                    <a:pt x="13400" y="2822"/>
                  </a:cubicBezTo>
                  <a:cubicBezTo>
                    <a:pt x="13314" y="996"/>
                    <a:pt x="12971" y="458"/>
                    <a:pt x="12371" y="190"/>
                  </a:cubicBezTo>
                  <a:cubicBezTo>
                    <a:pt x="11771" y="-79"/>
                    <a:pt x="10914" y="-79"/>
                    <a:pt x="10228" y="297"/>
                  </a:cubicBezTo>
                  <a:cubicBezTo>
                    <a:pt x="9542" y="673"/>
                    <a:pt x="9028" y="1425"/>
                    <a:pt x="8600" y="3628"/>
                  </a:cubicBezTo>
                  <a:cubicBezTo>
                    <a:pt x="8171" y="5831"/>
                    <a:pt x="7828" y="9485"/>
                    <a:pt x="8514" y="12333"/>
                  </a:cubicBezTo>
                  <a:cubicBezTo>
                    <a:pt x="9200" y="15181"/>
                    <a:pt x="10914" y="17222"/>
                    <a:pt x="12200" y="18351"/>
                  </a:cubicBezTo>
                  <a:cubicBezTo>
                    <a:pt x="13485" y="19479"/>
                    <a:pt x="14342" y="19694"/>
                    <a:pt x="15028" y="19587"/>
                  </a:cubicBezTo>
                  <a:cubicBezTo>
                    <a:pt x="15714" y="19479"/>
                    <a:pt x="16228" y="19049"/>
                    <a:pt x="16657" y="18458"/>
                  </a:cubicBezTo>
                  <a:cubicBezTo>
                    <a:pt x="17085" y="17867"/>
                    <a:pt x="17428" y="17115"/>
                    <a:pt x="17685" y="17061"/>
                  </a:cubicBezTo>
                  <a:cubicBezTo>
                    <a:pt x="17942" y="17008"/>
                    <a:pt x="18114" y="17652"/>
                    <a:pt x="18371" y="18243"/>
                  </a:cubicBezTo>
                  <a:cubicBezTo>
                    <a:pt x="18628" y="18834"/>
                    <a:pt x="18971" y="19372"/>
                    <a:pt x="19485" y="19425"/>
                  </a:cubicBezTo>
                  <a:cubicBezTo>
                    <a:pt x="20000" y="19479"/>
                    <a:pt x="20685" y="19049"/>
                    <a:pt x="20942" y="17652"/>
                  </a:cubicBezTo>
                  <a:cubicBezTo>
                    <a:pt x="21200" y="16255"/>
                    <a:pt x="21028" y="13891"/>
                    <a:pt x="20771" y="12440"/>
                  </a:cubicBezTo>
                  <a:cubicBezTo>
                    <a:pt x="20514" y="10990"/>
                    <a:pt x="20171" y="10452"/>
                    <a:pt x="20257" y="10399"/>
                  </a:cubicBezTo>
                  <a:cubicBezTo>
                    <a:pt x="20342" y="10345"/>
                    <a:pt x="20857" y="10775"/>
                    <a:pt x="21371" y="1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607735" y="1562163"/>
              <a:ext cx="115449" cy="20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06" fill="norm" stroke="1" extrusionOk="0">
                  <a:moveTo>
                    <a:pt x="11389" y="5081"/>
                  </a:moveTo>
                  <a:cubicBezTo>
                    <a:pt x="11389" y="4001"/>
                    <a:pt x="11389" y="2921"/>
                    <a:pt x="10604" y="2057"/>
                  </a:cubicBezTo>
                  <a:cubicBezTo>
                    <a:pt x="9818" y="1193"/>
                    <a:pt x="8247" y="545"/>
                    <a:pt x="6480" y="221"/>
                  </a:cubicBezTo>
                  <a:cubicBezTo>
                    <a:pt x="4713" y="-103"/>
                    <a:pt x="2749" y="-103"/>
                    <a:pt x="1571" y="437"/>
                  </a:cubicBezTo>
                  <a:cubicBezTo>
                    <a:pt x="393" y="977"/>
                    <a:pt x="0" y="2057"/>
                    <a:pt x="0" y="3137"/>
                  </a:cubicBezTo>
                  <a:cubicBezTo>
                    <a:pt x="0" y="4217"/>
                    <a:pt x="393" y="5297"/>
                    <a:pt x="3338" y="6809"/>
                  </a:cubicBezTo>
                  <a:cubicBezTo>
                    <a:pt x="6284" y="8321"/>
                    <a:pt x="11782" y="10265"/>
                    <a:pt x="15513" y="12209"/>
                  </a:cubicBezTo>
                  <a:cubicBezTo>
                    <a:pt x="19244" y="14153"/>
                    <a:pt x="21207" y="16097"/>
                    <a:pt x="21404" y="17501"/>
                  </a:cubicBezTo>
                  <a:cubicBezTo>
                    <a:pt x="21600" y="18905"/>
                    <a:pt x="20029" y="19769"/>
                    <a:pt x="18262" y="20417"/>
                  </a:cubicBezTo>
                  <a:cubicBezTo>
                    <a:pt x="16495" y="21065"/>
                    <a:pt x="14531" y="21497"/>
                    <a:pt x="12764" y="21389"/>
                  </a:cubicBezTo>
                  <a:cubicBezTo>
                    <a:pt x="10996" y="21281"/>
                    <a:pt x="9425" y="20633"/>
                    <a:pt x="9033" y="19877"/>
                  </a:cubicBezTo>
                  <a:cubicBezTo>
                    <a:pt x="8640" y="19121"/>
                    <a:pt x="9425" y="18257"/>
                    <a:pt x="10211" y="17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775327" y="1576940"/>
              <a:ext cx="84292" cy="17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15" fill="norm" stroke="1" extrusionOk="0">
                  <a:moveTo>
                    <a:pt x="13078" y="5729"/>
                  </a:moveTo>
                  <a:cubicBezTo>
                    <a:pt x="14131" y="4458"/>
                    <a:pt x="15185" y="3188"/>
                    <a:pt x="14658" y="2044"/>
                  </a:cubicBezTo>
                  <a:cubicBezTo>
                    <a:pt x="14131" y="900"/>
                    <a:pt x="12024" y="-116"/>
                    <a:pt x="9917" y="11"/>
                  </a:cubicBezTo>
                  <a:cubicBezTo>
                    <a:pt x="7809" y="138"/>
                    <a:pt x="5702" y="1409"/>
                    <a:pt x="3595" y="4204"/>
                  </a:cubicBezTo>
                  <a:cubicBezTo>
                    <a:pt x="1487" y="6999"/>
                    <a:pt x="-620" y="11319"/>
                    <a:pt x="170" y="14496"/>
                  </a:cubicBezTo>
                  <a:cubicBezTo>
                    <a:pt x="960" y="17672"/>
                    <a:pt x="4648" y="19705"/>
                    <a:pt x="8600" y="20595"/>
                  </a:cubicBezTo>
                  <a:cubicBezTo>
                    <a:pt x="12551" y="21484"/>
                    <a:pt x="16765" y="21230"/>
                    <a:pt x="20980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922555" y="1561155"/>
              <a:ext cx="42427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1944" y="6271"/>
                  </a:moveTo>
                  <a:cubicBezTo>
                    <a:pt x="1624" y="4877"/>
                    <a:pt x="1305" y="3484"/>
                    <a:pt x="1039" y="3368"/>
                  </a:cubicBezTo>
                  <a:cubicBezTo>
                    <a:pt x="773" y="3252"/>
                    <a:pt x="560" y="4413"/>
                    <a:pt x="348" y="6968"/>
                  </a:cubicBezTo>
                  <a:cubicBezTo>
                    <a:pt x="135" y="9523"/>
                    <a:pt x="-78" y="13471"/>
                    <a:pt x="28" y="16026"/>
                  </a:cubicBezTo>
                  <a:cubicBezTo>
                    <a:pt x="135" y="18581"/>
                    <a:pt x="560" y="19742"/>
                    <a:pt x="1571" y="19277"/>
                  </a:cubicBezTo>
                  <a:cubicBezTo>
                    <a:pt x="2582" y="18813"/>
                    <a:pt x="4178" y="16723"/>
                    <a:pt x="5083" y="14981"/>
                  </a:cubicBezTo>
                  <a:cubicBezTo>
                    <a:pt x="5987" y="13239"/>
                    <a:pt x="6200" y="11845"/>
                    <a:pt x="6466" y="10219"/>
                  </a:cubicBezTo>
                  <a:cubicBezTo>
                    <a:pt x="6732" y="8594"/>
                    <a:pt x="7051" y="6735"/>
                    <a:pt x="6998" y="6387"/>
                  </a:cubicBezTo>
                  <a:cubicBezTo>
                    <a:pt x="6945" y="6039"/>
                    <a:pt x="6519" y="7200"/>
                    <a:pt x="6306" y="8477"/>
                  </a:cubicBezTo>
                  <a:cubicBezTo>
                    <a:pt x="6093" y="9755"/>
                    <a:pt x="6093" y="11148"/>
                    <a:pt x="6093" y="12426"/>
                  </a:cubicBezTo>
                  <a:cubicBezTo>
                    <a:pt x="6093" y="13703"/>
                    <a:pt x="6093" y="14865"/>
                    <a:pt x="6359" y="15561"/>
                  </a:cubicBezTo>
                  <a:cubicBezTo>
                    <a:pt x="6625" y="16258"/>
                    <a:pt x="7157" y="16490"/>
                    <a:pt x="7902" y="15794"/>
                  </a:cubicBezTo>
                  <a:cubicBezTo>
                    <a:pt x="8647" y="15097"/>
                    <a:pt x="9605" y="13471"/>
                    <a:pt x="10350" y="11265"/>
                  </a:cubicBezTo>
                  <a:cubicBezTo>
                    <a:pt x="11094" y="9058"/>
                    <a:pt x="11626" y="6271"/>
                    <a:pt x="11946" y="4297"/>
                  </a:cubicBezTo>
                  <a:cubicBezTo>
                    <a:pt x="12265" y="2323"/>
                    <a:pt x="12371" y="1161"/>
                    <a:pt x="12371" y="1161"/>
                  </a:cubicBezTo>
                  <a:cubicBezTo>
                    <a:pt x="12371" y="1161"/>
                    <a:pt x="12265" y="2323"/>
                    <a:pt x="12371" y="5574"/>
                  </a:cubicBezTo>
                  <a:cubicBezTo>
                    <a:pt x="12478" y="8826"/>
                    <a:pt x="12797" y="14168"/>
                    <a:pt x="13010" y="15445"/>
                  </a:cubicBezTo>
                  <a:cubicBezTo>
                    <a:pt x="13222" y="16723"/>
                    <a:pt x="13329" y="13935"/>
                    <a:pt x="14180" y="11265"/>
                  </a:cubicBezTo>
                  <a:cubicBezTo>
                    <a:pt x="15031" y="8594"/>
                    <a:pt x="16627" y="6039"/>
                    <a:pt x="17691" y="4413"/>
                  </a:cubicBezTo>
                  <a:cubicBezTo>
                    <a:pt x="18755" y="2787"/>
                    <a:pt x="19288" y="2090"/>
                    <a:pt x="19766" y="1394"/>
                  </a:cubicBezTo>
                  <a:cubicBezTo>
                    <a:pt x="20245" y="697"/>
                    <a:pt x="20671" y="0"/>
                    <a:pt x="20618" y="0"/>
                  </a:cubicBezTo>
                  <a:cubicBezTo>
                    <a:pt x="20564" y="0"/>
                    <a:pt x="20032" y="697"/>
                    <a:pt x="19713" y="1626"/>
                  </a:cubicBezTo>
                  <a:cubicBezTo>
                    <a:pt x="19394" y="2555"/>
                    <a:pt x="19288" y="3716"/>
                    <a:pt x="19554" y="5923"/>
                  </a:cubicBezTo>
                  <a:cubicBezTo>
                    <a:pt x="19820" y="8129"/>
                    <a:pt x="20458" y="11381"/>
                    <a:pt x="20884" y="14052"/>
                  </a:cubicBezTo>
                  <a:cubicBezTo>
                    <a:pt x="21309" y="16723"/>
                    <a:pt x="21522" y="18813"/>
                    <a:pt x="21096" y="19974"/>
                  </a:cubicBezTo>
                  <a:cubicBezTo>
                    <a:pt x="20671" y="21135"/>
                    <a:pt x="19607" y="21368"/>
                    <a:pt x="18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844663" y="1560889"/>
              <a:ext cx="151568" cy="19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01" fill="norm" stroke="1" extrusionOk="0">
                  <a:moveTo>
                    <a:pt x="2552" y="8214"/>
                  </a:moveTo>
                  <a:cubicBezTo>
                    <a:pt x="2256" y="11852"/>
                    <a:pt x="1960" y="15489"/>
                    <a:pt x="1516" y="17877"/>
                  </a:cubicBezTo>
                  <a:cubicBezTo>
                    <a:pt x="1073" y="20264"/>
                    <a:pt x="481" y="21401"/>
                    <a:pt x="185" y="21401"/>
                  </a:cubicBezTo>
                  <a:cubicBezTo>
                    <a:pt x="-111" y="21401"/>
                    <a:pt x="-111" y="20264"/>
                    <a:pt x="629" y="17081"/>
                  </a:cubicBezTo>
                  <a:cubicBezTo>
                    <a:pt x="1368" y="13898"/>
                    <a:pt x="2848" y="8668"/>
                    <a:pt x="4919" y="5258"/>
                  </a:cubicBezTo>
                  <a:cubicBezTo>
                    <a:pt x="6990" y="1847"/>
                    <a:pt x="9653" y="256"/>
                    <a:pt x="12316" y="28"/>
                  </a:cubicBezTo>
                  <a:cubicBezTo>
                    <a:pt x="14979" y="-199"/>
                    <a:pt x="17642" y="938"/>
                    <a:pt x="19270" y="3212"/>
                  </a:cubicBezTo>
                  <a:cubicBezTo>
                    <a:pt x="20897" y="5485"/>
                    <a:pt x="21489" y="8896"/>
                    <a:pt x="21045" y="11510"/>
                  </a:cubicBezTo>
                  <a:cubicBezTo>
                    <a:pt x="20601" y="14125"/>
                    <a:pt x="19122" y="15944"/>
                    <a:pt x="17642" y="17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020875" y="1578854"/>
              <a:ext cx="172244" cy="14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686" fill="norm" stroke="1" extrusionOk="0">
                  <a:moveTo>
                    <a:pt x="2440" y="10234"/>
                  </a:moveTo>
                  <a:cubicBezTo>
                    <a:pt x="3741" y="10234"/>
                    <a:pt x="5042" y="10234"/>
                    <a:pt x="6213" y="9321"/>
                  </a:cubicBezTo>
                  <a:cubicBezTo>
                    <a:pt x="7384" y="8409"/>
                    <a:pt x="8425" y="6583"/>
                    <a:pt x="8946" y="4910"/>
                  </a:cubicBezTo>
                  <a:cubicBezTo>
                    <a:pt x="9466" y="3237"/>
                    <a:pt x="9466" y="1716"/>
                    <a:pt x="8685" y="803"/>
                  </a:cubicBezTo>
                  <a:cubicBezTo>
                    <a:pt x="7905" y="-110"/>
                    <a:pt x="6343" y="-414"/>
                    <a:pt x="4782" y="803"/>
                  </a:cubicBezTo>
                  <a:cubicBezTo>
                    <a:pt x="3220" y="2020"/>
                    <a:pt x="1659" y="4758"/>
                    <a:pt x="748" y="8104"/>
                  </a:cubicBezTo>
                  <a:cubicBezTo>
                    <a:pt x="-163" y="11451"/>
                    <a:pt x="-423" y="15406"/>
                    <a:pt x="1008" y="17840"/>
                  </a:cubicBezTo>
                  <a:cubicBezTo>
                    <a:pt x="2440" y="20273"/>
                    <a:pt x="5563" y="21186"/>
                    <a:pt x="9206" y="20425"/>
                  </a:cubicBezTo>
                  <a:cubicBezTo>
                    <a:pt x="12849" y="19665"/>
                    <a:pt x="17013" y="17231"/>
                    <a:pt x="21177" y="14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193118" y="1573855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67"/>
                    <a:pt x="7200" y="8533"/>
                    <a:pt x="10800" y="12133"/>
                  </a:cubicBezTo>
                  <a:cubicBezTo>
                    <a:pt x="14400" y="15733"/>
                    <a:pt x="180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157135" y="1605605"/>
              <a:ext cx="118534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1683"/>
                  </a:moveTo>
                  <a:cubicBezTo>
                    <a:pt x="20057" y="842"/>
                    <a:pt x="18514" y="0"/>
                    <a:pt x="16971" y="0"/>
                  </a:cubicBezTo>
                  <a:cubicBezTo>
                    <a:pt x="15429" y="0"/>
                    <a:pt x="13886" y="842"/>
                    <a:pt x="11186" y="3927"/>
                  </a:cubicBezTo>
                  <a:cubicBezTo>
                    <a:pt x="8486" y="7013"/>
                    <a:pt x="4629" y="12343"/>
                    <a:pt x="2507" y="15709"/>
                  </a:cubicBezTo>
                  <a:cubicBezTo>
                    <a:pt x="386" y="19075"/>
                    <a:pt x="0" y="20478"/>
                    <a:pt x="0" y="21039"/>
                  </a:cubicBezTo>
                  <a:cubicBezTo>
                    <a:pt x="0" y="21600"/>
                    <a:pt x="386" y="21319"/>
                    <a:pt x="771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348958" y="1364305"/>
              <a:ext cx="104511" cy="41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3" fill="norm" stroke="1" extrusionOk="0">
                  <a:moveTo>
                    <a:pt x="14850" y="0"/>
                  </a:moveTo>
                  <a:cubicBezTo>
                    <a:pt x="12258" y="982"/>
                    <a:pt x="9666" y="1964"/>
                    <a:pt x="7290" y="3873"/>
                  </a:cubicBezTo>
                  <a:cubicBezTo>
                    <a:pt x="4914" y="5782"/>
                    <a:pt x="2754" y="8618"/>
                    <a:pt x="1458" y="11455"/>
                  </a:cubicBezTo>
                  <a:cubicBezTo>
                    <a:pt x="162" y="14291"/>
                    <a:pt x="-270" y="17127"/>
                    <a:pt x="162" y="18818"/>
                  </a:cubicBezTo>
                  <a:cubicBezTo>
                    <a:pt x="594" y="20509"/>
                    <a:pt x="1890" y="21055"/>
                    <a:pt x="3834" y="21327"/>
                  </a:cubicBezTo>
                  <a:cubicBezTo>
                    <a:pt x="5778" y="21600"/>
                    <a:pt x="8370" y="21600"/>
                    <a:pt x="11394" y="21000"/>
                  </a:cubicBezTo>
                  <a:cubicBezTo>
                    <a:pt x="14418" y="20400"/>
                    <a:pt x="17874" y="19200"/>
                    <a:pt x="2133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326468" y="1542105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600"/>
                    <a:pt x="11520" y="9600"/>
                    <a:pt x="15120" y="6000"/>
                  </a:cubicBezTo>
                  <a:cubicBezTo>
                    <a:pt x="18720" y="2400"/>
                    <a:pt x="201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961468" y="1444411"/>
              <a:ext cx="69851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82"/>
                  </a:moveTo>
                  <a:cubicBezTo>
                    <a:pt x="17673" y="25"/>
                    <a:pt x="13745" y="-133"/>
                    <a:pt x="11127" y="182"/>
                  </a:cubicBezTo>
                  <a:cubicBezTo>
                    <a:pt x="8509" y="498"/>
                    <a:pt x="7200" y="1286"/>
                    <a:pt x="5564" y="3493"/>
                  </a:cubicBezTo>
                  <a:cubicBezTo>
                    <a:pt x="3927" y="5701"/>
                    <a:pt x="1964" y="9327"/>
                    <a:pt x="982" y="12559"/>
                  </a:cubicBezTo>
                  <a:cubicBezTo>
                    <a:pt x="0" y="15791"/>
                    <a:pt x="0" y="18629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961468" y="1377005"/>
              <a:ext cx="203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475" y="10800"/>
                  </a:cubicBezTo>
                  <a:cubicBezTo>
                    <a:pt x="4950" y="7200"/>
                    <a:pt x="9900" y="3600"/>
                    <a:pt x="13500" y="18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955118" y="1548455"/>
              <a:ext cx="203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971"/>
                    <a:pt x="7200" y="12343"/>
                    <a:pt x="10800" y="8743"/>
                  </a:cubicBezTo>
                  <a:cubicBezTo>
                    <a:pt x="14400" y="5143"/>
                    <a:pt x="1800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145618" y="1566711"/>
              <a:ext cx="179024" cy="18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34" fill="norm" stroke="1" extrusionOk="0">
                  <a:moveTo>
                    <a:pt x="0" y="801"/>
                  </a:moveTo>
                  <a:cubicBezTo>
                    <a:pt x="1271" y="326"/>
                    <a:pt x="2541" y="-149"/>
                    <a:pt x="3685" y="89"/>
                  </a:cubicBezTo>
                  <a:cubicBezTo>
                    <a:pt x="4828" y="326"/>
                    <a:pt x="5845" y="1276"/>
                    <a:pt x="6988" y="3768"/>
                  </a:cubicBezTo>
                  <a:cubicBezTo>
                    <a:pt x="8132" y="6260"/>
                    <a:pt x="9402" y="10295"/>
                    <a:pt x="9402" y="13381"/>
                  </a:cubicBezTo>
                  <a:cubicBezTo>
                    <a:pt x="9402" y="16467"/>
                    <a:pt x="8132" y="18603"/>
                    <a:pt x="6861" y="19790"/>
                  </a:cubicBezTo>
                  <a:cubicBezTo>
                    <a:pt x="5591" y="20977"/>
                    <a:pt x="4320" y="21214"/>
                    <a:pt x="3558" y="20621"/>
                  </a:cubicBezTo>
                  <a:cubicBezTo>
                    <a:pt x="2795" y="20027"/>
                    <a:pt x="2541" y="18603"/>
                    <a:pt x="3558" y="15755"/>
                  </a:cubicBezTo>
                  <a:cubicBezTo>
                    <a:pt x="4574" y="12906"/>
                    <a:pt x="6861" y="8634"/>
                    <a:pt x="9148" y="5785"/>
                  </a:cubicBezTo>
                  <a:cubicBezTo>
                    <a:pt x="11435" y="2937"/>
                    <a:pt x="13722" y="1513"/>
                    <a:pt x="15501" y="682"/>
                  </a:cubicBezTo>
                  <a:cubicBezTo>
                    <a:pt x="17280" y="-149"/>
                    <a:pt x="18551" y="-386"/>
                    <a:pt x="19567" y="919"/>
                  </a:cubicBezTo>
                  <a:cubicBezTo>
                    <a:pt x="20584" y="2225"/>
                    <a:pt x="21346" y="5073"/>
                    <a:pt x="21473" y="7684"/>
                  </a:cubicBezTo>
                  <a:cubicBezTo>
                    <a:pt x="21600" y="10295"/>
                    <a:pt x="21092" y="12669"/>
                    <a:pt x="20584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363635" y="1477473"/>
              <a:ext cx="4234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15842"/>
                  </a:moveTo>
                  <a:cubicBezTo>
                    <a:pt x="10800" y="7535"/>
                    <a:pt x="0" y="-773"/>
                    <a:pt x="0" y="58"/>
                  </a:cubicBezTo>
                  <a:cubicBezTo>
                    <a:pt x="0" y="889"/>
                    <a:pt x="108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390999" y="1368538"/>
              <a:ext cx="439570" cy="68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08" fill="norm" stroke="1" extrusionOk="0">
                  <a:moveTo>
                    <a:pt x="6932" y="9637"/>
                  </a:moveTo>
                  <a:cubicBezTo>
                    <a:pt x="6932" y="9305"/>
                    <a:pt x="6932" y="8972"/>
                    <a:pt x="6983" y="8640"/>
                  </a:cubicBezTo>
                  <a:cubicBezTo>
                    <a:pt x="7035" y="8308"/>
                    <a:pt x="7138" y="7975"/>
                    <a:pt x="6880" y="7743"/>
                  </a:cubicBezTo>
                  <a:cubicBezTo>
                    <a:pt x="6622" y="7510"/>
                    <a:pt x="6002" y="7377"/>
                    <a:pt x="4813" y="7743"/>
                  </a:cubicBezTo>
                  <a:cubicBezTo>
                    <a:pt x="3625" y="8108"/>
                    <a:pt x="1868" y="8972"/>
                    <a:pt x="937" y="9703"/>
                  </a:cubicBezTo>
                  <a:cubicBezTo>
                    <a:pt x="7" y="10434"/>
                    <a:pt x="-96" y="11033"/>
                    <a:pt x="59" y="11431"/>
                  </a:cubicBezTo>
                  <a:cubicBezTo>
                    <a:pt x="214" y="11830"/>
                    <a:pt x="627" y="12030"/>
                    <a:pt x="1506" y="11996"/>
                  </a:cubicBezTo>
                  <a:cubicBezTo>
                    <a:pt x="2384" y="11963"/>
                    <a:pt x="3728" y="11697"/>
                    <a:pt x="4865" y="10734"/>
                  </a:cubicBezTo>
                  <a:cubicBezTo>
                    <a:pt x="6002" y="9770"/>
                    <a:pt x="6932" y="8108"/>
                    <a:pt x="7500" y="6314"/>
                  </a:cubicBezTo>
                  <a:cubicBezTo>
                    <a:pt x="8069" y="4519"/>
                    <a:pt x="8275" y="2592"/>
                    <a:pt x="8327" y="1462"/>
                  </a:cubicBezTo>
                  <a:cubicBezTo>
                    <a:pt x="8379" y="332"/>
                    <a:pt x="8275" y="0"/>
                    <a:pt x="8069" y="0"/>
                  </a:cubicBezTo>
                  <a:cubicBezTo>
                    <a:pt x="7862" y="0"/>
                    <a:pt x="7552" y="332"/>
                    <a:pt x="7087" y="1529"/>
                  </a:cubicBezTo>
                  <a:cubicBezTo>
                    <a:pt x="6622" y="2725"/>
                    <a:pt x="6002" y="4785"/>
                    <a:pt x="5847" y="6380"/>
                  </a:cubicBezTo>
                  <a:cubicBezTo>
                    <a:pt x="5692" y="7975"/>
                    <a:pt x="6002" y="9105"/>
                    <a:pt x="6415" y="9803"/>
                  </a:cubicBezTo>
                  <a:cubicBezTo>
                    <a:pt x="6828" y="10501"/>
                    <a:pt x="7345" y="10767"/>
                    <a:pt x="7862" y="10866"/>
                  </a:cubicBezTo>
                  <a:cubicBezTo>
                    <a:pt x="8379" y="10966"/>
                    <a:pt x="8895" y="10900"/>
                    <a:pt x="9774" y="10335"/>
                  </a:cubicBezTo>
                  <a:cubicBezTo>
                    <a:pt x="10652" y="9770"/>
                    <a:pt x="11893" y="8706"/>
                    <a:pt x="12564" y="7975"/>
                  </a:cubicBezTo>
                  <a:cubicBezTo>
                    <a:pt x="13236" y="7244"/>
                    <a:pt x="13339" y="6846"/>
                    <a:pt x="13133" y="6646"/>
                  </a:cubicBezTo>
                  <a:cubicBezTo>
                    <a:pt x="12926" y="6447"/>
                    <a:pt x="12409" y="6447"/>
                    <a:pt x="11789" y="6812"/>
                  </a:cubicBezTo>
                  <a:cubicBezTo>
                    <a:pt x="11169" y="7178"/>
                    <a:pt x="10446" y="7909"/>
                    <a:pt x="10084" y="8441"/>
                  </a:cubicBezTo>
                  <a:cubicBezTo>
                    <a:pt x="9722" y="8972"/>
                    <a:pt x="9722" y="9305"/>
                    <a:pt x="9722" y="9637"/>
                  </a:cubicBezTo>
                  <a:cubicBezTo>
                    <a:pt x="9722" y="9969"/>
                    <a:pt x="9722" y="10302"/>
                    <a:pt x="9981" y="10501"/>
                  </a:cubicBezTo>
                  <a:cubicBezTo>
                    <a:pt x="10239" y="10700"/>
                    <a:pt x="10756" y="10767"/>
                    <a:pt x="11272" y="10700"/>
                  </a:cubicBezTo>
                  <a:cubicBezTo>
                    <a:pt x="11789" y="10634"/>
                    <a:pt x="12306" y="10434"/>
                    <a:pt x="12771" y="10069"/>
                  </a:cubicBezTo>
                  <a:cubicBezTo>
                    <a:pt x="13236" y="9703"/>
                    <a:pt x="13649" y="9172"/>
                    <a:pt x="13856" y="9072"/>
                  </a:cubicBezTo>
                  <a:cubicBezTo>
                    <a:pt x="14063" y="8972"/>
                    <a:pt x="14063" y="9305"/>
                    <a:pt x="14321" y="9438"/>
                  </a:cubicBezTo>
                  <a:cubicBezTo>
                    <a:pt x="14580" y="9570"/>
                    <a:pt x="15096" y="9504"/>
                    <a:pt x="15510" y="9305"/>
                  </a:cubicBezTo>
                  <a:cubicBezTo>
                    <a:pt x="15923" y="9105"/>
                    <a:pt x="16233" y="8773"/>
                    <a:pt x="16388" y="8773"/>
                  </a:cubicBezTo>
                  <a:cubicBezTo>
                    <a:pt x="16543" y="8773"/>
                    <a:pt x="16543" y="9105"/>
                    <a:pt x="16750" y="9371"/>
                  </a:cubicBezTo>
                  <a:cubicBezTo>
                    <a:pt x="16957" y="9637"/>
                    <a:pt x="17370" y="9836"/>
                    <a:pt x="17835" y="9903"/>
                  </a:cubicBezTo>
                  <a:cubicBezTo>
                    <a:pt x="18300" y="9969"/>
                    <a:pt x="18817" y="9903"/>
                    <a:pt x="19334" y="9703"/>
                  </a:cubicBezTo>
                  <a:cubicBezTo>
                    <a:pt x="19850" y="9504"/>
                    <a:pt x="20367" y="9172"/>
                    <a:pt x="20677" y="8839"/>
                  </a:cubicBezTo>
                  <a:cubicBezTo>
                    <a:pt x="20987" y="8507"/>
                    <a:pt x="21091" y="8175"/>
                    <a:pt x="21091" y="8208"/>
                  </a:cubicBezTo>
                  <a:cubicBezTo>
                    <a:pt x="21091" y="8241"/>
                    <a:pt x="20987" y="8640"/>
                    <a:pt x="21039" y="9936"/>
                  </a:cubicBezTo>
                  <a:cubicBezTo>
                    <a:pt x="21091" y="11232"/>
                    <a:pt x="21297" y="13425"/>
                    <a:pt x="21401" y="15220"/>
                  </a:cubicBezTo>
                  <a:cubicBezTo>
                    <a:pt x="21504" y="17014"/>
                    <a:pt x="21504" y="18410"/>
                    <a:pt x="21194" y="19407"/>
                  </a:cubicBezTo>
                  <a:cubicBezTo>
                    <a:pt x="20884" y="20404"/>
                    <a:pt x="20264" y="21002"/>
                    <a:pt x="19695" y="21301"/>
                  </a:cubicBezTo>
                  <a:cubicBezTo>
                    <a:pt x="19127" y="21600"/>
                    <a:pt x="18610" y="21600"/>
                    <a:pt x="18145" y="21135"/>
                  </a:cubicBezTo>
                  <a:cubicBezTo>
                    <a:pt x="17680" y="20670"/>
                    <a:pt x="17267" y="19739"/>
                    <a:pt x="17060" y="18842"/>
                  </a:cubicBezTo>
                  <a:cubicBezTo>
                    <a:pt x="16853" y="17945"/>
                    <a:pt x="16853" y="17081"/>
                    <a:pt x="16853" y="16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66124" y="2868035"/>
              <a:ext cx="137750" cy="28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533" fill="norm" stroke="1" extrusionOk="0">
                  <a:moveTo>
                    <a:pt x="366" y="4821"/>
                  </a:moveTo>
                  <a:cubicBezTo>
                    <a:pt x="49" y="4032"/>
                    <a:pt x="-269" y="3244"/>
                    <a:pt x="366" y="2534"/>
                  </a:cubicBezTo>
                  <a:cubicBezTo>
                    <a:pt x="1002" y="1825"/>
                    <a:pt x="2590" y="1194"/>
                    <a:pt x="5290" y="721"/>
                  </a:cubicBezTo>
                  <a:cubicBezTo>
                    <a:pt x="7990" y="248"/>
                    <a:pt x="11802" y="-67"/>
                    <a:pt x="14343" y="12"/>
                  </a:cubicBezTo>
                  <a:cubicBezTo>
                    <a:pt x="16884" y="91"/>
                    <a:pt x="18155" y="564"/>
                    <a:pt x="17996" y="1746"/>
                  </a:cubicBezTo>
                  <a:cubicBezTo>
                    <a:pt x="17837" y="2929"/>
                    <a:pt x="16249" y="4821"/>
                    <a:pt x="14819" y="6003"/>
                  </a:cubicBezTo>
                  <a:cubicBezTo>
                    <a:pt x="13390" y="7186"/>
                    <a:pt x="12119" y="7659"/>
                    <a:pt x="11802" y="8289"/>
                  </a:cubicBezTo>
                  <a:cubicBezTo>
                    <a:pt x="11484" y="8920"/>
                    <a:pt x="12119" y="9708"/>
                    <a:pt x="14025" y="11048"/>
                  </a:cubicBezTo>
                  <a:cubicBezTo>
                    <a:pt x="15931" y="12388"/>
                    <a:pt x="19107" y="14280"/>
                    <a:pt x="20219" y="16015"/>
                  </a:cubicBezTo>
                  <a:cubicBezTo>
                    <a:pt x="21331" y="17749"/>
                    <a:pt x="20378" y="19326"/>
                    <a:pt x="17519" y="20272"/>
                  </a:cubicBezTo>
                  <a:cubicBezTo>
                    <a:pt x="14660" y="21218"/>
                    <a:pt x="9896" y="21533"/>
                    <a:pt x="6719" y="21533"/>
                  </a:cubicBezTo>
                  <a:cubicBezTo>
                    <a:pt x="3543" y="21533"/>
                    <a:pt x="1955" y="21218"/>
                    <a:pt x="1478" y="20351"/>
                  </a:cubicBezTo>
                  <a:cubicBezTo>
                    <a:pt x="1002" y="19483"/>
                    <a:pt x="1637" y="18064"/>
                    <a:pt x="2272" y="16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51797" y="2721164"/>
              <a:ext cx="371877" cy="51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01" fill="norm" stroke="1" extrusionOk="0">
                  <a:moveTo>
                    <a:pt x="17980" y="3206"/>
                  </a:moveTo>
                  <a:cubicBezTo>
                    <a:pt x="16039" y="2078"/>
                    <a:pt x="14097" y="951"/>
                    <a:pt x="12520" y="387"/>
                  </a:cubicBezTo>
                  <a:cubicBezTo>
                    <a:pt x="10942" y="-177"/>
                    <a:pt x="9729" y="-177"/>
                    <a:pt x="8151" y="734"/>
                  </a:cubicBezTo>
                  <a:cubicBezTo>
                    <a:pt x="6574" y="1645"/>
                    <a:pt x="4632" y="3466"/>
                    <a:pt x="3115" y="5939"/>
                  </a:cubicBezTo>
                  <a:cubicBezTo>
                    <a:pt x="1598" y="8411"/>
                    <a:pt x="506" y="11534"/>
                    <a:pt x="142" y="13963"/>
                  </a:cubicBezTo>
                  <a:cubicBezTo>
                    <a:pt x="-222" y="16392"/>
                    <a:pt x="142" y="18127"/>
                    <a:pt x="931" y="19298"/>
                  </a:cubicBezTo>
                  <a:cubicBezTo>
                    <a:pt x="1720" y="20469"/>
                    <a:pt x="2933" y="21076"/>
                    <a:pt x="4935" y="21250"/>
                  </a:cubicBezTo>
                  <a:cubicBezTo>
                    <a:pt x="6938" y="21423"/>
                    <a:pt x="9729" y="21163"/>
                    <a:pt x="12277" y="20295"/>
                  </a:cubicBezTo>
                  <a:cubicBezTo>
                    <a:pt x="14825" y="19428"/>
                    <a:pt x="17131" y="17953"/>
                    <a:pt x="18769" y="15828"/>
                  </a:cubicBezTo>
                  <a:cubicBezTo>
                    <a:pt x="20407" y="13703"/>
                    <a:pt x="21378" y="10927"/>
                    <a:pt x="21317" y="8584"/>
                  </a:cubicBezTo>
                  <a:cubicBezTo>
                    <a:pt x="21257" y="6242"/>
                    <a:pt x="20165" y="4334"/>
                    <a:pt x="18344" y="3206"/>
                  </a:cubicBezTo>
                  <a:cubicBezTo>
                    <a:pt x="16524" y="2078"/>
                    <a:pt x="13976" y="1731"/>
                    <a:pt x="12459" y="1688"/>
                  </a:cubicBezTo>
                  <a:cubicBezTo>
                    <a:pt x="10942" y="1645"/>
                    <a:pt x="10457" y="1905"/>
                    <a:pt x="9971" y="2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056439" y="2786441"/>
              <a:ext cx="288227" cy="41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11" fill="norm" stroke="1" extrusionOk="0">
                  <a:moveTo>
                    <a:pt x="1857" y="7465"/>
                  </a:moveTo>
                  <a:cubicBezTo>
                    <a:pt x="1857" y="6925"/>
                    <a:pt x="1857" y="6385"/>
                    <a:pt x="1936" y="6439"/>
                  </a:cubicBezTo>
                  <a:cubicBezTo>
                    <a:pt x="2015" y="6493"/>
                    <a:pt x="2172" y="7141"/>
                    <a:pt x="2093" y="8977"/>
                  </a:cubicBezTo>
                  <a:cubicBezTo>
                    <a:pt x="2015" y="10813"/>
                    <a:pt x="1699" y="13837"/>
                    <a:pt x="1384" y="15943"/>
                  </a:cubicBezTo>
                  <a:cubicBezTo>
                    <a:pt x="1069" y="18049"/>
                    <a:pt x="753" y="19237"/>
                    <a:pt x="517" y="20101"/>
                  </a:cubicBezTo>
                  <a:cubicBezTo>
                    <a:pt x="280" y="20965"/>
                    <a:pt x="123" y="21505"/>
                    <a:pt x="44" y="21397"/>
                  </a:cubicBezTo>
                  <a:cubicBezTo>
                    <a:pt x="-35" y="21289"/>
                    <a:pt x="-35" y="20533"/>
                    <a:pt x="280" y="18265"/>
                  </a:cubicBezTo>
                  <a:cubicBezTo>
                    <a:pt x="596" y="15997"/>
                    <a:pt x="1226" y="12217"/>
                    <a:pt x="1857" y="9193"/>
                  </a:cubicBezTo>
                  <a:cubicBezTo>
                    <a:pt x="2488" y="6169"/>
                    <a:pt x="3118" y="3901"/>
                    <a:pt x="3670" y="2389"/>
                  </a:cubicBezTo>
                  <a:cubicBezTo>
                    <a:pt x="4222" y="877"/>
                    <a:pt x="4695" y="121"/>
                    <a:pt x="5089" y="67"/>
                  </a:cubicBezTo>
                  <a:cubicBezTo>
                    <a:pt x="5483" y="13"/>
                    <a:pt x="5799" y="661"/>
                    <a:pt x="6350" y="1633"/>
                  </a:cubicBezTo>
                  <a:cubicBezTo>
                    <a:pt x="6902" y="2605"/>
                    <a:pt x="7691" y="3901"/>
                    <a:pt x="8400" y="4819"/>
                  </a:cubicBezTo>
                  <a:cubicBezTo>
                    <a:pt x="9110" y="5737"/>
                    <a:pt x="9740" y="6277"/>
                    <a:pt x="10450" y="6547"/>
                  </a:cubicBezTo>
                  <a:cubicBezTo>
                    <a:pt x="11159" y="6817"/>
                    <a:pt x="11947" y="6817"/>
                    <a:pt x="13603" y="5845"/>
                  </a:cubicBezTo>
                  <a:cubicBezTo>
                    <a:pt x="15258" y="4873"/>
                    <a:pt x="17781" y="2929"/>
                    <a:pt x="19279" y="1687"/>
                  </a:cubicBezTo>
                  <a:cubicBezTo>
                    <a:pt x="20777" y="445"/>
                    <a:pt x="21250" y="-95"/>
                    <a:pt x="21407" y="13"/>
                  </a:cubicBezTo>
                  <a:cubicBezTo>
                    <a:pt x="21565" y="121"/>
                    <a:pt x="21407" y="877"/>
                    <a:pt x="21092" y="2929"/>
                  </a:cubicBezTo>
                  <a:cubicBezTo>
                    <a:pt x="20777" y="4981"/>
                    <a:pt x="20304" y="8329"/>
                    <a:pt x="19988" y="11191"/>
                  </a:cubicBezTo>
                  <a:cubicBezTo>
                    <a:pt x="19673" y="14053"/>
                    <a:pt x="19515" y="16429"/>
                    <a:pt x="19673" y="17833"/>
                  </a:cubicBezTo>
                  <a:cubicBezTo>
                    <a:pt x="19831" y="19237"/>
                    <a:pt x="20304" y="19669"/>
                    <a:pt x="20777" y="20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418447" y="2992174"/>
              <a:ext cx="128155" cy="18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0743" fill="norm" stroke="1" extrusionOk="0">
                  <a:moveTo>
                    <a:pt x="11053" y="4063"/>
                  </a:moveTo>
                  <a:cubicBezTo>
                    <a:pt x="9028" y="3823"/>
                    <a:pt x="7003" y="3583"/>
                    <a:pt x="4978" y="5023"/>
                  </a:cubicBezTo>
                  <a:cubicBezTo>
                    <a:pt x="2953" y="6463"/>
                    <a:pt x="928" y="9583"/>
                    <a:pt x="253" y="12343"/>
                  </a:cubicBezTo>
                  <a:cubicBezTo>
                    <a:pt x="-422" y="15103"/>
                    <a:pt x="253" y="17503"/>
                    <a:pt x="2278" y="19063"/>
                  </a:cubicBezTo>
                  <a:cubicBezTo>
                    <a:pt x="4303" y="20623"/>
                    <a:pt x="7678" y="21343"/>
                    <a:pt x="11391" y="20143"/>
                  </a:cubicBezTo>
                  <a:cubicBezTo>
                    <a:pt x="15103" y="18943"/>
                    <a:pt x="19153" y="15823"/>
                    <a:pt x="20166" y="12103"/>
                  </a:cubicBezTo>
                  <a:cubicBezTo>
                    <a:pt x="21178" y="8383"/>
                    <a:pt x="19153" y="4063"/>
                    <a:pt x="16959" y="1903"/>
                  </a:cubicBezTo>
                  <a:cubicBezTo>
                    <a:pt x="14766" y="-257"/>
                    <a:pt x="12403" y="-257"/>
                    <a:pt x="11053" y="343"/>
                  </a:cubicBezTo>
                  <a:cubicBezTo>
                    <a:pt x="9703" y="943"/>
                    <a:pt x="9366" y="2143"/>
                    <a:pt x="9872" y="3103"/>
                  </a:cubicBezTo>
                  <a:cubicBezTo>
                    <a:pt x="10378" y="4063"/>
                    <a:pt x="11728" y="4783"/>
                    <a:pt x="13078" y="5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659218" y="2953479"/>
              <a:ext cx="133351" cy="18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5450"/>
                  </a:moveTo>
                  <a:cubicBezTo>
                    <a:pt x="343" y="4041"/>
                    <a:pt x="686" y="2632"/>
                    <a:pt x="857" y="2515"/>
                  </a:cubicBezTo>
                  <a:cubicBezTo>
                    <a:pt x="1029" y="2397"/>
                    <a:pt x="1029" y="3571"/>
                    <a:pt x="1029" y="6506"/>
                  </a:cubicBezTo>
                  <a:cubicBezTo>
                    <a:pt x="1029" y="9441"/>
                    <a:pt x="1029" y="14137"/>
                    <a:pt x="857" y="17071"/>
                  </a:cubicBezTo>
                  <a:cubicBezTo>
                    <a:pt x="686" y="20006"/>
                    <a:pt x="343" y="21180"/>
                    <a:pt x="171" y="21063"/>
                  </a:cubicBezTo>
                  <a:cubicBezTo>
                    <a:pt x="0" y="20945"/>
                    <a:pt x="0" y="19537"/>
                    <a:pt x="1200" y="16484"/>
                  </a:cubicBezTo>
                  <a:cubicBezTo>
                    <a:pt x="2400" y="13432"/>
                    <a:pt x="4800" y="8737"/>
                    <a:pt x="6514" y="5802"/>
                  </a:cubicBezTo>
                  <a:cubicBezTo>
                    <a:pt x="8229" y="2867"/>
                    <a:pt x="9257" y="1693"/>
                    <a:pt x="10629" y="871"/>
                  </a:cubicBezTo>
                  <a:cubicBezTo>
                    <a:pt x="12000" y="50"/>
                    <a:pt x="13714" y="-420"/>
                    <a:pt x="15086" y="519"/>
                  </a:cubicBezTo>
                  <a:cubicBezTo>
                    <a:pt x="16457" y="1458"/>
                    <a:pt x="17486" y="3806"/>
                    <a:pt x="18514" y="6976"/>
                  </a:cubicBezTo>
                  <a:cubicBezTo>
                    <a:pt x="19543" y="10145"/>
                    <a:pt x="20571" y="14137"/>
                    <a:pt x="21600" y="18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858185" y="2700873"/>
              <a:ext cx="449525" cy="69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64" fill="norm" stroke="1" extrusionOk="0">
                  <a:moveTo>
                    <a:pt x="4744" y="10281"/>
                  </a:moveTo>
                  <a:cubicBezTo>
                    <a:pt x="4946" y="9955"/>
                    <a:pt x="5148" y="9628"/>
                    <a:pt x="5299" y="9269"/>
                  </a:cubicBezTo>
                  <a:cubicBezTo>
                    <a:pt x="5450" y="8910"/>
                    <a:pt x="5551" y="8519"/>
                    <a:pt x="5249" y="8323"/>
                  </a:cubicBezTo>
                  <a:cubicBezTo>
                    <a:pt x="4946" y="8127"/>
                    <a:pt x="4239" y="8127"/>
                    <a:pt x="3331" y="8617"/>
                  </a:cubicBezTo>
                  <a:cubicBezTo>
                    <a:pt x="2422" y="9106"/>
                    <a:pt x="1312" y="10085"/>
                    <a:pt x="707" y="10836"/>
                  </a:cubicBezTo>
                  <a:cubicBezTo>
                    <a:pt x="101" y="11586"/>
                    <a:pt x="0" y="12108"/>
                    <a:pt x="0" y="12565"/>
                  </a:cubicBezTo>
                  <a:cubicBezTo>
                    <a:pt x="0" y="13022"/>
                    <a:pt x="101" y="13413"/>
                    <a:pt x="454" y="13609"/>
                  </a:cubicBezTo>
                  <a:cubicBezTo>
                    <a:pt x="807" y="13805"/>
                    <a:pt x="1413" y="13805"/>
                    <a:pt x="2221" y="13217"/>
                  </a:cubicBezTo>
                  <a:cubicBezTo>
                    <a:pt x="3028" y="12630"/>
                    <a:pt x="4037" y="11455"/>
                    <a:pt x="4845" y="9922"/>
                  </a:cubicBezTo>
                  <a:cubicBezTo>
                    <a:pt x="5652" y="8388"/>
                    <a:pt x="6258" y="6496"/>
                    <a:pt x="6662" y="4962"/>
                  </a:cubicBezTo>
                  <a:cubicBezTo>
                    <a:pt x="7065" y="3429"/>
                    <a:pt x="7267" y="2254"/>
                    <a:pt x="7368" y="1439"/>
                  </a:cubicBezTo>
                  <a:cubicBezTo>
                    <a:pt x="7469" y="623"/>
                    <a:pt x="7469" y="166"/>
                    <a:pt x="7267" y="36"/>
                  </a:cubicBezTo>
                  <a:cubicBezTo>
                    <a:pt x="7065" y="-95"/>
                    <a:pt x="6662" y="101"/>
                    <a:pt x="6157" y="1112"/>
                  </a:cubicBezTo>
                  <a:cubicBezTo>
                    <a:pt x="5652" y="2124"/>
                    <a:pt x="5047" y="3951"/>
                    <a:pt x="4794" y="5452"/>
                  </a:cubicBezTo>
                  <a:cubicBezTo>
                    <a:pt x="4542" y="6953"/>
                    <a:pt x="4643" y="8127"/>
                    <a:pt x="4794" y="8878"/>
                  </a:cubicBezTo>
                  <a:cubicBezTo>
                    <a:pt x="4946" y="9628"/>
                    <a:pt x="5148" y="9955"/>
                    <a:pt x="5753" y="10216"/>
                  </a:cubicBezTo>
                  <a:cubicBezTo>
                    <a:pt x="6359" y="10477"/>
                    <a:pt x="7368" y="10672"/>
                    <a:pt x="8277" y="10477"/>
                  </a:cubicBezTo>
                  <a:cubicBezTo>
                    <a:pt x="9185" y="10281"/>
                    <a:pt x="9993" y="9694"/>
                    <a:pt x="10447" y="9204"/>
                  </a:cubicBezTo>
                  <a:cubicBezTo>
                    <a:pt x="10901" y="8715"/>
                    <a:pt x="11002" y="8323"/>
                    <a:pt x="11002" y="7964"/>
                  </a:cubicBezTo>
                  <a:cubicBezTo>
                    <a:pt x="11002" y="7605"/>
                    <a:pt x="10901" y="7279"/>
                    <a:pt x="10598" y="7051"/>
                  </a:cubicBezTo>
                  <a:cubicBezTo>
                    <a:pt x="10295" y="6822"/>
                    <a:pt x="9791" y="6692"/>
                    <a:pt x="9286" y="6724"/>
                  </a:cubicBezTo>
                  <a:cubicBezTo>
                    <a:pt x="8781" y="6757"/>
                    <a:pt x="8277" y="6953"/>
                    <a:pt x="7873" y="7475"/>
                  </a:cubicBezTo>
                  <a:cubicBezTo>
                    <a:pt x="7469" y="7997"/>
                    <a:pt x="7166" y="8845"/>
                    <a:pt x="7015" y="9432"/>
                  </a:cubicBezTo>
                  <a:cubicBezTo>
                    <a:pt x="6864" y="10020"/>
                    <a:pt x="6864" y="10346"/>
                    <a:pt x="7015" y="10640"/>
                  </a:cubicBezTo>
                  <a:cubicBezTo>
                    <a:pt x="7166" y="10933"/>
                    <a:pt x="7469" y="11194"/>
                    <a:pt x="7873" y="11325"/>
                  </a:cubicBezTo>
                  <a:cubicBezTo>
                    <a:pt x="8277" y="11455"/>
                    <a:pt x="8781" y="11455"/>
                    <a:pt x="9236" y="11325"/>
                  </a:cubicBezTo>
                  <a:cubicBezTo>
                    <a:pt x="9690" y="11194"/>
                    <a:pt x="10093" y="10933"/>
                    <a:pt x="10396" y="10607"/>
                  </a:cubicBezTo>
                  <a:cubicBezTo>
                    <a:pt x="10699" y="10281"/>
                    <a:pt x="10901" y="9889"/>
                    <a:pt x="11052" y="9498"/>
                  </a:cubicBezTo>
                  <a:cubicBezTo>
                    <a:pt x="11204" y="9106"/>
                    <a:pt x="11305" y="8715"/>
                    <a:pt x="11153" y="8649"/>
                  </a:cubicBezTo>
                  <a:cubicBezTo>
                    <a:pt x="11002" y="8584"/>
                    <a:pt x="10598" y="8845"/>
                    <a:pt x="10346" y="9302"/>
                  </a:cubicBezTo>
                  <a:cubicBezTo>
                    <a:pt x="10093" y="9759"/>
                    <a:pt x="9993" y="10411"/>
                    <a:pt x="10093" y="10868"/>
                  </a:cubicBezTo>
                  <a:cubicBezTo>
                    <a:pt x="10194" y="11325"/>
                    <a:pt x="10497" y="11586"/>
                    <a:pt x="10901" y="11684"/>
                  </a:cubicBezTo>
                  <a:cubicBezTo>
                    <a:pt x="11305" y="11782"/>
                    <a:pt x="11809" y="11716"/>
                    <a:pt x="12465" y="11358"/>
                  </a:cubicBezTo>
                  <a:cubicBezTo>
                    <a:pt x="13121" y="10999"/>
                    <a:pt x="13929" y="10346"/>
                    <a:pt x="14484" y="9661"/>
                  </a:cubicBezTo>
                  <a:cubicBezTo>
                    <a:pt x="15039" y="8976"/>
                    <a:pt x="15342" y="8258"/>
                    <a:pt x="15292" y="7997"/>
                  </a:cubicBezTo>
                  <a:cubicBezTo>
                    <a:pt x="15241" y="7736"/>
                    <a:pt x="14837" y="7932"/>
                    <a:pt x="14585" y="8356"/>
                  </a:cubicBezTo>
                  <a:cubicBezTo>
                    <a:pt x="14333" y="8780"/>
                    <a:pt x="14232" y="9432"/>
                    <a:pt x="14181" y="9922"/>
                  </a:cubicBezTo>
                  <a:cubicBezTo>
                    <a:pt x="14131" y="10411"/>
                    <a:pt x="14131" y="10738"/>
                    <a:pt x="14333" y="10999"/>
                  </a:cubicBezTo>
                  <a:cubicBezTo>
                    <a:pt x="14535" y="11260"/>
                    <a:pt x="14938" y="11455"/>
                    <a:pt x="15393" y="11521"/>
                  </a:cubicBezTo>
                  <a:cubicBezTo>
                    <a:pt x="15847" y="11586"/>
                    <a:pt x="16351" y="11521"/>
                    <a:pt x="16907" y="11227"/>
                  </a:cubicBezTo>
                  <a:cubicBezTo>
                    <a:pt x="17462" y="10933"/>
                    <a:pt x="18067" y="10411"/>
                    <a:pt x="18370" y="10346"/>
                  </a:cubicBezTo>
                  <a:cubicBezTo>
                    <a:pt x="18673" y="10281"/>
                    <a:pt x="18673" y="10672"/>
                    <a:pt x="19127" y="11782"/>
                  </a:cubicBezTo>
                  <a:cubicBezTo>
                    <a:pt x="19581" y="12891"/>
                    <a:pt x="20490" y="14718"/>
                    <a:pt x="20994" y="16350"/>
                  </a:cubicBezTo>
                  <a:cubicBezTo>
                    <a:pt x="21499" y="17981"/>
                    <a:pt x="21600" y="19417"/>
                    <a:pt x="21146" y="20298"/>
                  </a:cubicBezTo>
                  <a:cubicBezTo>
                    <a:pt x="20692" y="21179"/>
                    <a:pt x="19682" y="21505"/>
                    <a:pt x="18269" y="21309"/>
                  </a:cubicBezTo>
                  <a:cubicBezTo>
                    <a:pt x="16856" y="21113"/>
                    <a:pt x="15039" y="20396"/>
                    <a:pt x="13222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885013" y="2960770"/>
              <a:ext cx="126756" cy="20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106" fill="norm" stroke="1" extrusionOk="0">
                  <a:moveTo>
                    <a:pt x="20863" y="3003"/>
                  </a:moveTo>
                  <a:cubicBezTo>
                    <a:pt x="19469" y="1912"/>
                    <a:pt x="18076" y="821"/>
                    <a:pt x="16508" y="275"/>
                  </a:cubicBezTo>
                  <a:cubicBezTo>
                    <a:pt x="14940" y="-270"/>
                    <a:pt x="13198" y="-270"/>
                    <a:pt x="10237" y="2785"/>
                  </a:cubicBezTo>
                  <a:cubicBezTo>
                    <a:pt x="7276" y="5839"/>
                    <a:pt x="3095" y="11948"/>
                    <a:pt x="1179" y="15548"/>
                  </a:cubicBezTo>
                  <a:cubicBezTo>
                    <a:pt x="-737" y="19148"/>
                    <a:pt x="-389" y="20239"/>
                    <a:pt x="2747" y="20785"/>
                  </a:cubicBezTo>
                  <a:cubicBezTo>
                    <a:pt x="5882" y="21330"/>
                    <a:pt x="11805" y="21330"/>
                    <a:pt x="15463" y="19585"/>
                  </a:cubicBezTo>
                  <a:cubicBezTo>
                    <a:pt x="19121" y="17839"/>
                    <a:pt x="20515" y="14348"/>
                    <a:pt x="19992" y="11730"/>
                  </a:cubicBezTo>
                  <a:cubicBezTo>
                    <a:pt x="19469" y="9112"/>
                    <a:pt x="17031" y="7366"/>
                    <a:pt x="14766" y="6275"/>
                  </a:cubicBezTo>
                  <a:cubicBezTo>
                    <a:pt x="12502" y="5185"/>
                    <a:pt x="10411" y="4748"/>
                    <a:pt x="10934" y="4748"/>
                  </a:cubicBezTo>
                  <a:cubicBezTo>
                    <a:pt x="11457" y="4748"/>
                    <a:pt x="14592" y="5185"/>
                    <a:pt x="17728" y="5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041266" y="2725500"/>
              <a:ext cx="344176" cy="45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76" fill="norm" stroke="1" extrusionOk="0">
                  <a:moveTo>
                    <a:pt x="13970" y="3739"/>
                  </a:moveTo>
                  <a:cubicBezTo>
                    <a:pt x="13970" y="3049"/>
                    <a:pt x="13970" y="2358"/>
                    <a:pt x="13706" y="1767"/>
                  </a:cubicBezTo>
                  <a:cubicBezTo>
                    <a:pt x="13443" y="1175"/>
                    <a:pt x="12916" y="682"/>
                    <a:pt x="12323" y="336"/>
                  </a:cubicBezTo>
                  <a:cubicBezTo>
                    <a:pt x="11731" y="-9"/>
                    <a:pt x="11072" y="-206"/>
                    <a:pt x="10216" y="336"/>
                  </a:cubicBezTo>
                  <a:cubicBezTo>
                    <a:pt x="9360" y="879"/>
                    <a:pt x="8306" y="2161"/>
                    <a:pt x="7582" y="4528"/>
                  </a:cubicBezTo>
                  <a:cubicBezTo>
                    <a:pt x="6857" y="6895"/>
                    <a:pt x="6462" y="10347"/>
                    <a:pt x="6331" y="13060"/>
                  </a:cubicBezTo>
                  <a:cubicBezTo>
                    <a:pt x="6199" y="15772"/>
                    <a:pt x="6331" y="17745"/>
                    <a:pt x="6397" y="19027"/>
                  </a:cubicBezTo>
                  <a:cubicBezTo>
                    <a:pt x="6462" y="20309"/>
                    <a:pt x="6462" y="20901"/>
                    <a:pt x="6067" y="21147"/>
                  </a:cubicBezTo>
                  <a:cubicBezTo>
                    <a:pt x="5672" y="21394"/>
                    <a:pt x="4882" y="21295"/>
                    <a:pt x="4092" y="20753"/>
                  </a:cubicBezTo>
                  <a:cubicBezTo>
                    <a:pt x="3301" y="20210"/>
                    <a:pt x="2511" y="19224"/>
                    <a:pt x="1853" y="18435"/>
                  </a:cubicBezTo>
                  <a:cubicBezTo>
                    <a:pt x="1194" y="17646"/>
                    <a:pt x="667" y="17054"/>
                    <a:pt x="338" y="16512"/>
                  </a:cubicBezTo>
                  <a:cubicBezTo>
                    <a:pt x="9" y="15969"/>
                    <a:pt x="-123" y="15476"/>
                    <a:pt x="140" y="15131"/>
                  </a:cubicBezTo>
                  <a:cubicBezTo>
                    <a:pt x="404" y="14786"/>
                    <a:pt x="1062" y="14589"/>
                    <a:pt x="2840" y="14391"/>
                  </a:cubicBezTo>
                  <a:cubicBezTo>
                    <a:pt x="4618" y="14194"/>
                    <a:pt x="7516" y="13997"/>
                    <a:pt x="10216" y="13454"/>
                  </a:cubicBezTo>
                  <a:cubicBezTo>
                    <a:pt x="12916" y="12912"/>
                    <a:pt x="15418" y="12024"/>
                    <a:pt x="17262" y="10841"/>
                  </a:cubicBezTo>
                  <a:cubicBezTo>
                    <a:pt x="19106" y="9657"/>
                    <a:pt x="20292" y="8178"/>
                    <a:pt x="20884" y="7043"/>
                  </a:cubicBezTo>
                  <a:cubicBezTo>
                    <a:pt x="21477" y="5909"/>
                    <a:pt x="21477" y="5120"/>
                    <a:pt x="21345" y="4479"/>
                  </a:cubicBezTo>
                  <a:cubicBezTo>
                    <a:pt x="21214" y="3838"/>
                    <a:pt x="20950" y="3345"/>
                    <a:pt x="20489" y="3098"/>
                  </a:cubicBezTo>
                  <a:cubicBezTo>
                    <a:pt x="20028" y="2852"/>
                    <a:pt x="19370" y="2852"/>
                    <a:pt x="18909" y="3098"/>
                  </a:cubicBezTo>
                  <a:cubicBezTo>
                    <a:pt x="18448" y="3345"/>
                    <a:pt x="18184" y="3838"/>
                    <a:pt x="17723" y="5810"/>
                  </a:cubicBezTo>
                  <a:cubicBezTo>
                    <a:pt x="17262" y="7783"/>
                    <a:pt x="16604" y="11235"/>
                    <a:pt x="16275" y="13504"/>
                  </a:cubicBezTo>
                  <a:cubicBezTo>
                    <a:pt x="15945" y="15772"/>
                    <a:pt x="15945" y="16857"/>
                    <a:pt x="16011" y="17745"/>
                  </a:cubicBezTo>
                  <a:cubicBezTo>
                    <a:pt x="16077" y="18632"/>
                    <a:pt x="16209" y="19323"/>
                    <a:pt x="16077" y="19471"/>
                  </a:cubicBezTo>
                  <a:cubicBezTo>
                    <a:pt x="15945" y="19619"/>
                    <a:pt x="15550" y="19224"/>
                    <a:pt x="15155" y="18780"/>
                  </a:cubicBezTo>
                  <a:cubicBezTo>
                    <a:pt x="14760" y="18336"/>
                    <a:pt x="14365" y="17843"/>
                    <a:pt x="13575" y="17350"/>
                  </a:cubicBezTo>
                  <a:cubicBezTo>
                    <a:pt x="12784" y="16857"/>
                    <a:pt x="11599" y="16364"/>
                    <a:pt x="11336" y="16068"/>
                  </a:cubicBezTo>
                  <a:cubicBezTo>
                    <a:pt x="11072" y="15772"/>
                    <a:pt x="11731" y="15673"/>
                    <a:pt x="13377" y="15476"/>
                  </a:cubicBezTo>
                  <a:cubicBezTo>
                    <a:pt x="15023" y="15279"/>
                    <a:pt x="17657" y="14983"/>
                    <a:pt x="20292" y="14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075018" y="1974268"/>
              <a:ext cx="1524001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1050" y="20558"/>
                    <a:pt x="2100" y="19598"/>
                    <a:pt x="3225" y="17918"/>
                  </a:cubicBezTo>
                  <a:cubicBezTo>
                    <a:pt x="4350" y="16238"/>
                    <a:pt x="5550" y="13838"/>
                    <a:pt x="6735" y="11678"/>
                  </a:cubicBezTo>
                  <a:cubicBezTo>
                    <a:pt x="7920" y="9518"/>
                    <a:pt x="9090" y="7598"/>
                    <a:pt x="10215" y="6158"/>
                  </a:cubicBezTo>
                  <a:cubicBezTo>
                    <a:pt x="11340" y="4718"/>
                    <a:pt x="12420" y="3758"/>
                    <a:pt x="13575" y="2798"/>
                  </a:cubicBezTo>
                  <a:cubicBezTo>
                    <a:pt x="14730" y="1838"/>
                    <a:pt x="15960" y="878"/>
                    <a:pt x="17205" y="398"/>
                  </a:cubicBezTo>
                  <a:cubicBezTo>
                    <a:pt x="18450" y="-82"/>
                    <a:pt x="19710" y="-82"/>
                    <a:pt x="20445" y="158"/>
                  </a:cubicBezTo>
                  <a:cubicBezTo>
                    <a:pt x="21180" y="398"/>
                    <a:pt x="21390" y="87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043268" y="2005655"/>
              <a:ext cx="1841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0" y="20700"/>
                    <a:pt x="1341" y="19800"/>
                    <a:pt x="2160" y="18900"/>
                  </a:cubicBezTo>
                  <a:cubicBezTo>
                    <a:pt x="2979" y="18000"/>
                    <a:pt x="3948" y="17100"/>
                    <a:pt x="4879" y="16050"/>
                  </a:cubicBezTo>
                  <a:cubicBezTo>
                    <a:pt x="5810" y="15000"/>
                    <a:pt x="6703" y="13800"/>
                    <a:pt x="7585" y="13050"/>
                  </a:cubicBezTo>
                  <a:cubicBezTo>
                    <a:pt x="8466" y="12300"/>
                    <a:pt x="9335" y="12000"/>
                    <a:pt x="10279" y="11850"/>
                  </a:cubicBezTo>
                  <a:cubicBezTo>
                    <a:pt x="11222" y="11700"/>
                    <a:pt x="12240" y="11700"/>
                    <a:pt x="13196" y="11550"/>
                  </a:cubicBezTo>
                  <a:cubicBezTo>
                    <a:pt x="14152" y="11400"/>
                    <a:pt x="15046" y="11100"/>
                    <a:pt x="16113" y="10350"/>
                  </a:cubicBezTo>
                  <a:cubicBezTo>
                    <a:pt x="17181" y="9600"/>
                    <a:pt x="18422" y="8400"/>
                    <a:pt x="19366" y="6600"/>
                  </a:cubicBezTo>
                  <a:cubicBezTo>
                    <a:pt x="20309" y="4800"/>
                    <a:pt x="2095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6" name="Drawing"/>
          <p:cNvGrpSpPr/>
          <p:nvPr/>
        </p:nvGrpSpPr>
        <p:grpSpPr>
          <a:xfrm>
            <a:off x="438250" y="1969032"/>
            <a:ext cx="6716310" cy="2672819"/>
            <a:chOff x="0" y="0"/>
            <a:chExt cx="6716308" cy="2672817"/>
          </a:xfrm>
        </p:grpSpPr>
        <p:sp>
          <p:nvSpPr>
            <p:cNvPr id="1627" name="Line"/>
            <p:cNvSpPr/>
            <p:nvPr/>
          </p:nvSpPr>
          <p:spPr>
            <a:xfrm>
              <a:off x="819412" y="202667"/>
              <a:ext cx="5043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2444" y="0"/>
                  </a:moveTo>
                  <a:cubicBezTo>
                    <a:pt x="716" y="2855"/>
                    <a:pt x="-1012" y="5710"/>
                    <a:pt x="716" y="8938"/>
                  </a:cubicBezTo>
                  <a:cubicBezTo>
                    <a:pt x="2444" y="12166"/>
                    <a:pt x="7628" y="15766"/>
                    <a:pt x="11516" y="17938"/>
                  </a:cubicBezTo>
                  <a:cubicBezTo>
                    <a:pt x="15404" y="20110"/>
                    <a:pt x="17996" y="20855"/>
                    <a:pt x="205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764984" y="97328"/>
              <a:ext cx="282862" cy="45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19" fill="norm" stroke="1" extrusionOk="0">
                  <a:moveTo>
                    <a:pt x="1180" y="7832"/>
                  </a:moveTo>
                  <a:cubicBezTo>
                    <a:pt x="554" y="6458"/>
                    <a:pt x="-72" y="5083"/>
                    <a:pt x="6" y="3856"/>
                  </a:cubicBezTo>
                  <a:cubicBezTo>
                    <a:pt x="85" y="2628"/>
                    <a:pt x="867" y="1548"/>
                    <a:pt x="3137" y="812"/>
                  </a:cubicBezTo>
                  <a:cubicBezTo>
                    <a:pt x="5406" y="76"/>
                    <a:pt x="9163" y="-317"/>
                    <a:pt x="12606" y="321"/>
                  </a:cubicBezTo>
                  <a:cubicBezTo>
                    <a:pt x="16050" y="959"/>
                    <a:pt x="19180" y="2628"/>
                    <a:pt x="20354" y="4788"/>
                  </a:cubicBezTo>
                  <a:cubicBezTo>
                    <a:pt x="21528" y="6948"/>
                    <a:pt x="20745" y="9599"/>
                    <a:pt x="19102" y="12005"/>
                  </a:cubicBezTo>
                  <a:cubicBezTo>
                    <a:pt x="17458" y="14410"/>
                    <a:pt x="14954" y="16570"/>
                    <a:pt x="12841" y="18043"/>
                  </a:cubicBezTo>
                  <a:cubicBezTo>
                    <a:pt x="10728" y="19516"/>
                    <a:pt x="9006" y="20301"/>
                    <a:pt x="7754" y="20743"/>
                  </a:cubicBezTo>
                  <a:cubicBezTo>
                    <a:pt x="6502" y="21185"/>
                    <a:pt x="5719" y="21283"/>
                    <a:pt x="5719" y="21185"/>
                  </a:cubicBezTo>
                  <a:cubicBezTo>
                    <a:pt x="5719" y="21087"/>
                    <a:pt x="6502" y="20792"/>
                    <a:pt x="7363" y="20498"/>
                  </a:cubicBezTo>
                  <a:cubicBezTo>
                    <a:pt x="8224" y="20203"/>
                    <a:pt x="9163" y="19908"/>
                    <a:pt x="10102" y="19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117499" y="361417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123849" y="266167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187084" y="260668"/>
              <a:ext cx="130213" cy="22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281" fill="norm" stroke="1" extrusionOk="0">
                  <a:moveTo>
                    <a:pt x="13002" y="1099"/>
                  </a:moveTo>
                  <a:cubicBezTo>
                    <a:pt x="11340" y="706"/>
                    <a:pt x="9679" y="314"/>
                    <a:pt x="7519" y="117"/>
                  </a:cubicBezTo>
                  <a:cubicBezTo>
                    <a:pt x="5359" y="-79"/>
                    <a:pt x="2700" y="-79"/>
                    <a:pt x="1205" y="510"/>
                  </a:cubicBezTo>
                  <a:cubicBezTo>
                    <a:pt x="-291" y="1099"/>
                    <a:pt x="-623" y="2277"/>
                    <a:pt x="1537" y="3652"/>
                  </a:cubicBezTo>
                  <a:cubicBezTo>
                    <a:pt x="3697" y="5026"/>
                    <a:pt x="8349" y="6597"/>
                    <a:pt x="12337" y="8463"/>
                  </a:cubicBezTo>
                  <a:cubicBezTo>
                    <a:pt x="16325" y="10328"/>
                    <a:pt x="19648" y="12488"/>
                    <a:pt x="20312" y="14648"/>
                  </a:cubicBezTo>
                  <a:cubicBezTo>
                    <a:pt x="20977" y="16808"/>
                    <a:pt x="18983" y="18968"/>
                    <a:pt x="16989" y="20146"/>
                  </a:cubicBezTo>
                  <a:cubicBezTo>
                    <a:pt x="14995" y="21325"/>
                    <a:pt x="13002" y="21521"/>
                    <a:pt x="11506" y="21030"/>
                  </a:cubicBezTo>
                  <a:cubicBezTo>
                    <a:pt x="10011" y="20539"/>
                    <a:pt x="9014" y="19361"/>
                    <a:pt x="8017" y="18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358874" y="268284"/>
              <a:ext cx="114226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053" fill="norm" stroke="1" extrusionOk="0">
                  <a:moveTo>
                    <a:pt x="18501" y="547"/>
                  </a:moveTo>
                  <a:cubicBezTo>
                    <a:pt x="16186" y="0"/>
                    <a:pt x="13872" y="-547"/>
                    <a:pt x="10594" y="1094"/>
                  </a:cubicBezTo>
                  <a:cubicBezTo>
                    <a:pt x="7315" y="2734"/>
                    <a:pt x="3072" y="6562"/>
                    <a:pt x="1144" y="9843"/>
                  </a:cubicBezTo>
                  <a:cubicBezTo>
                    <a:pt x="-785" y="13124"/>
                    <a:pt x="-399" y="15858"/>
                    <a:pt x="3265" y="17635"/>
                  </a:cubicBezTo>
                  <a:cubicBezTo>
                    <a:pt x="6929" y="19412"/>
                    <a:pt x="13872" y="20233"/>
                    <a:pt x="20815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523899" y="-1"/>
              <a:ext cx="622301" cy="40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3738"/>
                  </a:moveTo>
                  <a:cubicBezTo>
                    <a:pt x="661" y="14185"/>
                    <a:pt x="1322" y="14633"/>
                    <a:pt x="1910" y="15528"/>
                  </a:cubicBezTo>
                  <a:cubicBezTo>
                    <a:pt x="2498" y="16424"/>
                    <a:pt x="3012" y="17767"/>
                    <a:pt x="3269" y="18718"/>
                  </a:cubicBezTo>
                  <a:cubicBezTo>
                    <a:pt x="3527" y="19669"/>
                    <a:pt x="3527" y="20229"/>
                    <a:pt x="3343" y="20677"/>
                  </a:cubicBezTo>
                  <a:cubicBezTo>
                    <a:pt x="3159" y="21124"/>
                    <a:pt x="2792" y="21460"/>
                    <a:pt x="2535" y="21292"/>
                  </a:cubicBezTo>
                  <a:cubicBezTo>
                    <a:pt x="2278" y="21124"/>
                    <a:pt x="2131" y="20453"/>
                    <a:pt x="2314" y="19166"/>
                  </a:cubicBezTo>
                  <a:cubicBezTo>
                    <a:pt x="2498" y="17879"/>
                    <a:pt x="3012" y="15976"/>
                    <a:pt x="3453" y="14913"/>
                  </a:cubicBezTo>
                  <a:cubicBezTo>
                    <a:pt x="3894" y="13850"/>
                    <a:pt x="4261" y="13626"/>
                    <a:pt x="4629" y="13514"/>
                  </a:cubicBezTo>
                  <a:cubicBezTo>
                    <a:pt x="4996" y="13402"/>
                    <a:pt x="5363" y="13402"/>
                    <a:pt x="5657" y="13626"/>
                  </a:cubicBezTo>
                  <a:cubicBezTo>
                    <a:pt x="5951" y="13850"/>
                    <a:pt x="6171" y="14297"/>
                    <a:pt x="6429" y="14689"/>
                  </a:cubicBezTo>
                  <a:cubicBezTo>
                    <a:pt x="6686" y="15081"/>
                    <a:pt x="6980" y="15416"/>
                    <a:pt x="7237" y="15305"/>
                  </a:cubicBezTo>
                  <a:cubicBezTo>
                    <a:pt x="7494" y="15193"/>
                    <a:pt x="7714" y="14633"/>
                    <a:pt x="7714" y="14073"/>
                  </a:cubicBezTo>
                  <a:cubicBezTo>
                    <a:pt x="7714" y="13514"/>
                    <a:pt x="7494" y="12954"/>
                    <a:pt x="7273" y="13010"/>
                  </a:cubicBezTo>
                  <a:cubicBezTo>
                    <a:pt x="7053" y="13066"/>
                    <a:pt x="6833" y="13738"/>
                    <a:pt x="6686" y="14633"/>
                  </a:cubicBezTo>
                  <a:cubicBezTo>
                    <a:pt x="6539" y="15528"/>
                    <a:pt x="6465" y="16648"/>
                    <a:pt x="6502" y="17487"/>
                  </a:cubicBezTo>
                  <a:cubicBezTo>
                    <a:pt x="6539" y="18326"/>
                    <a:pt x="6686" y="18886"/>
                    <a:pt x="6980" y="19166"/>
                  </a:cubicBezTo>
                  <a:cubicBezTo>
                    <a:pt x="7273" y="19445"/>
                    <a:pt x="7714" y="19445"/>
                    <a:pt x="8412" y="18830"/>
                  </a:cubicBezTo>
                  <a:cubicBezTo>
                    <a:pt x="9110" y="18214"/>
                    <a:pt x="10065" y="16983"/>
                    <a:pt x="11020" y="14745"/>
                  </a:cubicBezTo>
                  <a:cubicBezTo>
                    <a:pt x="11976" y="12507"/>
                    <a:pt x="12931" y="9261"/>
                    <a:pt x="13518" y="6967"/>
                  </a:cubicBezTo>
                  <a:cubicBezTo>
                    <a:pt x="14106" y="4672"/>
                    <a:pt x="14327" y="3329"/>
                    <a:pt x="14473" y="2210"/>
                  </a:cubicBezTo>
                  <a:cubicBezTo>
                    <a:pt x="14620" y="1091"/>
                    <a:pt x="14694" y="196"/>
                    <a:pt x="14620" y="28"/>
                  </a:cubicBezTo>
                  <a:cubicBezTo>
                    <a:pt x="14547" y="-140"/>
                    <a:pt x="14327" y="420"/>
                    <a:pt x="13996" y="2602"/>
                  </a:cubicBezTo>
                  <a:cubicBezTo>
                    <a:pt x="13665" y="4784"/>
                    <a:pt x="13224" y="8590"/>
                    <a:pt x="13041" y="11667"/>
                  </a:cubicBezTo>
                  <a:cubicBezTo>
                    <a:pt x="12857" y="14745"/>
                    <a:pt x="12931" y="17095"/>
                    <a:pt x="13114" y="18494"/>
                  </a:cubicBezTo>
                  <a:cubicBezTo>
                    <a:pt x="13298" y="19893"/>
                    <a:pt x="13592" y="20341"/>
                    <a:pt x="13959" y="20453"/>
                  </a:cubicBezTo>
                  <a:cubicBezTo>
                    <a:pt x="14327" y="20565"/>
                    <a:pt x="14767" y="20341"/>
                    <a:pt x="15465" y="18942"/>
                  </a:cubicBezTo>
                  <a:cubicBezTo>
                    <a:pt x="16163" y="17543"/>
                    <a:pt x="17118" y="14969"/>
                    <a:pt x="17633" y="13402"/>
                  </a:cubicBezTo>
                  <a:cubicBezTo>
                    <a:pt x="18147" y="11835"/>
                    <a:pt x="18220" y="11276"/>
                    <a:pt x="18037" y="11052"/>
                  </a:cubicBezTo>
                  <a:cubicBezTo>
                    <a:pt x="17853" y="10828"/>
                    <a:pt x="17412" y="10940"/>
                    <a:pt x="16935" y="11667"/>
                  </a:cubicBezTo>
                  <a:cubicBezTo>
                    <a:pt x="16457" y="12395"/>
                    <a:pt x="15943" y="13738"/>
                    <a:pt x="15686" y="14745"/>
                  </a:cubicBezTo>
                  <a:cubicBezTo>
                    <a:pt x="15429" y="15752"/>
                    <a:pt x="15429" y="16424"/>
                    <a:pt x="15429" y="17039"/>
                  </a:cubicBezTo>
                  <a:cubicBezTo>
                    <a:pt x="15429" y="17655"/>
                    <a:pt x="15429" y="18214"/>
                    <a:pt x="16457" y="18214"/>
                  </a:cubicBezTo>
                  <a:cubicBezTo>
                    <a:pt x="17486" y="18214"/>
                    <a:pt x="19543" y="17655"/>
                    <a:pt x="21600" y="17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873149" y="107417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4400"/>
                    <a:pt x="8308" y="7200"/>
                    <a:pt x="11908" y="3600"/>
                  </a:cubicBezTo>
                  <a:cubicBezTo>
                    <a:pt x="15508" y="0"/>
                    <a:pt x="185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74599" y="564617"/>
              <a:ext cx="1111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8" y="18982"/>
                    <a:pt x="2715" y="16364"/>
                    <a:pt x="4197" y="14400"/>
                  </a:cubicBezTo>
                  <a:cubicBezTo>
                    <a:pt x="5678" y="12436"/>
                    <a:pt x="7282" y="11127"/>
                    <a:pt x="8907" y="9655"/>
                  </a:cubicBezTo>
                  <a:cubicBezTo>
                    <a:pt x="10533" y="8182"/>
                    <a:pt x="12178" y="6545"/>
                    <a:pt x="13947" y="5236"/>
                  </a:cubicBezTo>
                  <a:cubicBezTo>
                    <a:pt x="15717" y="3927"/>
                    <a:pt x="17609" y="2945"/>
                    <a:pt x="18905" y="2127"/>
                  </a:cubicBezTo>
                  <a:cubicBezTo>
                    <a:pt x="20201" y="1309"/>
                    <a:pt x="2090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967215" y="583667"/>
              <a:ext cx="90593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7" y="21600"/>
                  </a:moveTo>
                  <a:cubicBezTo>
                    <a:pt x="353" y="21600"/>
                    <a:pt x="0" y="21600"/>
                    <a:pt x="0" y="21429"/>
                  </a:cubicBezTo>
                  <a:cubicBezTo>
                    <a:pt x="0" y="21257"/>
                    <a:pt x="353" y="20914"/>
                    <a:pt x="1489" y="19886"/>
                  </a:cubicBezTo>
                  <a:cubicBezTo>
                    <a:pt x="2624" y="18857"/>
                    <a:pt x="4542" y="17143"/>
                    <a:pt x="6359" y="15257"/>
                  </a:cubicBezTo>
                  <a:cubicBezTo>
                    <a:pt x="8176" y="13371"/>
                    <a:pt x="9892" y="11314"/>
                    <a:pt x="12062" y="9257"/>
                  </a:cubicBezTo>
                  <a:cubicBezTo>
                    <a:pt x="14232" y="7200"/>
                    <a:pt x="16856" y="5143"/>
                    <a:pt x="18521" y="3600"/>
                  </a:cubicBezTo>
                  <a:cubicBezTo>
                    <a:pt x="20187" y="2057"/>
                    <a:pt x="2089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61503" y="1388000"/>
              <a:ext cx="275047" cy="46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21" fill="norm" stroke="1" extrusionOk="0">
                  <a:moveTo>
                    <a:pt x="21426" y="97"/>
                  </a:moveTo>
                  <a:cubicBezTo>
                    <a:pt x="17799" y="0"/>
                    <a:pt x="14171" y="-97"/>
                    <a:pt x="11203" y="194"/>
                  </a:cubicBezTo>
                  <a:cubicBezTo>
                    <a:pt x="8235" y="484"/>
                    <a:pt x="5927" y="1162"/>
                    <a:pt x="4113" y="2082"/>
                  </a:cubicBezTo>
                  <a:cubicBezTo>
                    <a:pt x="2299" y="3003"/>
                    <a:pt x="980" y="4165"/>
                    <a:pt x="403" y="5957"/>
                  </a:cubicBezTo>
                  <a:cubicBezTo>
                    <a:pt x="-174" y="7749"/>
                    <a:pt x="-9" y="10170"/>
                    <a:pt x="156" y="12446"/>
                  </a:cubicBezTo>
                  <a:cubicBezTo>
                    <a:pt x="321" y="14723"/>
                    <a:pt x="486" y="16854"/>
                    <a:pt x="733" y="18210"/>
                  </a:cubicBezTo>
                  <a:cubicBezTo>
                    <a:pt x="980" y="19566"/>
                    <a:pt x="1310" y="20147"/>
                    <a:pt x="1722" y="20631"/>
                  </a:cubicBezTo>
                  <a:cubicBezTo>
                    <a:pt x="2134" y="21116"/>
                    <a:pt x="2629" y="21503"/>
                    <a:pt x="4525" y="21406"/>
                  </a:cubicBezTo>
                  <a:cubicBezTo>
                    <a:pt x="6421" y="21309"/>
                    <a:pt x="9719" y="20728"/>
                    <a:pt x="12687" y="20002"/>
                  </a:cubicBezTo>
                  <a:cubicBezTo>
                    <a:pt x="15655" y="19275"/>
                    <a:pt x="18293" y="18403"/>
                    <a:pt x="20931" y="17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849522" y="1580617"/>
              <a:ext cx="22352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22" y="21600"/>
                  </a:moveTo>
                  <a:cubicBezTo>
                    <a:pt x="-80" y="19350"/>
                    <a:pt x="-282" y="17100"/>
                    <a:pt x="1737" y="14400"/>
                  </a:cubicBezTo>
                  <a:cubicBezTo>
                    <a:pt x="3755" y="11700"/>
                    <a:pt x="7995" y="8550"/>
                    <a:pt x="11628" y="6075"/>
                  </a:cubicBezTo>
                  <a:cubicBezTo>
                    <a:pt x="15262" y="3600"/>
                    <a:pt x="18290" y="1800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260580" y="1278176"/>
              <a:ext cx="307770" cy="54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06" fill="norm" stroke="1" extrusionOk="0">
                  <a:moveTo>
                    <a:pt x="21512" y="1923"/>
                  </a:moveTo>
                  <a:cubicBezTo>
                    <a:pt x="20180" y="1251"/>
                    <a:pt x="18849" y="578"/>
                    <a:pt x="17148" y="242"/>
                  </a:cubicBezTo>
                  <a:cubicBezTo>
                    <a:pt x="15446" y="-94"/>
                    <a:pt x="13375" y="-94"/>
                    <a:pt x="11156" y="326"/>
                  </a:cubicBezTo>
                  <a:cubicBezTo>
                    <a:pt x="8937" y="746"/>
                    <a:pt x="6570" y="1587"/>
                    <a:pt x="4868" y="3058"/>
                  </a:cubicBezTo>
                  <a:cubicBezTo>
                    <a:pt x="3167" y="4529"/>
                    <a:pt x="2131" y="6630"/>
                    <a:pt x="1465" y="9067"/>
                  </a:cubicBezTo>
                  <a:cubicBezTo>
                    <a:pt x="800" y="11504"/>
                    <a:pt x="504" y="14278"/>
                    <a:pt x="282" y="16295"/>
                  </a:cubicBezTo>
                  <a:cubicBezTo>
                    <a:pt x="60" y="18312"/>
                    <a:pt x="-88" y="19573"/>
                    <a:pt x="60" y="20371"/>
                  </a:cubicBezTo>
                  <a:cubicBezTo>
                    <a:pt x="208" y="21170"/>
                    <a:pt x="652" y="21506"/>
                    <a:pt x="2427" y="21506"/>
                  </a:cubicBezTo>
                  <a:cubicBezTo>
                    <a:pt x="4202" y="21506"/>
                    <a:pt x="7309" y="21170"/>
                    <a:pt x="9972" y="20876"/>
                  </a:cubicBezTo>
                  <a:cubicBezTo>
                    <a:pt x="12635" y="20581"/>
                    <a:pt x="14854" y="20329"/>
                    <a:pt x="17074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663599" y="1421867"/>
              <a:ext cx="2413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2354"/>
                    <a:pt x="6821" y="4708"/>
                    <a:pt x="10421" y="8308"/>
                  </a:cubicBezTo>
                  <a:cubicBezTo>
                    <a:pt x="14021" y="11908"/>
                    <a:pt x="17811" y="16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733449" y="1396467"/>
              <a:ext cx="158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516"/>
                    <a:pt x="16992" y="3032"/>
                    <a:pt x="14112" y="5937"/>
                  </a:cubicBezTo>
                  <a:cubicBezTo>
                    <a:pt x="11232" y="8842"/>
                    <a:pt x="7776" y="13137"/>
                    <a:pt x="5328" y="15979"/>
                  </a:cubicBezTo>
                  <a:cubicBezTo>
                    <a:pt x="2880" y="18821"/>
                    <a:pt x="1440" y="20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962049" y="1263096"/>
              <a:ext cx="50809" cy="3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19077" fill="norm" stroke="1" extrusionOk="0">
                  <a:moveTo>
                    <a:pt x="7776" y="3824"/>
                  </a:moveTo>
                  <a:cubicBezTo>
                    <a:pt x="6912" y="10177"/>
                    <a:pt x="6048" y="16530"/>
                    <a:pt x="7776" y="18436"/>
                  </a:cubicBezTo>
                  <a:cubicBezTo>
                    <a:pt x="9504" y="20342"/>
                    <a:pt x="13824" y="17801"/>
                    <a:pt x="16848" y="13354"/>
                  </a:cubicBezTo>
                  <a:cubicBezTo>
                    <a:pt x="19872" y="8907"/>
                    <a:pt x="21600" y="2554"/>
                    <a:pt x="20304" y="648"/>
                  </a:cubicBezTo>
                  <a:cubicBezTo>
                    <a:pt x="19008" y="-1258"/>
                    <a:pt x="14688" y="1283"/>
                    <a:pt x="10800" y="5095"/>
                  </a:cubicBezTo>
                  <a:cubicBezTo>
                    <a:pt x="6912" y="8907"/>
                    <a:pt x="3456" y="13989"/>
                    <a:pt x="0" y="19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2006499" y="1390117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101749" y="1191326"/>
              <a:ext cx="199158" cy="62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6" fill="norm" stroke="1" extrusionOk="0">
                  <a:moveTo>
                    <a:pt x="0" y="2037"/>
                  </a:moveTo>
                  <a:cubicBezTo>
                    <a:pt x="682" y="1745"/>
                    <a:pt x="1364" y="1453"/>
                    <a:pt x="3524" y="1125"/>
                  </a:cubicBezTo>
                  <a:cubicBezTo>
                    <a:pt x="5684" y="797"/>
                    <a:pt x="9322" y="432"/>
                    <a:pt x="12051" y="213"/>
                  </a:cubicBezTo>
                  <a:cubicBezTo>
                    <a:pt x="14779" y="-6"/>
                    <a:pt x="16598" y="-79"/>
                    <a:pt x="17507" y="103"/>
                  </a:cubicBezTo>
                  <a:cubicBezTo>
                    <a:pt x="18417" y="286"/>
                    <a:pt x="18417" y="724"/>
                    <a:pt x="18417" y="2402"/>
                  </a:cubicBezTo>
                  <a:cubicBezTo>
                    <a:pt x="18417" y="4080"/>
                    <a:pt x="18417" y="6999"/>
                    <a:pt x="18531" y="9699"/>
                  </a:cubicBezTo>
                  <a:cubicBezTo>
                    <a:pt x="18644" y="12399"/>
                    <a:pt x="18872" y="14880"/>
                    <a:pt x="19326" y="16632"/>
                  </a:cubicBezTo>
                  <a:cubicBezTo>
                    <a:pt x="19781" y="18383"/>
                    <a:pt x="20463" y="19405"/>
                    <a:pt x="20918" y="20098"/>
                  </a:cubicBezTo>
                  <a:cubicBezTo>
                    <a:pt x="21373" y="20791"/>
                    <a:pt x="21600" y="21156"/>
                    <a:pt x="21145" y="21339"/>
                  </a:cubicBezTo>
                  <a:cubicBezTo>
                    <a:pt x="20691" y="21521"/>
                    <a:pt x="19554" y="21521"/>
                    <a:pt x="17053" y="21412"/>
                  </a:cubicBezTo>
                  <a:cubicBezTo>
                    <a:pt x="14552" y="21302"/>
                    <a:pt x="10686" y="21083"/>
                    <a:pt x="6821" y="20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552599" y="1451500"/>
              <a:ext cx="2032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0800"/>
                    <a:pt x="12150" y="0"/>
                    <a:pt x="15750" y="0"/>
                  </a:cubicBezTo>
                  <a:cubicBezTo>
                    <a:pt x="19350" y="0"/>
                    <a:pt x="2047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527199" y="1586967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00"/>
                    <a:pt x="9000" y="10800"/>
                    <a:pt x="12600" y="72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237684" y="1233484"/>
              <a:ext cx="603965" cy="56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61" fill="norm" stroke="1" extrusionOk="0">
                  <a:moveTo>
                    <a:pt x="15379" y="650"/>
                  </a:moveTo>
                  <a:cubicBezTo>
                    <a:pt x="15981" y="325"/>
                    <a:pt x="16583" y="0"/>
                    <a:pt x="16771" y="0"/>
                  </a:cubicBezTo>
                  <a:cubicBezTo>
                    <a:pt x="16959" y="0"/>
                    <a:pt x="16734" y="325"/>
                    <a:pt x="15755" y="1056"/>
                  </a:cubicBezTo>
                  <a:cubicBezTo>
                    <a:pt x="14777" y="1786"/>
                    <a:pt x="13046" y="2923"/>
                    <a:pt x="10901" y="4182"/>
                  </a:cubicBezTo>
                  <a:cubicBezTo>
                    <a:pt x="8756" y="5441"/>
                    <a:pt x="6197" y="6821"/>
                    <a:pt x="4692" y="7755"/>
                  </a:cubicBezTo>
                  <a:cubicBezTo>
                    <a:pt x="3186" y="8689"/>
                    <a:pt x="2735" y="9176"/>
                    <a:pt x="2735" y="9501"/>
                  </a:cubicBezTo>
                  <a:cubicBezTo>
                    <a:pt x="2735" y="9826"/>
                    <a:pt x="3186" y="9988"/>
                    <a:pt x="4616" y="10069"/>
                  </a:cubicBezTo>
                  <a:cubicBezTo>
                    <a:pt x="6046" y="10150"/>
                    <a:pt x="8455" y="10150"/>
                    <a:pt x="10111" y="10191"/>
                  </a:cubicBezTo>
                  <a:cubicBezTo>
                    <a:pt x="11766" y="10232"/>
                    <a:pt x="12669" y="10313"/>
                    <a:pt x="13272" y="10475"/>
                  </a:cubicBezTo>
                  <a:cubicBezTo>
                    <a:pt x="13874" y="10638"/>
                    <a:pt x="14175" y="10881"/>
                    <a:pt x="14175" y="11206"/>
                  </a:cubicBezTo>
                  <a:cubicBezTo>
                    <a:pt x="14175" y="11531"/>
                    <a:pt x="13874" y="11937"/>
                    <a:pt x="12632" y="12749"/>
                  </a:cubicBezTo>
                  <a:cubicBezTo>
                    <a:pt x="11390" y="13561"/>
                    <a:pt x="9207" y="14779"/>
                    <a:pt x="7100" y="15997"/>
                  </a:cubicBezTo>
                  <a:cubicBezTo>
                    <a:pt x="4993" y="17215"/>
                    <a:pt x="2961" y="18433"/>
                    <a:pt x="1794" y="19164"/>
                  </a:cubicBezTo>
                  <a:cubicBezTo>
                    <a:pt x="628" y="19895"/>
                    <a:pt x="327" y="20138"/>
                    <a:pt x="138" y="20463"/>
                  </a:cubicBezTo>
                  <a:cubicBezTo>
                    <a:pt x="-50" y="20788"/>
                    <a:pt x="-125" y="21194"/>
                    <a:pt x="439" y="21397"/>
                  </a:cubicBezTo>
                  <a:cubicBezTo>
                    <a:pt x="1004" y="21600"/>
                    <a:pt x="2208" y="21600"/>
                    <a:pt x="4165" y="21478"/>
                  </a:cubicBezTo>
                  <a:cubicBezTo>
                    <a:pt x="6122" y="21356"/>
                    <a:pt x="8831" y="21113"/>
                    <a:pt x="11503" y="20869"/>
                  </a:cubicBezTo>
                  <a:cubicBezTo>
                    <a:pt x="14175" y="20626"/>
                    <a:pt x="16809" y="20382"/>
                    <a:pt x="18465" y="20220"/>
                  </a:cubicBezTo>
                  <a:cubicBezTo>
                    <a:pt x="20120" y="20057"/>
                    <a:pt x="20798" y="19976"/>
                    <a:pt x="21475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181249" y="1978298"/>
              <a:ext cx="273051" cy="21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3448"/>
                  </a:moveTo>
                  <a:cubicBezTo>
                    <a:pt x="1674" y="2806"/>
                    <a:pt x="3349" y="2164"/>
                    <a:pt x="5609" y="2699"/>
                  </a:cubicBezTo>
                  <a:cubicBezTo>
                    <a:pt x="7870" y="3234"/>
                    <a:pt x="10716" y="4945"/>
                    <a:pt x="11721" y="7618"/>
                  </a:cubicBezTo>
                  <a:cubicBezTo>
                    <a:pt x="12726" y="10291"/>
                    <a:pt x="11888" y="13927"/>
                    <a:pt x="10633" y="16386"/>
                  </a:cubicBezTo>
                  <a:cubicBezTo>
                    <a:pt x="9377" y="18846"/>
                    <a:pt x="7702" y="20129"/>
                    <a:pt x="6363" y="20770"/>
                  </a:cubicBezTo>
                  <a:cubicBezTo>
                    <a:pt x="5023" y="21412"/>
                    <a:pt x="4019" y="21412"/>
                    <a:pt x="3349" y="20877"/>
                  </a:cubicBezTo>
                  <a:cubicBezTo>
                    <a:pt x="2679" y="20343"/>
                    <a:pt x="2344" y="19273"/>
                    <a:pt x="2847" y="17776"/>
                  </a:cubicBezTo>
                  <a:cubicBezTo>
                    <a:pt x="3349" y="16279"/>
                    <a:pt x="4688" y="14355"/>
                    <a:pt x="7284" y="11681"/>
                  </a:cubicBezTo>
                  <a:cubicBezTo>
                    <a:pt x="9879" y="9008"/>
                    <a:pt x="13730" y="5586"/>
                    <a:pt x="16074" y="3448"/>
                  </a:cubicBezTo>
                  <a:cubicBezTo>
                    <a:pt x="18419" y="1309"/>
                    <a:pt x="19256" y="454"/>
                    <a:pt x="19172" y="133"/>
                  </a:cubicBezTo>
                  <a:cubicBezTo>
                    <a:pt x="19088" y="-188"/>
                    <a:pt x="18084" y="26"/>
                    <a:pt x="16744" y="1309"/>
                  </a:cubicBezTo>
                  <a:cubicBezTo>
                    <a:pt x="15405" y="2592"/>
                    <a:pt x="13730" y="4945"/>
                    <a:pt x="12809" y="7618"/>
                  </a:cubicBezTo>
                  <a:cubicBezTo>
                    <a:pt x="11888" y="10291"/>
                    <a:pt x="11721" y="13285"/>
                    <a:pt x="11888" y="15210"/>
                  </a:cubicBezTo>
                  <a:cubicBezTo>
                    <a:pt x="12056" y="17135"/>
                    <a:pt x="12558" y="17990"/>
                    <a:pt x="14233" y="18097"/>
                  </a:cubicBezTo>
                  <a:cubicBezTo>
                    <a:pt x="15907" y="18204"/>
                    <a:pt x="18753" y="17562"/>
                    <a:pt x="21600" y="16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541387" y="1978037"/>
              <a:ext cx="179613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916" fill="norm" stroke="1" extrusionOk="0">
                  <a:moveTo>
                    <a:pt x="17546" y="1161"/>
                  </a:moveTo>
                  <a:cubicBezTo>
                    <a:pt x="16541" y="340"/>
                    <a:pt x="15536" y="-480"/>
                    <a:pt x="13150" y="340"/>
                  </a:cubicBezTo>
                  <a:cubicBezTo>
                    <a:pt x="10764" y="1161"/>
                    <a:pt x="6997" y="3621"/>
                    <a:pt x="4485" y="6492"/>
                  </a:cubicBezTo>
                  <a:cubicBezTo>
                    <a:pt x="1973" y="9363"/>
                    <a:pt x="718" y="12644"/>
                    <a:pt x="215" y="14968"/>
                  </a:cubicBezTo>
                  <a:cubicBezTo>
                    <a:pt x="-287" y="17292"/>
                    <a:pt x="-36" y="18659"/>
                    <a:pt x="2350" y="19616"/>
                  </a:cubicBezTo>
                  <a:cubicBezTo>
                    <a:pt x="4736" y="20573"/>
                    <a:pt x="9257" y="21120"/>
                    <a:pt x="12773" y="20847"/>
                  </a:cubicBezTo>
                  <a:cubicBezTo>
                    <a:pt x="16290" y="20573"/>
                    <a:pt x="18801" y="19479"/>
                    <a:pt x="21313" y="1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549549" y="2082267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759099" y="1886211"/>
              <a:ext cx="400051" cy="26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189"/>
                  </a:moveTo>
                  <a:cubicBezTo>
                    <a:pt x="1714" y="21362"/>
                    <a:pt x="3429" y="21535"/>
                    <a:pt x="4629" y="21535"/>
                  </a:cubicBezTo>
                  <a:cubicBezTo>
                    <a:pt x="5829" y="21535"/>
                    <a:pt x="6514" y="21362"/>
                    <a:pt x="6971" y="20844"/>
                  </a:cubicBezTo>
                  <a:cubicBezTo>
                    <a:pt x="7429" y="20325"/>
                    <a:pt x="7657" y="19461"/>
                    <a:pt x="7600" y="18684"/>
                  </a:cubicBezTo>
                  <a:cubicBezTo>
                    <a:pt x="7543" y="17906"/>
                    <a:pt x="7200" y="17215"/>
                    <a:pt x="6629" y="15573"/>
                  </a:cubicBezTo>
                  <a:cubicBezTo>
                    <a:pt x="6057" y="13932"/>
                    <a:pt x="5257" y="11340"/>
                    <a:pt x="4743" y="9093"/>
                  </a:cubicBezTo>
                  <a:cubicBezTo>
                    <a:pt x="4229" y="6847"/>
                    <a:pt x="4000" y="4946"/>
                    <a:pt x="4114" y="3650"/>
                  </a:cubicBezTo>
                  <a:cubicBezTo>
                    <a:pt x="4229" y="2354"/>
                    <a:pt x="4686" y="1663"/>
                    <a:pt x="5943" y="1145"/>
                  </a:cubicBezTo>
                  <a:cubicBezTo>
                    <a:pt x="7200" y="626"/>
                    <a:pt x="9257" y="281"/>
                    <a:pt x="10571" y="108"/>
                  </a:cubicBezTo>
                  <a:cubicBezTo>
                    <a:pt x="11886" y="-65"/>
                    <a:pt x="12457" y="-65"/>
                    <a:pt x="12971" y="367"/>
                  </a:cubicBezTo>
                  <a:cubicBezTo>
                    <a:pt x="13486" y="799"/>
                    <a:pt x="13943" y="1663"/>
                    <a:pt x="14114" y="3045"/>
                  </a:cubicBezTo>
                  <a:cubicBezTo>
                    <a:pt x="14286" y="4428"/>
                    <a:pt x="14171" y="6329"/>
                    <a:pt x="13657" y="8748"/>
                  </a:cubicBezTo>
                  <a:cubicBezTo>
                    <a:pt x="13143" y="11167"/>
                    <a:pt x="12229" y="14105"/>
                    <a:pt x="11714" y="16005"/>
                  </a:cubicBezTo>
                  <a:cubicBezTo>
                    <a:pt x="11200" y="17906"/>
                    <a:pt x="11086" y="18770"/>
                    <a:pt x="11314" y="19289"/>
                  </a:cubicBezTo>
                  <a:cubicBezTo>
                    <a:pt x="11543" y="19807"/>
                    <a:pt x="12114" y="19980"/>
                    <a:pt x="13600" y="19721"/>
                  </a:cubicBezTo>
                  <a:cubicBezTo>
                    <a:pt x="15086" y="19461"/>
                    <a:pt x="17486" y="18770"/>
                    <a:pt x="18971" y="18252"/>
                  </a:cubicBezTo>
                  <a:cubicBezTo>
                    <a:pt x="20457" y="17733"/>
                    <a:pt x="21029" y="17388"/>
                    <a:pt x="21600" y="17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222649" y="1391855"/>
              <a:ext cx="336551" cy="27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871"/>
                  </a:moveTo>
                  <a:cubicBezTo>
                    <a:pt x="408" y="1202"/>
                    <a:pt x="815" y="532"/>
                    <a:pt x="2106" y="699"/>
                  </a:cubicBezTo>
                  <a:cubicBezTo>
                    <a:pt x="3396" y="867"/>
                    <a:pt x="5570" y="1871"/>
                    <a:pt x="7268" y="3881"/>
                  </a:cubicBezTo>
                  <a:cubicBezTo>
                    <a:pt x="8966" y="5890"/>
                    <a:pt x="10189" y="8904"/>
                    <a:pt x="10121" y="11834"/>
                  </a:cubicBezTo>
                  <a:cubicBezTo>
                    <a:pt x="10053" y="14764"/>
                    <a:pt x="8694" y="17611"/>
                    <a:pt x="7608" y="19202"/>
                  </a:cubicBezTo>
                  <a:cubicBezTo>
                    <a:pt x="6521" y="20792"/>
                    <a:pt x="5706" y="21127"/>
                    <a:pt x="4958" y="21295"/>
                  </a:cubicBezTo>
                  <a:cubicBezTo>
                    <a:pt x="4211" y="21462"/>
                    <a:pt x="3532" y="21462"/>
                    <a:pt x="3057" y="20960"/>
                  </a:cubicBezTo>
                  <a:cubicBezTo>
                    <a:pt x="2581" y="20457"/>
                    <a:pt x="2309" y="19453"/>
                    <a:pt x="2649" y="17946"/>
                  </a:cubicBezTo>
                  <a:cubicBezTo>
                    <a:pt x="2989" y="16439"/>
                    <a:pt x="3940" y="14429"/>
                    <a:pt x="5842" y="12002"/>
                  </a:cubicBezTo>
                  <a:cubicBezTo>
                    <a:pt x="7743" y="9574"/>
                    <a:pt x="10596" y="6727"/>
                    <a:pt x="12362" y="4969"/>
                  </a:cubicBezTo>
                  <a:cubicBezTo>
                    <a:pt x="14128" y="3211"/>
                    <a:pt x="14808" y="2541"/>
                    <a:pt x="15351" y="1788"/>
                  </a:cubicBezTo>
                  <a:cubicBezTo>
                    <a:pt x="15894" y="1034"/>
                    <a:pt x="16302" y="197"/>
                    <a:pt x="16234" y="29"/>
                  </a:cubicBezTo>
                  <a:cubicBezTo>
                    <a:pt x="16166" y="-138"/>
                    <a:pt x="15623" y="364"/>
                    <a:pt x="14875" y="2374"/>
                  </a:cubicBezTo>
                  <a:cubicBezTo>
                    <a:pt x="14128" y="4383"/>
                    <a:pt x="13177" y="7899"/>
                    <a:pt x="12702" y="10076"/>
                  </a:cubicBezTo>
                  <a:cubicBezTo>
                    <a:pt x="12226" y="12253"/>
                    <a:pt x="12226" y="13090"/>
                    <a:pt x="12974" y="13927"/>
                  </a:cubicBezTo>
                  <a:cubicBezTo>
                    <a:pt x="13721" y="14764"/>
                    <a:pt x="15215" y="15602"/>
                    <a:pt x="16777" y="15769"/>
                  </a:cubicBezTo>
                  <a:cubicBezTo>
                    <a:pt x="18340" y="15936"/>
                    <a:pt x="19970" y="15434"/>
                    <a:pt x="21600" y="14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584599" y="1205967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581159" y="1093369"/>
              <a:ext cx="58882" cy="5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410" fill="norm" stroke="1" extrusionOk="0">
                  <a:moveTo>
                    <a:pt x="10149" y="4157"/>
                  </a:moveTo>
                  <a:cubicBezTo>
                    <a:pt x="7169" y="1757"/>
                    <a:pt x="4190" y="-643"/>
                    <a:pt x="2328" y="157"/>
                  </a:cubicBezTo>
                  <a:cubicBezTo>
                    <a:pt x="466" y="957"/>
                    <a:pt x="-279" y="4957"/>
                    <a:pt x="93" y="8957"/>
                  </a:cubicBezTo>
                  <a:cubicBezTo>
                    <a:pt x="466" y="12957"/>
                    <a:pt x="1955" y="16957"/>
                    <a:pt x="4935" y="18957"/>
                  </a:cubicBezTo>
                  <a:cubicBezTo>
                    <a:pt x="7914" y="20957"/>
                    <a:pt x="12383" y="20957"/>
                    <a:pt x="15735" y="18557"/>
                  </a:cubicBezTo>
                  <a:cubicBezTo>
                    <a:pt x="19087" y="16157"/>
                    <a:pt x="21321" y="11357"/>
                    <a:pt x="20576" y="10157"/>
                  </a:cubicBezTo>
                  <a:cubicBezTo>
                    <a:pt x="19831" y="8957"/>
                    <a:pt x="16107" y="11357"/>
                    <a:pt x="12383" y="13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705249" y="154251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940199" y="1235515"/>
              <a:ext cx="189987" cy="69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07" fill="norm" stroke="1" extrusionOk="0">
                  <a:moveTo>
                    <a:pt x="0" y="6704"/>
                  </a:moveTo>
                  <a:cubicBezTo>
                    <a:pt x="0" y="8005"/>
                    <a:pt x="0" y="9307"/>
                    <a:pt x="475" y="11128"/>
                  </a:cubicBezTo>
                  <a:cubicBezTo>
                    <a:pt x="949" y="12950"/>
                    <a:pt x="1899" y="15292"/>
                    <a:pt x="2255" y="16984"/>
                  </a:cubicBezTo>
                  <a:cubicBezTo>
                    <a:pt x="2611" y="18675"/>
                    <a:pt x="2374" y="19716"/>
                    <a:pt x="2018" y="20432"/>
                  </a:cubicBezTo>
                  <a:cubicBezTo>
                    <a:pt x="1662" y="21148"/>
                    <a:pt x="1187" y="21538"/>
                    <a:pt x="831" y="21505"/>
                  </a:cubicBezTo>
                  <a:cubicBezTo>
                    <a:pt x="475" y="21473"/>
                    <a:pt x="237" y="21018"/>
                    <a:pt x="119" y="19521"/>
                  </a:cubicBezTo>
                  <a:cubicBezTo>
                    <a:pt x="0" y="18025"/>
                    <a:pt x="0" y="15487"/>
                    <a:pt x="237" y="12983"/>
                  </a:cubicBezTo>
                  <a:cubicBezTo>
                    <a:pt x="475" y="10478"/>
                    <a:pt x="949" y="8005"/>
                    <a:pt x="1780" y="6021"/>
                  </a:cubicBezTo>
                  <a:cubicBezTo>
                    <a:pt x="2611" y="4037"/>
                    <a:pt x="3798" y="2540"/>
                    <a:pt x="4747" y="1630"/>
                  </a:cubicBezTo>
                  <a:cubicBezTo>
                    <a:pt x="5697" y="719"/>
                    <a:pt x="6409" y="393"/>
                    <a:pt x="7477" y="198"/>
                  </a:cubicBezTo>
                  <a:cubicBezTo>
                    <a:pt x="8545" y="3"/>
                    <a:pt x="9969" y="-62"/>
                    <a:pt x="11631" y="68"/>
                  </a:cubicBezTo>
                  <a:cubicBezTo>
                    <a:pt x="13292" y="198"/>
                    <a:pt x="15191" y="524"/>
                    <a:pt x="17090" y="1434"/>
                  </a:cubicBezTo>
                  <a:cubicBezTo>
                    <a:pt x="18989" y="2345"/>
                    <a:pt x="20888" y="3842"/>
                    <a:pt x="21244" y="5143"/>
                  </a:cubicBezTo>
                  <a:cubicBezTo>
                    <a:pt x="21600" y="6444"/>
                    <a:pt x="20413" y="7550"/>
                    <a:pt x="17327" y="8298"/>
                  </a:cubicBezTo>
                  <a:cubicBezTo>
                    <a:pt x="14242" y="9046"/>
                    <a:pt x="9257" y="9437"/>
                    <a:pt x="6171" y="9567"/>
                  </a:cubicBezTo>
                  <a:cubicBezTo>
                    <a:pt x="3086" y="9697"/>
                    <a:pt x="1899" y="9567"/>
                    <a:pt x="1780" y="9404"/>
                  </a:cubicBezTo>
                  <a:cubicBezTo>
                    <a:pt x="1662" y="9242"/>
                    <a:pt x="2611" y="9046"/>
                    <a:pt x="4035" y="8916"/>
                  </a:cubicBezTo>
                  <a:cubicBezTo>
                    <a:pt x="5459" y="8786"/>
                    <a:pt x="7358" y="8721"/>
                    <a:pt x="9257" y="8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5213249" y="1504417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267"/>
                    <a:pt x="8914" y="8533"/>
                    <a:pt x="12514" y="12133"/>
                  </a:cubicBezTo>
                  <a:cubicBezTo>
                    <a:pt x="16114" y="15733"/>
                    <a:pt x="18857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5244999" y="1529817"/>
              <a:ext cx="1079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024"/>
                    <a:pt x="9741" y="8047"/>
                    <a:pt x="6141" y="11647"/>
                  </a:cubicBezTo>
                  <a:cubicBezTo>
                    <a:pt x="2541" y="15247"/>
                    <a:pt x="1271" y="18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5483397" y="1262766"/>
              <a:ext cx="123553" cy="31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182" fill="norm" stroke="1" extrusionOk="0">
                  <a:moveTo>
                    <a:pt x="21013" y="2127"/>
                  </a:moveTo>
                  <a:cubicBezTo>
                    <a:pt x="20653" y="1426"/>
                    <a:pt x="20293" y="725"/>
                    <a:pt x="19033" y="304"/>
                  </a:cubicBezTo>
                  <a:cubicBezTo>
                    <a:pt x="17773" y="-117"/>
                    <a:pt x="15613" y="-257"/>
                    <a:pt x="12553" y="935"/>
                  </a:cubicBezTo>
                  <a:cubicBezTo>
                    <a:pt x="9493" y="2127"/>
                    <a:pt x="5533" y="4652"/>
                    <a:pt x="3013" y="7598"/>
                  </a:cubicBezTo>
                  <a:cubicBezTo>
                    <a:pt x="493" y="10543"/>
                    <a:pt x="-587" y="13909"/>
                    <a:pt x="313" y="16294"/>
                  </a:cubicBezTo>
                  <a:cubicBezTo>
                    <a:pt x="1213" y="18678"/>
                    <a:pt x="4093" y="20081"/>
                    <a:pt x="7513" y="20712"/>
                  </a:cubicBezTo>
                  <a:cubicBezTo>
                    <a:pt x="10933" y="21343"/>
                    <a:pt x="14893" y="21203"/>
                    <a:pt x="18853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711442" y="1402817"/>
              <a:ext cx="98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5739664" y="130756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5803799" y="1256767"/>
              <a:ext cx="9751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600" fill="norm" stroke="1" extrusionOk="0">
                  <a:moveTo>
                    <a:pt x="0" y="0"/>
                  </a:moveTo>
                  <a:cubicBezTo>
                    <a:pt x="5400" y="2007"/>
                    <a:pt x="10800" y="4013"/>
                    <a:pt x="14850" y="6787"/>
                  </a:cubicBezTo>
                  <a:cubicBezTo>
                    <a:pt x="18900" y="9561"/>
                    <a:pt x="21600" y="13102"/>
                    <a:pt x="20475" y="15639"/>
                  </a:cubicBezTo>
                  <a:cubicBezTo>
                    <a:pt x="19350" y="18177"/>
                    <a:pt x="14400" y="19711"/>
                    <a:pt x="10800" y="20538"/>
                  </a:cubicBezTo>
                  <a:cubicBezTo>
                    <a:pt x="7200" y="21364"/>
                    <a:pt x="4950" y="21482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946549" y="1952590"/>
              <a:ext cx="819151" cy="11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2177" y="18040"/>
                    <a:pt x="4353" y="14779"/>
                    <a:pt x="6474" y="11926"/>
                  </a:cubicBezTo>
                  <a:cubicBezTo>
                    <a:pt x="8595" y="9074"/>
                    <a:pt x="10660" y="6628"/>
                    <a:pt x="12865" y="4591"/>
                  </a:cubicBezTo>
                  <a:cubicBezTo>
                    <a:pt x="15070" y="2553"/>
                    <a:pt x="17414" y="923"/>
                    <a:pt x="18893" y="311"/>
                  </a:cubicBezTo>
                  <a:cubicBezTo>
                    <a:pt x="20372" y="-300"/>
                    <a:pt x="20986" y="108"/>
                    <a:pt x="21600" y="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863999" y="2044167"/>
              <a:ext cx="1054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8" y="20000"/>
                    <a:pt x="2776" y="18400"/>
                    <a:pt x="4294" y="16400"/>
                  </a:cubicBezTo>
                  <a:cubicBezTo>
                    <a:pt x="5812" y="14400"/>
                    <a:pt x="7460" y="12000"/>
                    <a:pt x="9130" y="10000"/>
                  </a:cubicBezTo>
                  <a:cubicBezTo>
                    <a:pt x="10800" y="8000"/>
                    <a:pt x="12492" y="6400"/>
                    <a:pt x="14227" y="5000"/>
                  </a:cubicBezTo>
                  <a:cubicBezTo>
                    <a:pt x="15961" y="3600"/>
                    <a:pt x="17740" y="2400"/>
                    <a:pt x="18976" y="1600"/>
                  </a:cubicBezTo>
                  <a:cubicBezTo>
                    <a:pt x="20212" y="800"/>
                    <a:pt x="20906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-1" y="641082"/>
              <a:ext cx="6716310" cy="203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97" fill="norm" stroke="1" extrusionOk="0">
                  <a:moveTo>
                    <a:pt x="8817" y="2562"/>
                  </a:moveTo>
                  <a:cubicBezTo>
                    <a:pt x="8565" y="2359"/>
                    <a:pt x="8313" y="2157"/>
                    <a:pt x="8072" y="2033"/>
                  </a:cubicBezTo>
                  <a:cubicBezTo>
                    <a:pt x="7830" y="1909"/>
                    <a:pt x="7599" y="1864"/>
                    <a:pt x="7340" y="1842"/>
                  </a:cubicBezTo>
                  <a:cubicBezTo>
                    <a:pt x="7082" y="1819"/>
                    <a:pt x="6796" y="1819"/>
                    <a:pt x="6538" y="1842"/>
                  </a:cubicBezTo>
                  <a:cubicBezTo>
                    <a:pt x="6279" y="1864"/>
                    <a:pt x="6048" y="1909"/>
                    <a:pt x="5796" y="1977"/>
                  </a:cubicBezTo>
                  <a:cubicBezTo>
                    <a:pt x="5544" y="2044"/>
                    <a:pt x="5272" y="2134"/>
                    <a:pt x="4997" y="2247"/>
                  </a:cubicBezTo>
                  <a:cubicBezTo>
                    <a:pt x="4721" y="2359"/>
                    <a:pt x="4442" y="2494"/>
                    <a:pt x="4160" y="2652"/>
                  </a:cubicBezTo>
                  <a:cubicBezTo>
                    <a:pt x="3878" y="2809"/>
                    <a:pt x="3592" y="2989"/>
                    <a:pt x="3313" y="3203"/>
                  </a:cubicBezTo>
                  <a:cubicBezTo>
                    <a:pt x="3034" y="3417"/>
                    <a:pt x="2762" y="3664"/>
                    <a:pt x="2493" y="3934"/>
                  </a:cubicBezTo>
                  <a:cubicBezTo>
                    <a:pt x="2224" y="4204"/>
                    <a:pt x="1959" y="4497"/>
                    <a:pt x="1701" y="4857"/>
                  </a:cubicBezTo>
                  <a:cubicBezTo>
                    <a:pt x="1442" y="5217"/>
                    <a:pt x="1190" y="5644"/>
                    <a:pt x="966" y="6139"/>
                  </a:cubicBezTo>
                  <a:cubicBezTo>
                    <a:pt x="741" y="6634"/>
                    <a:pt x="544" y="7197"/>
                    <a:pt x="391" y="7838"/>
                  </a:cubicBezTo>
                  <a:cubicBezTo>
                    <a:pt x="238" y="8479"/>
                    <a:pt x="129" y="9200"/>
                    <a:pt x="68" y="9919"/>
                  </a:cubicBezTo>
                  <a:cubicBezTo>
                    <a:pt x="7" y="10639"/>
                    <a:pt x="-7" y="11360"/>
                    <a:pt x="3" y="12113"/>
                  </a:cubicBezTo>
                  <a:cubicBezTo>
                    <a:pt x="13" y="12867"/>
                    <a:pt x="47" y="13655"/>
                    <a:pt x="109" y="14397"/>
                  </a:cubicBezTo>
                  <a:cubicBezTo>
                    <a:pt x="170" y="15140"/>
                    <a:pt x="258" y="15837"/>
                    <a:pt x="388" y="16444"/>
                  </a:cubicBezTo>
                  <a:cubicBezTo>
                    <a:pt x="517" y="17052"/>
                    <a:pt x="687" y="17569"/>
                    <a:pt x="884" y="17986"/>
                  </a:cubicBezTo>
                  <a:cubicBezTo>
                    <a:pt x="1082" y="18402"/>
                    <a:pt x="1306" y="18717"/>
                    <a:pt x="1554" y="19032"/>
                  </a:cubicBezTo>
                  <a:cubicBezTo>
                    <a:pt x="1803" y="19347"/>
                    <a:pt x="2075" y="19662"/>
                    <a:pt x="2333" y="19932"/>
                  </a:cubicBezTo>
                  <a:cubicBezTo>
                    <a:pt x="2592" y="20202"/>
                    <a:pt x="2837" y="20427"/>
                    <a:pt x="3085" y="20618"/>
                  </a:cubicBezTo>
                  <a:cubicBezTo>
                    <a:pt x="3333" y="20809"/>
                    <a:pt x="3585" y="20967"/>
                    <a:pt x="3857" y="21091"/>
                  </a:cubicBezTo>
                  <a:cubicBezTo>
                    <a:pt x="4129" y="21214"/>
                    <a:pt x="4422" y="21304"/>
                    <a:pt x="4684" y="21361"/>
                  </a:cubicBezTo>
                  <a:cubicBezTo>
                    <a:pt x="4946" y="21417"/>
                    <a:pt x="5177" y="21439"/>
                    <a:pt x="5419" y="21462"/>
                  </a:cubicBezTo>
                  <a:cubicBezTo>
                    <a:pt x="5660" y="21484"/>
                    <a:pt x="5912" y="21507"/>
                    <a:pt x="6170" y="21530"/>
                  </a:cubicBezTo>
                  <a:cubicBezTo>
                    <a:pt x="6429" y="21552"/>
                    <a:pt x="6694" y="21574"/>
                    <a:pt x="6970" y="21586"/>
                  </a:cubicBezTo>
                  <a:cubicBezTo>
                    <a:pt x="7245" y="21597"/>
                    <a:pt x="7531" y="21597"/>
                    <a:pt x="7817" y="21597"/>
                  </a:cubicBezTo>
                  <a:cubicBezTo>
                    <a:pt x="8102" y="21597"/>
                    <a:pt x="8388" y="21597"/>
                    <a:pt x="8681" y="21597"/>
                  </a:cubicBezTo>
                  <a:cubicBezTo>
                    <a:pt x="8973" y="21597"/>
                    <a:pt x="9272" y="21597"/>
                    <a:pt x="9572" y="21574"/>
                  </a:cubicBezTo>
                  <a:cubicBezTo>
                    <a:pt x="9871" y="21552"/>
                    <a:pt x="10171" y="21507"/>
                    <a:pt x="10422" y="21473"/>
                  </a:cubicBezTo>
                  <a:cubicBezTo>
                    <a:pt x="10674" y="21439"/>
                    <a:pt x="10878" y="21417"/>
                    <a:pt x="11082" y="21383"/>
                  </a:cubicBezTo>
                  <a:cubicBezTo>
                    <a:pt x="11286" y="21349"/>
                    <a:pt x="11490" y="21304"/>
                    <a:pt x="11691" y="21248"/>
                  </a:cubicBezTo>
                  <a:cubicBezTo>
                    <a:pt x="11892" y="21192"/>
                    <a:pt x="12089" y="21125"/>
                    <a:pt x="12341" y="21046"/>
                  </a:cubicBezTo>
                  <a:cubicBezTo>
                    <a:pt x="12592" y="20967"/>
                    <a:pt x="12899" y="20877"/>
                    <a:pt x="13198" y="20787"/>
                  </a:cubicBezTo>
                  <a:cubicBezTo>
                    <a:pt x="13497" y="20697"/>
                    <a:pt x="13790" y="20607"/>
                    <a:pt x="14076" y="20517"/>
                  </a:cubicBezTo>
                  <a:cubicBezTo>
                    <a:pt x="14361" y="20427"/>
                    <a:pt x="14640" y="20337"/>
                    <a:pt x="14916" y="20258"/>
                  </a:cubicBezTo>
                  <a:cubicBezTo>
                    <a:pt x="15191" y="20180"/>
                    <a:pt x="15463" y="20112"/>
                    <a:pt x="15735" y="20033"/>
                  </a:cubicBezTo>
                  <a:cubicBezTo>
                    <a:pt x="16008" y="19954"/>
                    <a:pt x="16280" y="19864"/>
                    <a:pt x="16555" y="19775"/>
                  </a:cubicBezTo>
                  <a:cubicBezTo>
                    <a:pt x="16831" y="19684"/>
                    <a:pt x="17110" y="19594"/>
                    <a:pt x="17375" y="19493"/>
                  </a:cubicBezTo>
                  <a:cubicBezTo>
                    <a:pt x="17640" y="19392"/>
                    <a:pt x="17892" y="19279"/>
                    <a:pt x="18134" y="19144"/>
                  </a:cubicBezTo>
                  <a:cubicBezTo>
                    <a:pt x="18375" y="19009"/>
                    <a:pt x="18606" y="18852"/>
                    <a:pt x="18862" y="18627"/>
                  </a:cubicBezTo>
                  <a:cubicBezTo>
                    <a:pt x="19117" y="18402"/>
                    <a:pt x="19396" y="18109"/>
                    <a:pt x="19654" y="17794"/>
                  </a:cubicBezTo>
                  <a:cubicBezTo>
                    <a:pt x="19913" y="17480"/>
                    <a:pt x="20151" y="17142"/>
                    <a:pt x="20382" y="16714"/>
                  </a:cubicBezTo>
                  <a:cubicBezTo>
                    <a:pt x="20613" y="16287"/>
                    <a:pt x="20838" y="15769"/>
                    <a:pt x="21025" y="15140"/>
                  </a:cubicBezTo>
                  <a:cubicBezTo>
                    <a:pt x="21212" y="14509"/>
                    <a:pt x="21362" y="13767"/>
                    <a:pt x="21457" y="12946"/>
                  </a:cubicBezTo>
                  <a:cubicBezTo>
                    <a:pt x="21552" y="12124"/>
                    <a:pt x="21593" y="11225"/>
                    <a:pt x="21586" y="10347"/>
                  </a:cubicBezTo>
                  <a:cubicBezTo>
                    <a:pt x="21579" y="9470"/>
                    <a:pt x="21525" y="8614"/>
                    <a:pt x="21423" y="7849"/>
                  </a:cubicBezTo>
                  <a:cubicBezTo>
                    <a:pt x="21321" y="7084"/>
                    <a:pt x="21171" y="6409"/>
                    <a:pt x="20984" y="5779"/>
                  </a:cubicBezTo>
                  <a:cubicBezTo>
                    <a:pt x="20797" y="5149"/>
                    <a:pt x="20573" y="4564"/>
                    <a:pt x="20345" y="4081"/>
                  </a:cubicBezTo>
                  <a:cubicBezTo>
                    <a:pt x="20117" y="3597"/>
                    <a:pt x="19885" y="3214"/>
                    <a:pt x="19651" y="2888"/>
                  </a:cubicBezTo>
                  <a:cubicBezTo>
                    <a:pt x="19416" y="2562"/>
                    <a:pt x="19178" y="2292"/>
                    <a:pt x="18916" y="2044"/>
                  </a:cubicBezTo>
                  <a:cubicBezTo>
                    <a:pt x="18654" y="1797"/>
                    <a:pt x="18368" y="1572"/>
                    <a:pt x="18110" y="1403"/>
                  </a:cubicBezTo>
                  <a:cubicBezTo>
                    <a:pt x="17851" y="1234"/>
                    <a:pt x="17620" y="1122"/>
                    <a:pt x="17392" y="1021"/>
                  </a:cubicBezTo>
                  <a:cubicBezTo>
                    <a:pt x="17164" y="919"/>
                    <a:pt x="16940" y="829"/>
                    <a:pt x="16698" y="751"/>
                  </a:cubicBezTo>
                  <a:cubicBezTo>
                    <a:pt x="16457" y="672"/>
                    <a:pt x="16198" y="604"/>
                    <a:pt x="15895" y="526"/>
                  </a:cubicBezTo>
                  <a:cubicBezTo>
                    <a:pt x="15593" y="447"/>
                    <a:pt x="15246" y="357"/>
                    <a:pt x="14936" y="278"/>
                  </a:cubicBezTo>
                  <a:cubicBezTo>
                    <a:pt x="14627" y="199"/>
                    <a:pt x="14354" y="132"/>
                    <a:pt x="14082" y="87"/>
                  </a:cubicBezTo>
                  <a:cubicBezTo>
                    <a:pt x="13810" y="42"/>
                    <a:pt x="13538" y="19"/>
                    <a:pt x="13263" y="8"/>
                  </a:cubicBezTo>
                  <a:cubicBezTo>
                    <a:pt x="12987" y="-3"/>
                    <a:pt x="12708" y="-3"/>
                    <a:pt x="12433" y="8"/>
                  </a:cubicBezTo>
                  <a:cubicBezTo>
                    <a:pt x="12157" y="19"/>
                    <a:pt x="11885" y="42"/>
                    <a:pt x="11613" y="76"/>
                  </a:cubicBezTo>
                  <a:cubicBezTo>
                    <a:pt x="11341" y="109"/>
                    <a:pt x="11069" y="154"/>
                    <a:pt x="10796" y="211"/>
                  </a:cubicBezTo>
                  <a:cubicBezTo>
                    <a:pt x="10524" y="267"/>
                    <a:pt x="10252" y="334"/>
                    <a:pt x="9973" y="391"/>
                  </a:cubicBezTo>
                  <a:cubicBezTo>
                    <a:pt x="9694" y="447"/>
                    <a:pt x="9409" y="492"/>
                    <a:pt x="9126" y="571"/>
                  </a:cubicBezTo>
                  <a:cubicBezTo>
                    <a:pt x="8844" y="649"/>
                    <a:pt x="8565" y="762"/>
                    <a:pt x="8283" y="908"/>
                  </a:cubicBezTo>
                  <a:cubicBezTo>
                    <a:pt x="8000" y="1054"/>
                    <a:pt x="7715" y="1234"/>
                    <a:pt x="7432" y="1482"/>
                  </a:cubicBezTo>
                  <a:cubicBezTo>
                    <a:pt x="7150" y="1729"/>
                    <a:pt x="6871" y="2044"/>
                    <a:pt x="6606" y="2416"/>
                  </a:cubicBezTo>
                  <a:cubicBezTo>
                    <a:pt x="6340" y="2787"/>
                    <a:pt x="6089" y="3214"/>
                    <a:pt x="5837" y="364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06" name="Drawing"/>
          <p:cNvGrpSpPr/>
          <p:nvPr/>
        </p:nvGrpSpPr>
        <p:grpSpPr>
          <a:xfrm>
            <a:off x="7943850" y="2398089"/>
            <a:ext cx="5016501" cy="3158162"/>
            <a:chOff x="0" y="0"/>
            <a:chExt cx="5016500" cy="3158160"/>
          </a:xfrm>
        </p:grpSpPr>
        <p:sp>
          <p:nvSpPr>
            <p:cNvPr id="1667" name="Line"/>
            <p:cNvSpPr/>
            <p:nvPr/>
          </p:nvSpPr>
          <p:spPr>
            <a:xfrm>
              <a:off x="1633056" y="0"/>
              <a:ext cx="271944" cy="49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22" fill="norm" stroke="1" extrusionOk="0">
                  <a:moveTo>
                    <a:pt x="21184" y="2830"/>
                  </a:moveTo>
                  <a:cubicBezTo>
                    <a:pt x="20030" y="1827"/>
                    <a:pt x="18876" y="825"/>
                    <a:pt x="17639" y="323"/>
                  </a:cubicBezTo>
                  <a:cubicBezTo>
                    <a:pt x="16402" y="-178"/>
                    <a:pt x="15083" y="-178"/>
                    <a:pt x="12940" y="916"/>
                  </a:cubicBezTo>
                  <a:cubicBezTo>
                    <a:pt x="10796" y="2009"/>
                    <a:pt x="7828" y="4197"/>
                    <a:pt x="5355" y="6749"/>
                  </a:cubicBezTo>
                  <a:cubicBezTo>
                    <a:pt x="2882" y="9300"/>
                    <a:pt x="903" y="12217"/>
                    <a:pt x="244" y="14541"/>
                  </a:cubicBezTo>
                  <a:cubicBezTo>
                    <a:pt x="-416" y="16865"/>
                    <a:pt x="244" y="18597"/>
                    <a:pt x="2469" y="19645"/>
                  </a:cubicBezTo>
                  <a:cubicBezTo>
                    <a:pt x="4695" y="20693"/>
                    <a:pt x="8488" y="21057"/>
                    <a:pt x="1228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860276" y="287960"/>
              <a:ext cx="158937" cy="14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53" fill="norm" stroke="1" extrusionOk="0">
                  <a:moveTo>
                    <a:pt x="10005" y="1825"/>
                  </a:moveTo>
                  <a:cubicBezTo>
                    <a:pt x="8621" y="913"/>
                    <a:pt x="7236" y="0"/>
                    <a:pt x="5990" y="0"/>
                  </a:cubicBezTo>
                  <a:cubicBezTo>
                    <a:pt x="4744" y="0"/>
                    <a:pt x="3636" y="913"/>
                    <a:pt x="2390" y="3651"/>
                  </a:cubicBezTo>
                  <a:cubicBezTo>
                    <a:pt x="1144" y="6389"/>
                    <a:pt x="-241" y="10952"/>
                    <a:pt x="36" y="14755"/>
                  </a:cubicBezTo>
                  <a:cubicBezTo>
                    <a:pt x="313" y="18558"/>
                    <a:pt x="2251" y="21600"/>
                    <a:pt x="6128" y="21448"/>
                  </a:cubicBezTo>
                  <a:cubicBezTo>
                    <a:pt x="10005" y="21296"/>
                    <a:pt x="15821" y="17949"/>
                    <a:pt x="18590" y="14603"/>
                  </a:cubicBezTo>
                  <a:cubicBezTo>
                    <a:pt x="21359" y="11256"/>
                    <a:pt x="21082" y="7910"/>
                    <a:pt x="20113" y="5324"/>
                  </a:cubicBezTo>
                  <a:cubicBezTo>
                    <a:pt x="19144" y="2738"/>
                    <a:pt x="17482" y="913"/>
                    <a:pt x="15821" y="456"/>
                  </a:cubicBezTo>
                  <a:cubicBezTo>
                    <a:pt x="14159" y="0"/>
                    <a:pt x="12497" y="913"/>
                    <a:pt x="10836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063749" y="266918"/>
              <a:ext cx="180795" cy="18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06" fill="norm" stroke="1" extrusionOk="0">
                  <a:moveTo>
                    <a:pt x="0" y="2386"/>
                  </a:moveTo>
                  <a:cubicBezTo>
                    <a:pt x="502" y="8386"/>
                    <a:pt x="1005" y="14386"/>
                    <a:pt x="1884" y="15346"/>
                  </a:cubicBezTo>
                  <a:cubicBezTo>
                    <a:pt x="2763" y="16306"/>
                    <a:pt x="4019" y="12226"/>
                    <a:pt x="6153" y="8746"/>
                  </a:cubicBezTo>
                  <a:cubicBezTo>
                    <a:pt x="8288" y="5266"/>
                    <a:pt x="11302" y="2386"/>
                    <a:pt x="13688" y="946"/>
                  </a:cubicBezTo>
                  <a:cubicBezTo>
                    <a:pt x="16074" y="-494"/>
                    <a:pt x="17833" y="-494"/>
                    <a:pt x="19088" y="2386"/>
                  </a:cubicBezTo>
                  <a:cubicBezTo>
                    <a:pt x="20344" y="5266"/>
                    <a:pt x="21098" y="11026"/>
                    <a:pt x="21349" y="14626"/>
                  </a:cubicBezTo>
                  <a:cubicBezTo>
                    <a:pt x="21600" y="18226"/>
                    <a:pt x="21349" y="19666"/>
                    <a:pt x="21098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346668" y="8560"/>
              <a:ext cx="129833" cy="4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59" fill="norm" stroke="1" extrusionOk="0">
                  <a:moveTo>
                    <a:pt x="13008" y="0"/>
                  </a:moveTo>
                  <a:cubicBezTo>
                    <a:pt x="9524" y="3176"/>
                    <a:pt x="6040" y="6353"/>
                    <a:pt x="3775" y="9529"/>
                  </a:cubicBezTo>
                  <a:cubicBezTo>
                    <a:pt x="1511" y="12706"/>
                    <a:pt x="466" y="15882"/>
                    <a:pt x="117" y="17788"/>
                  </a:cubicBezTo>
                  <a:cubicBezTo>
                    <a:pt x="-231" y="19694"/>
                    <a:pt x="117" y="20329"/>
                    <a:pt x="2208" y="20806"/>
                  </a:cubicBezTo>
                  <a:cubicBezTo>
                    <a:pt x="4298" y="21282"/>
                    <a:pt x="8130" y="21600"/>
                    <a:pt x="11614" y="21124"/>
                  </a:cubicBezTo>
                  <a:cubicBezTo>
                    <a:pt x="15098" y="20647"/>
                    <a:pt x="18234" y="19376"/>
                    <a:pt x="21369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374900" y="319710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606550" y="616940"/>
              <a:ext cx="711200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1028"/>
                  </a:moveTo>
                  <a:cubicBezTo>
                    <a:pt x="2121" y="15628"/>
                    <a:pt x="4243" y="10228"/>
                    <a:pt x="6396" y="6178"/>
                  </a:cubicBezTo>
                  <a:cubicBezTo>
                    <a:pt x="8550" y="2128"/>
                    <a:pt x="10736" y="-572"/>
                    <a:pt x="13275" y="103"/>
                  </a:cubicBezTo>
                  <a:cubicBezTo>
                    <a:pt x="15814" y="778"/>
                    <a:pt x="18707" y="4828"/>
                    <a:pt x="2160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858230" y="637210"/>
              <a:ext cx="60557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986" y="21600"/>
                  </a:moveTo>
                  <a:cubicBezTo>
                    <a:pt x="459" y="21600"/>
                    <a:pt x="-68" y="21600"/>
                    <a:pt x="7" y="21240"/>
                  </a:cubicBezTo>
                  <a:cubicBezTo>
                    <a:pt x="83" y="20880"/>
                    <a:pt x="760" y="20160"/>
                    <a:pt x="2566" y="17640"/>
                  </a:cubicBezTo>
                  <a:cubicBezTo>
                    <a:pt x="4372" y="15120"/>
                    <a:pt x="7308" y="10800"/>
                    <a:pt x="10356" y="8280"/>
                  </a:cubicBezTo>
                  <a:cubicBezTo>
                    <a:pt x="13404" y="5760"/>
                    <a:pt x="16565" y="5040"/>
                    <a:pt x="18446" y="3960"/>
                  </a:cubicBezTo>
                  <a:cubicBezTo>
                    <a:pt x="20328" y="2880"/>
                    <a:pt x="20930" y="1440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94494" y="1183780"/>
              <a:ext cx="291306" cy="53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45" fill="norm" stroke="1" extrusionOk="0">
                  <a:moveTo>
                    <a:pt x="18254" y="1006"/>
                  </a:moveTo>
                  <a:cubicBezTo>
                    <a:pt x="15593" y="749"/>
                    <a:pt x="12932" y="493"/>
                    <a:pt x="10976" y="323"/>
                  </a:cubicBezTo>
                  <a:cubicBezTo>
                    <a:pt x="9019" y="152"/>
                    <a:pt x="7767" y="66"/>
                    <a:pt x="6750" y="24"/>
                  </a:cubicBezTo>
                  <a:cubicBezTo>
                    <a:pt x="5732" y="-19"/>
                    <a:pt x="4950" y="-19"/>
                    <a:pt x="4324" y="152"/>
                  </a:cubicBezTo>
                  <a:cubicBezTo>
                    <a:pt x="3698" y="323"/>
                    <a:pt x="3228" y="664"/>
                    <a:pt x="2915" y="1859"/>
                  </a:cubicBezTo>
                  <a:cubicBezTo>
                    <a:pt x="2602" y="3055"/>
                    <a:pt x="2445" y="5104"/>
                    <a:pt x="2132" y="7622"/>
                  </a:cubicBezTo>
                  <a:cubicBezTo>
                    <a:pt x="1819" y="10141"/>
                    <a:pt x="1350" y="13129"/>
                    <a:pt x="958" y="15221"/>
                  </a:cubicBezTo>
                  <a:cubicBezTo>
                    <a:pt x="567" y="17312"/>
                    <a:pt x="254" y="18507"/>
                    <a:pt x="98" y="19361"/>
                  </a:cubicBezTo>
                  <a:cubicBezTo>
                    <a:pt x="-59" y="20215"/>
                    <a:pt x="-59" y="20727"/>
                    <a:pt x="332" y="21069"/>
                  </a:cubicBezTo>
                  <a:cubicBezTo>
                    <a:pt x="724" y="21410"/>
                    <a:pt x="1506" y="21581"/>
                    <a:pt x="3541" y="21538"/>
                  </a:cubicBezTo>
                  <a:cubicBezTo>
                    <a:pt x="5576" y="21496"/>
                    <a:pt x="8863" y="21239"/>
                    <a:pt x="12071" y="20813"/>
                  </a:cubicBezTo>
                  <a:cubicBezTo>
                    <a:pt x="15280" y="20386"/>
                    <a:pt x="18411" y="19788"/>
                    <a:pt x="21541" y="1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19100" y="1443660"/>
              <a:ext cx="234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6200"/>
                    <a:pt x="11676" y="10800"/>
                    <a:pt x="15276" y="7200"/>
                  </a:cubicBezTo>
                  <a:cubicBezTo>
                    <a:pt x="18876" y="3600"/>
                    <a:pt x="202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89992" y="1156691"/>
              <a:ext cx="379253" cy="53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2" fill="norm" stroke="1" extrusionOk="0">
                  <a:moveTo>
                    <a:pt x="21244" y="1586"/>
                  </a:moveTo>
                  <a:cubicBezTo>
                    <a:pt x="21364" y="1159"/>
                    <a:pt x="21483" y="732"/>
                    <a:pt x="21244" y="434"/>
                  </a:cubicBezTo>
                  <a:cubicBezTo>
                    <a:pt x="21006" y="135"/>
                    <a:pt x="20409" y="-36"/>
                    <a:pt x="18619" y="7"/>
                  </a:cubicBezTo>
                  <a:cubicBezTo>
                    <a:pt x="16829" y="49"/>
                    <a:pt x="13845" y="306"/>
                    <a:pt x="11459" y="903"/>
                  </a:cubicBezTo>
                  <a:cubicBezTo>
                    <a:pt x="9072" y="1501"/>
                    <a:pt x="7282" y="2440"/>
                    <a:pt x="6089" y="4062"/>
                  </a:cubicBezTo>
                  <a:cubicBezTo>
                    <a:pt x="4895" y="5684"/>
                    <a:pt x="4298" y="7989"/>
                    <a:pt x="3761" y="10294"/>
                  </a:cubicBezTo>
                  <a:cubicBezTo>
                    <a:pt x="3224" y="12600"/>
                    <a:pt x="2747" y="14905"/>
                    <a:pt x="2150" y="16570"/>
                  </a:cubicBezTo>
                  <a:cubicBezTo>
                    <a:pt x="1554" y="18234"/>
                    <a:pt x="838" y="19259"/>
                    <a:pt x="420" y="19985"/>
                  </a:cubicBezTo>
                  <a:cubicBezTo>
                    <a:pt x="2" y="20710"/>
                    <a:pt x="-117" y="21137"/>
                    <a:pt x="122" y="21351"/>
                  </a:cubicBezTo>
                  <a:cubicBezTo>
                    <a:pt x="360" y="21564"/>
                    <a:pt x="957" y="21564"/>
                    <a:pt x="2747" y="21479"/>
                  </a:cubicBezTo>
                  <a:cubicBezTo>
                    <a:pt x="4537" y="21393"/>
                    <a:pt x="7521" y="21222"/>
                    <a:pt x="9549" y="21052"/>
                  </a:cubicBezTo>
                  <a:cubicBezTo>
                    <a:pt x="11578" y="20881"/>
                    <a:pt x="12652" y="20710"/>
                    <a:pt x="13726" y="20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022350" y="1342060"/>
              <a:ext cx="2603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85" y="2267"/>
                    <a:pt x="5971" y="4533"/>
                    <a:pt x="9132" y="7467"/>
                  </a:cubicBezTo>
                  <a:cubicBezTo>
                    <a:pt x="12293" y="10400"/>
                    <a:pt x="15629" y="14000"/>
                    <a:pt x="17737" y="16467"/>
                  </a:cubicBezTo>
                  <a:cubicBezTo>
                    <a:pt x="19844" y="18933"/>
                    <a:pt x="20722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016037" y="1321117"/>
              <a:ext cx="285714" cy="36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42" fill="norm" stroke="1" extrusionOk="0">
                  <a:moveTo>
                    <a:pt x="21438" y="111"/>
                  </a:moveTo>
                  <a:cubicBezTo>
                    <a:pt x="20644" y="-13"/>
                    <a:pt x="19850" y="-137"/>
                    <a:pt x="18897" y="360"/>
                  </a:cubicBezTo>
                  <a:cubicBezTo>
                    <a:pt x="17944" y="856"/>
                    <a:pt x="16832" y="1973"/>
                    <a:pt x="14450" y="4456"/>
                  </a:cubicBezTo>
                  <a:cubicBezTo>
                    <a:pt x="12067" y="6939"/>
                    <a:pt x="8414" y="10787"/>
                    <a:pt x="5873" y="13580"/>
                  </a:cubicBezTo>
                  <a:cubicBezTo>
                    <a:pt x="3332" y="16373"/>
                    <a:pt x="1903" y="18111"/>
                    <a:pt x="1029" y="19291"/>
                  </a:cubicBezTo>
                  <a:cubicBezTo>
                    <a:pt x="156" y="20470"/>
                    <a:pt x="-162" y="21091"/>
                    <a:pt x="76" y="21277"/>
                  </a:cubicBezTo>
                  <a:cubicBezTo>
                    <a:pt x="314" y="21463"/>
                    <a:pt x="1109" y="21215"/>
                    <a:pt x="1903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371600" y="1215060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371600" y="1113460"/>
              <a:ext cx="44450" cy="3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1" fill="norm" stroke="1" extrusionOk="0">
                  <a:moveTo>
                    <a:pt x="21600" y="0"/>
                  </a:moveTo>
                  <a:cubicBezTo>
                    <a:pt x="16457" y="1271"/>
                    <a:pt x="11314" y="2541"/>
                    <a:pt x="8229" y="6353"/>
                  </a:cubicBezTo>
                  <a:cubicBezTo>
                    <a:pt x="5143" y="10165"/>
                    <a:pt x="4114" y="16518"/>
                    <a:pt x="6171" y="19059"/>
                  </a:cubicBezTo>
                  <a:cubicBezTo>
                    <a:pt x="8229" y="21600"/>
                    <a:pt x="13371" y="20329"/>
                    <a:pt x="14400" y="17153"/>
                  </a:cubicBezTo>
                  <a:cubicBezTo>
                    <a:pt x="15429" y="13976"/>
                    <a:pt x="12343" y="8894"/>
                    <a:pt x="9257" y="8894"/>
                  </a:cubicBezTo>
                  <a:cubicBezTo>
                    <a:pt x="6171" y="8894"/>
                    <a:pt x="3086" y="13976"/>
                    <a:pt x="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517650" y="1100215"/>
              <a:ext cx="122958" cy="63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70" fill="norm" stroke="1" extrusionOk="0">
                  <a:moveTo>
                    <a:pt x="0" y="1301"/>
                  </a:moveTo>
                  <a:cubicBezTo>
                    <a:pt x="732" y="945"/>
                    <a:pt x="1464" y="589"/>
                    <a:pt x="4210" y="339"/>
                  </a:cubicBezTo>
                  <a:cubicBezTo>
                    <a:pt x="6956" y="90"/>
                    <a:pt x="11715" y="-53"/>
                    <a:pt x="14644" y="18"/>
                  </a:cubicBezTo>
                  <a:cubicBezTo>
                    <a:pt x="17573" y="90"/>
                    <a:pt x="18671" y="375"/>
                    <a:pt x="19403" y="1480"/>
                  </a:cubicBezTo>
                  <a:cubicBezTo>
                    <a:pt x="20136" y="2585"/>
                    <a:pt x="20502" y="4509"/>
                    <a:pt x="20319" y="6648"/>
                  </a:cubicBezTo>
                  <a:cubicBezTo>
                    <a:pt x="20136" y="8787"/>
                    <a:pt x="19403" y="11139"/>
                    <a:pt x="18854" y="13278"/>
                  </a:cubicBezTo>
                  <a:cubicBezTo>
                    <a:pt x="18305" y="15416"/>
                    <a:pt x="17939" y="17341"/>
                    <a:pt x="18305" y="18482"/>
                  </a:cubicBezTo>
                  <a:cubicBezTo>
                    <a:pt x="18671" y="19622"/>
                    <a:pt x="19769" y="19979"/>
                    <a:pt x="20502" y="20371"/>
                  </a:cubicBezTo>
                  <a:cubicBezTo>
                    <a:pt x="21234" y="20763"/>
                    <a:pt x="21600" y="21191"/>
                    <a:pt x="20868" y="21369"/>
                  </a:cubicBezTo>
                  <a:cubicBezTo>
                    <a:pt x="20136" y="21547"/>
                    <a:pt x="18305" y="21476"/>
                    <a:pt x="15742" y="21262"/>
                  </a:cubicBezTo>
                  <a:cubicBezTo>
                    <a:pt x="13180" y="21048"/>
                    <a:pt x="9885" y="20692"/>
                    <a:pt x="6590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803400" y="1437310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784350" y="1608760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5429"/>
                    <a:pt x="11148" y="9257"/>
                    <a:pt x="14748" y="5657"/>
                  </a:cubicBezTo>
                  <a:cubicBezTo>
                    <a:pt x="18348" y="2057"/>
                    <a:pt x="1997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403213" y="1230789"/>
              <a:ext cx="193938" cy="77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31" fill="norm" stroke="1" extrusionOk="0">
                  <a:moveTo>
                    <a:pt x="21054" y="1668"/>
                  </a:moveTo>
                  <a:cubicBezTo>
                    <a:pt x="19905" y="1142"/>
                    <a:pt x="18756" y="617"/>
                    <a:pt x="17033" y="296"/>
                  </a:cubicBezTo>
                  <a:cubicBezTo>
                    <a:pt x="15309" y="-25"/>
                    <a:pt x="13011" y="-142"/>
                    <a:pt x="10369" y="237"/>
                  </a:cubicBezTo>
                  <a:cubicBezTo>
                    <a:pt x="7726" y="617"/>
                    <a:pt x="4739" y="1493"/>
                    <a:pt x="2671" y="2923"/>
                  </a:cubicBezTo>
                  <a:cubicBezTo>
                    <a:pt x="603" y="4353"/>
                    <a:pt x="-546" y="6338"/>
                    <a:pt x="258" y="8206"/>
                  </a:cubicBezTo>
                  <a:cubicBezTo>
                    <a:pt x="1063" y="10074"/>
                    <a:pt x="3820" y="11826"/>
                    <a:pt x="6922" y="13402"/>
                  </a:cubicBezTo>
                  <a:cubicBezTo>
                    <a:pt x="10024" y="14978"/>
                    <a:pt x="13471" y="16379"/>
                    <a:pt x="15769" y="17547"/>
                  </a:cubicBezTo>
                  <a:cubicBezTo>
                    <a:pt x="18067" y="18714"/>
                    <a:pt x="19216" y="19648"/>
                    <a:pt x="18411" y="20320"/>
                  </a:cubicBezTo>
                  <a:cubicBezTo>
                    <a:pt x="17607" y="20991"/>
                    <a:pt x="14850" y="21400"/>
                    <a:pt x="12207" y="21429"/>
                  </a:cubicBezTo>
                  <a:cubicBezTo>
                    <a:pt x="9565" y="21458"/>
                    <a:pt x="7037" y="21108"/>
                    <a:pt x="5773" y="20787"/>
                  </a:cubicBezTo>
                  <a:cubicBezTo>
                    <a:pt x="4509" y="20466"/>
                    <a:pt x="4509" y="20174"/>
                    <a:pt x="4509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993900" y="2243253"/>
              <a:ext cx="241300" cy="20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5398"/>
                  </a:moveTo>
                  <a:cubicBezTo>
                    <a:pt x="379" y="3839"/>
                    <a:pt x="758" y="2280"/>
                    <a:pt x="1516" y="1501"/>
                  </a:cubicBezTo>
                  <a:cubicBezTo>
                    <a:pt x="2274" y="722"/>
                    <a:pt x="3411" y="722"/>
                    <a:pt x="5116" y="2280"/>
                  </a:cubicBezTo>
                  <a:cubicBezTo>
                    <a:pt x="6821" y="3839"/>
                    <a:pt x="9095" y="6957"/>
                    <a:pt x="9758" y="9963"/>
                  </a:cubicBezTo>
                  <a:cubicBezTo>
                    <a:pt x="10421" y="12969"/>
                    <a:pt x="9474" y="15864"/>
                    <a:pt x="8432" y="17757"/>
                  </a:cubicBezTo>
                  <a:cubicBezTo>
                    <a:pt x="7389" y="19650"/>
                    <a:pt x="6253" y="20540"/>
                    <a:pt x="5021" y="20986"/>
                  </a:cubicBezTo>
                  <a:cubicBezTo>
                    <a:pt x="3789" y="21431"/>
                    <a:pt x="2463" y="21431"/>
                    <a:pt x="2179" y="20095"/>
                  </a:cubicBezTo>
                  <a:cubicBezTo>
                    <a:pt x="1895" y="18759"/>
                    <a:pt x="2653" y="16087"/>
                    <a:pt x="5400" y="12858"/>
                  </a:cubicBezTo>
                  <a:cubicBezTo>
                    <a:pt x="8147" y="9629"/>
                    <a:pt x="12884" y="5843"/>
                    <a:pt x="15537" y="3505"/>
                  </a:cubicBezTo>
                  <a:cubicBezTo>
                    <a:pt x="18189" y="1167"/>
                    <a:pt x="18758" y="276"/>
                    <a:pt x="18568" y="54"/>
                  </a:cubicBezTo>
                  <a:cubicBezTo>
                    <a:pt x="18379" y="-169"/>
                    <a:pt x="17432" y="276"/>
                    <a:pt x="16011" y="1946"/>
                  </a:cubicBezTo>
                  <a:cubicBezTo>
                    <a:pt x="14589" y="3617"/>
                    <a:pt x="12695" y="6511"/>
                    <a:pt x="11747" y="9072"/>
                  </a:cubicBezTo>
                  <a:cubicBezTo>
                    <a:pt x="10800" y="11633"/>
                    <a:pt x="10800" y="13860"/>
                    <a:pt x="11842" y="15530"/>
                  </a:cubicBezTo>
                  <a:cubicBezTo>
                    <a:pt x="12884" y="17200"/>
                    <a:pt x="14968" y="18313"/>
                    <a:pt x="16768" y="18982"/>
                  </a:cubicBezTo>
                  <a:cubicBezTo>
                    <a:pt x="18568" y="19650"/>
                    <a:pt x="20084" y="19872"/>
                    <a:pt x="21600" y="2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300691" y="2212958"/>
              <a:ext cx="156759" cy="21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12" fill="norm" stroke="1" extrusionOk="0">
                  <a:moveTo>
                    <a:pt x="16785" y="1776"/>
                  </a:moveTo>
                  <a:cubicBezTo>
                    <a:pt x="15932" y="945"/>
                    <a:pt x="15080" y="115"/>
                    <a:pt x="13943" y="11"/>
                  </a:cubicBezTo>
                  <a:cubicBezTo>
                    <a:pt x="12806" y="-93"/>
                    <a:pt x="11385" y="530"/>
                    <a:pt x="9111" y="2711"/>
                  </a:cubicBezTo>
                  <a:cubicBezTo>
                    <a:pt x="6837" y="4892"/>
                    <a:pt x="3711" y="8630"/>
                    <a:pt x="1864" y="11745"/>
                  </a:cubicBezTo>
                  <a:cubicBezTo>
                    <a:pt x="16" y="14861"/>
                    <a:pt x="-552" y="17353"/>
                    <a:pt x="585" y="19015"/>
                  </a:cubicBezTo>
                  <a:cubicBezTo>
                    <a:pt x="1722" y="20676"/>
                    <a:pt x="4564" y="21507"/>
                    <a:pt x="8259" y="21403"/>
                  </a:cubicBezTo>
                  <a:cubicBezTo>
                    <a:pt x="11953" y="21299"/>
                    <a:pt x="16501" y="20261"/>
                    <a:pt x="21048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317750" y="2351710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489200" y="2192960"/>
              <a:ext cx="349250" cy="26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254"/>
                  </a:moveTo>
                  <a:cubicBezTo>
                    <a:pt x="1309" y="21427"/>
                    <a:pt x="2618" y="21600"/>
                    <a:pt x="4255" y="21427"/>
                  </a:cubicBezTo>
                  <a:cubicBezTo>
                    <a:pt x="5891" y="21254"/>
                    <a:pt x="7855" y="20736"/>
                    <a:pt x="8902" y="20045"/>
                  </a:cubicBezTo>
                  <a:cubicBezTo>
                    <a:pt x="9949" y="19354"/>
                    <a:pt x="10080" y="18490"/>
                    <a:pt x="9753" y="17366"/>
                  </a:cubicBezTo>
                  <a:cubicBezTo>
                    <a:pt x="9425" y="16243"/>
                    <a:pt x="8640" y="14861"/>
                    <a:pt x="7789" y="12960"/>
                  </a:cubicBezTo>
                  <a:cubicBezTo>
                    <a:pt x="6938" y="11059"/>
                    <a:pt x="6022" y="8640"/>
                    <a:pt x="5564" y="6912"/>
                  </a:cubicBezTo>
                  <a:cubicBezTo>
                    <a:pt x="5105" y="5184"/>
                    <a:pt x="5105" y="4147"/>
                    <a:pt x="5302" y="3283"/>
                  </a:cubicBezTo>
                  <a:cubicBezTo>
                    <a:pt x="5498" y="2419"/>
                    <a:pt x="5891" y="1728"/>
                    <a:pt x="6873" y="1123"/>
                  </a:cubicBezTo>
                  <a:cubicBezTo>
                    <a:pt x="7855" y="518"/>
                    <a:pt x="9425" y="0"/>
                    <a:pt x="10865" y="0"/>
                  </a:cubicBezTo>
                  <a:cubicBezTo>
                    <a:pt x="12305" y="0"/>
                    <a:pt x="13615" y="518"/>
                    <a:pt x="14465" y="1987"/>
                  </a:cubicBezTo>
                  <a:cubicBezTo>
                    <a:pt x="15316" y="3456"/>
                    <a:pt x="15709" y="5875"/>
                    <a:pt x="15382" y="8122"/>
                  </a:cubicBezTo>
                  <a:cubicBezTo>
                    <a:pt x="15055" y="10368"/>
                    <a:pt x="14007" y="12442"/>
                    <a:pt x="13287" y="14083"/>
                  </a:cubicBezTo>
                  <a:cubicBezTo>
                    <a:pt x="12567" y="15725"/>
                    <a:pt x="12175" y="16934"/>
                    <a:pt x="12175" y="17885"/>
                  </a:cubicBezTo>
                  <a:cubicBezTo>
                    <a:pt x="12175" y="18835"/>
                    <a:pt x="12567" y="19526"/>
                    <a:pt x="14204" y="19526"/>
                  </a:cubicBezTo>
                  <a:cubicBezTo>
                    <a:pt x="15840" y="19526"/>
                    <a:pt x="18720" y="18835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762250" y="1521933"/>
              <a:ext cx="374650" cy="30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060"/>
                  </a:moveTo>
                  <a:cubicBezTo>
                    <a:pt x="122" y="1325"/>
                    <a:pt x="244" y="591"/>
                    <a:pt x="793" y="223"/>
                  </a:cubicBezTo>
                  <a:cubicBezTo>
                    <a:pt x="1342" y="-144"/>
                    <a:pt x="2319" y="-144"/>
                    <a:pt x="3844" y="885"/>
                  </a:cubicBezTo>
                  <a:cubicBezTo>
                    <a:pt x="5369" y="1913"/>
                    <a:pt x="7444" y="3970"/>
                    <a:pt x="8725" y="6542"/>
                  </a:cubicBezTo>
                  <a:cubicBezTo>
                    <a:pt x="10007" y="9113"/>
                    <a:pt x="10495" y="12199"/>
                    <a:pt x="9946" y="14770"/>
                  </a:cubicBezTo>
                  <a:cubicBezTo>
                    <a:pt x="9397" y="17342"/>
                    <a:pt x="7810" y="19399"/>
                    <a:pt x="6651" y="20427"/>
                  </a:cubicBezTo>
                  <a:cubicBezTo>
                    <a:pt x="5492" y="21456"/>
                    <a:pt x="4759" y="21456"/>
                    <a:pt x="4210" y="21162"/>
                  </a:cubicBezTo>
                  <a:cubicBezTo>
                    <a:pt x="3661" y="20868"/>
                    <a:pt x="3295" y="20280"/>
                    <a:pt x="3600" y="18738"/>
                  </a:cubicBezTo>
                  <a:cubicBezTo>
                    <a:pt x="3905" y="17195"/>
                    <a:pt x="4881" y="14697"/>
                    <a:pt x="6468" y="12272"/>
                  </a:cubicBezTo>
                  <a:cubicBezTo>
                    <a:pt x="8054" y="9848"/>
                    <a:pt x="10251" y="7497"/>
                    <a:pt x="11715" y="5954"/>
                  </a:cubicBezTo>
                  <a:cubicBezTo>
                    <a:pt x="13180" y="4411"/>
                    <a:pt x="13912" y="3676"/>
                    <a:pt x="14034" y="3603"/>
                  </a:cubicBezTo>
                  <a:cubicBezTo>
                    <a:pt x="14156" y="3529"/>
                    <a:pt x="13668" y="4117"/>
                    <a:pt x="13058" y="5293"/>
                  </a:cubicBezTo>
                  <a:cubicBezTo>
                    <a:pt x="12447" y="6468"/>
                    <a:pt x="11715" y="8232"/>
                    <a:pt x="11288" y="9701"/>
                  </a:cubicBezTo>
                  <a:cubicBezTo>
                    <a:pt x="10861" y="11170"/>
                    <a:pt x="10739" y="12346"/>
                    <a:pt x="11288" y="13521"/>
                  </a:cubicBezTo>
                  <a:cubicBezTo>
                    <a:pt x="11837" y="14697"/>
                    <a:pt x="13058" y="15872"/>
                    <a:pt x="14888" y="16240"/>
                  </a:cubicBezTo>
                  <a:cubicBezTo>
                    <a:pt x="16719" y="16607"/>
                    <a:pt x="19159" y="16166"/>
                    <a:pt x="21600" y="15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118792" y="1354760"/>
              <a:ext cx="181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659"/>
                    <a:pt x="-1068" y="9318"/>
                    <a:pt x="132" y="12918"/>
                  </a:cubicBezTo>
                  <a:cubicBezTo>
                    <a:pt x="1332" y="16518"/>
                    <a:pt x="10932" y="1905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102632" y="1208710"/>
              <a:ext cx="70252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55" fill="norm" stroke="1" extrusionOk="0">
                  <a:moveTo>
                    <a:pt x="10285" y="0"/>
                  </a:moveTo>
                  <a:cubicBezTo>
                    <a:pt x="7109" y="800"/>
                    <a:pt x="3932" y="1600"/>
                    <a:pt x="2026" y="4000"/>
                  </a:cubicBezTo>
                  <a:cubicBezTo>
                    <a:pt x="120" y="6400"/>
                    <a:pt x="-515" y="10400"/>
                    <a:pt x="438" y="13600"/>
                  </a:cubicBezTo>
                  <a:cubicBezTo>
                    <a:pt x="1391" y="16800"/>
                    <a:pt x="3932" y="19200"/>
                    <a:pt x="6791" y="20400"/>
                  </a:cubicBezTo>
                  <a:cubicBezTo>
                    <a:pt x="9650" y="21600"/>
                    <a:pt x="12826" y="21600"/>
                    <a:pt x="15685" y="20000"/>
                  </a:cubicBezTo>
                  <a:cubicBezTo>
                    <a:pt x="18544" y="18400"/>
                    <a:pt x="21085" y="15200"/>
                    <a:pt x="21085" y="12400"/>
                  </a:cubicBezTo>
                  <a:cubicBezTo>
                    <a:pt x="21085" y="9600"/>
                    <a:pt x="18544" y="7200"/>
                    <a:pt x="16320" y="8000"/>
                  </a:cubicBezTo>
                  <a:cubicBezTo>
                    <a:pt x="14097" y="8800"/>
                    <a:pt x="12191" y="12800"/>
                    <a:pt x="10285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263900" y="165321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477683" y="1305697"/>
              <a:ext cx="135468" cy="48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22" fill="norm" stroke="1" extrusionOk="0">
                  <a:moveTo>
                    <a:pt x="21268" y="3048"/>
                  </a:moveTo>
                  <a:cubicBezTo>
                    <a:pt x="21268" y="2480"/>
                    <a:pt x="21268" y="1911"/>
                    <a:pt x="20770" y="1390"/>
                  </a:cubicBezTo>
                  <a:cubicBezTo>
                    <a:pt x="20271" y="869"/>
                    <a:pt x="19274" y="396"/>
                    <a:pt x="17613" y="159"/>
                  </a:cubicBezTo>
                  <a:cubicBezTo>
                    <a:pt x="15951" y="-78"/>
                    <a:pt x="13625" y="-78"/>
                    <a:pt x="11631" y="348"/>
                  </a:cubicBezTo>
                  <a:cubicBezTo>
                    <a:pt x="9637" y="775"/>
                    <a:pt x="7976" y="1627"/>
                    <a:pt x="5982" y="3759"/>
                  </a:cubicBezTo>
                  <a:cubicBezTo>
                    <a:pt x="3988" y="5890"/>
                    <a:pt x="1662" y="9301"/>
                    <a:pt x="665" y="12475"/>
                  </a:cubicBezTo>
                  <a:cubicBezTo>
                    <a:pt x="-332" y="15648"/>
                    <a:pt x="0" y="18585"/>
                    <a:pt x="33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390900" y="1625133"/>
              <a:ext cx="1841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45" y="12302"/>
                    <a:pt x="1490" y="4448"/>
                    <a:pt x="5090" y="1502"/>
                  </a:cubicBezTo>
                  <a:cubicBezTo>
                    <a:pt x="8690" y="-1443"/>
                    <a:pt x="1514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575050" y="1672260"/>
              <a:ext cx="1206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207"/>
                    <a:pt x="11368" y="12414"/>
                    <a:pt x="14968" y="16014"/>
                  </a:cubicBezTo>
                  <a:cubicBezTo>
                    <a:pt x="18568" y="19614"/>
                    <a:pt x="20084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606799" y="1710360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211" y="2908"/>
                  </a:cubicBezTo>
                  <a:cubicBezTo>
                    <a:pt x="10611" y="5815"/>
                    <a:pt x="5305" y="11631"/>
                    <a:pt x="2653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860008" y="1477527"/>
              <a:ext cx="108743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20937" y="1290"/>
                  </a:moveTo>
                  <a:cubicBezTo>
                    <a:pt x="19714" y="645"/>
                    <a:pt x="18492" y="0"/>
                    <a:pt x="16862" y="0"/>
                  </a:cubicBezTo>
                  <a:cubicBezTo>
                    <a:pt x="15231" y="0"/>
                    <a:pt x="13194" y="645"/>
                    <a:pt x="10341" y="2499"/>
                  </a:cubicBezTo>
                  <a:cubicBezTo>
                    <a:pt x="7488" y="4352"/>
                    <a:pt x="3820" y="7415"/>
                    <a:pt x="1782" y="10397"/>
                  </a:cubicBezTo>
                  <a:cubicBezTo>
                    <a:pt x="-255" y="13379"/>
                    <a:pt x="-663" y="16281"/>
                    <a:pt x="1171" y="18134"/>
                  </a:cubicBezTo>
                  <a:cubicBezTo>
                    <a:pt x="3005" y="19988"/>
                    <a:pt x="7080" y="20794"/>
                    <a:pt x="11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011693" y="1547377"/>
              <a:ext cx="192008" cy="16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75" fill="norm" stroke="1" extrusionOk="0">
                  <a:moveTo>
                    <a:pt x="168" y="2187"/>
                  </a:moveTo>
                  <a:cubicBezTo>
                    <a:pt x="1107" y="1094"/>
                    <a:pt x="2046" y="0"/>
                    <a:pt x="2985" y="0"/>
                  </a:cubicBezTo>
                  <a:cubicBezTo>
                    <a:pt x="3924" y="0"/>
                    <a:pt x="4863" y="1094"/>
                    <a:pt x="5568" y="3281"/>
                  </a:cubicBezTo>
                  <a:cubicBezTo>
                    <a:pt x="6272" y="5468"/>
                    <a:pt x="6741" y="8749"/>
                    <a:pt x="6389" y="11620"/>
                  </a:cubicBezTo>
                  <a:cubicBezTo>
                    <a:pt x="6037" y="14491"/>
                    <a:pt x="4863" y="16952"/>
                    <a:pt x="3572" y="18729"/>
                  </a:cubicBezTo>
                  <a:cubicBezTo>
                    <a:pt x="2281" y="20506"/>
                    <a:pt x="872" y="21600"/>
                    <a:pt x="285" y="21463"/>
                  </a:cubicBezTo>
                  <a:cubicBezTo>
                    <a:pt x="-302" y="21327"/>
                    <a:pt x="-67" y="19959"/>
                    <a:pt x="1811" y="16815"/>
                  </a:cubicBezTo>
                  <a:cubicBezTo>
                    <a:pt x="3689" y="13671"/>
                    <a:pt x="7211" y="8749"/>
                    <a:pt x="9559" y="5878"/>
                  </a:cubicBezTo>
                  <a:cubicBezTo>
                    <a:pt x="11907" y="3008"/>
                    <a:pt x="13081" y="2187"/>
                    <a:pt x="13315" y="2324"/>
                  </a:cubicBezTo>
                  <a:cubicBezTo>
                    <a:pt x="13550" y="2461"/>
                    <a:pt x="12846" y="3554"/>
                    <a:pt x="12141" y="5878"/>
                  </a:cubicBezTo>
                  <a:cubicBezTo>
                    <a:pt x="11437" y="8203"/>
                    <a:pt x="10733" y="11757"/>
                    <a:pt x="10850" y="13944"/>
                  </a:cubicBezTo>
                  <a:cubicBezTo>
                    <a:pt x="10968" y="16132"/>
                    <a:pt x="11907" y="16952"/>
                    <a:pt x="13785" y="16815"/>
                  </a:cubicBezTo>
                  <a:cubicBezTo>
                    <a:pt x="15663" y="16678"/>
                    <a:pt x="18481" y="15585"/>
                    <a:pt x="21298" y="14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229099" y="1456360"/>
              <a:ext cx="10186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0" y="0"/>
                  </a:moveTo>
                  <a:cubicBezTo>
                    <a:pt x="4849" y="2057"/>
                    <a:pt x="9698" y="4114"/>
                    <a:pt x="13665" y="6171"/>
                  </a:cubicBezTo>
                  <a:cubicBezTo>
                    <a:pt x="17633" y="8229"/>
                    <a:pt x="20718" y="10286"/>
                    <a:pt x="21159" y="12269"/>
                  </a:cubicBezTo>
                  <a:cubicBezTo>
                    <a:pt x="21600" y="14253"/>
                    <a:pt x="19396" y="16163"/>
                    <a:pt x="15649" y="17706"/>
                  </a:cubicBezTo>
                  <a:cubicBezTo>
                    <a:pt x="11902" y="19249"/>
                    <a:pt x="6612" y="20424"/>
                    <a:pt x="1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445000" y="1672260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546100" y="1339943"/>
              <a:ext cx="470401" cy="4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5253" y="16524"/>
                  </a:moveTo>
                  <a:cubicBezTo>
                    <a:pt x="5253" y="16026"/>
                    <a:pt x="5253" y="15528"/>
                    <a:pt x="5156" y="15030"/>
                  </a:cubicBezTo>
                  <a:cubicBezTo>
                    <a:pt x="5060" y="14533"/>
                    <a:pt x="4866" y="14035"/>
                    <a:pt x="4043" y="14184"/>
                  </a:cubicBezTo>
                  <a:cubicBezTo>
                    <a:pt x="3219" y="14334"/>
                    <a:pt x="1766" y="15130"/>
                    <a:pt x="943" y="16026"/>
                  </a:cubicBezTo>
                  <a:cubicBezTo>
                    <a:pt x="120" y="16922"/>
                    <a:pt x="-74" y="17917"/>
                    <a:pt x="23" y="18664"/>
                  </a:cubicBezTo>
                  <a:cubicBezTo>
                    <a:pt x="120" y="19410"/>
                    <a:pt x="507" y="19908"/>
                    <a:pt x="1040" y="20157"/>
                  </a:cubicBezTo>
                  <a:cubicBezTo>
                    <a:pt x="1573" y="20406"/>
                    <a:pt x="2251" y="20406"/>
                    <a:pt x="3268" y="19311"/>
                  </a:cubicBezTo>
                  <a:cubicBezTo>
                    <a:pt x="4285" y="18216"/>
                    <a:pt x="5641" y="16026"/>
                    <a:pt x="6513" y="13388"/>
                  </a:cubicBezTo>
                  <a:cubicBezTo>
                    <a:pt x="7384" y="10750"/>
                    <a:pt x="7772" y="7665"/>
                    <a:pt x="8014" y="5524"/>
                  </a:cubicBezTo>
                  <a:cubicBezTo>
                    <a:pt x="8256" y="3384"/>
                    <a:pt x="8353" y="2190"/>
                    <a:pt x="8401" y="1344"/>
                  </a:cubicBezTo>
                  <a:cubicBezTo>
                    <a:pt x="8450" y="498"/>
                    <a:pt x="8450" y="0"/>
                    <a:pt x="8304" y="0"/>
                  </a:cubicBezTo>
                  <a:cubicBezTo>
                    <a:pt x="8159" y="0"/>
                    <a:pt x="7869" y="498"/>
                    <a:pt x="7433" y="2389"/>
                  </a:cubicBezTo>
                  <a:cubicBezTo>
                    <a:pt x="6997" y="4280"/>
                    <a:pt x="6416" y="7565"/>
                    <a:pt x="6028" y="10203"/>
                  </a:cubicBezTo>
                  <a:cubicBezTo>
                    <a:pt x="5641" y="12841"/>
                    <a:pt x="5447" y="14831"/>
                    <a:pt x="5350" y="16076"/>
                  </a:cubicBezTo>
                  <a:cubicBezTo>
                    <a:pt x="5253" y="17320"/>
                    <a:pt x="5253" y="17818"/>
                    <a:pt x="5496" y="17768"/>
                  </a:cubicBezTo>
                  <a:cubicBezTo>
                    <a:pt x="5738" y="17718"/>
                    <a:pt x="6222" y="17121"/>
                    <a:pt x="6900" y="16026"/>
                  </a:cubicBezTo>
                  <a:cubicBezTo>
                    <a:pt x="7578" y="14931"/>
                    <a:pt x="8450" y="13338"/>
                    <a:pt x="9031" y="12343"/>
                  </a:cubicBezTo>
                  <a:cubicBezTo>
                    <a:pt x="9612" y="11347"/>
                    <a:pt x="9903" y="10949"/>
                    <a:pt x="10290" y="10949"/>
                  </a:cubicBezTo>
                  <a:cubicBezTo>
                    <a:pt x="10678" y="10949"/>
                    <a:pt x="11162" y="11347"/>
                    <a:pt x="11452" y="12144"/>
                  </a:cubicBezTo>
                  <a:cubicBezTo>
                    <a:pt x="11743" y="12940"/>
                    <a:pt x="11840" y="14135"/>
                    <a:pt x="11695" y="15329"/>
                  </a:cubicBezTo>
                  <a:cubicBezTo>
                    <a:pt x="11549" y="16524"/>
                    <a:pt x="11162" y="17718"/>
                    <a:pt x="10726" y="18415"/>
                  </a:cubicBezTo>
                  <a:cubicBezTo>
                    <a:pt x="10290" y="19112"/>
                    <a:pt x="9806" y="19311"/>
                    <a:pt x="9612" y="19112"/>
                  </a:cubicBezTo>
                  <a:cubicBezTo>
                    <a:pt x="9418" y="18912"/>
                    <a:pt x="9515" y="18315"/>
                    <a:pt x="10242" y="17220"/>
                  </a:cubicBezTo>
                  <a:cubicBezTo>
                    <a:pt x="10968" y="16125"/>
                    <a:pt x="12324" y="14533"/>
                    <a:pt x="13390" y="13488"/>
                  </a:cubicBezTo>
                  <a:cubicBezTo>
                    <a:pt x="14455" y="12442"/>
                    <a:pt x="15230" y="11945"/>
                    <a:pt x="15908" y="11547"/>
                  </a:cubicBezTo>
                  <a:cubicBezTo>
                    <a:pt x="16586" y="11148"/>
                    <a:pt x="17167" y="10850"/>
                    <a:pt x="17167" y="10900"/>
                  </a:cubicBezTo>
                  <a:cubicBezTo>
                    <a:pt x="17167" y="10949"/>
                    <a:pt x="16586" y="11347"/>
                    <a:pt x="15860" y="12194"/>
                  </a:cubicBezTo>
                  <a:cubicBezTo>
                    <a:pt x="15133" y="13040"/>
                    <a:pt x="14261" y="14334"/>
                    <a:pt x="14407" y="15827"/>
                  </a:cubicBezTo>
                  <a:cubicBezTo>
                    <a:pt x="14552" y="17320"/>
                    <a:pt x="15714" y="19012"/>
                    <a:pt x="17070" y="20007"/>
                  </a:cubicBezTo>
                  <a:cubicBezTo>
                    <a:pt x="18426" y="21003"/>
                    <a:pt x="19976" y="21301"/>
                    <a:pt x="21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314700" y="2006693"/>
              <a:ext cx="844550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56"/>
                  </a:moveTo>
                  <a:cubicBezTo>
                    <a:pt x="2003" y="3456"/>
                    <a:pt x="4006" y="3456"/>
                    <a:pt x="5928" y="2592"/>
                  </a:cubicBezTo>
                  <a:cubicBezTo>
                    <a:pt x="7850" y="1728"/>
                    <a:pt x="9690" y="0"/>
                    <a:pt x="11720" y="0"/>
                  </a:cubicBezTo>
                  <a:cubicBezTo>
                    <a:pt x="13750" y="0"/>
                    <a:pt x="15970" y="1728"/>
                    <a:pt x="17567" y="3456"/>
                  </a:cubicBezTo>
                  <a:cubicBezTo>
                    <a:pt x="19164" y="5184"/>
                    <a:pt x="20138" y="6912"/>
                    <a:pt x="20707" y="9936"/>
                  </a:cubicBezTo>
                  <a:cubicBezTo>
                    <a:pt x="21275" y="12960"/>
                    <a:pt x="21438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361045" y="2091625"/>
              <a:ext cx="791855" cy="3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20" fill="norm" stroke="1" extrusionOk="0">
                  <a:moveTo>
                    <a:pt x="5132" y="4140"/>
                  </a:moveTo>
                  <a:cubicBezTo>
                    <a:pt x="3750" y="2700"/>
                    <a:pt x="2367" y="1260"/>
                    <a:pt x="1446" y="540"/>
                  </a:cubicBezTo>
                  <a:cubicBezTo>
                    <a:pt x="524" y="-180"/>
                    <a:pt x="63" y="-180"/>
                    <a:pt x="6" y="540"/>
                  </a:cubicBezTo>
                  <a:cubicBezTo>
                    <a:pt x="-52" y="1260"/>
                    <a:pt x="294" y="2700"/>
                    <a:pt x="1474" y="3420"/>
                  </a:cubicBezTo>
                  <a:cubicBezTo>
                    <a:pt x="2655" y="4140"/>
                    <a:pt x="4671" y="4140"/>
                    <a:pt x="7148" y="4860"/>
                  </a:cubicBezTo>
                  <a:cubicBezTo>
                    <a:pt x="9625" y="5580"/>
                    <a:pt x="12562" y="7020"/>
                    <a:pt x="15039" y="9900"/>
                  </a:cubicBezTo>
                  <a:cubicBezTo>
                    <a:pt x="17516" y="12780"/>
                    <a:pt x="19532" y="17100"/>
                    <a:pt x="21548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0" y="2790802"/>
              <a:ext cx="4171950" cy="15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666"/>
                  </a:moveTo>
                  <a:cubicBezTo>
                    <a:pt x="449" y="766"/>
                    <a:pt x="899" y="-134"/>
                    <a:pt x="1310" y="16"/>
                  </a:cubicBezTo>
                  <a:cubicBezTo>
                    <a:pt x="1721" y="166"/>
                    <a:pt x="2093" y="1366"/>
                    <a:pt x="2460" y="2566"/>
                  </a:cubicBezTo>
                  <a:cubicBezTo>
                    <a:pt x="2827" y="3766"/>
                    <a:pt x="3189" y="4966"/>
                    <a:pt x="3573" y="5866"/>
                  </a:cubicBezTo>
                  <a:cubicBezTo>
                    <a:pt x="3956" y="6766"/>
                    <a:pt x="4362" y="7366"/>
                    <a:pt x="4805" y="7816"/>
                  </a:cubicBezTo>
                  <a:cubicBezTo>
                    <a:pt x="5249" y="8266"/>
                    <a:pt x="5732" y="8566"/>
                    <a:pt x="6153" y="8716"/>
                  </a:cubicBezTo>
                  <a:cubicBezTo>
                    <a:pt x="6575" y="8866"/>
                    <a:pt x="6937" y="8866"/>
                    <a:pt x="7408" y="8866"/>
                  </a:cubicBezTo>
                  <a:cubicBezTo>
                    <a:pt x="7879" y="8866"/>
                    <a:pt x="8460" y="8866"/>
                    <a:pt x="8970" y="8866"/>
                  </a:cubicBezTo>
                  <a:cubicBezTo>
                    <a:pt x="9479" y="8866"/>
                    <a:pt x="9918" y="8866"/>
                    <a:pt x="10345" y="8866"/>
                  </a:cubicBezTo>
                  <a:cubicBezTo>
                    <a:pt x="10773" y="8866"/>
                    <a:pt x="11189" y="8866"/>
                    <a:pt x="11605" y="9016"/>
                  </a:cubicBezTo>
                  <a:cubicBezTo>
                    <a:pt x="12022" y="9166"/>
                    <a:pt x="12438" y="9466"/>
                    <a:pt x="12833" y="9766"/>
                  </a:cubicBezTo>
                  <a:cubicBezTo>
                    <a:pt x="13227" y="10066"/>
                    <a:pt x="13600" y="10366"/>
                    <a:pt x="13995" y="10666"/>
                  </a:cubicBezTo>
                  <a:cubicBezTo>
                    <a:pt x="14389" y="10966"/>
                    <a:pt x="14805" y="11266"/>
                    <a:pt x="15189" y="11566"/>
                  </a:cubicBezTo>
                  <a:cubicBezTo>
                    <a:pt x="15573" y="11866"/>
                    <a:pt x="15923" y="12166"/>
                    <a:pt x="16274" y="12616"/>
                  </a:cubicBezTo>
                  <a:cubicBezTo>
                    <a:pt x="16625" y="13066"/>
                    <a:pt x="16975" y="13666"/>
                    <a:pt x="17370" y="14416"/>
                  </a:cubicBezTo>
                  <a:cubicBezTo>
                    <a:pt x="17764" y="15166"/>
                    <a:pt x="18203" y="16066"/>
                    <a:pt x="18652" y="16966"/>
                  </a:cubicBezTo>
                  <a:cubicBezTo>
                    <a:pt x="19101" y="17866"/>
                    <a:pt x="19562" y="18766"/>
                    <a:pt x="20055" y="19516"/>
                  </a:cubicBezTo>
                  <a:cubicBezTo>
                    <a:pt x="20548" y="20266"/>
                    <a:pt x="21074" y="208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09550" y="2840660"/>
              <a:ext cx="36576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12"/>
                  </a:moveTo>
                  <a:cubicBezTo>
                    <a:pt x="488" y="5904"/>
                    <a:pt x="975" y="4896"/>
                    <a:pt x="1413" y="4104"/>
                  </a:cubicBezTo>
                  <a:cubicBezTo>
                    <a:pt x="1850" y="3312"/>
                    <a:pt x="2238" y="2736"/>
                    <a:pt x="2656" y="2232"/>
                  </a:cubicBezTo>
                  <a:cubicBezTo>
                    <a:pt x="3075" y="1728"/>
                    <a:pt x="3525" y="1296"/>
                    <a:pt x="3981" y="936"/>
                  </a:cubicBezTo>
                  <a:cubicBezTo>
                    <a:pt x="4438" y="576"/>
                    <a:pt x="4900" y="288"/>
                    <a:pt x="5319" y="144"/>
                  </a:cubicBezTo>
                  <a:cubicBezTo>
                    <a:pt x="5738" y="0"/>
                    <a:pt x="6112" y="0"/>
                    <a:pt x="6494" y="0"/>
                  </a:cubicBezTo>
                  <a:cubicBezTo>
                    <a:pt x="6875" y="0"/>
                    <a:pt x="7263" y="0"/>
                    <a:pt x="7688" y="72"/>
                  </a:cubicBezTo>
                  <a:cubicBezTo>
                    <a:pt x="8112" y="144"/>
                    <a:pt x="8575" y="288"/>
                    <a:pt x="9019" y="576"/>
                  </a:cubicBezTo>
                  <a:cubicBezTo>
                    <a:pt x="9462" y="864"/>
                    <a:pt x="9887" y="1296"/>
                    <a:pt x="10356" y="1872"/>
                  </a:cubicBezTo>
                  <a:cubicBezTo>
                    <a:pt x="10825" y="2448"/>
                    <a:pt x="11338" y="3168"/>
                    <a:pt x="11831" y="3888"/>
                  </a:cubicBezTo>
                  <a:cubicBezTo>
                    <a:pt x="12325" y="4608"/>
                    <a:pt x="12800" y="5328"/>
                    <a:pt x="13288" y="6120"/>
                  </a:cubicBezTo>
                  <a:cubicBezTo>
                    <a:pt x="13775" y="6912"/>
                    <a:pt x="14275" y="7776"/>
                    <a:pt x="14738" y="8568"/>
                  </a:cubicBezTo>
                  <a:cubicBezTo>
                    <a:pt x="15200" y="9360"/>
                    <a:pt x="15625" y="10080"/>
                    <a:pt x="16162" y="11088"/>
                  </a:cubicBezTo>
                  <a:cubicBezTo>
                    <a:pt x="16700" y="12096"/>
                    <a:pt x="17350" y="13392"/>
                    <a:pt x="17931" y="14544"/>
                  </a:cubicBezTo>
                  <a:cubicBezTo>
                    <a:pt x="18512" y="15696"/>
                    <a:pt x="19025" y="16704"/>
                    <a:pt x="19625" y="17856"/>
                  </a:cubicBezTo>
                  <a:cubicBezTo>
                    <a:pt x="20225" y="19008"/>
                    <a:pt x="20913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9" name="Drawing"/>
          <p:cNvGrpSpPr/>
          <p:nvPr/>
        </p:nvGrpSpPr>
        <p:grpSpPr>
          <a:xfrm>
            <a:off x="504771" y="1346563"/>
            <a:ext cx="12007624" cy="8348687"/>
            <a:chOff x="0" y="0"/>
            <a:chExt cx="12007622" cy="8348686"/>
          </a:xfrm>
        </p:grpSpPr>
        <p:sp>
          <p:nvSpPr>
            <p:cNvPr id="1708" name="Line"/>
            <p:cNvSpPr/>
            <p:nvPr/>
          </p:nvSpPr>
          <p:spPr>
            <a:xfrm>
              <a:off x="203199" y="481127"/>
              <a:ext cx="244529" cy="4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47" fill="norm" stroke="1" extrusionOk="0">
                  <a:moveTo>
                    <a:pt x="13133" y="3887"/>
                  </a:moveTo>
                  <a:cubicBezTo>
                    <a:pt x="12946" y="2929"/>
                    <a:pt x="12760" y="1971"/>
                    <a:pt x="11922" y="1173"/>
                  </a:cubicBezTo>
                  <a:cubicBezTo>
                    <a:pt x="11084" y="375"/>
                    <a:pt x="9595" y="-263"/>
                    <a:pt x="7919" y="109"/>
                  </a:cubicBezTo>
                  <a:cubicBezTo>
                    <a:pt x="6243" y="482"/>
                    <a:pt x="4381" y="1865"/>
                    <a:pt x="2798" y="4100"/>
                  </a:cubicBezTo>
                  <a:cubicBezTo>
                    <a:pt x="1215" y="6334"/>
                    <a:pt x="-88" y="9420"/>
                    <a:pt x="5" y="11867"/>
                  </a:cubicBezTo>
                  <a:cubicBezTo>
                    <a:pt x="98" y="14314"/>
                    <a:pt x="1588" y="16123"/>
                    <a:pt x="3264" y="17081"/>
                  </a:cubicBezTo>
                  <a:cubicBezTo>
                    <a:pt x="4940" y="18038"/>
                    <a:pt x="6802" y="18145"/>
                    <a:pt x="9036" y="17240"/>
                  </a:cubicBezTo>
                  <a:cubicBezTo>
                    <a:pt x="11271" y="16336"/>
                    <a:pt x="13878" y="14421"/>
                    <a:pt x="15181" y="11920"/>
                  </a:cubicBezTo>
                  <a:cubicBezTo>
                    <a:pt x="16484" y="9420"/>
                    <a:pt x="16484" y="6334"/>
                    <a:pt x="15646" y="4259"/>
                  </a:cubicBezTo>
                  <a:cubicBezTo>
                    <a:pt x="14809" y="2184"/>
                    <a:pt x="13133" y="1120"/>
                    <a:pt x="11084" y="748"/>
                  </a:cubicBezTo>
                  <a:cubicBezTo>
                    <a:pt x="9036" y="375"/>
                    <a:pt x="6615" y="695"/>
                    <a:pt x="5219" y="1120"/>
                  </a:cubicBezTo>
                  <a:cubicBezTo>
                    <a:pt x="3822" y="1546"/>
                    <a:pt x="3450" y="2078"/>
                    <a:pt x="3636" y="3089"/>
                  </a:cubicBezTo>
                  <a:cubicBezTo>
                    <a:pt x="3822" y="4100"/>
                    <a:pt x="4567" y="5589"/>
                    <a:pt x="6615" y="7664"/>
                  </a:cubicBezTo>
                  <a:cubicBezTo>
                    <a:pt x="8664" y="9739"/>
                    <a:pt x="12015" y="12399"/>
                    <a:pt x="14157" y="14527"/>
                  </a:cubicBezTo>
                  <a:cubicBezTo>
                    <a:pt x="16298" y="16655"/>
                    <a:pt x="17229" y="18251"/>
                    <a:pt x="17881" y="19369"/>
                  </a:cubicBezTo>
                  <a:cubicBezTo>
                    <a:pt x="18533" y="20486"/>
                    <a:pt x="18905" y="21124"/>
                    <a:pt x="19464" y="21231"/>
                  </a:cubicBezTo>
                  <a:cubicBezTo>
                    <a:pt x="20022" y="21337"/>
                    <a:pt x="20767" y="20911"/>
                    <a:pt x="21512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54441" y="525754"/>
              <a:ext cx="140978" cy="37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412" fill="norm" stroke="1" extrusionOk="0">
                  <a:moveTo>
                    <a:pt x="872" y="1863"/>
                  </a:moveTo>
                  <a:cubicBezTo>
                    <a:pt x="255" y="1260"/>
                    <a:pt x="-362" y="657"/>
                    <a:pt x="255" y="295"/>
                  </a:cubicBezTo>
                  <a:cubicBezTo>
                    <a:pt x="872" y="-67"/>
                    <a:pt x="2724" y="-188"/>
                    <a:pt x="5809" y="476"/>
                  </a:cubicBezTo>
                  <a:cubicBezTo>
                    <a:pt x="8895" y="1139"/>
                    <a:pt x="13215" y="2587"/>
                    <a:pt x="16301" y="4820"/>
                  </a:cubicBezTo>
                  <a:cubicBezTo>
                    <a:pt x="19387" y="7052"/>
                    <a:pt x="21238" y="10069"/>
                    <a:pt x="20312" y="12844"/>
                  </a:cubicBezTo>
                  <a:cubicBezTo>
                    <a:pt x="19387" y="15620"/>
                    <a:pt x="15684" y="18154"/>
                    <a:pt x="12598" y="19542"/>
                  </a:cubicBezTo>
                  <a:cubicBezTo>
                    <a:pt x="9512" y="20929"/>
                    <a:pt x="7044" y="21171"/>
                    <a:pt x="4575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0" y="489535"/>
              <a:ext cx="193728" cy="4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54" fill="norm" stroke="1" extrusionOk="0">
                  <a:moveTo>
                    <a:pt x="15149" y="880"/>
                  </a:moveTo>
                  <a:cubicBezTo>
                    <a:pt x="14210" y="468"/>
                    <a:pt x="13271" y="57"/>
                    <a:pt x="11392" y="5"/>
                  </a:cubicBezTo>
                  <a:cubicBezTo>
                    <a:pt x="9514" y="-46"/>
                    <a:pt x="6697" y="263"/>
                    <a:pt x="4349" y="1497"/>
                  </a:cubicBezTo>
                  <a:cubicBezTo>
                    <a:pt x="2001" y="2731"/>
                    <a:pt x="123" y="4891"/>
                    <a:pt x="5" y="7565"/>
                  </a:cubicBezTo>
                  <a:cubicBezTo>
                    <a:pt x="-112" y="10240"/>
                    <a:pt x="1531" y="13428"/>
                    <a:pt x="4936" y="15794"/>
                  </a:cubicBezTo>
                  <a:cubicBezTo>
                    <a:pt x="8340" y="18160"/>
                    <a:pt x="13505" y="19703"/>
                    <a:pt x="16558" y="20525"/>
                  </a:cubicBezTo>
                  <a:cubicBezTo>
                    <a:pt x="19610" y="21348"/>
                    <a:pt x="20549" y="21451"/>
                    <a:pt x="21488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393877" y="666386"/>
              <a:ext cx="25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57"/>
                    <a:pt x="0" y="7314"/>
                    <a:pt x="3600" y="10914"/>
                  </a:cubicBezTo>
                  <a:cubicBezTo>
                    <a:pt x="7200" y="14514"/>
                    <a:pt x="14400" y="18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355777" y="612010"/>
              <a:ext cx="248455" cy="48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15" fill="norm" stroke="1" extrusionOk="0">
                  <a:moveTo>
                    <a:pt x="0" y="2925"/>
                  </a:moveTo>
                  <a:cubicBezTo>
                    <a:pt x="0" y="2464"/>
                    <a:pt x="0" y="2002"/>
                    <a:pt x="270" y="1541"/>
                  </a:cubicBezTo>
                  <a:cubicBezTo>
                    <a:pt x="540" y="1079"/>
                    <a:pt x="1080" y="618"/>
                    <a:pt x="2700" y="295"/>
                  </a:cubicBezTo>
                  <a:cubicBezTo>
                    <a:pt x="4320" y="-28"/>
                    <a:pt x="7020" y="-213"/>
                    <a:pt x="10350" y="433"/>
                  </a:cubicBezTo>
                  <a:cubicBezTo>
                    <a:pt x="13680" y="1079"/>
                    <a:pt x="17640" y="2556"/>
                    <a:pt x="19620" y="4772"/>
                  </a:cubicBezTo>
                  <a:cubicBezTo>
                    <a:pt x="21600" y="6987"/>
                    <a:pt x="21600" y="9941"/>
                    <a:pt x="19800" y="12664"/>
                  </a:cubicBezTo>
                  <a:cubicBezTo>
                    <a:pt x="18000" y="15387"/>
                    <a:pt x="14400" y="17879"/>
                    <a:pt x="12150" y="19264"/>
                  </a:cubicBezTo>
                  <a:cubicBezTo>
                    <a:pt x="9900" y="20649"/>
                    <a:pt x="9000" y="20925"/>
                    <a:pt x="8100" y="21110"/>
                  </a:cubicBezTo>
                  <a:cubicBezTo>
                    <a:pt x="7200" y="21295"/>
                    <a:pt x="6300" y="21387"/>
                    <a:pt x="6120" y="21249"/>
                  </a:cubicBezTo>
                  <a:cubicBezTo>
                    <a:pt x="5940" y="21110"/>
                    <a:pt x="6480" y="20741"/>
                    <a:pt x="7020" y="20464"/>
                  </a:cubicBezTo>
                  <a:cubicBezTo>
                    <a:pt x="7560" y="20187"/>
                    <a:pt x="8100" y="20002"/>
                    <a:pt x="8640" y="1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679627" y="844186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5600"/>
                    <a:pt x="2304" y="9600"/>
                    <a:pt x="5904" y="6000"/>
                  </a:cubicBezTo>
                  <a:cubicBezTo>
                    <a:pt x="9504" y="2400"/>
                    <a:pt x="1555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705027" y="964836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5600"/>
                    <a:pt x="8441" y="9600"/>
                    <a:pt x="12041" y="6000"/>
                  </a:cubicBezTo>
                  <a:cubicBezTo>
                    <a:pt x="15641" y="2400"/>
                    <a:pt x="1862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272294" y="592801"/>
              <a:ext cx="156634" cy="54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19849" y="1648"/>
                  </a:moveTo>
                  <a:cubicBezTo>
                    <a:pt x="16638" y="1065"/>
                    <a:pt x="13427" y="481"/>
                    <a:pt x="11092" y="189"/>
                  </a:cubicBezTo>
                  <a:cubicBezTo>
                    <a:pt x="8757" y="-103"/>
                    <a:pt x="7297" y="-103"/>
                    <a:pt x="5984" y="522"/>
                  </a:cubicBezTo>
                  <a:cubicBezTo>
                    <a:pt x="4670" y="1148"/>
                    <a:pt x="3503" y="2399"/>
                    <a:pt x="4086" y="3900"/>
                  </a:cubicBezTo>
                  <a:cubicBezTo>
                    <a:pt x="4670" y="5401"/>
                    <a:pt x="7005" y="7153"/>
                    <a:pt x="8465" y="8487"/>
                  </a:cubicBezTo>
                  <a:cubicBezTo>
                    <a:pt x="9924" y="9821"/>
                    <a:pt x="10508" y="10739"/>
                    <a:pt x="10654" y="11406"/>
                  </a:cubicBezTo>
                  <a:cubicBezTo>
                    <a:pt x="10800" y="12073"/>
                    <a:pt x="10508" y="12490"/>
                    <a:pt x="9778" y="12824"/>
                  </a:cubicBezTo>
                  <a:cubicBezTo>
                    <a:pt x="9049" y="13157"/>
                    <a:pt x="7881" y="13407"/>
                    <a:pt x="6568" y="13574"/>
                  </a:cubicBezTo>
                  <a:cubicBezTo>
                    <a:pt x="5254" y="13741"/>
                    <a:pt x="3795" y="13824"/>
                    <a:pt x="2627" y="13699"/>
                  </a:cubicBezTo>
                  <a:cubicBezTo>
                    <a:pt x="1459" y="13574"/>
                    <a:pt x="584" y="13241"/>
                    <a:pt x="876" y="13157"/>
                  </a:cubicBezTo>
                  <a:cubicBezTo>
                    <a:pt x="1168" y="13074"/>
                    <a:pt x="2627" y="13241"/>
                    <a:pt x="3503" y="13533"/>
                  </a:cubicBezTo>
                  <a:cubicBezTo>
                    <a:pt x="4378" y="13824"/>
                    <a:pt x="4670" y="14241"/>
                    <a:pt x="4086" y="15200"/>
                  </a:cubicBezTo>
                  <a:cubicBezTo>
                    <a:pt x="3503" y="16160"/>
                    <a:pt x="2043" y="17661"/>
                    <a:pt x="1168" y="18661"/>
                  </a:cubicBezTo>
                  <a:cubicBezTo>
                    <a:pt x="292" y="19662"/>
                    <a:pt x="0" y="20163"/>
                    <a:pt x="0" y="20621"/>
                  </a:cubicBezTo>
                  <a:cubicBezTo>
                    <a:pt x="0" y="21080"/>
                    <a:pt x="292" y="21497"/>
                    <a:pt x="3941" y="21455"/>
                  </a:cubicBezTo>
                  <a:cubicBezTo>
                    <a:pt x="7589" y="21414"/>
                    <a:pt x="14595" y="20913"/>
                    <a:pt x="21600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701977" y="640986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154"/>
                    <a:pt x="5760" y="8308"/>
                    <a:pt x="9360" y="11908"/>
                  </a:cubicBezTo>
                  <a:cubicBezTo>
                    <a:pt x="12960" y="15508"/>
                    <a:pt x="17280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841677" y="1002936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248077" y="715836"/>
              <a:ext cx="228601" cy="27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546"/>
                  </a:moveTo>
                  <a:cubicBezTo>
                    <a:pt x="1600" y="3732"/>
                    <a:pt x="3200" y="1919"/>
                    <a:pt x="5200" y="929"/>
                  </a:cubicBezTo>
                  <a:cubicBezTo>
                    <a:pt x="7200" y="-60"/>
                    <a:pt x="9600" y="-225"/>
                    <a:pt x="11600" y="270"/>
                  </a:cubicBezTo>
                  <a:cubicBezTo>
                    <a:pt x="13600" y="764"/>
                    <a:pt x="15200" y="1919"/>
                    <a:pt x="14600" y="4722"/>
                  </a:cubicBezTo>
                  <a:cubicBezTo>
                    <a:pt x="14000" y="7525"/>
                    <a:pt x="11200" y="11977"/>
                    <a:pt x="9300" y="14615"/>
                  </a:cubicBezTo>
                  <a:cubicBezTo>
                    <a:pt x="7400" y="17253"/>
                    <a:pt x="6400" y="18077"/>
                    <a:pt x="5600" y="18902"/>
                  </a:cubicBezTo>
                  <a:cubicBezTo>
                    <a:pt x="4800" y="19726"/>
                    <a:pt x="4200" y="20551"/>
                    <a:pt x="4500" y="20963"/>
                  </a:cubicBezTo>
                  <a:cubicBezTo>
                    <a:pt x="4800" y="21375"/>
                    <a:pt x="6000" y="21375"/>
                    <a:pt x="9000" y="21375"/>
                  </a:cubicBezTo>
                  <a:cubicBezTo>
                    <a:pt x="12000" y="21375"/>
                    <a:pt x="16800" y="213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502077" y="1028336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927527" y="723536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492"/>
                    <a:pt x="11520" y="4985"/>
                    <a:pt x="14400" y="8169"/>
                  </a:cubicBezTo>
                  <a:cubicBezTo>
                    <a:pt x="17280" y="11354"/>
                    <a:pt x="17280" y="15231"/>
                    <a:pt x="18000" y="17585"/>
                  </a:cubicBezTo>
                  <a:cubicBezTo>
                    <a:pt x="18720" y="19938"/>
                    <a:pt x="20160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054527" y="1060086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422827" y="748936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817"/>
                    <a:pt x="8640" y="5635"/>
                    <a:pt x="12240" y="9235"/>
                  </a:cubicBezTo>
                  <a:cubicBezTo>
                    <a:pt x="15840" y="12835"/>
                    <a:pt x="18720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518077" y="1041036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746677" y="694138"/>
              <a:ext cx="311151" cy="32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4831"/>
                  </a:moveTo>
                  <a:cubicBezTo>
                    <a:pt x="0" y="3861"/>
                    <a:pt x="0" y="2892"/>
                    <a:pt x="735" y="2061"/>
                  </a:cubicBezTo>
                  <a:cubicBezTo>
                    <a:pt x="1469" y="1231"/>
                    <a:pt x="2939" y="538"/>
                    <a:pt x="4041" y="192"/>
                  </a:cubicBezTo>
                  <a:cubicBezTo>
                    <a:pt x="5143" y="-154"/>
                    <a:pt x="5878" y="-154"/>
                    <a:pt x="6612" y="1231"/>
                  </a:cubicBezTo>
                  <a:cubicBezTo>
                    <a:pt x="7347" y="2615"/>
                    <a:pt x="8082" y="5384"/>
                    <a:pt x="7788" y="8223"/>
                  </a:cubicBezTo>
                  <a:cubicBezTo>
                    <a:pt x="7494" y="11061"/>
                    <a:pt x="6171" y="13969"/>
                    <a:pt x="5290" y="15700"/>
                  </a:cubicBezTo>
                  <a:cubicBezTo>
                    <a:pt x="4408" y="17431"/>
                    <a:pt x="3967" y="17984"/>
                    <a:pt x="4114" y="18400"/>
                  </a:cubicBezTo>
                  <a:cubicBezTo>
                    <a:pt x="4261" y="18815"/>
                    <a:pt x="4996" y="19092"/>
                    <a:pt x="7200" y="19438"/>
                  </a:cubicBezTo>
                  <a:cubicBezTo>
                    <a:pt x="9404" y="19784"/>
                    <a:pt x="13078" y="20200"/>
                    <a:pt x="15722" y="20546"/>
                  </a:cubicBezTo>
                  <a:cubicBezTo>
                    <a:pt x="18367" y="20892"/>
                    <a:pt x="19984" y="21169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183099" y="576144"/>
              <a:ext cx="180598" cy="53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74" fill="norm" stroke="1" extrusionOk="0">
                  <a:moveTo>
                    <a:pt x="201" y="3344"/>
                  </a:moveTo>
                  <a:cubicBezTo>
                    <a:pt x="-45" y="2669"/>
                    <a:pt x="-290" y="1994"/>
                    <a:pt x="937" y="1404"/>
                  </a:cubicBezTo>
                  <a:cubicBezTo>
                    <a:pt x="2165" y="813"/>
                    <a:pt x="4865" y="307"/>
                    <a:pt x="7442" y="96"/>
                  </a:cubicBezTo>
                  <a:cubicBezTo>
                    <a:pt x="10019" y="-115"/>
                    <a:pt x="12474" y="-31"/>
                    <a:pt x="13578" y="897"/>
                  </a:cubicBezTo>
                  <a:cubicBezTo>
                    <a:pt x="14683" y="1826"/>
                    <a:pt x="14437" y="3597"/>
                    <a:pt x="13333" y="5412"/>
                  </a:cubicBezTo>
                  <a:cubicBezTo>
                    <a:pt x="12228" y="7226"/>
                    <a:pt x="10265" y="9082"/>
                    <a:pt x="9405" y="10263"/>
                  </a:cubicBezTo>
                  <a:cubicBezTo>
                    <a:pt x="8546" y="11444"/>
                    <a:pt x="8792" y="11951"/>
                    <a:pt x="10633" y="12752"/>
                  </a:cubicBezTo>
                  <a:cubicBezTo>
                    <a:pt x="12474" y="13554"/>
                    <a:pt x="15910" y="14651"/>
                    <a:pt x="18119" y="15747"/>
                  </a:cubicBezTo>
                  <a:cubicBezTo>
                    <a:pt x="20328" y="16844"/>
                    <a:pt x="21310" y="17941"/>
                    <a:pt x="20819" y="18869"/>
                  </a:cubicBezTo>
                  <a:cubicBezTo>
                    <a:pt x="20328" y="19797"/>
                    <a:pt x="18365" y="20557"/>
                    <a:pt x="16646" y="20979"/>
                  </a:cubicBezTo>
                  <a:cubicBezTo>
                    <a:pt x="14928" y="21401"/>
                    <a:pt x="13455" y="21485"/>
                    <a:pt x="13087" y="21232"/>
                  </a:cubicBezTo>
                  <a:cubicBezTo>
                    <a:pt x="12719" y="20979"/>
                    <a:pt x="13455" y="20388"/>
                    <a:pt x="14192" y="19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640748" y="882286"/>
              <a:ext cx="331480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011" fill="norm" stroke="1" extrusionOk="0">
                  <a:moveTo>
                    <a:pt x="3363" y="19591"/>
                  </a:moveTo>
                  <a:cubicBezTo>
                    <a:pt x="2270" y="20595"/>
                    <a:pt x="1176" y="21600"/>
                    <a:pt x="561" y="20595"/>
                  </a:cubicBezTo>
                  <a:cubicBezTo>
                    <a:pt x="-54" y="19591"/>
                    <a:pt x="-191" y="16577"/>
                    <a:pt x="287" y="12809"/>
                  </a:cubicBezTo>
                  <a:cubicBezTo>
                    <a:pt x="766" y="9042"/>
                    <a:pt x="1860" y="4521"/>
                    <a:pt x="3227" y="2260"/>
                  </a:cubicBezTo>
                  <a:cubicBezTo>
                    <a:pt x="4594" y="0"/>
                    <a:pt x="6234" y="0"/>
                    <a:pt x="8148" y="2763"/>
                  </a:cubicBezTo>
                  <a:cubicBezTo>
                    <a:pt x="10062" y="5526"/>
                    <a:pt x="12250" y="11051"/>
                    <a:pt x="14095" y="13563"/>
                  </a:cubicBezTo>
                  <a:cubicBezTo>
                    <a:pt x="15941" y="16074"/>
                    <a:pt x="17444" y="15572"/>
                    <a:pt x="18470" y="14065"/>
                  </a:cubicBezTo>
                  <a:cubicBezTo>
                    <a:pt x="19495" y="12558"/>
                    <a:pt x="20042" y="10047"/>
                    <a:pt x="20452" y="7535"/>
                  </a:cubicBezTo>
                  <a:cubicBezTo>
                    <a:pt x="20862" y="5023"/>
                    <a:pt x="21136" y="2512"/>
                    <a:pt x="21272" y="1256"/>
                  </a:cubicBezTo>
                  <a:cubicBezTo>
                    <a:pt x="21409" y="0"/>
                    <a:pt x="21409" y="0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5686477" y="621936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5724577" y="52668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788077" y="660036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819827" y="571136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875761" y="429320"/>
              <a:ext cx="159604" cy="34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12" fill="norm" stroke="1" extrusionOk="0">
                  <a:moveTo>
                    <a:pt x="12100" y="15055"/>
                  </a:moveTo>
                  <a:cubicBezTo>
                    <a:pt x="10679" y="14400"/>
                    <a:pt x="9258" y="13745"/>
                    <a:pt x="7411" y="13745"/>
                  </a:cubicBezTo>
                  <a:cubicBezTo>
                    <a:pt x="5563" y="13745"/>
                    <a:pt x="3290" y="14400"/>
                    <a:pt x="1868" y="15447"/>
                  </a:cubicBezTo>
                  <a:cubicBezTo>
                    <a:pt x="447" y="16495"/>
                    <a:pt x="-121" y="17935"/>
                    <a:pt x="21" y="18982"/>
                  </a:cubicBezTo>
                  <a:cubicBezTo>
                    <a:pt x="163" y="20029"/>
                    <a:pt x="1016" y="20684"/>
                    <a:pt x="2437" y="21076"/>
                  </a:cubicBezTo>
                  <a:cubicBezTo>
                    <a:pt x="3858" y="21469"/>
                    <a:pt x="5847" y="21600"/>
                    <a:pt x="7837" y="21011"/>
                  </a:cubicBezTo>
                  <a:cubicBezTo>
                    <a:pt x="9826" y="20422"/>
                    <a:pt x="11816" y="19113"/>
                    <a:pt x="13947" y="16560"/>
                  </a:cubicBezTo>
                  <a:cubicBezTo>
                    <a:pt x="16079" y="14007"/>
                    <a:pt x="18353" y="10211"/>
                    <a:pt x="19632" y="7462"/>
                  </a:cubicBezTo>
                  <a:cubicBezTo>
                    <a:pt x="20911" y="4713"/>
                    <a:pt x="21195" y="3011"/>
                    <a:pt x="21337" y="1833"/>
                  </a:cubicBezTo>
                  <a:cubicBezTo>
                    <a:pt x="21479" y="655"/>
                    <a:pt x="21479" y="0"/>
                    <a:pt x="21195" y="0"/>
                  </a:cubicBezTo>
                  <a:cubicBezTo>
                    <a:pt x="20911" y="0"/>
                    <a:pt x="20342" y="655"/>
                    <a:pt x="19632" y="2945"/>
                  </a:cubicBezTo>
                  <a:cubicBezTo>
                    <a:pt x="18921" y="5236"/>
                    <a:pt x="18068" y="9164"/>
                    <a:pt x="18211" y="11847"/>
                  </a:cubicBezTo>
                  <a:cubicBezTo>
                    <a:pt x="18353" y="14531"/>
                    <a:pt x="19490" y="15971"/>
                    <a:pt x="20626" y="17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6543727" y="691531"/>
              <a:ext cx="311151" cy="48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426"/>
                  </a:moveTo>
                  <a:cubicBezTo>
                    <a:pt x="0" y="766"/>
                    <a:pt x="0" y="106"/>
                    <a:pt x="294" y="11"/>
                  </a:cubicBezTo>
                  <a:cubicBezTo>
                    <a:pt x="588" y="-83"/>
                    <a:pt x="1176" y="389"/>
                    <a:pt x="2865" y="2228"/>
                  </a:cubicBezTo>
                  <a:cubicBezTo>
                    <a:pt x="4555" y="4067"/>
                    <a:pt x="7347" y="7274"/>
                    <a:pt x="9992" y="10057"/>
                  </a:cubicBezTo>
                  <a:cubicBezTo>
                    <a:pt x="12637" y="12839"/>
                    <a:pt x="15135" y="15197"/>
                    <a:pt x="17045" y="17037"/>
                  </a:cubicBezTo>
                  <a:cubicBezTo>
                    <a:pt x="18955" y="18876"/>
                    <a:pt x="20278" y="20196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6575477" y="681417"/>
              <a:ext cx="298451" cy="51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435"/>
                  </a:moveTo>
                  <a:cubicBezTo>
                    <a:pt x="20987" y="169"/>
                    <a:pt x="20374" y="-98"/>
                    <a:pt x="19685" y="35"/>
                  </a:cubicBezTo>
                  <a:cubicBezTo>
                    <a:pt x="18996" y="169"/>
                    <a:pt x="18230" y="702"/>
                    <a:pt x="16468" y="2302"/>
                  </a:cubicBezTo>
                  <a:cubicBezTo>
                    <a:pt x="14706" y="3902"/>
                    <a:pt x="11949" y="6569"/>
                    <a:pt x="9115" y="9458"/>
                  </a:cubicBezTo>
                  <a:cubicBezTo>
                    <a:pt x="6281" y="12346"/>
                    <a:pt x="3370" y="15458"/>
                    <a:pt x="1838" y="17502"/>
                  </a:cubicBezTo>
                  <a:cubicBezTo>
                    <a:pt x="306" y="19546"/>
                    <a:pt x="153" y="20524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7153327" y="900773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77" y="11375"/>
                    <a:pt x="9755" y="2735"/>
                    <a:pt x="13355" y="575"/>
                  </a:cubicBezTo>
                  <a:cubicBezTo>
                    <a:pt x="16955" y="-1585"/>
                    <a:pt x="1927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7159677" y="1072786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8000"/>
                    <a:pt x="11700" y="14400"/>
                    <a:pt x="15300" y="10800"/>
                  </a:cubicBezTo>
                  <a:cubicBezTo>
                    <a:pt x="18900" y="7200"/>
                    <a:pt x="202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7917053" y="409123"/>
              <a:ext cx="322125" cy="145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42" fill="norm" stroke="1" extrusionOk="0">
                  <a:moveTo>
                    <a:pt x="16826" y="1268"/>
                  </a:moveTo>
                  <a:cubicBezTo>
                    <a:pt x="16967" y="924"/>
                    <a:pt x="17109" y="580"/>
                    <a:pt x="16897" y="345"/>
                  </a:cubicBezTo>
                  <a:cubicBezTo>
                    <a:pt x="16685" y="111"/>
                    <a:pt x="16120" y="-14"/>
                    <a:pt x="14285" y="2"/>
                  </a:cubicBezTo>
                  <a:cubicBezTo>
                    <a:pt x="12450" y="17"/>
                    <a:pt x="9344" y="174"/>
                    <a:pt x="7367" y="517"/>
                  </a:cubicBezTo>
                  <a:cubicBezTo>
                    <a:pt x="5391" y="861"/>
                    <a:pt x="4544" y="1393"/>
                    <a:pt x="4897" y="2002"/>
                  </a:cubicBezTo>
                  <a:cubicBezTo>
                    <a:pt x="5250" y="2612"/>
                    <a:pt x="6803" y="3299"/>
                    <a:pt x="7861" y="4050"/>
                  </a:cubicBezTo>
                  <a:cubicBezTo>
                    <a:pt x="8920" y="4800"/>
                    <a:pt x="9485" y="5613"/>
                    <a:pt x="8850" y="6347"/>
                  </a:cubicBezTo>
                  <a:cubicBezTo>
                    <a:pt x="8214" y="7082"/>
                    <a:pt x="6379" y="7738"/>
                    <a:pt x="4967" y="8160"/>
                  </a:cubicBezTo>
                  <a:cubicBezTo>
                    <a:pt x="3556" y="8582"/>
                    <a:pt x="2567" y="8770"/>
                    <a:pt x="1720" y="8879"/>
                  </a:cubicBezTo>
                  <a:cubicBezTo>
                    <a:pt x="873" y="8989"/>
                    <a:pt x="167" y="9020"/>
                    <a:pt x="26" y="8942"/>
                  </a:cubicBezTo>
                  <a:cubicBezTo>
                    <a:pt x="-115" y="8864"/>
                    <a:pt x="309" y="8676"/>
                    <a:pt x="1509" y="8551"/>
                  </a:cubicBezTo>
                  <a:cubicBezTo>
                    <a:pt x="2709" y="8426"/>
                    <a:pt x="4685" y="8363"/>
                    <a:pt x="6097" y="8379"/>
                  </a:cubicBezTo>
                  <a:cubicBezTo>
                    <a:pt x="7509" y="8395"/>
                    <a:pt x="8356" y="8488"/>
                    <a:pt x="8850" y="8864"/>
                  </a:cubicBezTo>
                  <a:cubicBezTo>
                    <a:pt x="9344" y="9239"/>
                    <a:pt x="9485" y="9895"/>
                    <a:pt x="9061" y="10895"/>
                  </a:cubicBezTo>
                  <a:cubicBezTo>
                    <a:pt x="8638" y="11896"/>
                    <a:pt x="7650" y="13240"/>
                    <a:pt x="6661" y="14459"/>
                  </a:cubicBezTo>
                  <a:cubicBezTo>
                    <a:pt x="5673" y="15678"/>
                    <a:pt x="4685" y="16772"/>
                    <a:pt x="3979" y="17804"/>
                  </a:cubicBezTo>
                  <a:cubicBezTo>
                    <a:pt x="3273" y="18835"/>
                    <a:pt x="2850" y="19804"/>
                    <a:pt x="3132" y="20429"/>
                  </a:cubicBezTo>
                  <a:cubicBezTo>
                    <a:pt x="3414" y="21055"/>
                    <a:pt x="4403" y="21336"/>
                    <a:pt x="6661" y="21461"/>
                  </a:cubicBezTo>
                  <a:cubicBezTo>
                    <a:pt x="8920" y="21586"/>
                    <a:pt x="12450" y="21555"/>
                    <a:pt x="15132" y="21445"/>
                  </a:cubicBezTo>
                  <a:cubicBezTo>
                    <a:pt x="17814" y="21336"/>
                    <a:pt x="19650" y="21148"/>
                    <a:pt x="21485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8778927" y="254171"/>
              <a:ext cx="18410" cy="31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21" fill="norm" stroke="1" extrusionOk="0">
                  <a:moveTo>
                    <a:pt x="0" y="2539"/>
                  </a:moveTo>
                  <a:cubicBezTo>
                    <a:pt x="7200" y="1395"/>
                    <a:pt x="14400" y="250"/>
                    <a:pt x="18000" y="36"/>
                  </a:cubicBezTo>
                  <a:cubicBezTo>
                    <a:pt x="21600" y="-179"/>
                    <a:pt x="21600" y="536"/>
                    <a:pt x="19200" y="3469"/>
                  </a:cubicBezTo>
                  <a:cubicBezTo>
                    <a:pt x="16800" y="6401"/>
                    <a:pt x="12000" y="11551"/>
                    <a:pt x="9600" y="14912"/>
                  </a:cubicBezTo>
                  <a:cubicBezTo>
                    <a:pt x="7200" y="18274"/>
                    <a:pt x="7200" y="19847"/>
                    <a:pt x="72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676608" y="386986"/>
              <a:ext cx="192184" cy="17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27" fill="norm" stroke="1" extrusionOk="0">
                  <a:moveTo>
                    <a:pt x="1138" y="0"/>
                  </a:moveTo>
                  <a:cubicBezTo>
                    <a:pt x="441" y="4270"/>
                    <a:pt x="-256" y="8540"/>
                    <a:pt x="92" y="12056"/>
                  </a:cubicBezTo>
                  <a:cubicBezTo>
                    <a:pt x="441" y="15572"/>
                    <a:pt x="1834" y="18335"/>
                    <a:pt x="3112" y="19842"/>
                  </a:cubicBezTo>
                  <a:cubicBezTo>
                    <a:pt x="4389" y="21349"/>
                    <a:pt x="5550" y="21600"/>
                    <a:pt x="6944" y="20721"/>
                  </a:cubicBezTo>
                  <a:cubicBezTo>
                    <a:pt x="8338" y="19842"/>
                    <a:pt x="9963" y="17833"/>
                    <a:pt x="10892" y="16200"/>
                  </a:cubicBezTo>
                  <a:cubicBezTo>
                    <a:pt x="11821" y="14567"/>
                    <a:pt x="12054" y="13312"/>
                    <a:pt x="11821" y="13312"/>
                  </a:cubicBezTo>
                  <a:cubicBezTo>
                    <a:pt x="11589" y="13312"/>
                    <a:pt x="10892" y="14567"/>
                    <a:pt x="10660" y="15949"/>
                  </a:cubicBezTo>
                  <a:cubicBezTo>
                    <a:pt x="10428" y="17330"/>
                    <a:pt x="10660" y="18837"/>
                    <a:pt x="11357" y="19716"/>
                  </a:cubicBezTo>
                  <a:cubicBezTo>
                    <a:pt x="12054" y="20595"/>
                    <a:pt x="13215" y="20847"/>
                    <a:pt x="14376" y="20847"/>
                  </a:cubicBezTo>
                  <a:cubicBezTo>
                    <a:pt x="15538" y="20847"/>
                    <a:pt x="16699" y="20595"/>
                    <a:pt x="17976" y="17958"/>
                  </a:cubicBezTo>
                  <a:cubicBezTo>
                    <a:pt x="19254" y="15321"/>
                    <a:pt x="20647" y="10298"/>
                    <a:pt x="20996" y="7284"/>
                  </a:cubicBezTo>
                  <a:cubicBezTo>
                    <a:pt x="21344" y="4270"/>
                    <a:pt x="20647" y="3265"/>
                    <a:pt x="19834" y="3140"/>
                  </a:cubicBezTo>
                  <a:cubicBezTo>
                    <a:pt x="19021" y="3014"/>
                    <a:pt x="18092" y="3767"/>
                    <a:pt x="17163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9979077" y="50763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0040461" y="445583"/>
              <a:ext cx="142391" cy="44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325" fill="norm" stroke="1" extrusionOk="0">
                  <a:moveTo>
                    <a:pt x="7714" y="3292"/>
                  </a:moveTo>
                  <a:cubicBezTo>
                    <a:pt x="5862" y="6145"/>
                    <a:pt x="4011" y="8998"/>
                    <a:pt x="2931" y="11545"/>
                  </a:cubicBezTo>
                  <a:cubicBezTo>
                    <a:pt x="1851" y="14092"/>
                    <a:pt x="1542" y="16334"/>
                    <a:pt x="1388" y="18066"/>
                  </a:cubicBezTo>
                  <a:cubicBezTo>
                    <a:pt x="1234" y="19798"/>
                    <a:pt x="1234" y="21021"/>
                    <a:pt x="1080" y="21275"/>
                  </a:cubicBezTo>
                  <a:cubicBezTo>
                    <a:pt x="925" y="21530"/>
                    <a:pt x="617" y="20817"/>
                    <a:pt x="308" y="18779"/>
                  </a:cubicBezTo>
                  <a:cubicBezTo>
                    <a:pt x="0" y="16741"/>
                    <a:pt x="-309" y="13379"/>
                    <a:pt x="617" y="10322"/>
                  </a:cubicBezTo>
                  <a:cubicBezTo>
                    <a:pt x="1542" y="7266"/>
                    <a:pt x="3702" y="4515"/>
                    <a:pt x="6171" y="2834"/>
                  </a:cubicBezTo>
                  <a:cubicBezTo>
                    <a:pt x="8640" y="1153"/>
                    <a:pt x="11417" y="541"/>
                    <a:pt x="13577" y="236"/>
                  </a:cubicBezTo>
                  <a:cubicBezTo>
                    <a:pt x="15737" y="-70"/>
                    <a:pt x="17280" y="-70"/>
                    <a:pt x="18668" y="185"/>
                  </a:cubicBezTo>
                  <a:cubicBezTo>
                    <a:pt x="20057" y="439"/>
                    <a:pt x="21291" y="949"/>
                    <a:pt x="20520" y="1968"/>
                  </a:cubicBezTo>
                  <a:cubicBezTo>
                    <a:pt x="19748" y="2987"/>
                    <a:pt x="16971" y="4515"/>
                    <a:pt x="13422" y="5534"/>
                  </a:cubicBezTo>
                  <a:cubicBezTo>
                    <a:pt x="9874" y="6553"/>
                    <a:pt x="5554" y="7062"/>
                    <a:pt x="1234" y="7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321977" y="558436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704424" y="363178"/>
              <a:ext cx="303354" cy="33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72" fill="norm" stroke="1" extrusionOk="0">
                  <a:moveTo>
                    <a:pt x="12948" y="2717"/>
                  </a:moveTo>
                  <a:cubicBezTo>
                    <a:pt x="12648" y="1643"/>
                    <a:pt x="12348" y="570"/>
                    <a:pt x="11748" y="167"/>
                  </a:cubicBezTo>
                  <a:cubicBezTo>
                    <a:pt x="11148" y="-235"/>
                    <a:pt x="10248" y="33"/>
                    <a:pt x="8673" y="1576"/>
                  </a:cubicBezTo>
                  <a:cubicBezTo>
                    <a:pt x="7098" y="3119"/>
                    <a:pt x="4848" y="5936"/>
                    <a:pt x="3273" y="8754"/>
                  </a:cubicBezTo>
                  <a:cubicBezTo>
                    <a:pt x="1698" y="11571"/>
                    <a:pt x="798" y="14389"/>
                    <a:pt x="348" y="16401"/>
                  </a:cubicBezTo>
                  <a:cubicBezTo>
                    <a:pt x="-102" y="18413"/>
                    <a:pt x="-102" y="19621"/>
                    <a:pt x="273" y="20359"/>
                  </a:cubicBezTo>
                  <a:cubicBezTo>
                    <a:pt x="648" y="21097"/>
                    <a:pt x="1398" y="21365"/>
                    <a:pt x="3048" y="21030"/>
                  </a:cubicBezTo>
                  <a:cubicBezTo>
                    <a:pt x="4698" y="20694"/>
                    <a:pt x="7248" y="19755"/>
                    <a:pt x="9348" y="17676"/>
                  </a:cubicBezTo>
                  <a:cubicBezTo>
                    <a:pt x="11448" y="15596"/>
                    <a:pt x="13098" y="12376"/>
                    <a:pt x="13848" y="9626"/>
                  </a:cubicBezTo>
                  <a:cubicBezTo>
                    <a:pt x="14598" y="6876"/>
                    <a:pt x="14448" y="4595"/>
                    <a:pt x="13998" y="3186"/>
                  </a:cubicBezTo>
                  <a:cubicBezTo>
                    <a:pt x="13548" y="1777"/>
                    <a:pt x="12798" y="1241"/>
                    <a:pt x="11523" y="1174"/>
                  </a:cubicBezTo>
                  <a:cubicBezTo>
                    <a:pt x="10248" y="1107"/>
                    <a:pt x="8448" y="1509"/>
                    <a:pt x="7023" y="2247"/>
                  </a:cubicBezTo>
                  <a:cubicBezTo>
                    <a:pt x="5598" y="2985"/>
                    <a:pt x="4548" y="4058"/>
                    <a:pt x="4023" y="5131"/>
                  </a:cubicBezTo>
                  <a:cubicBezTo>
                    <a:pt x="3498" y="6205"/>
                    <a:pt x="3498" y="7278"/>
                    <a:pt x="4323" y="8217"/>
                  </a:cubicBezTo>
                  <a:cubicBezTo>
                    <a:pt x="5148" y="9156"/>
                    <a:pt x="6798" y="9961"/>
                    <a:pt x="9798" y="10230"/>
                  </a:cubicBezTo>
                  <a:cubicBezTo>
                    <a:pt x="12798" y="10498"/>
                    <a:pt x="17148" y="10230"/>
                    <a:pt x="21498" y="9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750516" y="1467436"/>
              <a:ext cx="333212" cy="32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3" fill="norm" stroke="1" extrusionOk="0">
                  <a:moveTo>
                    <a:pt x="601" y="3303"/>
                  </a:moveTo>
                  <a:cubicBezTo>
                    <a:pt x="737" y="2602"/>
                    <a:pt x="873" y="1901"/>
                    <a:pt x="1892" y="1269"/>
                  </a:cubicBezTo>
                  <a:cubicBezTo>
                    <a:pt x="2911" y="638"/>
                    <a:pt x="4812" y="77"/>
                    <a:pt x="6511" y="7"/>
                  </a:cubicBezTo>
                  <a:cubicBezTo>
                    <a:pt x="8209" y="-63"/>
                    <a:pt x="9703" y="358"/>
                    <a:pt x="10246" y="2111"/>
                  </a:cubicBezTo>
                  <a:cubicBezTo>
                    <a:pt x="10790" y="3864"/>
                    <a:pt x="10382" y="6950"/>
                    <a:pt x="8888" y="9685"/>
                  </a:cubicBezTo>
                  <a:cubicBezTo>
                    <a:pt x="7394" y="12420"/>
                    <a:pt x="4812" y="14805"/>
                    <a:pt x="3250" y="16207"/>
                  </a:cubicBezTo>
                  <a:cubicBezTo>
                    <a:pt x="1688" y="17610"/>
                    <a:pt x="1144" y="18031"/>
                    <a:pt x="669" y="18662"/>
                  </a:cubicBezTo>
                  <a:cubicBezTo>
                    <a:pt x="194" y="19293"/>
                    <a:pt x="-214" y="20134"/>
                    <a:pt x="126" y="20695"/>
                  </a:cubicBezTo>
                  <a:cubicBezTo>
                    <a:pt x="465" y="21256"/>
                    <a:pt x="1552" y="21537"/>
                    <a:pt x="4473" y="21397"/>
                  </a:cubicBezTo>
                  <a:cubicBezTo>
                    <a:pt x="7394" y="21256"/>
                    <a:pt x="12148" y="20695"/>
                    <a:pt x="15273" y="20275"/>
                  </a:cubicBezTo>
                  <a:cubicBezTo>
                    <a:pt x="18397" y="19854"/>
                    <a:pt x="19892" y="19573"/>
                    <a:pt x="21386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9771644" y="1578471"/>
              <a:ext cx="215513" cy="21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069" fill="norm" stroke="1" extrusionOk="0">
                  <a:moveTo>
                    <a:pt x="2307" y="4004"/>
                  </a:moveTo>
                  <a:cubicBezTo>
                    <a:pt x="1678" y="2117"/>
                    <a:pt x="1049" y="229"/>
                    <a:pt x="734" y="20"/>
                  </a:cubicBezTo>
                  <a:cubicBezTo>
                    <a:pt x="419" y="-190"/>
                    <a:pt x="419" y="1278"/>
                    <a:pt x="315" y="4424"/>
                  </a:cubicBezTo>
                  <a:cubicBezTo>
                    <a:pt x="210" y="7569"/>
                    <a:pt x="0" y="12393"/>
                    <a:pt x="0" y="15433"/>
                  </a:cubicBezTo>
                  <a:cubicBezTo>
                    <a:pt x="0" y="18474"/>
                    <a:pt x="210" y="19732"/>
                    <a:pt x="1258" y="20466"/>
                  </a:cubicBezTo>
                  <a:cubicBezTo>
                    <a:pt x="2307" y="21200"/>
                    <a:pt x="4194" y="21410"/>
                    <a:pt x="5767" y="20257"/>
                  </a:cubicBezTo>
                  <a:cubicBezTo>
                    <a:pt x="7340" y="19103"/>
                    <a:pt x="8598" y="16587"/>
                    <a:pt x="9542" y="14909"/>
                  </a:cubicBezTo>
                  <a:cubicBezTo>
                    <a:pt x="10485" y="13231"/>
                    <a:pt x="11115" y="12393"/>
                    <a:pt x="11744" y="12393"/>
                  </a:cubicBezTo>
                  <a:cubicBezTo>
                    <a:pt x="12373" y="12393"/>
                    <a:pt x="13002" y="13231"/>
                    <a:pt x="13421" y="14175"/>
                  </a:cubicBezTo>
                  <a:cubicBezTo>
                    <a:pt x="13841" y="15119"/>
                    <a:pt x="14050" y="16167"/>
                    <a:pt x="14575" y="17006"/>
                  </a:cubicBezTo>
                  <a:cubicBezTo>
                    <a:pt x="15099" y="17845"/>
                    <a:pt x="15938" y="18474"/>
                    <a:pt x="17196" y="18369"/>
                  </a:cubicBezTo>
                  <a:cubicBezTo>
                    <a:pt x="18454" y="18264"/>
                    <a:pt x="20132" y="17426"/>
                    <a:pt x="20866" y="14699"/>
                  </a:cubicBezTo>
                  <a:cubicBezTo>
                    <a:pt x="21600" y="11973"/>
                    <a:pt x="21390" y="7360"/>
                    <a:pt x="20971" y="4528"/>
                  </a:cubicBezTo>
                  <a:cubicBezTo>
                    <a:pt x="20551" y="1697"/>
                    <a:pt x="19922" y="649"/>
                    <a:pt x="19293" y="963"/>
                  </a:cubicBezTo>
                  <a:cubicBezTo>
                    <a:pt x="18664" y="1278"/>
                    <a:pt x="18035" y="2956"/>
                    <a:pt x="17406" y="4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0074327" y="170143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122105" y="1560019"/>
              <a:ext cx="144430" cy="46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06" fill="norm" stroke="1" extrusionOk="0">
                  <a:moveTo>
                    <a:pt x="8649" y="5574"/>
                  </a:moveTo>
                  <a:cubicBezTo>
                    <a:pt x="7432" y="8660"/>
                    <a:pt x="6215" y="11746"/>
                    <a:pt x="5454" y="14301"/>
                  </a:cubicBezTo>
                  <a:cubicBezTo>
                    <a:pt x="4694" y="16856"/>
                    <a:pt x="4389" y="18881"/>
                    <a:pt x="3629" y="20039"/>
                  </a:cubicBezTo>
                  <a:cubicBezTo>
                    <a:pt x="2868" y="21196"/>
                    <a:pt x="1651" y="21485"/>
                    <a:pt x="1043" y="21389"/>
                  </a:cubicBezTo>
                  <a:cubicBezTo>
                    <a:pt x="434" y="21292"/>
                    <a:pt x="434" y="20810"/>
                    <a:pt x="282" y="18881"/>
                  </a:cubicBezTo>
                  <a:cubicBezTo>
                    <a:pt x="130" y="16953"/>
                    <a:pt x="-174" y="13578"/>
                    <a:pt x="130" y="10444"/>
                  </a:cubicBezTo>
                  <a:cubicBezTo>
                    <a:pt x="434" y="7310"/>
                    <a:pt x="1347" y="4417"/>
                    <a:pt x="2260" y="2730"/>
                  </a:cubicBezTo>
                  <a:cubicBezTo>
                    <a:pt x="3172" y="1042"/>
                    <a:pt x="4085" y="560"/>
                    <a:pt x="5454" y="271"/>
                  </a:cubicBezTo>
                  <a:cubicBezTo>
                    <a:pt x="6823" y="-19"/>
                    <a:pt x="8649" y="-115"/>
                    <a:pt x="11082" y="174"/>
                  </a:cubicBezTo>
                  <a:cubicBezTo>
                    <a:pt x="13516" y="464"/>
                    <a:pt x="16558" y="1139"/>
                    <a:pt x="18536" y="2103"/>
                  </a:cubicBezTo>
                  <a:cubicBezTo>
                    <a:pt x="20513" y="3067"/>
                    <a:pt x="21426" y="4321"/>
                    <a:pt x="20209" y="5333"/>
                  </a:cubicBezTo>
                  <a:cubicBezTo>
                    <a:pt x="18992" y="6346"/>
                    <a:pt x="15646" y="7117"/>
                    <a:pt x="13060" y="7551"/>
                  </a:cubicBezTo>
                  <a:cubicBezTo>
                    <a:pt x="10474" y="7985"/>
                    <a:pt x="8649" y="8081"/>
                    <a:pt x="7736" y="8130"/>
                  </a:cubicBezTo>
                  <a:cubicBezTo>
                    <a:pt x="6823" y="8178"/>
                    <a:pt x="6823" y="8178"/>
                    <a:pt x="6823" y="8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0341027" y="168873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784396" y="1465827"/>
              <a:ext cx="109082" cy="32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65" fill="norm" stroke="1" extrusionOk="0">
                  <a:moveTo>
                    <a:pt x="21407" y="5897"/>
                  </a:moveTo>
                  <a:cubicBezTo>
                    <a:pt x="20992" y="3946"/>
                    <a:pt x="20576" y="1995"/>
                    <a:pt x="19330" y="950"/>
                  </a:cubicBezTo>
                  <a:cubicBezTo>
                    <a:pt x="18084" y="-96"/>
                    <a:pt x="16007" y="-235"/>
                    <a:pt x="13515" y="322"/>
                  </a:cubicBezTo>
                  <a:cubicBezTo>
                    <a:pt x="11022" y="880"/>
                    <a:pt x="8115" y="2134"/>
                    <a:pt x="5415" y="4642"/>
                  </a:cubicBezTo>
                  <a:cubicBezTo>
                    <a:pt x="2715" y="7151"/>
                    <a:pt x="222" y="10913"/>
                    <a:pt x="15" y="13910"/>
                  </a:cubicBezTo>
                  <a:cubicBezTo>
                    <a:pt x="-193" y="16906"/>
                    <a:pt x="1884" y="19135"/>
                    <a:pt x="5207" y="20250"/>
                  </a:cubicBezTo>
                  <a:cubicBezTo>
                    <a:pt x="8530" y="21365"/>
                    <a:pt x="13099" y="21365"/>
                    <a:pt x="17669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0976027" y="1555386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32"/>
                    <a:pt x="7200" y="12065"/>
                    <a:pt x="3600" y="15665"/>
                  </a:cubicBezTo>
                  <a:cubicBezTo>
                    <a:pt x="0" y="19265"/>
                    <a:pt x="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1052227" y="1666693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371" y="11918"/>
                    <a:pt x="2743" y="3818"/>
                    <a:pt x="6343" y="1118"/>
                  </a:cubicBezTo>
                  <a:cubicBezTo>
                    <a:pt x="9943" y="-1582"/>
                    <a:pt x="157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1294561" y="1555495"/>
              <a:ext cx="214867" cy="22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86" fill="norm" stroke="1" extrusionOk="0">
                  <a:moveTo>
                    <a:pt x="13738" y="4152"/>
                  </a:moveTo>
                  <a:cubicBezTo>
                    <a:pt x="13319" y="2764"/>
                    <a:pt x="12900" y="1377"/>
                    <a:pt x="12166" y="684"/>
                  </a:cubicBezTo>
                  <a:cubicBezTo>
                    <a:pt x="11432" y="-10"/>
                    <a:pt x="10383" y="-10"/>
                    <a:pt x="8391" y="1575"/>
                  </a:cubicBezTo>
                  <a:cubicBezTo>
                    <a:pt x="6399" y="3161"/>
                    <a:pt x="3463" y="6331"/>
                    <a:pt x="1785" y="9007"/>
                  </a:cubicBezTo>
                  <a:cubicBezTo>
                    <a:pt x="107" y="11682"/>
                    <a:pt x="-312" y="13862"/>
                    <a:pt x="212" y="15843"/>
                  </a:cubicBezTo>
                  <a:cubicBezTo>
                    <a:pt x="737" y="17825"/>
                    <a:pt x="2205" y="19609"/>
                    <a:pt x="3987" y="20500"/>
                  </a:cubicBezTo>
                  <a:cubicBezTo>
                    <a:pt x="5770" y="21392"/>
                    <a:pt x="7867" y="21392"/>
                    <a:pt x="9859" y="19609"/>
                  </a:cubicBezTo>
                  <a:cubicBezTo>
                    <a:pt x="11851" y="17825"/>
                    <a:pt x="13738" y="14258"/>
                    <a:pt x="13948" y="10790"/>
                  </a:cubicBezTo>
                  <a:cubicBezTo>
                    <a:pt x="14158" y="7322"/>
                    <a:pt x="12690" y="3953"/>
                    <a:pt x="10698" y="2071"/>
                  </a:cubicBezTo>
                  <a:cubicBezTo>
                    <a:pt x="8705" y="188"/>
                    <a:pt x="6189" y="-208"/>
                    <a:pt x="4616" y="89"/>
                  </a:cubicBezTo>
                  <a:cubicBezTo>
                    <a:pt x="3043" y="386"/>
                    <a:pt x="2414" y="1377"/>
                    <a:pt x="2834" y="2566"/>
                  </a:cubicBezTo>
                  <a:cubicBezTo>
                    <a:pt x="3253" y="3755"/>
                    <a:pt x="4721" y="5142"/>
                    <a:pt x="7447" y="5935"/>
                  </a:cubicBezTo>
                  <a:cubicBezTo>
                    <a:pt x="10173" y="6728"/>
                    <a:pt x="14158" y="6926"/>
                    <a:pt x="16674" y="6728"/>
                  </a:cubicBezTo>
                  <a:cubicBezTo>
                    <a:pt x="19191" y="6530"/>
                    <a:pt x="20239" y="5935"/>
                    <a:pt x="21288" y="5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1433227" y="1510936"/>
              <a:ext cx="1280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14632" y="0"/>
                  </a:moveTo>
                  <a:cubicBezTo>
                    <a:pt x="17419" y="3867"/>
                    <a:pt x="20206" y="7733"/>
                    <a:pt x="20903" y="10800"/>
                  </a:cubicBezTo>
                  <a:cubicBezTo>
                    <a:pt x="21600" y="13867"/>
                    <a:pt x="20206" y="16133"/>
                    <a:pt x="16374" y="17800"/>
                  </a:cubicBezTo>
                  <a:cubicBezTo>
                    <a:pt x="12542" y="19467"/>
                    <a:pt x="6271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359694" y="2418729"/>
              <a:ext cx="332634" cy="44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85" fill="norm" stroke="1" extrusionOk="0">
                  <a:moveTo>
                    <a:pt x="11160" y="3645"/>
                  </a:moveTo>
                  <a:cubicBezTo>
                    <a:pt x="11024" y="2737"/>
                    <a:pt x="10889" y="1829"/>
                    <a:pt x="10481" y="1374"/>
                  </a:cubicBezTo>
                  <a:cubicBezTo>
                    <a:pt x="10074" y="920"/>
                    <a:pt x="9394" y="920"/>
                    <a:pt x="8104" y="1829"/>
                  </a:cubicBezTo>
                  <a:cubicBezTo>
                    <a:pt x="6813" y="2737"/>
                    <a:pt x="4911" y="4554"/>
                    <a:pt x="3349" y="7027"/>
                  </a:cubicBezTo>
                  <a:cubicBezTo>
                    <a:pt x="1787" y="9500"/>
                    <a:pt x="564" y="12629"/>
                    <a:pt x="157" y="14950"/>
                  </a:cubicBezTo>
                  <a:cubicBezTo>
                    <a:pt x="-251" y="17272"/>
                    <a:pt x="157" y="18786"/>
                    <a:pt x="1175" y="19795"/>
                  </a:cubicBezTo>
                  <a:cubicBezTo>
                    <a:pt x="2194" y="20804"/>
                    <a:pt x="3824" y="21309"/>
                    <a:pt x="6066" y="21158"/>
                  </a:cubicBezTo>
                  <a:cubicBezTo>
                    <a:pt x="8307" y="21006"/>
                    <a:pt x="11160" y="20199"/>
                    <a:pt x="13538" y="18836"/>
                  </a:cubicBezTo>
                  <a:cubicBezTo>
                    <a:pt x="15915" y="17473"/>
                    <a:pt x="17817" y="15556"/>
                    <a:pt x="18836" y="13133"/>
                  </a:cubicBezTo>
                  <a:cubicBezTo>
                    <a:pt x="19855" y="10711"/>
                    <a:pt x="19991" y="7784"/>
                    <a:pt x="19447" y="5563"/>
                  </a:cubicBezTo>
                  <a:cubicBezTo>
                    <a:pt x="18904" y="3343"/>
                    <a:pt x="17681" y="1829"/>
                    <a:pt x="16391" y="920"/>
                  </a:cubicBezTo>
                  <a:cubicBezTo>
                    <a:pt x="15100" y="12"/>
                    <a:pt x="13741" y="-291"/>
                    <a:pt x="11975" y="315"/>
                  </a:cubicBezTo>
                  <a:cubicBezTo>
                    <a:pt x="10209" y="920"/>
                    <a:pt x="8036" y="2434"/>
                    <a:pt x="6677" y="3948"/>
                  </a:cubicBezTo>
                  <a:cubicBezTo>
                    <a:pt x="5319" y="5462"/>
                    <a:pt x="4775" y="6976"/>
                    <a:pt x="4572" y="7986"/>
                  </a:cubicBezTo>
                  <a:cubicBezTo>
                    <a:pt x="4368" y="8995"/>
                    <a:pt x="4504" y="9500"/>
                    <a:pt x="4843" y="9954"/>
                  </a:cubicBezTo>
                  <a:cubicBezTo>
                    <a:pt x="5183" y="10408"/>
                    <a:pt x="5726" y="10812"/>
                    <a:pt x="7085" y="10963"/>
                  </a:cubicBezTo>
                  <a:cubicBezTo>
                    <a:pt x="8443" y="11115"/>
                    <a:pt x="10617" y="11014"/>
                    <a:pt x="13130" y="10358"/>
                  </a:cubicBezTo>
                  <a:cubicBezTo>
                    <a:pt x="15643" y="9702"/>
                    <a:pt x="18496" y="8490"/>
                    <a:pt x="21349" y="7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494927" y="2154020"/>
              <a:ext cx="172001" cy="17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89" fill="norm" stroke="1" extrusionOk="0">
                  <a:moveTo>
                    <a:pt x="4020" y="8275"/>
                  </a:moveTo>
                  <a:cubicBezTo>
                    <a:pt x="2966" y="11103"/>
                    <a:pt x="1912" y="13932"/>
                    <a:pt x="1122" y="16375"/>
                  </a:cubicBezTo>
                  <a:cubicBezTo>
                    <a:pt x="332" y="18818"/>
                    <a:pt x="-195" y="20875"/>
                    <a:pt x="68" y="20618"/>
                  </a:cubicBezTo>
                  <a:cubicBezTo>
                    <a:pt x="332" y="20360"/>
                    <a:pt x="1385" y="17789"/>
                    <a:pt x="3098" y="14189"/>
                  </a:cubicBezTo>
                  <a:cubicBezTo>
                    <a:pt x="4810" y="10589"/>
                    <a:pt x="7181" y="5960"/>
                    <a:pt x="9156" y="3260"/>
                  </a:cubicBezTo>
                  <a:cubicBezTo>
                    <a:pt x="11132" y="560"/>
                    <a:pt x="12712" y="-211"/>
                    <a:pt x="13898" y="46"/>
                  </a:cubicBezTo>
                  <a:cubicBezTo>
                    <a:pt x="15083" y="303"/>
                    <a:pt x="15873" y="1589"/>
                    <a:pt x="17059" y="5318"/>
                  </a:cubicBezTo>
                  <a:cubicBezTo>
                    <a:pt x="18244" y="9046"/>
                    <a:pt x="19825" y="15218"/>
                    <a:pt x="21405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712019" y="2725508"/>
              <a:ext cx="170809" cy="24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47" fill="norm" stroke="1" extrusionOk="0">
                  <a:moveTo>
                    <a:pt x="719" y="5482"/>
                  </a:moveTo>
                  <a:cubicBezTo>
                    <a:pt x="1252" y="9238"/>
                    <a:pt x="1786" y="12995"/>
                    <a:pt x="2052" y="15343"/>
                  </a:cubicBezTo>
                  <a:cubicBezTo>
                    <a:pt x="2319" y="17690"/>
                    <a:pt x="2319" y="18630"/>
                    <a:pt x="1919" y="19569"/>
                  </a:cubicBezTo>
                  <a:cubicBezTo>
                    <a:pt x="1519" y="20508"/>
                    <a:pt x="719" y="21447"/>
                    <a:pt x="319" y="21447"/>
                  </a:cubicBezTo>
                  <a:cubicBezTo>
                    <a:pt x="-81" y="21447"/>
                    <a:pt x="-81" y="20508"/>
                    <a:pt x="186" y="17127"/>
                  </a:cubicBezTo>
                  <a:cubicBezTo>
                    <a:pt x="452" y="13746"/>
                    <a:pt x="986" y="7924"/>
                    <a:pt x="1786" y="4543"/>
                  </a:cubicBezTo>
                  <a:cubicBezTo>
                    <a:pt x="2586" y="1162"/>
                    <a:pt x="3652" y="223"/>
                    <a:pt x="4719" y="35"/>
                  </a:cubicBezTo>
                  <a:cubicBezTo>
                    <a:pt x="5786" y="-153"/>
                    <a:pt x="6852" y="410"/>
                    <a:pt x="7652" y="1819"/>
                  </a:cubicBezTo>
                  <a:cubicBezTo>
                    <a:pt x="8452" y="3228"/>
                    <a:pt x="8986" y="5482"/>
                    <a:pt x="9519" y="7172"/>
                  </a:cubicBezTo>
                  <a:cubicBezTo>
                    <a:pt x="10052" y="8863"/>
                    <a:pt x="10586" y="9990"/>
                    <a:pt x="11252" y="9896"/>
                  </a:cubicBezTo>
                  <a:cubicBezTo>
                    <a:pt x="11919" y="9802"/>
                    <a:pt x="12719" y="8487"/>
                    <a:pt x="13386" y="7266"/>
                  </a:cubicBezTo>
                  <a:cubicBezTo>
                    <a:pt x="14052" y="6045"/>
                    <a:pt x="14586" y="4918"/>
                    <a:pt x="15119" y="3885"/>
                  </a:cubicBezTo>
                  <a:cubicBezTo>
                    <a:pt x="15652" y="2852"/>
                    <a:pt x="16186" y="1913"/>
                    <a:pt x="16986" y="1725"/>
                  </a:cubicBezTo>
                  <a:cubicBezTo>
                    <a:pt x="17786" y="1537"/>
                    <a:pt x="18852" y="2101"/>
                    <a:pt x="19652" y="4824"/>
                  </a:cubicBezTo>
                  <a:cubicBezTo>
                    <a:pt x="20452" y="7548"/>
                    <a:pt x="20986" y="12431"/>
                    <a:pt x="21519" y="17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939977" y="2701828"/>
              <a:ext cx="152401" cy="1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5966"/>
                  </a:moveTo>
                  <a:cubicBezTo>
                    <a:pt x="600" y="12899"/>
                    <a:pt x="1200" y="19833"/>
                    <a:pt x="1500" y="19966"/>
                  </a:cubicBezTo>
                  <a:cubicBezTo>
                    <a:pt x="1800" y="20099"/>
                    <a:pt x="1800" y="13433"/>
                    <a:pt x="1950" y="9299"/>
                  </a:cubicBezTo>
                  <a:cubicBezTo>
                    <a:pt x="2100" y="5166"/>
                    <a:pt x="2400" y="3566"/>
                    <a:pt x="2850" y="3699"/>
                  </a:cubicBezTo>
                  <a:cubicBezTo>
                    <a:pt x="3300" y="3833"/>
                    <a:pt x="3900" y="5699"/>
                    <a:pt x="4500" y="7299"/>
                  </a:cubicBezTo>
                  <a:cubicBezTo>
                    <a:pt x="5100" y="8899"/>
                    <a:pt x="5700" y="10233"/>
                    <a:pt x="6750" y="11166"/>
                  </a:cubicBezTo>
                  <a:cubicBezTo>
                    <a:pt x="7800" y="12099"/>
                    <a:pt x="9300" y="12633"/>
                    <a:pt x="10500" y="12366"/>
                  </a:cubicBezTo>
                  <a:cubicBezTo>
                    <a:pt x="11700" y="12099"/>
                    <a:pt x="12600" y="11033"/>
                    <a:pt x="13350" y="9833"/>
                  </a:cubicBezTo>
                  <a:cubicBezTo>
                    <a:pt x="14100" y="8633"/>
                    <a:pt x="14700" y="7299"/>
                    <a:pt x="15600" y="5299"/>
                  </a:cubicBezTo>
                  <a:cubicBezTo>
                    <a:pt x="16500" y="3299"/>
                    <a:pt x="17700" y="633"/>
                    <a:pt x="18600" y="99"/>
                  </a:cubicBezTo>
                  <a:cubicBezTo>
                    <a:pt x="19500" y="-434"/>
                    <a:pt x="20100" y="1166"/>
                    <a:pt x="20550" y="5033"/>
                  </a:cubicBezTo>
                  <a:cubicBezTo>
                    <a:pt x="21000" y="8899"/>
                    <a:pt x="21300" y="15033"/>
                    <a:pt x="21600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2145294" y="2685141"/>
              <a:ext cx="118534" cy="22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18129" y="3686"/>
                  </a:moveTo>
                  <a:cubicBezTo>
                    <a:pt x="18514" y="2676"/>
                    <a:pt x="18900" y="1667"/>
                    <a:pt x="18129" y="960"/>
                  </a:cubicBezTo>
                  <a:cubicBezTo>
                    <a:pt x="17357" y="254"/>
                    <a:pt x="15429" y="-150"/>
                    <a:pt x="13693" y="52"/>
                  </a:cubicBezTo>
                  <a:cubicBezTo>
                    <a:pt x="11957" y="254"/>
                    <a:pt x="10414" y="1061"/>
                    <a:pt x="8293" y="3786"/>
                  </a:cubicBezTo>
                  <a:cubicBezTo>
                    <a:pt x="6171" y="6512"/>
                    <a:pt x="3471" y="11155"/>
                    <a:pt x="1929" y="13981"/>
                  </a:cubicBezTo>
                  <a:cubicBezTo>
                    <a:pt x="386" y="16807"/>
                    <a:pt x="0" y="17816"/>
                    <a:pt x="0" y="18826"/>
                  </a:cubicBezTo>
                  <a:cubicBezTo>
                    <a:pt x="0" y="19835"/>
                    <a:pt x="386" y="20844"/>
                    <a:pt x="4050" y="21147"/>
                  </a:cubicBezTo>
                  <a:cubicBezTo>
                    <a:pt x="7714" y="21450"/>
                    <a:pt x="14657" y="21046"/>
                    <a:pt x="21600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155877" y="278093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2530527" y="2279774"/>
              <a:ext cx="145541" cy="32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31" fill="norm" stroke="1" extrusionOk="0">
                  <a:moveTo>
                    <a:pt x="0" y="3683"/>
                  </a:moveTo>
                  <a:cubicBezTo>
                    <a:pt x="309" y="2858"/>
                    <a:pt x="617" y="2032"/>
                    <a:pt x="3703" y="1276"/>
                  </a:cubicBezTo>
                  <a:cubicBezTo>
                    <a:pt x="6789" y="519"/>
                    <a:pt x="12651" y="-169"/>
                    <a:pt x="16354" y="37"/>
                  </a:cubicBezTo>
                  <a:cubicBezTo>
                    <a:pt x="20057" y="244"/>
                    <a:pt x="21600" y="1344"/>
                    <a:pt x="21137" y="3614"/>
                  </a:cubicBezTo>
                  <a:cubicBezTo>
                    <a:pt x="20674" y="5885"/>
                    <a:pt x="18206" y="9324"/>
                    <a:pt x="15891" y="12488"/>
                  </a:cubicBezTo>
                  <a:cubicBezTo>
                    <a:pt x="13577" y="15653"/>
                    <a:pt x="11417" y="18542"/>
                    <a:pt x="9257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632127" y="271743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5877" y="3219086"/>
              <a:ext cx="11557052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2" y="9840"/>
                  </a:moveTo>
                  <a:cubicBezTo>
                    <a:pt x="4" y="9360"/>
                    <a:pt x="-4" y="8880"/>
                    <a:pt x="2" y="8520"/>
                  </a:cubicBezTo>
                  <a:cubicBezTo>
                    <a:pt x="8" y="8160"/>
                    <a:pt x="28" y="7920"/>
                    <a:pt x="109" y="7560"/>
                  </a:cubicBezTo>
                  <a:cubicBezTo>
                    <a:pt x="190" y="7200"/>
                    <a:pt x="332" y="6720"/>
                    <a:pt x="467" y="6320"/>
                  </a:cubicBezTo>
                  <a:cubicBezTo>
                    <a:pt x="601" y="5920"/>
                    <a:pt x="728" y="5600"/>
                    <a:pt x="870" y="5120"/>
                  </a:cubicBezTo>
                  <a:cubicBezTo>
                    <a:pt x="1013" y="4640"/>
                    <a:pt x="1171" y="4000"/>
                    <a:pt x="1325" y="3440"/>
                  </a:cubicBezTo>
                  <a:cubicBezTo>
                    <a:pt x="1479" y="2880"/>
                    <a:pt x="1630" y="2400"/>
                    <a:pt x="1768" y="2000"/>
                  </a:cubicBezTo>
                  <a:cubicBezTo>
                    <a:pt x="1906" y="1600"/>
                    <a:pt x="2033" y="1280"/>
                    <a:pt x="2164" y="1040"/>
                  </a:cubicBezTo>
                  <a:cubicBezTo>
                    <a:pt x="2294" y="800"/>
                    <a:pt x="2429" y="640"/>
                    <a:pt x="2557" y="520"/>
                  </a:cubicBezTo>
                  <a:cubicBezTo>
                    <a:pt x="2686" y="400"/>
                    <a:pt x="2808" y="320"/>
                    <a:pt x="2941" y="240"/>
                  </a:cubicBezTo>
                  <a:cubicBezTo>
                    <a:pt x="3073" y="160"/>
                    <a:pt x="3216" y="80"/>
                    <a:pt x="3354" y="40"/>
                  </a:cubicBezTo>
                  <a:cubicBezTo>
                    <a:pt x="3493" y="0"/>
                    <a:pt x="3627" y="0"/>
                    <a:pt x="3771" y="0"/>
                  </a:cubicBezTo>
                  <a:cubicBezTo>
                    <a:pt x="3916" y="0"/>
                    <a:pt x="4070" y="0"/>
                    <a:pt x="4222" y="0"/>
                  </a:cubicBezTo>
                  <a:cubicBezTo>
                    <a:pt x="4375" y="0"/>
                    <a:pt x="4525" y="0"/>
                    <a:pt x="4681" y="0"/>
                  </a:cubicBezTo>
                  <a:cubicBezTo>
                    <a:pt x="4837" y="0"/>
                    <a:pt x="4999" y="0"/>
                    <a:pt x="5166" y="0"/>
                  </a:cubicBezTo>
                  <a:cubicBezTo>
                    <a:pt x="5332" y="0"/>
                    <a:pt x="5502" y="0"/>
                    <a:pt x="5674" y="0"/>
                  </a:cubicBezTo>
                  <a:cubicBezTo>
                    <a:pt x="5846" y="0"/>
                    <a:pt x="6020" y="0"/>
                    <a:pt x="6192" y="0"/>
                  </a:cubicBezTo>
                  <a:cubicBezTo>
                    <a:pt x="6364" y="0"/>
                    <a:pt x="6534" y="0"/>
                    <a:pt x="6679" y="40"/>
                  </a:cubicBezTo>
                  <a:cubicBezTo>
                    <a:pt x="6823" y="80"/>
                    <a:pt x="6942" y="160"/>
                    <a:pt x="7060" y="240"/>
                  </a:cubicBezTo>
                  <a:cubicBezTo>
                    <a:pt x="7179" y="320"/>
                    <a:pt x="7298" y="400"/>
                    <a:pt x="7418" y="480"/>
                  </a:cubicBezTo>
                  <a:cubicBezTo>
                    <a:pt x="7539" y="560"/>
                    <a:pt x="7661" y="640"/>
                    <a:pt x="7820" y="800"/>
                  </a:cubicBezTo>
                  <a:cubicBezTo>
                    <a:pt x="7978" y="960"/>
                    <a:pt x="8172" y="1200"/>
                    <a:pt x="8334" y="1400"/>
                  </a:cubicBezTo>
                  <a:cubicBezTo>
                    <a:pt x="8496" y="1600"/>
                    <a:pt x="8627" y="1760"/>
                    <a:pt x="8753" y="1920"/>
                  </a:cubicBezTo>
                  <a:cubicBezTo>
                    <a:pt x="8880" y="2080"/>
                    <a:pt x="9002" y="2240"/>
                    <a:pt x="9162" y="2480"/>
                  </a:cubicBezTo>
                  <a:cubicBezTo>
                    <a:pt x="9323" y="2720"/>
                    <a:pt x="9520" y="3040"/>
                    <a:pt x="9689" y="3320"/>
                  </a:cubicBezTo>
                  <a:cubicBezTo>
                    <a:pt x="9857" y="3600"/>
                    <a:pt x="9995" y="3840"/>
                    <a:pt x="10130" y="4080"/>
                  </a:cubicBezTo>
                  <a:cubicBezTo>
                    <a:pt x="10264" y="4320"/>
                    <a:pt x="10395" y="4560"/>
                    <a:pt x="10529" y="4800"/>
                  </a:cubicBezTo>
                  <a:cubicBezTo>
                    <a:pt x="10663" y="5040"/>
                    <a:pt x="10802" y="5280"/>
                    <a:pt x="10940" y="5480"/>
                  </a:cubicBezTo>
                  <a:cubicBezTo>
                    <a:pt x="11079" y="5680"/>
                    <a:pt x="11217" y="5840"/>
                    <a:pt x="11364" y="6040"/>
                  </a:cubicBezTo>
                  <a:cubicBezTo>
                    <a:pt x="11510" y="6240"/>
                    <a:pt x="11664" y="6480"/>
                    <a:pt x="11852" y="6720"/>
                  </a:cubicBezTo>
                  <a:cubicBezTo>
                    <a:pt x="12040" y="6960"/>
                    <a:pt x="12261" y="7200"/>
                    <a:pt x="12441" y="7400"/>
                  </a:cubicBezTo>
                  <a:cubicBezTo>
                    <a:pt x="12621" y="7600"/>
                    <a:pt x="12760" y="7760"/>
                    <a:pt x="12904" y="7920"/>
                  </a:cubicBezTo>
                  <a:cubicBezTo>
                    <a:pt x="13049" y="8080"/>
                    <a:pt x="13199" y="8240"/>
                    <a:pt x="13347" y="8400"/>
                  </a:cubicBezTo>
                  <a:cubicBezTo>
                    <a:pt x="13496" y="8560"/>
                    <a:pt x="13642" y="8720"/>
                    <a:pt x="13780" y="8880"/>
                  </a:cubicBezTo>
                  <a:cubicBezTo>
                    <a:pt x="13919" y="9040"/>
                    <a:pt x="14049" y="9200"/>
                    <a:pt x="14188" y="9360"/>
                  </a:cubicBezTo>
                  <a:cubicBezTo>
                    <a:pt x="14326" y="9520"/>
                    <a:pt x="14472" y="9680"/>
                    <a:pt x="14611" y="9880"/>
                  </a:cubicBezTo>
                  <a:cubicBezTo>
                    <a:pt x="14749" y="10080"/>
                    <a:pt x="14880" y="10320"/>
                    <a:pt x="15010" y="10560"/>
                  </a:cubicBezTo>
                  <a:cubicBezTo>
                    <a:pt x="15141" y="10800"/>
                    <a:pt x="15271" y="11040"/>
                    <a:pt x="15408" y="11320"/>
                  </a:cubicBezTo>
                  <a:cubicBezTo>
                    <a:pt x="15544" y="11600"/>
                    <a:pt x="15687" y="11920"/>
                    <a:pt x="15827" y="12200"/>
                  </a:cubicBezTo>
                  <a:cubicBezTo>
                    <a:pt x="15968" y="12480"/>
                    <a:pt x="16106" y="12720"/>
                    <a:pt x="16240" y="12960"/>
                  </a:cubicBezTo>
                  <a:cubicBezTo>
                    <a:pt x="16375" y="13200"/>
                    <a:pt x="16506" y="13440"/>
                    <a:pt x="16644" y="13760"/>
                  </a:cubicBezTo>
                  <a:cubicBezTo>
                    <a:pt x="16782" y="14080"/>
                    <a:pt x="16929" y="14480"/>
                    <a:pt x="17071" y="14840"/>
                  </a:cubicBezTo>
                  <a:cubicBezTo>
                    <a:pt x="17214" y="15200"/>
                    <a:pt x="17352" y="15520"/>
                    <a:pt x="17486" y="15800"/>
                  </a:cubicBezTo>
                  <a:cubicBezTo>
                    <a:pt x="17621" y="16080"/>
                    <a:pt x="17751" y="16320"/>
                    <a:pt x="17888" y="16560"/>
                  </a:cubicBezTo>
                  <a:cubicBezTo>
                    <a:pt x="18024" y="16800"/>
                    <a:pt x="18167" y="17040"/>
                    <a:pt x="18307" y="17280"/>
                  </a:cubicBezTo>
                  <a:cubicBezTo>
                    <a:pt x="18448" y="17520"/>
                    <a:pt x="18586" y="17760"/>
                    <a:pt x="18720" y="17960"/>
                  </a:cubicBezTo>
                  <a:cubicBezTo>
                    <a:pt x="18855" y="18160"/>
                    <a:pt x="18985" y="18320"/>
                    <a:pt x="19122" y="18480"/>
                  </a:cubicBezTo>
                  <a:cubicBezTo>
                    <a:pt x="19258" y="18640"/>
                    <a:pt x="19401" y="18800"/>
                    <a:pt x="19537" y="18920"/>
                  </a:cubicBezTo>
                  <a:cubicBezTo>
                    <a:pt x="19674" y="19040"/>
                    <a:pt x="19804" y="19120"/>
                    <a:pt x="19929" y="19160"/>
                  </a:cubicBezTo>
                  <a:cubicBezTo>
                    <a:pt x="20053" y="19200"/>
                    <a:pt x="20172" y="19200"/>
                    <a:pt x="20340" y="19280"/>
                  </a:cubicBezTo>
                  <a:cubicBezTo>
                    <a:pt x="20508" y="19360"/>
                    <a:pt x="20726" y="19520"/>
                    <a:pt x="20914" y="19760"/>
                  </a:cubicBezTo>
                  <a:cubicBezTo>
                    <a:pt x="21102" y="20000"/>
                    <a:pt x="21260" y="20320"/>
                    <a:pt x="21369" y="20640"/>
                  </a:cubicBezTo>
                  <a:cubicBezTo>
                    <a:pt x="21477" y="20960"/>
                    <a:pt x="21537" y="21280"/>
                    <a:pt x="215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09677" y="3619136"/>
              <a:ext cx="571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541"/>
                    <a:pt x="8000" y="7082"/>
                    <a:pt x="11600" y="10682"/>
                  </a:cubicBezTo>
                  <a:cubicBezTo>
                    <a:pt x="15200" y="14282"/>
                    <a:pt x="18400" y="17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65612" y="3638186"/>
              <a:ext cx="18536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20759" y="0"/>
                  </a:moveTo>
                  <a:cubicBezTo>
                    <a:pt x="19286" y="1176"/>
                    <a:pt x="17813" y="2351"/>
                    <a:pt x="15604" y="4114"/>
                  </a:cubicBezTo>
                  <a:cubicBezTo>
                    <a:pt x="13395" y="5878"/>
                    <a:pt x="10450" y="8229"/>
                    <a:pt x="7872" y="9698"/>
                  </a:cubicBezTo>
                  <a:cubicBezTo>
                    <a:pt x="5295" y="11167"/>
                    <a:pt x="3086" y="11755"/>
                    <a:pt x="1736" y="12416"/>
                  </a:cubicBezTo>
                  <a:cubicBezTo>
                    <a:pt x="386" y="13078"/>
                    <a:pt x="-105" y="13812"/>
                    <a:pt x="18" y="14473"/>
                  </a:cubicBezTo>
                  <a:cubicBezTo>
                    <a:pt x="140" y="15135"/>
                    <a:pt x="877" y="15722"/>
                    <a:pt x="3209" y="16898"/>
                  </a:cubicBezTo>
                  <a:cubicBezTo>
                    <a:pt x="5540" y="18073"/>
                    <a:pt x="9468" y="19837"/>
                    <a:pt x="12781" y="20718"/>
                  </a:cubicBezTo>
                  <a:cubicBezTo>
                    <a:pt x="16095" y="21600"/>
                    <a:pt x="18795" y="21600"/>
                    <a:pt x="214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311327" y="3790586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349427" y="387313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717727" y="3644536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527"/>
                    <a:pt x="14400" y="7053"/>
                    <a:pt x="18000" y="10653"/>
                  </a:cubicBezTo>
                  <a:cubicBezTo>
                    <a:pt x="21600" y="14253"/>
                    <a:pt x="21600" y="17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41364" y="4901836"/>
              <a:ext cx="289014" cy="33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73" fill="norm" stroke="1" extrusionOk="0">
                  <a:moveTo>
                    <a:pt x="20109" y="0"/>
                  </a:moveTo>
                  <a:cubicBezTo>
                    <a:pt x="19163" y="3418"/>
                    <a:pt x="18217" y="6835"/>
                    <a:pt x="16167" y="9980"/>
                  </a:cubicBezTo>
                  <a:cubicBezTo>
                    <a:pt x="14118" y="13124"/>
                    <a:pt x="10964" y="15995"/>
                    <a:pt x="8284" y="17567"/>
                  </a:cubicBezTo>
                  <a:cubicBezTo>
                    <a:pt x="5604" y="19139"/>
                    <a:pt x="3397" y="19413"/>
                    <a:pt x="1978" y="19208"/>
                  </a:cubicBezTo>
                  <a:cubicBezTo>
                    <a:pt x="559" y="19003"/>
                    <a:pt x="-72" y="18319"/>
                    <a:pt x="7" y="17020"/>
                  </a:cubicBezTo>
                  <a:cubicBezTo>
                    <a:pt x="86" y="15722"/>
                    <a:pt x="874" y="13808"/>
                    <a:pt x="2056" y="12577"/>
                  </a:cubicBezTo>
                  <a:cubicBezTo>
                    <a:pt x="3239" y="11347"/>
                    <a:pt x="4816" y="10800"/>
                    <a:pt x="6786" y="10732"/>
                  </a:cubicBezTo>
                  <a:cubicBezTo>
                    <a:pt x="8757" y="10663"/>
                    <a:pt x="11122" y="11073"/>
                    <a:pt x="13014" y="12577"/>
                  </a:cubicBezTo>
                  <a:cubicBezTo>
                    <a:pt x="14906" y="14081"/>
                    <a:pt x="16325" y="16678"/>
                    <a:pt x="17271" y="18387"/>
                  </a:cubicBezTo>
                  <a:cubicBezTo>
                    <a:pt x="18217" y="20096"/>
                    <a:pt x="18690" y="20916"/>
                    <a:pt x="19321" y="21258"/>
                  </a:cubicBezTo>
                  <a:cubicBezTo>
                    <a:pt x="19951" y="21600"/>
                    <a:pt x="20740" y="21463"/>
                    <a:pt x="21528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406577" y="518758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180901" y="4702834"/>
              <a:ext cx="187577" cy="17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44" fill="norm" stroke="1" extrusionOk="0">
                  <a:moveTo>
                    <a:pt x="4033" y="8072"/>
                  </a:moveTo>
                  <a:cubicBezTo>
                    <a:pt x="3062" y="9113"/>
                    <a:pt x="2091" y="10154"/>
                    <a:pt x="1363" y="11845"/>
                  </a:cubicBezTo>
                  <a:cubicBezTo>
                    <a:pt x="635" y="13537"/>
                    <a:pt x="150" y="15879"/>
                    <a:pt x="28" y="16139"/>
                  </a:cubicBezTo>
                  <a:cubicBezTo>
                    <a:pt x="-93" y="16399"/>
                    <a:pt x="150" y="14578"/>
                    <a:pt x="1120" y="11975"/>
                  </a:cubicBezTo>
                  <a:cubicBezTo>
                    <a:pt x="2091" y="9373"/>
                    <a:pt x="3790" y="5990"/>
                    <a:pt x="5125" y="3778"/>
                  </a:cubicBezTo>
                  <a:cubicBezTo>
                    <a:pt x="6460" y="1566"/>
                    <a:pt x="7431" y="525"/>
                    <a:pt x="8523" y="134"/>
                  </a:cubicBezTo>
                  <a:cubicBezTo>
                    <a:pt x="9615" y="-256"/>
                    <a:pt x="10828" y="4"/>
                    <a:pt x="13013" y="3648"/>
                  </a:cubicBezTo>
                  <a:cubicBezTo>
                    <a:pt x="15197" y="7291"/>
                    <a:pt x="18352" y="14317"/>
                    <a:pt x="21507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616127" y="501613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660577" y="513043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137403" y="4800236"/>
              <a:ext cx="291525" cy="31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8" fill="norm" stroke="1" extrusionOk="0">
                  <a:moveTo>
                    <a:pt x="17206" y="0"/>
                  </a:moveTo>
                  <a:cubicBezTo>
                    <a:pt x="14098" y="1440"/>
                    <a:pt x="10990" y="2880"/>
                    <a:pt x="8504" y="4104"/>
                  </a:cubicBezTo>
                  <a:cubicBezTo>
                    <a:pt x="6018" y="5328"/>
                    <a:pt x="4153" y="6336"/>
                    <a:pt x="2755" y="7056"/>
                  </a:cubicBezTo>
                  <a:cubicBezTo>
                    <a:pt x="1356" y="7776"/>
                    <a:pt x="424" y="8208"/>
                    <a:pt x="113" y="8784"/>
                  </a:cubicBezTo>
                  <a:cubicBezTo>
                    <a:pt x="-198" y="9360"/>
                    <a:pt x="113" y="10080"/>
                    <a:pt x="1278" y="10512"/>
                  </a:cubicBezTo>
                  <a:cubicBezTo>
                    <a:pt x="2444" y="10944"/>
                    <a:pt x="4464" y="11088"/>
                    <a:pt x="6329" y="11160"/>
                  </a:cubicBezTo>
                  <a:cubicBezTo>
                    <a:pt x="8193" y="11232"/>
                    <a:pt x="9903" y="11232"/>
                    <a:pt x="11224" y="11232"/>
                  </a:cubicBezTo>
                  <a:cubicBezTo>
                    <a:pt x="12544" y="11232"/>
                    <a:pt x="13477" y="11232"/>
                    <a:pt x="13943" y="11592"/>
                  </a:cubicBezTo>
                  <a:cubicBezTo>
                    <a:pt x="14409" y="11952"/>
                    <a:pt x="14409" y="12672"/>
                    <a:pt x="13555" y="13464"/>
                  </a:cubicBezTo>
                  <a:cubicBezTo>
                    <a:pt x="12700" y="14256"/>
                    <a:pt x="10990" y="15120"/>
                    <a:pt x="8815" y="16200"/>
                  </a:cubicBezTo>
                  <a:cubicBezTo>
                    <a:pt x="6639" y="17280"/>
                    <a:pt x="3998" y="18576"/>
                    <a:pt x="2444" y="19512"/>
                  </a:cubicBezTo>
                  <a:cubicBezTo>
                    <a:pt x="890" y="20448"/>
                    <a:pt x="424" y="21024"/>
                    <a:pt x="579" y="21312"/>
                  </a:cubicBezTo>
                  <a:cubicBezTo>
                    <a:pt x="734" y="21600"/>
                    <a:pt x="1511" y="21600"/>
                    <a:pt x="4231" y="21312"/>
                  </a:cubicBezTo>
                  <a:cubicBezTo>
                    <a:pt x="6950" y="21024"/>
                    <a:pt x="11612" y="20448"/>
                    <a:pt x="14798" y="19872"/>
                  </a:cubicBezTo>
                  <a:cubicBezTo>
                    <a:pt x="17983" y="19296"/>
                    <a:pt x="19693" y="18720"/>
                    <a:pt x="21402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505127" y="4806586"/>
              <a:ext cx="184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582"/>
                    <a:pt x="10428" y="9164"/>
                    <a:pt x="14028" y="12682"/>
                  </a:cubicBezTo>
                  <a:cubicBezTo>
                    <a:pt x="17628" y="16200"/>
                    <a:pt x="19614" y="18655"/>
                    <a:pt x="20607" y="19964"/>
                  </a:cubicBezTo>
                  <a:cubicBezTo>
                    <a:pt x="21600" y="21273"/>
                    <a:pt x="21600" y="214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543227" y="4762136"/>
              <a:ext cx="158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800"/>
                    <a:pt x="16416" y="3600"/>
                    <a:pt x="13536" y="6300"/>
                  </a:cubicBezTo>
                  <a:cubicBezTo>
                    <a:pt x="10656" y="9000"/>
                    <a:pt x="7488" y="12600"/>
                    <a:pt x="5184" y="15300"/>
                  </a:cubicBezTo>
                  <a:cubicBezTo>
                    <a:pt x="2880" y="18000"/>
                    <a:pt x="144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2784527" y="500978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2765477" y="4880670"/>
              <a:ext cx="77333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14011" y="2335"/>
                  </a:moveTo>
                  <a:cubicBezTo>
                    <a:pt x="11092" y="1168"/>
                    <a:pt x="8173" y="0"/>
                    <a:pt x="8173" y="0"/>
                  </a:cubicBezTo>
                  <a:cubicBezTo>
                    <a:pt x="8173" y="0"/>
                    <a:pt x="11092" y="1168"/>
                    <a:pt x="14303" y="1459"/>
                  </a:cubicBezTo>
                  <a:cubicBezTo>
                    <a:pt x="17514" y="1751"/>
                    <a:pt x="21016" y="1168"/>
                    <a:pt x="21308" y="1459"/>
                  </a:cubicBezTo>
                  <a:cubicBezTo>
                    <a:pt x="21600" y="1751"/>
                    <a:pt x="18681" y="2919"/>
                    <a:pt x="14595" y="6422"/>
                  </a:cubicBezTo>
                  <a:cubicBezTo>
                    <a:pt x="10508" y="9924"/>
                    <a:pt x="5254" y="15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276527" y="5270136"/>
              <a:ext cx="546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1" y="19800"/>
                    <a:pt x="6363" y="18000"/>
                    <a:pt x="9293" y="15750"/>
                  </a:cubicBezTo>
                  <a:cubicBezTo>
                    <a:pt x="12223" y="13500"/>
                    <a:pt x="14902" y="10800"/>
                    <a:pt x="16912" y="8100"/>
                  </a:cubicBezTo>
                  <a:cubicBezTo>
                    <a:pt x="18921" y="5400"/>
                    <a:pt x="2026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2553811" y="5399038"/>
              <a:ext cx="173567" cy="20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4215" y="1733"/>
                  </a:moveTo>
                  <a:cubicBezTo>
                    <a:pt x="3161" y="7293"/>
                    <a:pt x="2107" y="12853"/>
                    <a:pt x="1317" y="16275"/>
                  </a:cubicBezTo>
                  <a:cubicBezTo>
                    <a:pt x="527" y="19697"/>
                    <a:pt x="0" y="20980"/>
                    <a:pt x="0" y="21087"/>
                  </a:cubicBezTo>
                  <a:cubicBezTo>
                    <a:pt x="0" y="21194"/>
                    <a:pt x="527" y="20125"/>
                    <a:pt x="1976" y="17024"/>
                  </a:cubicBezTo>
                  <a:cubicBezTo>
                    <a:pt x="3424" y="13923"/>
                    <a:pt x="5795" y="8790"/>
                    <a:pt x="7639" y="5689"/>
                  </a:cubicBezTo>
                  <a:cubicBezTo>
                    <a:pt x="9483" y="2588"/>
                    <a:pt x="10800" y="1519"/>
                    <a:pt x="12117" y="770"/>
                  </a:cubicBezTo>
                  <a:cubicBezTo>
                    <a:pt x="13434" y="22"/>
                    <a:pt x="14751" y="-406"/>
                    <a:pt x="16068" y="556"/>
                  </a:cubicBezTo>
                  <a:cubicBezTo>
                    <a:pt x="17385" y="1519"/>
                    <a:pt x="18702" y="3871"/>
                    <a:pt x="19624" y="6972"/>
                  </a:cubicBezTo>
                  <a:cubicBezTo>
                    <a:pt x="20546" y="10073"/>
                    <a:pt x="21073" y="13923"/>
                    <a:pt x="21600" y="17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067983" y="5138153"/>
              <a:ext cx="253495" cy="43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53" fill="norm" stroke="1" extrusionOk="0">
                  <a:moveTo>
                    <a:pt x="19397" y="1484"/>
                  </a:moveTo>
                  <a:cubicBezTo>
                    <a:pt x="20117" y="1070"/>
                    <a:pt x="20837" y="657"/>
                    <a:pt x="20747" y="347"/>
                  </a:cubicBezTo>
                  <a:cubicBezTo>
                    <a:pt x="20657" y="37"/>
                    <a:pt x="19757" y="-170"/>
                    <a:pt x="17597" y="192"/>
                  </a:cubicBezTo>
                  <a:cubicBezTo>
                    <a:pt x="15437" y="553"/>
                    <a:pt x="12017" y="1484"/>
                    <a:pt x="9317" y="2827"/>
                  </a:cubicBezTo>
                  <a:cubicBezTo>
                    <a:pt x="6617" y="4171"/>
                    <a:pt x="4637" y="5928"/>
                    <a:pt x="3197" y="8046"/>
                  </a:cubicBezTo>
                  <a:cubicBezTo>
                    <a:pt x="1757" y="10165"/>
                    <a:pt x="857" y="12645"/>
                    <a:pt x="407" y="14506"/>
                  </a:cubicBezTo>
                  <a:cubicBezTo>
                    <a:pt x="-43" y="16366"/>
                    <a:pt x="-43" y="17606"/>
                    <a:pt x="47" y="18485"/>
                  </a:cubicBezTo>
                  <a:cubicBezTo>
                    <a:pt x="137" y="19363"/>
                    <a:pt x="317" y="19880"/>
                    <a:pt x="1667" y="20345"/>
                  </a:cubicBezTo>
                  <a:cubicBezTo>
                    <a:pt x="3017" y="20810"/>
                    <a:pt x="5537" y="21223"/>
                    <a:pt x="8237" y="21327"/>
                  </a:cubicBezTo>
                  <a:cubicBezTo>
                    <a:pt x="10937" y="21430"/>
                    <a:pt x="13817" y="21223"/>
                    <a:pt x="16067" y="20810"/>
                  </a:cubicBezTo>
                  <a:cubicBezTo>
                    <a:pt x="18317" y="20397"/>
                    <a:pt x="19937" y="19776"/>
                    <a:pt x="21557" y="1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073827" y="5365386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200"/>
                    <a:pt x="3600" y="10800"/>
                    <a:pt x="7200" y="7200"/>
                  </a:cubicBezTo>
                  <a:cubicBezTo>
                    <a:pt x="10800" y="3600"/>
                    <a:pt x="16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6539051" y="5064386"/>
              <a:ext cx="296777" cy="56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36" fill="norm" stroke="1" extrusionOk="0">
                  <a:moveTo>
                    <a:pt x="21328" y="1060"/>
                  </a:moveTo>
                  <a:cubicBezTo>
                    <a:pt x="20872" y="739"/>
                    <a:pt x="20415" y="418"/>
                    <a:pt x="18970" y="217"/>
                  </a:cubicBezTo>
                  <a:cubicBezTo>
                    <a:pt x="17525" y="16"/>
                    <a:pt x="15091" y="-64"/>
                    <a:pt x="12962" y="56"/>
                  </a:cubicBezTo>
                  <a:cubicBezTo>
                    <a:pt x="10832" y="177"/>
                    <a:pt x="9007" y="498"/>
                    <a:pt x="7714" y="1181"/>
                  </a:cubicBezTo>
                  <a:cubicBezTo>
                    <a:pt x="6421" y="1863"/>
                    <a:pt x="5660" y="2907"/>
                    <a:pt x="4900" y="4754"/>
                  </a:cubicBezTo>
                  <a:cubicBezTo>
                    <a:pt x="4139" y="6601"/>
                    <a:pt x="3379" y="9250"/>
                    <a:pt x="2618" y="11579"/>
                  </a:cubicBezTo>
                  <a:cubicBezTo>
                    <a:pt x="1858" y="13908"/>
                    <a:pt x="1097" y="15915"/>
                    <a:pt x="565" y="17160"/>
                  </a:cubicBezTo>
                  <a:cubicBezTo>
                    <a:pt x="32" y="18404"/>
                    <a:pt x="-272" y="18886"/>
                    <a:pt x="336" y="19368"/>
                  </a:cubicBezTo>
                  <a:cubicBezTo>
                    <a:pt x="945" y="19850"/>
                    <a:pt x="2466" y="20332"/>
                    <a:pt x="4063" y="20572"/>
                  </a:cubicBezTo>
                  <a:cubicBezTo>
                    <a:pt x="5660" y="20813"/>
                    <a:pt x="7334" y="20813"/>
                    <a:pt x="8474" y="20934"/>
                  </a:cubicBezTo>
                  <a:cubicBezTo>
                    <a:pt x="9615" y="21054"/>
                    <a:pt x="10224" y="21295"/>
                    <a:pt x="10832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6880277" y="5263786"/>
              <a:ext cx="2159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4070"/>
                    <a:pt x="8047" y="8139"/>
                    <a:pt x="11647" y="11739"/>
                  </a:cubicBezTo>
                  <a:cubicBezTo>
                    <a:pt x="15247" y="15339"/>
                    <a:pt x="18424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892977" y="5282836"/>
              <a:ext cx="2349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65" y="1333"/>
                    <a:pt x="16930" y="2667"/>
                    <a:pt x="13914" y="5133"/>
                  </a:cubicBezTo>
                  <a:cubicBezTo>
                    <a:pt x="10897" y="7600"/>
                    <a:pt x="7200" y="11200"/>
                    <a:pt x="4768" y="14133"/>
                  </a:cubicBezTo>
                  <a:cubicBezTo>
                    <a:pt x="2335" y="17067"/>
                    <a:pt x="1168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223177" y="5140189"/>
              <a:ext cx="220727" cy="52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47" fill="norm" stroke="1" extrusionOk="0">
                  <a:moveTo>
                    <a:pt x="4937" y="644"/>
                  </a:moveTo>
                  <a:cubicBezTo>
                    <a:pt x="8640" y="382"/>
                    <a:pt x="12343" y="121"/>
                    <a:pt x="14709" y="34"/>
                  </a:cubicBezTo>
                  <a:cubicBezTo>
                    <a:pt x="17074" y="-53"/>
                    <a:pt x="18103" y="34"/>
                    <a:pt x="19029" y="208"/>
                  </a:cubicBezTo>
                  <a:cubicBezTo>
                    <a:pt x="19954" y="382"/>
                    <a:pt x="20777" y="644"/>
                    <a:pt x="21189" y="1036"/>
                  </a:cubicBezTo>
                  <a:cubicBezTo>
                    <a:pt x="21600" y="1428"/>
                    <a:pt x="21600" y="1950"/>
                    <a:pt x="20674" y="3257"/>
                  </a:cubicBezTo>
                  <a:cubicBezTo>
                    <a:pt x="19749" y="4563"/>
                    <a:pt x="17897" y="6653"/>
                    <a:pt x="16560" y="8918"/>
                  </a:cubicBezTo>
                  <a:cubicBezTo>
                    <a:pt x="15223" y="11182"/>
                    <a:pt x="14400" y="13621"/>
                    <a:pt x="13886" y="15276"/>
                  </a:cubicBezTo>
                  <a:cubicBezTo>
                    <a:pt x="13371" y="16931"/>
                    <a:pt x="13166" y="17802"/>
                    <a:pt x="13474" y="18499"/>
                  </a:cubicBezTo>
                  <a:cubicBezTo>
                    <a:pt x="13783" y="19195"/>
                    <a:pt x="14606" y="19718"/>
                    <a:pt x="14503" y="19979"/>
                  </a:cubicBezTo>
                  <a:cubicBezTo>
                    <a:pt x="14400" y="20241"/>
                    <a:pt x="13371" y="20241"/>
                    <a:pt x="11417" y="20371"/>
                  </a:cubicBezTo>
                  <a:cubicBezTo>
                    <a:pt x="9463" y="20502"/>
                    <a:pt x="6583" y="20763"/>
                    <a:pt x="4629" y="20937"/>
                  </a:cubicBezTo>
                  <a:cubicBezTo>
                    <a:pt x="2674" y="21112"/>
                    <a:pt x="1646" y="21199"/>
                    <a:pt x="1029" y="21286"/>
                  </a:cubicBezTo>
                  <a:cubicBezTo>
                    <a:pt x="411" y="21373"/>
                    <a:pt x="206" y="21460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667677" y="5415623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966" y="2735"/>
                    <a:pt x="9931" y="-1585"/>
                    <a:pt x="13531" y="575"/>
                  </a:cubicBezTo>
                  <a:cubicBezTo>
                    <a:pt x="17131" y="2735"/>
                    <a:pt x="1936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7680377" y="551143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760"/>
                    <a:pt x="8640" y="11520"/>
                    <a:pt x="12240" y="15120"/>
                  </a:cubicBezTo>
                  <a:cubicBezTo>
                    <a:pt x="15840" y="18720"/>
                    <a:pt x="1872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368855" y="0"/>
              <a:ext cx="5638768" cy="236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7" fill="norm" stroke="1" extrusionOk="0">
                  <a:moveTo>
                    <a:pt x="8037" y="808"/>
                  </a:moveTo>
                  <a:cubicBezTo>
                    <a:pt x="7964" y="692"/>
                    <a:pt x="7891" y="576"/>
                    <a:pt x="7749" y="489"/>
                  </a:cubicBezTo>
                  <a:cubicBezTo>
                    <a:pt x="7608" y="402"/>
                    <a:pt x="7397" y="344"/>
                    <a:pt x="7138" y="344"/>
                  </a:cubicBezTo>
                  <a:cubicBezTo>
                    <a:pt x="6878" y="344"/>
                    <a:pt x="6570" y="402"/>
                    <a:pt x="6287" y="460"/>
                  </a:cubicBezTo>
                  <a:cubicBezTo>
                    <a:pt x="6003" y="518"/>
                    <a:pt x="5743" y="576"/>
                    <a:pt x="5472" y="624"/>
                  </a:cubicBezTo>
                  <a:cubicBezTo>
                    <a:pt x="5200" y="673"/>
                    <a:pt x="4917" y="711"/>
                    <a:pt x="4637" y="750"/>
                  </a:cubicBezTo>
                  <a:cubicBezTo>
                    <a:pt x="4358" y="788"/>
                    <a:pt x="4082" y="827"/>
                    <a:pt x="3790" y="904"/>
                  </a:cubicBezTo>
                  <a:cubicBezTo>
                    <a:pt x="3498" y="981"/>
                    <a:pt x="3190" y="1097"/>
                    <a:pt x="2866" y="1223"/>
                  </a:cubicBezTo>
                  <a:cubicBezTo>
                    <a:pt x="2542" y="1348"/>
                    <a:pt x="2202" y="1483"/>
                    <a:pt x="1910" y="1599"/>
                  </a:cubicBezTo>
                  <a:cubicBezTo>
                    <a:pt x="1618" y="1715"/>
                    <a:pt x="1375" y="1811"/>
                    <a:pt x="1132" y="1927"/>
                  </a:cubicBezTo>
                  <a:cubicBezTo>
                    <a:pt x="889" y="2043"/>
                    <a:pt x="645" y="2178"/>
                    <a:pt x="475" y="2313"/>
                  </a:cubicBezTo>
                  <a:cubicBezTo>
                    <a:pt x="305" y="2448"/>
                    <a:pt x="208" y="2584"/>
                    <a:pt x="147" y="2690"/>
                  </a:cubicBezTo>
                  <a:cubicBezTo>
                    <a:pt x="86" y="2796"/>
                    <a:pt x="62" y="2873"/>
                    <a:pt x="50" y="3134"/>
                  </a:cubicBezTo>
                  <a:cubicBezTo>
                    <a:pt x="38" y="3394"/>
                    <a:pt x="38" y="3838"/>
                    <a:pt x="46" y="4417"/>
                  </a:cubicBezTo>
                  <a:cubicBezTo>
                    <a:pt x="54" y="4996"/>
                    <a:pt x="70" y="5711"/>
                    <a:pt x="90" y="6454"/>
                  </a:cubicBezTo>
                  <a:cubicBezTo>
                    <a:pt x="110" y="7197"/>
                    <a:pt x="135" y="7969"/>
                    <a:pt x="159" y="8741"/>
                  </a:cubicBezTo>
                  <a:cubicBezTo>
                    <a:pt x="183" y="9513"/>
                    <a:pt x="208" y="10285"/>
                    <a:pt x="220" y="11087"/>
                  </a:cubicBezTo>
                  <a:cubicBezTo>
                    <a:pt x="232" y="11888"/>
                    <a:pt x="232" y="12718"/>
                    <a:pt x="216" y="13470"/>
                  </a:cubicBezTo>
                  <a:cubicBezTo>
                    <a:pt x="200" y="14223"/>
                    <a:pt x="167" y="14899"/>
                    <a:pt x="135" y="15574"/>
                  </a:cubicBezTo>
                  <a:cubicBezTo>
                    <a:pt x="102" y="16250"/>
                    <a:pt x="70" y="16926"/>
                    <a:pt x="46" y="17553"/>
                  </a:cubicBezTo>
                  <a:cubicBezTo>
                    <a:pt x="21" y="18180"/>
                    <a:pt x="5" y="18759"/>
                    <a:pt x="1" y="19155"/>
                  </a:cubicBezTo>
                  <a:cubicBezTo>
                    <a:pt x="-3" y="19551"/>
                    <a:pt x="5" y="19763"/>
                    <a:pt x="42" y="19937"/>
                  </a:cubicBezTo>
                  <a:cubicBezTo>
                    <a:pt x="78" y="20111"/>
                    <a:pt x="143" y="20246"/>
                    <a:pt x="281" y="20323"/>
                  </a:cubicBezTo>
                  <a:cubicBezTo>
                    <a:pt x="418" y="20400"/>
                    <a:pt x="629" y="20420"/>
                    <a:pt x="889" y="20420"/>
                  </a:cubicBezTo>
                  <a:cubicBezTo>
                    <a:pt x="1148" y="20420"/>
                    <a:pt x="1456" y="20400"/>
                    <a:pt x="1788" y="20391"/>
                  </a:cubicBezTo>
                  <a:cubicBezTo>
                    <a:pt x="2121" y="20381"/>
                    <a:pt x="2477" y="20381"/>
                    <a:pt x="2809" y="20381"/>
                  </a:cubicBezTo>
                  <a:cubicBezTo>
                    <a:pt x="3142" y="20381"/>
                    <a:pt x="3450" y="20381"/>
                    <a:pt x="3742" y="20391"/>
                  </a:cubicBezTo>
                  <a:cubicBezTo>
                    <a:pt x="4033" y="20400"/>
                    <a:pt x="4309" y="20420"/>
                    <a:pt x="4597" y="20448"/>
                  </a:cubicBezTo>
                  <a:cubicBezTo>
                    <a:pt x="4884" y="20477"/>
                    <a:pt x="5184" y="20516"/>
                    <a:pt x="5504" y="20545"/>
                  </a:cubicBezTo>
                  <a:cubicBezTo>
                    <a:pt x="5825" y="20574"/>
                    <a:pt x="6165" y="20593"/>
                    <a:pt x="6477" y="20613"/>
                  </a:cubicBezTo>
                  <a:cubicBezTo>
                    <a:pt x="6789" y="20632"/>
                    <a:pt x="7073" y="20651"/>
                    <a:pt x="7369" y="20670"/>
                  </a:cubicBezTo>
                  <a:cubicBezTo>
                    <a:pt x="7664" y="20690"/>
                    <a:pt x="7972" y="20709"/>
                    <a:pt x="8288" y="20738"/>
                  </a:cubicBezTo>
                  <a:cubicBezTo>
                    <a:pt x="8605" y="20767"/>
                    <a:pt x="8929" y="20806"/>
                    <a:pt x="9245" y="20854"/>
                  </a:cubicBezTo>
                  <a:cubicBezTo>
                    <a:pt x="9561" y="20902"/>
                    <a:pt x="9869" y="20960"/>
                    <a:pt x="10173" y="21008"/>
                  </a:cubicBezTo>
                  <a:cubicBezTo>
                    <a:pt x="10477" y="21057"/>
                    <a:pt x="10777" y="21095"/>
                    <a:pt x="11081" y="21134"/>
                  </a:cubicBezTo>
                  <a:cubicBezTo>
                    <a:pt x="11385" y="21172"/>
                    <a:pt x="11693" y="21211"/>
                    <a:pt x="11988" y="21250"/>
                  </a:cubicBezTo>
                  <a:cubicBezTo>
                    <a:pt x="12284" y="21288"/>
                    <a:pt x="12568" y="21327"/>
                    <a:pt x="12852" y="21365"/>
                  </a:cubicBezTo>
                  <a:cubicBezTo>
                    <a:pt x="13135" y="21404"/>
                    <a:pt x="13419" y="21443"/>
                    <a:pt x="13695" y="21472"/>
                  </a:cubicBezTo>
                  <a:cubicBezTo>
                    <a:pt x="13970" y="21500"/>
                    <a:pt x="14238" y="21520"/>
                    <a:pt x="14550" y="21539"/>
                  </a:cubicBezTo>
                  <a:cubicBezTo>
                    <a:pt x="14862" y="21558"/>
                    <a:pt x="15218" y="21578"/>
                    <a:pt x="15547" y="21587"/>
                  </a:cubicBezTo>
                  <a:cubicBezTo>
                    <a:pt x="15875" y="21597"/>
                    <a:pt x="16175" y="21597"/>
                    <a:pt x="16503" y="21597"/>
                  </a:cubicBezTo>
                  <a:cubicBezTo>
                    <a:pt x="16831" y="21597"/>
                    <a:pt x="17188" y="21597"/>
                    <a:pt x="17512" y="21578"/>
                  </a:cubicBezTo>
                  <a:cubicBezTo>
                    <a:pt x="17836" y="21558"/>
                    <a:pt x="18128" y="21520"/>
                    <a:pt x="18420" y="21443"/>
                  </a:cubicBezTo>
                  <a:cubicBezTo>
                    <a:pt x="18712" y="21365"/>
                    <a:pt x="19003" y="21250"/>
                    <a:pt x="19242" y="21114"/>
                  </a:cubicBezTo>
                  <a:cubicBezTo>
                    <a:pt x="19482" y="20979"/>
                    <a:pt x="19668" y="20825"/>
                    <a:pt x="19794" y="20680"/>
                  </a:cubicBezTo>
                  <a:cubicBezTo>
                    <a:pt x="19919" y="20535"/>
                    <a:pt x="19984" y="20400"/>
                    <a:pt x="20025" y="20217"/>
                  </a:cubicBezTo>
                  <a:cubicBezTo>
                    <a:pt x="20065" y="20033"/>
                    <a:pt x="20081" y="19802"/>
                    <a:pt x="20114" y="19425"/>
                  </a:cubicBezTo>
                  <a:cubicBezTo>
                    <a:pt x="20146" y="19049"/>
                    <a:pt x="20195" y="18528"/>
                    <a:pt x="20272" y="17910"/>
                  </a:cubicBezTo>
                  <a:cubicBezTo>
                    <a:pt x="20349" y="17292"/>
                    <a:pt x="20454" y="16578"/>
                    <a:pt x="20560" y="15825"/>
                  </a:cubicBezTo>
                  <a:cubicBezTo>
                    <a:pt x="20665" y="15073"/>
                    <a:pt x="20770" y="14281"/>
                    <a:pt x="20859" y="13528"/>
                  </a:cubicBezTo>
                  <a:cubicBezTo>
                    <a:pt x="20949" y="12776"/>
                    <a:pt x="21022" y="12061"/>
                    <a:pt x="21099" y="11299"/>
                  </a:cubicBezTo>
                  <a:cubicBezTo>
                    <a:pt x="21176" y="10536"/>
                    <a:pt x="21257" y="9726"/>
                    <a:pt x="21330" y="8973"/>
                  </a:cubicBezTo>
                  <a:cubicBezTo>
                    <a:pt x="21402" y="8220"/>
                    <a:pt x="21467" y="7525"/>
                    <a:pt x="21512" y="6801"/>
                  </a:cubicBezTo>
                  <a:cubicBezTo>
                    <a:pt x="21556" y="6077"/>
                    <a:pt x="21581" y="5325"/>
                    <a:pt x="21589" y="4803"/>
                  </a:cubicBezTo>
                  <a:cubicBezTo>
                    <a:pt x="21597" y="4282"/>
                    <a:pt x="21589" y="3993"/>
                    <a:pt x="21561" y="3732"/>
                  </a:cubicBezTo>
                  <a:cubicBezTo>
                    <a:pt x="21532" y="3472"/>
                    <a:pt x="21484" y="3240"/>
                    <a:pt x="21382" y="3095"/>
                  </a:cubicBezTo>
                  <a:cubicBezTo>
                    <a:pt x="21281" y="2950"/>
                    <a:pt x="21127" y="2892"/>
                    <a:pt x="20900" y="2815"/>
                  </a:cubicBezTo>
                  <a:cubicBezTo>
                    <a:pt x="20673" y="2738"/>
                    <a:pt x="20373" y="2642"/>
                    <a:pt x="20089" y="2555"/>
                  </a:cubicBezTo>
                  <a:cubicBezTo>
                    <a:pt x="19806" y="2468"/>
                    <a:pt x="19538" y="2391"/>
                    <a:pt x="19238" y="2304"/>
                  </a:cubicBezTo>
                  <a:cubicBezTo>
                    <a:pt x="18939" y="2217"/>
                    <a:pt x="18606" y="2120"/>
                    <a:pt x="18282" y="2005"/>
                  </a:cubicBezTo>
                  <a:cubicBezTo>
                    <a:pt x="17958" y="1889"/>
                    <a:pt x="17642" y="1754"/>
                    <a:pt x="17313" y="1609"/>
                  </a:cubicBezTo>
                  <a:cubicBezTo>
                    <a:pt x="16985" y="1464"/>
                    <a:pt x="16645" y="1310"/>
                    <a:pt x="16325" y="1174"/>
                  </a:cubicBezTo>
                  <a:cubicBezTo>
                    <a:pt x="16005" y="1039"/>
                    <a:pt x="15705" y="924"/>
                    <a:pt x="15409" y="827"/>
                  </a:cubicBezTo>
                  <a:cubicBezTo>
                    <a:pt x="15113" y="731"/>
                    <a:pt x="14821" y="653"/>
                    <a:pt x="14517" y="586"/>
                  </a:cubicBezTo>
                  <a:cubicBezTo>
                    <a:pt x="14213" y="518"/>
                    <a:pt x="13897" y="460"/>
                    <a:pt x="13573" y="422"/>
                  </a:cubicBezTo>
                  <a:cubicBezTo>
                    <a:pt x="13249" y="383"/>
                    <a:pt x="12916" y="364"/>
                    <a:pt x="12588" y="335"/>
                  </a:cubicBezTo>
                  <a:cubicBezTo>
                    <a:pt x="12260" y="306"/>
                    <a:pt x="11936" y="267"/>
                    <a:pt x="11608" y="229"/>
                  </a:cubicBezTo>
                  <a:cubicBezTo>
                    <a:pt x="11279" y="190"/>
                    <a:pt x="10947" y="151"/>
                    <a:pt x="10615" y="113"/>
                  </a:cubicBezTo>
                  <a:cubicBezTo>
                    <a:pt x="10282" y="74"/>
                    <a:pt x="9950" y="36"/>
                    <a:pt x="9622" y="16"/>
                  </a:cubicBezTo>
                  <a:cubicBezTo>
                    <a:pt x="9294" y="-3"/>
                    <a:pt x="8969" y="-3"/>
                    <a:pt x="8665" y="7"/>
                  </a:cubicBezTo>
                  <a:cubicBezTo>
                    <a:pt x="8361" y="16"/>
                    <a:pt x="8078" y="36"/>
                    <a:pt x="7790" y="94"/>
                  </a:cubicBezTo>
                  <a:cubicBezTo>
                    <a:pt x="7502" y="151"/>
                    <a:pt x="7211" y="248"/>
                    <a:pt x="6886" y="422"/>
                  </a:cubicBezTo>
                  <a:cubicBezTo>
                    <a:pt x="6562" y="595"/>
                    <a:pt x="6205" y="846"/>
                    <a:pt x="6003" y="991"/>
                  </a:cubicBezTo>
                  <a:cubicBezTo>
                    <a:pt x="5800" y="1136"/>
                    <a:pt x="5752" y="1174"/>
                    <a:pt x="5703" y="121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218996" y="5295536"/>
              <a:ext cx="52183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19985" y="0"/>
                  </a:moveTo>
                  <a:cubicBezTo>
                    <a:pt x="17711" y="1085"/>
                    <a:pt x="15438" y="2170"/>
                    <a:pt x="13339" y="3255"/>
                  </a:cubicBezTo>
                  <a:cubicBezTo>
                    <a:pt x="11240" y="4340"/>
                    <a:pt x="9316" y="5425"/>
                    <a:pt x="8136" y="6115"/>
                  </a:cubicBezTo>
                  <a:cubicBezTo>
                    <a:pt x="6955" y="6805"/>
                    <a:pt x="6518" y="7101"/>
                    <a:pt x="6168" y="7447"/>
                  </a:cubicBezTo>
                  <a:cubicBezTo>
                    <a:pt x="5818" y="7792"/>
                    <a:pt x="5556" y="8186"/>
                    <a:pt x="5687" y="8384"/>
                  </a:cubicBezTo>
                  <a:cubicBezTo>
                    <a:pt x="5818" y="8581"/>
                    <a:pt x="6343" y="8581"/>
                    <a:pt x="7829" y="8581"/>
                  </a:cubicBezTo>
                  <a:cubicBezTo>
                    <a:pt x="9316" y="8581"/>
                    <a:pt x="11765" y="8581"/>
                    <a:pt x="13208" y="8630"/>
                  </a:cubicBezTo>
                  <a:cubicBezTo>
                    <a:pt x="14650" y="8679"/>
                    <a:pt x="15088" y="8778"/>
                    <a:pt x="15263" y="9074"/>
                  </a:cubicBezTo>
                  <a:cubicBezTo>
                    <a:pt x="15438" y="9370"/>
                    <a:pt x="15350" y="9863"/>
                    <a:pt x="14519" y="10701"/>
                  </a:cubicBezTo>
                  <a:cubicBezTo>
                    <a:pt x="13689" y="11540"/>
                    <a:pt x="12114" y="12723"/>
                    <a:pt x="9928" y="14055"/>
                  </a:cubicBezTo>
                  <a:cubicBezTo>
                    <a:pt x="7742" y="15386"/>
                    <a:pt x="4944" y="16866"/>
                    <a:pt x="3326" y="17704"/>
                  </a:cubicBezTo>
                  <a:cubicBezTo>
                    <a:pt x="1708" y="18542"/>
                    <a:pt x="1271" y="18740"/>
                    <a:pt x="833" y="19134"/>
                  </a:cubicBezTo>
                  <a:cubicBezTo>
                    <a:pt x="396" y="19529"/>
                    <a:pt x="-41" y="20121"/>
                    <a:pt x="3" y="20515"/>
                  </a:cubicBezTo>
                  <a:cubicBezTo>
                    <a:pt x="46" y="20910"/>
                    <a:pt x="571" y="21107"/>
                    <a:pt x="2189" y="21156"/>
                  </a:cubicBezTo>
                  <a:cubicBezTo>
                    <a:pt x="3807" y="21205"/>
                    <a:pt x="6518" y="21107"/>
                    <a:pt x="9447" y="21008"/>
                  </a:cubicBezTo>
                  <a:cubicBezTo>
                    <a:pt x="12377" y="20910"/>
                    <a:pt x="15525" y="20811"/>
                    <a:pt x="17580" y="20910"/>
                  </a:cubicBezTo>
                  <a:cubicBezTo>
                    <a:pt x="19635" y="21008"/>
                    <a:pt x="20597" y="21304"/>
                    <a:pt x="21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8117401" y="5941985"/>
              <a:ext cx="191627" cy="17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11" fill="norm" stroke="1" extrusionOk="0">
                  <a:moveTo>
                    <a:pt x="1533" y="2437"/>
                  </a:moveTo>
                  <a:cubicBezTo>
                    <a:pt x="594" y="1675"/>
                    <a:pt x="-345" y="913"/>
                    <a:pt x="125" y="404"/>
                  </a:cubicBezTo>
                  <a:cubicBezTo>
                    <a:pt x="594" y="-104"/>
                    <a:pt x="2472" y="-358"/>
                    <a:pt x="4585" y="1040"/>
                  </a:cubicBezTo>
                  <a:cubicBezTo>
                    <a:pt x="6698" y="2437"/>
                    <a:pt x="9046" y="5487"/>
                    <a:pt x="9751" y="8663"/>
                  </a:cubicBezTo>
                  <a:cubicBezTo>
                    <a:pt x="10455" y="11840"/>
                    <a:pt x="9516" y="15143"/>
                    <a:pt x="8577" y="17176"/>
                  </a:cubicBezTo>
                  <a:cubicBezTo>
                    <a:pt x="7638" y="19209"/>
                    <a:pt x="6698" y="19971"/>
                    <a:pt x="5525" y="20480"/>
                  </a:cubicBezTo>
                  <a:cubicBezTo>
                    <a:pt x="4351" y="20988"/>
                    <a:pt x="2942" y="21242"/>
                    <a:pt x="2238" y="20734"/>
                  </a:cubicBezTo>
                  <a:cubicBezTo>
                    <a:pt x="1533" y="20226"/>
                    <a:pt x="1533" y="18955"/>
                    <a:pt x="3294" y="17049"/>
                  </a:cubicBezTo>
                  <a:cubicBezTo>
                    <a:pt x="5055" y="15143"/>
                    <a:pt x="8577" y="12602"/>
                    <a:pt x="10807" y="10950"/>
                  </a:cubicBezTo>
                  <a:cubicBezTo>
                    <a:pt x="13038" y="9298"/>
                    <a:pt x="13977" y="8536"/>
                    <a:pt x="15033" y="7901"/>
                  </a:cubicBezTo>
                  <a:cubicBezTo>
                    <a:pt x="16090" y="7266"/>
                    <a:pt x="17264" y="6757"/>
                    <a:pt x="17264" y="6249"/>
                  </a:cubicBezTo>
                  <a:cubicBezTo>
                    <a:pt x="17264" y="5741"/>
                    <a:pt x="16090" y="5233"/>
                    <a:pt x="14446" y="5868"/>
                  </a:cubicBezTo>
                  <a:cubicBezTo>
                    <a:pt x="12803" y="6503"/>
                    <a:pt x="10690" y="8282"/>
                    <a:pt x="9281" y="10569"/>
                  </a:cubicBezTo>
                  <a:cubicBezTo>
                    <a:pt x="7872" y="12856"/>
                    <a:pt x="7168" y="15651"/>
                    <a:pt x="7168" y="17557"/>
                  </a:cubicBezTo>
                  <a:cubicBezTo>
                    <a:pt x="7168" y="19463"/>
                    <a:pt x="7872" y="20480"/>
                    <a:pt x="10338" y="20607"/>
                  </a:cubicBezTo>
                  <a:cubicBezTo>
                    <a:pt x="12803" y="20734"/>
                    <a:pt x="17029" y="19971"/>
                    <a:pt x="21255" y="1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8327813" y="5971957"/>
              <a:ext cx="171715" cy="15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863" fill="norm" stroke="1" extrusionOk="0">
                  <a:moveTo>
                    <a:pt x="18999" y="1243"/>
                  </a:moveTo>
                  <a:cubicBezTo>
                    <a:pt x="17946" y="402"/>
                    <a:pt x="16892" y="-440"/>
                    <a:pt x="14126" y="261"/>
                  </a:cubicBezTo>
                  <a:cubicBezTo>
                    <a:pt x="11360" y="963"/>
                    <a:pt x="6882" y="3207"/>
                    <a:pt x="3985" y="5872"/>
                  </a:cubicBezTo>
                  <a:cubicBezTo>
                    <a:pt x="1087" y="8537"/>
                    <a:pt x="-230" y="11622"/>
                    <a:pt x="33" y="14287"/>
                  </a:cubicBezTo>
                  <a:cubicBezTo>
                    <a:pt x="297" y="16952"/>
                    <a:pt x="2141" y="19196"/>
                    <a:pt x="5960" y="20178"/>
                  </a:cubicBezTo>
                  <a:cubicBezTo>
                    <a:pt x="9780" y="21160"/>
                    <a:pt x="15575" y="20879"/>
                    <a:pt x="21370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372527" y="608928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563027" y="5924186"/>
              <a:ext cx="304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0" y="20274"/>
                    <a:pt x="3900" y="18947"/>
                    <a:pt x="5100" y="17905"/>
                  </a:cubicBezTo>
                  <a:cubicBezTo>
                    <a:pt x="6300" y="16863"/>
                    <a:pt x="6750" y="16105"/>
                    <a:pt x="6900" y="15253"/>
                  </a:cubicBezTo>
                  <a:cubicBezTo>
                    <a:pt x="7050" y="14400"/>
                    <a:pt x="6900" y="13453"/>
                    <a:pt x="6225" y="12221"/>
                  </a:cubicBezTo>
                  <a:cubicBezTo>
                    <a:pt x="5550" y="10989"/>
                    <a:pt x="4350" y="9474"/>
                    <a:pt x="3525" y="8053"/>
                  </a:cubicBezTo>
                  <a:cubicBezTo>
                    <a:pt x="2700" y="6632"/>
                    <a:pt x="2250" y="5305"/>
                    <a:pt x="2400" y="4453"/>
                  </a:cubicBezTo>
                  <a:cubicBezTo>
                    <a:pt x="2550" y="3600"/>
                    <a:pt x="3300" y="3221"/>
                    <a:pt x="4950" y="2558"/>
                  </a:cubicBezTo>
                  <a:cubicBezTo>
                    <a:pt x="6600" y="1895"/>
                    <a:pt x="9150" y="947"/>
                    <a:pt x="10875" y="474"/>
                  </a:cubicBezTo>
                  <a:cubicBezTo>
                    <a:pt x="12600" y="0"/>
                    <a:pt x="13500" y="0"/>
                    <a:pt x="14325" y="0"/>
                  </a:cubicBezTo>
                  <a:cubicBezTo>
                    <a:pt x="15150" y="0"/>
                    <a:pt x="15900" y="0"/>
                    <a:pt x="16200" y="568"/>
                  </a:cubicBezTo>
                  <a:cubicBezTo>
                    <a:pt x="16500" y="1137"/>
                    <a:pt x="16350" y="2274"/>
                    <a:pt x="15450" y="4358"/>
                  </a:cubicBezTo>
                  <a:cubicBezTo>
                    <a:pt x="14550" y="6442"/>
                    <a:pt x="12900" y="9474"/>
                    <a:pt x="12000" y="11463"/>
                  </a:cubicBezTo>
                  <a:cubicBezTo>
                    <a:pt x="11100" y="13453"/>
                    <a:pt x="10950" y="14400"/>
                    <a:pt x="10950" y="15347"/>
                  </a:cubicBezTo>
                  <a:cubicBezTo>
                    <a:pt x="10950" y="16295"/>
                    <a:pt x="11100" y="17242"/>
                    <a:pt x="11550" y="17811"/>
                  </a:cubicBezTo>
                  <a:cubicBezTo>
                    <a:pt x="12000" y="18379"/>
                    <a:pt x="12750" y="18568"/>
                    <a:pt x="14475" y="18474"/>
                  </a:cubicBezTo>
                  <a:cubicBezTo>
                    <a:pt x="16200" y="18379"/>
                    <a:pt x="18900" y="18000"/>
                    <a:pt x="21600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963077" y="5433296"/>
              <a:ext cx="450851" cy="27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624"/>
                  </a:moveTo>
                  <a:cubicBezTo>
                    <a:pt x="0" y="1800"/>
                    <a:pt x="0" y="975"/>
                    <a:pt x="304" y="481"/>
                  </a:cubicBezTo>
                  <a:cubicBezTo>
                    <a:pt x="608" y="-14"/>
                    <a:pt x="1217" y="-179"/>
                    <a:pt x="2383" y="233"/>
                  </a:cubicBezTo>
                  <a:cubicBezTo>
                    <a:pt x="3549" y="645"/>
                    <a:pt x="5273" y="1635"/>
                    <a:pt x="6541" y="3861"/>
                  </a:cubicBezTo>
                  <a:cubicBezTo>
                    <a:pt x="7808" y="6087"/>
                    <a:pt x="8620" y="9549"/>
                    <a:pt x="8417" y="12517"/>
                  </a:cubicBezTo>
                  <a:cubicBezTo>
                    <a:pt x="8214" y="15485"/>
                    <a:pt x="6997" y="17958"/>
                    <a:pt x="6135" y="19360"/>
                  </a:cubicBezTo>
                  <a:cubicBezTo>
                    <a:pt x="5273" y="20761"/>
                    <a:pt x="4766" y="21091"/>
                    <a:pt x="4259" y="21256"/>
                  </a:cubicBezTo>
                  <a:cubicBezTo>
                    <a:pt x="3752" y="21421"/>
                    <a:pt x="3245" y="21421"/>
                    <a:pt x="2941" y="21009"/>
                  </a:cubicBezTo>
                  <a:cubicBezTo>
                    <a:pt x="2637" y="20597"/>
                    <a:pt x="2535" y="19772"/>
                    <a:pt x="3600" y="17546"/>
                  </a:cubicBezTo>
                  <a:cubicBezTo>
                    <a:pt x="4665" y="15320"/>
                    <a:pt x="6896" y="11693"/>
                    <a:pt x="8468" y="9467"/>
                  </a:cubicBezTo>
                  <a:cubicBezTo>
                    <a:pt x="10039" y="7241"/>
                    <a:pt x="10952" y="6416"/>
                    <a:pt x="11763" y="5510"/>
                  </a:cubicBezTo>
                  <a:cubicBezTo>
                    <a:pt x="12575" y="4603"/>
                    <a:pt x="13285" y="3613"/>
                    <a:pt x="13335" y="3119"/>
                  </a:cubicBezTo>
                  <a:cubicBezTo>
                    <a:pt x="13386" y="2624"/>
                    <a:pt x="12777" y="2624"/>
                    <a:pt x="11915" y="4026"/>
                  </a:cubicBezTo>
                  <a:cubicBezTo>
                    <a:pt x="11054" y="5427"/>
                    <a:pt x="9938" y="8230"/>
                    <a:pt x="9380" y="10374"/>
                  </a:cubicBezTo>
                  <a:cubicBezTo>
                    <a:pt x="8823" y="12517"/>
                    <a:pt x="8823" y="14001"/>
                    <a:pt x="9634" y="15238"/>
                  </a:cubicBezTo>
                  <a:cubicBezTo>
                    <a:pt x="10445" y="16474"/>
                    <a:pt x="12068" y="17464"/>
                    <a:pt x="13994" y="17958"/>
                  </a:cubicBezTo>
                  <a:cubicBezTo>
                    <a:pt x="15921" y="18453"/>
                    <a:pt x="18152" y="18453"/>
                    <a:pt x="19470" y="18206"/>
                  </a:cubicBezTo>
                  <a:cubicBezTo>
                    <a:pt x="20789" y="17958"/>
                    <a:pt x="21194" y="17464"/>
                    <a:pt x="21600" y="16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9662372" y="5378598"/>
              <a:ext cx="215655" cy="569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75" fill="norm" stroke="1" extrusionOk="0">
                  <a:moveTo>
                    <a:pt x="3660" y="9033"/>
                  </a:moveTo>
                  <a:cubicBezTo>
                    <a:pt x="3453" y="10622"/>
                    <a:pt x="3245" y="12210"/>
                    <a:pt x="2830" y="13997"/>
                  </a:cubicBezTo>
                  <a:cubicBezTo>
                    <a:pt x="2414" y="15783"/>
                    <a:pt x="1791" y="17769"/>
                    <a:pt x="1272" y="19119"/>
                  </a:cubicBezTo>
                  <a:cubicBezTo>
                    <a:pt x="753" y="20469"/>
                    <a:pt x="337" y="21183"/>
                    <a:pt x="130" y="21342"/>
                  </a:cubicBezTo>
                  <a:cubicBezTo>
                    <a:pt x="-78" y="21501"/>
                    <a:pt x="-78" y="21104"/>
                    <a:pt x="441" y="19714"/>
                  </a:cubicBezTo>
                  <a:cubicBezTo>
                    <a:pt x="960" y="18325"/>
                    <a:pt x="1999" y="15942"/>
                    <a:pt x="2934" y="13401"/>
                  </a:cubicBezTo>
                  <a:cubicBezTo>
                    <a:pt x="3868" y="10860"/>
                    <a:pt x="4699" y="8160"/>
                    <a:pt x="5945" y="6016"/>
                  </a:cubicBezTo>
                  <a:cubicBezTo>
                    <a:pt x="7191" y="3872"/>
                    <a:pt x="8853" y="2283"/>
                    <a:pt x="10618" y="1291"/>
                  </a:cubicBezTo>
                  <a:cubicBezTo>
                    <a:pt x="12384" y="298"/>
                    <a:pt x="14253" y="-99"/>
                    <a:pt x="16018" y="20"/>
                  </a:cubicBezTo>
                  <a:cubicBezTo>
                    <a:pt x="17784" y="139"/>
                    <a:pt x="19445" y="775"/>
                    <a:pt x="20380" y="2125"/>
                  </a:cubicBezTo>
                  <a:cubicBezTo>
                    <a:pt x="21314" y="3475"/>
                    <a:pt x="21522" y="5539"/>
                    <a:pt x="20380" y="6929"/>
                  </a:cubicBezTo>
                  <a:cubicBezTo>
                    <a:pt x="19237" y="8319"/>
                    <a:pt x="16745" y="9033"/>
                    <a:pt x="14668" y="9391"/>
                  </a:cubicBezTo>
                  <a:cubicBezTo>
                    <a:pt x="12591" y="9748"/>
                    <a:pt x="10930" y="9748"/>
                    <a:pt x="9476" y="9748"/>
                  </a:cubicBezTo>
                  <a:cubicBezTo>
                    <a:pt x="8022" y="9748"/>
                    <a:pt x="6776" y="9748"/>
                    <a:pt x="6776" y="9867"/>
                  </a:cubicBezTo>
                  <a:cubicBezTo>
                    <a:pt x="6776" y="9986"/>
                    <a:pt x="8022" y="10225"/>
                    <a:pt x="9268" y="10423"/>
                  </a:cubicBezTo>
                  <a:cubicBezTo>
                    <a:pt x="10514" y="10622"/>
                    <a:pt x="11760" y="10780"/>
                    <a:pt x="13007" y="1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896527" y="5632086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608"/>
                    <a:pt x="7624" y="9216"/>
                    <a:pt x="11224" y="12816"/>
                  </a:cubicBezTo>
                  <a:cubicBezTo>
                    <a:pt x="14824" y="16416"/>
                    <a:pt x="18212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896527" y="5651136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500"/>
                    <a:pt x="15339" y="3000"/>
                    <a:pt x="12209" y="5700"/>
                  </a:cubicBezTo>
                  <a:cubicBezTo>
                    <a:pt x="9078" y="8400"/>
                    <a:pt x="5948" y="12300"/>
                    <a:pt x="3913" y="15150"/>
                  </a:cubicBezTo>
                  <a:cubicBezTo>
                    <a:pt x="1878" y="18000"/>
                    <a:pt x="939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159149" y="5394894"/>
              <a:ext cx="124729" cy="32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201" fill="norm" stroke="1" extrusionOk="0">
                  <a:moveTo>
                    <a:pt x="20866" y="1402"/>
                  </a:moveTo>
                  <a:cubicBezTo>
                    <a:pt x="19804" y="844"/>
                    <a:pt x="18741" y="287"/>
                    <a:pt x="17325" y="78"/>
                  </a:cubicBezTo>
                  <a:cubicBezTo>
                    <a:pt x="15909" y="-131"/>
                    <a:pt x="14138" y="8"/>
                    <a:pt x="11305" y="1402"/>
                  </a:cubicBezTo>
                  <a:cubicBezTo>
                    <a:pt x="8473" y="2795"/>
                    <a:pt x="4577" y="5443"/>
                    <a:pt x="2276" y="8370"/>
                  </a:cubicBezTo>
                  <a:cubicBezTo>
                    <a:pt x="-26" y="11296"/>
                    <a:pt x="-734" y="14501"/>
                    <a:pt x="859" y="16801"/>
                  </a:cubicBezTo>
                  <a:cubicBezTo>
                    <a:pt x="2453" y="19100"/>
                    <a:pt x="6348" y="20494"/>
                    <a:pt x="10066" y="20981"/>
                  </a:cubicBezTo>
                  <a:cubicBezTo>
                    <a:pt x="13784" y="21469"/>
                    <a:pt x="17325" y="21051"/>
                    <a:pt x="20866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315627" y="5488053"/>
              <a:ext cx="215901" cy="19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3876"/>
                  </a:moveTo>
                  <a:cubicBezTo>
                    <a:pt x="0" y="2511"/>
                    <a:pt x="0" y="1147"/>
                    <a:pt x="635" y="465"/>
                  </a:cubicBezTo>
                  <a:cubicBezTo>
                    <a:pt x="1271" y="-217"/>
                    <a:pt x="2541" y="-217"/>
                    <a:pt x="4235" y="920"/>
                  </a:cubicBezTo>
                  <a:cubicBezTo>
                    <a:pt x="5929" y="2057"/>
                    <a:pt x="8047" y="4330"/>
                    <a:pt x="9000" y="7059"/>
                  </a:cubicBezTo>
                  <a:cubicBezTo>
                    <a:pt x="9953" y="9787"/>
                    <a:pt x="9741" y="12970"/>
                    <a:pt x="8894" y="15358"/>
                  </a:cubicBezTo>
                  <a:cubicBezTo>
                    <a:pt x="8047" y="17745"/>
                    <a:pt x="6565" y="19337"/>
                    <a:pt x="5294" y="20246"/>
                  </a:cubicBezTo>
                  <a:cubicBezTo>
                    <a:pt x="4024" y="21156"/>
                    <a:pt x="2965" y="21383"/>
                    <a:pt x="2647" y="20928"/>
                  </a:cubicBezTo>
                  <a:cubicBezTo>
                    <a:pt x="2329" y="20474"/>
                    <a:pt x="2753" y="19337"/>
                    <a:pt x="4659" y="16608"/>
                  </a:cubicBezTo>
                  <a:cubicBezTo>
                    <a:pt x="6565" y="13880"/>
                    <a:pt x="9953" y="9560"/>
                    <a:pt x="12071" y="7059"/>
                  </a:cubicBezTo>
                  <a:cubicBezTo>
                    <a:pt x="14188" y="4558"/>
                    <a:pt x="15035" y="3876"/>
                    <a:pt x="15035" y="4103"/>
                  </a:cubicBezTo>
                  <a:cubicBezTo>
                    <a:pt x="15035" y="4330"/>
                    <a:pt x="14188" y="5467"/>
                    <a:pt x="13553" y="7286"/>
                  </a:cubicBezTo>
                  <a:cubicBezTo>
                    <a:pt x="12918" y="9105"/>
                    <a:pt x="12494" y="11606"/>
                    <a:pt x="13129" y="13652"/>
                  </a:cubicBezTo>
                  <a:cubicBezTo>
                    <a:pt x="13765" y="15699"/>
                    <a:pt x="15459" y="17290"/>
                    <a:pt x="17047" y="17972"/>
                  </a:cubicBezTo>
                  <a:cubicBezTo>
                    <a:pt x="18635" y="18655"/>
                    <a:pt x="20118" y="18427"/>
                    <a:pt x="21600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0512477" y="5441586"/>
              <a:ext cx="18031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4152" y="0"/>
                  </a:moveTo>
                  <a:cubicBezTo>
                    <a:pt x="16138" y="2243"/>
                    <a:pt x="18124" y="4485"/>
                    <a:pt x="19490" y="6492"/>
                  </a:cubicBezTo>
                  <a:cubicBezTo>
                    <a:pt x="20855" y="8498"/>
                    <a:pt x="21600" y="10269"/>
                    <a:pt x="20855" y="12039"/>
                  </a:cubicBezTo>
                  <a:cubicBezTo>
                    <a:pt x="20110" y="13810"/>
                    <a:pt x="17876" y="15580"/>
                    <a:pt x="14152" y="17174"/>
                  </a:cubicBezTo>
                  <a:cubicBezTo>
                    <a:pt x="10428" y="18767"/>
                    <a:pt x="5214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578777" y="6790680"/>
              <a:ext cx="2603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68" y="11375"/>
                    <a:pt x="10537" y="2735"/>
                    <a:pt x="14049" y="575"/>
                  </a:cubicBezTo>
                  <a:cubicBezTo>
                    <a:pt x="17561" y="-1585"/>
                    <a:pt x="19317" y="2735"/>
                    <a:pt x="20283" y="7055"/>
                  </a:cubicBezTo>
                  <a:cubicBezTo>
                    <a:pt x="21249" y="11375"/>
                    <a:pt x="21424" y="1569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578777" y="6921136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5429"/>
                    <a:pt x="10338" y="9257"/>
                    <a:pt x="13938" y="5657"/>
                  </a:cubicBezTo>
                  <a:cubicBezTo>
                    <a:pt x="17538" y="2057"/>
                    <a:pt x="1956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6145570" y="2355486"/>
              <a:ext cx="4875165" cy="39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29" fill="norm" stroke="1" extrusionOk="0">
                  <a:moveTo>
                    <a:pt x="723" y="4554"/>
                  </a:moveTo>
                  <a:cubicBezTo>
                    <a:pt x="751" y="4086"/>
                    <a:pt x="779" y="3619"/>
                    <a:pt x="878" y="3444"/>
                  </a:cubicBezTo>
                  <a:cubicBezTo>
                    <a:pt x="976" y="3269"/>
                    <a:pt x="1145" y="3386"/>
                    <a:pt x="1402" y="3503"/>
                  </a:cubicBezTo>
                  <a:cubicBezTo>
                    <a:pt x="1660" y="3619"/>
                    <a:pt x="2007" y="3736"/>
                    <a:pt x="2363" y="3795"/>
                  </a:cubicBezTo>
                  <a:cubicBezTo>
                    <a:pt x="2719" y="3853"/>
                    <a:pt x="3084" y="3853"/>
                    <a:pt x="3408" y="3853"/>
                  </a:cubicBezTo>
                  <a:cubicBezTo>
                    <a:pt x="3731" y="3853"/>
                    <a:pt x="4012" y="3853"/>
                    <a:pt x="4312" y="3853"/>
                  </a:cubicBezTo>
                  <a:cubicBezTo>
                    <a:pt x="4612" y="3853"/>
                    <a:pt x="4930" y="3853"/>
                    <a:pt x="5277" y="3853"/>
                  </a:cubicBezTo>
                  <a:cubicBezTo>
                    <a:pt x="5624" y="3853"/>
                    <a:pt x="5999" y="3853"/>
                    <a:pt x="6369" y="3853"/>
                  </a:cubicBezTo>
                  <a:cubicBezTo>
                    <a:pt x="6739" y="3853"/>
                    <a:pt x="7105" y="3853"/>
                    <a:pt x="7484" y="3853"/>
                  </a:cubicBezTo>
                  <a:cubicBezTo>
                    <a:pt x="7864" y="3853"/>
                    <a:pt x="8257" y="3853"/>
                    <a:pt x="8660" y="3853"/>
                  </a:cubicBezTo>
                  <a:cubicBezTo>
                    <a:pt x="9063" y="3853"/>
                    <a:pt x="9475" y="3853"/>
                    <a:pt x="9883" y="3853"/>
                  </a:cubicBezTo>
                  <a:cubicBezTo>
                    <a:pt x="10291" y="3853"/>
                    <a:pt x="10694" y="3853"/>
                    <a:pt x="11092" y="3911"/>
                  </a:cubicBezTo>
                  <a:cubicBezTo>
                    <a:pt x="11490" y="3970"/>
                    <a:pt x="11884" y="4086"/>
                    <a:pt x="12282" y="4262"/>
                  </a:cubicBezTo>
                  <a:cubicBezTo>
                    <a:pt x="12680" y="4437"/>
                    <a:pt x="13083" y="4670"/>
                    <a:pt x="13467" y="4904"/>
                  </a:cubicBezTo>
                  <a:cubicBezTo>
                    <a:pt x="13852" y="5137"/>
                    <a:pt x="14217" y="5371"/>
                    <a:pt x="14583" y="5604"/>
                  </a:cubicBezTo>
                  <a:cubicBezTo>
                    <a:pt x="14948" y="5838"/>
                    <a:pt x="15313" y="6071"/>
                    <a:pt x="15651" y="6246"/>
                  </a:cubicBezTo>
                  <a:cubicBezTo>
                    <a:pt x="15988" y="6422"/>
                    <a:pt x="16297" y="6538"/>
                    <a:pt x="16654" y="6714"/>
                  </a:cubicBezTo>
                  <a:cubicBezTo>
                    <a:pt x="17010" y="6889"/>
                    <a:pt x="17413" y="7122"/>
                    <a:pt x="17806" y="7297"/>
                  </a:cubicBezTo>
                  <a:cubicBezTo>
                    <a:pt x="18200" y="7472"/>
                    <a:pt x="18584" y="7589"/>
                    <a:pt x="18865" y="7648"/>
                  </a:cubicBezTo>
                  <a:cubicBezTo>
                    <a:pt x="19146" y="7706"/>
                    <a:pt x="19324" y="7706"/>
                    <a:pt x="19441" y="7706"/>
                  </a:cubicBezTo>
                  <a:cubicBezTo>
                    <a:pt x="19559" y="7706"/>
                    <a:pt x="19615" y="7706"/>
                    <a:pt x="19615" y="7589"/>
                  </a:cubicBezTo>
                  <a:cubicBezTo>
                    <a:pt x="19615" y="7472"/>
                    <a:pt x="19559" y="7239"/>
                    <a:pt x="19371" y="6889"/>
                  </a:cubicBezTo>
                  <a:cubicBezTo>
                    <a:pt x="19184" y="6538"/>
                    <a:pt x="18865" y="6071"/>
                    <a:pt x="18509" y="5663"/>
                  </a:cubicBezTo>
                  <a:cubicBezTo>
                    <a:pt x="18153" y="5254"/>
                    <a:pt x="17759" y="4904"/>
                    <a:pt x="17389" y="4612"/>
                  </a:cubicBezTo>
                  <a:cubicBezTo>
                    <a:pt x="17019" y="4320"/>
                    <a:pt x="16672" y="4086"/>
                    <a:pt x="16316" y="3911"/>
                  </a:cubicBezTo>
                  <a:cubicBezTo>
                    <a:pt x="15960" y="3736"/>
                    <a:pt x="15595" y="3619"/>
                    <a:pt x="15206" y="3444"/>
                  </a:cubicBezTo>
                  <a:cubicBezTo>
                    <a:pt x="14817" y="3269"/>
                    <a:pt x="14404" y="3036"/>
                    <a:pt x="14100" y="2861"/>
                  </a:cubicBezTo>
                  <a:cubicBezTo>
                    <a:pt x="13795" y="2685"/>
                    <a:pt x="13599" y="2569"/>
                    <a:pt x="13369" y="2452"/>
                  </a:cubicBezTo>
                  <a:cubicBezTo>
                    <a:pt x="13139" y="2335"/>
                    <a:pt x="12877" y="2218"/>
                    <a:pt x="12647" y="2160"/>
                  </a:cubicBezTo>
                  <a:cubicBezTo>
                    <a:pt x="12418" y="2102"/>
                    <a:pt x="12221" y="2102"/>
                    <a:pt x="11996" y="2043"/>
                  </a:cubicBezTo>
                  <a:cubicBezTo>
                    <a:pt x="11771" y="1985"/>
                    <a:pt x="11518" y="1868"/>
                    <a:pt x="11275" y="1810"/>
                  </a:cubicBezTo>
                  <a:cubicBezTo>
                    <a:pt x="11031" y="1751"/>
                    <a:pt x="10797" y="1751"/>
                    <a:pt x="10567" y="1751"/>
                  </a:cubicBezTo>
                  <a:cubicBezTo>
                    <a:pt x="10338" y="1751"/>
                    <a:pt x="10113" y="1751"/>
                    <a:pt x="9883" y="1751"/>
                  </a:cubicBezTo>
                  <a:cubicBezTo>
                    <a:pt x="9653" y="1751"/>
                    <a:pt x="9419" y="1751"/>
                    <a:pt x="9068" y="1751"/>
                  </a:cubicBezTo>
                  <a:cubicBezTo>
                    <a:pt x="8716" y="1751"/>
                    <a:pt x="8248" y="1751"/>
                    <a:pt x="7892" y="1751"/>
                  </a:cubicBezTo>
                  <a:cubicBezTo>
                    <a:pt x="7536" y="1751"/>
                    <a:pt x="7292" y="1751"/>
                    <a:pt x="7058" y="1751"/>
                  </a:cubicBezTo>
                  <a:cubicBezTo>
                    <a:pt x="6823" y="1751"/>
                    <a:pt x="6599" y="1751"/>
                    <a:pt x="6275" y="1868"/>
                  </a:cubicBezTo>
                  <a:cubicBezTo>
                    <a:pt x="5952" y="1985"/>
                    <a:pt x="5530" y="2218"/>
                    <a:pt x="5118" y="2569"/>
                  </a:cubicBezTo>
                  <a:cubicBezTo>
                    <a:pt x="4706" y="2919"/>
                    <a:pt x="4303" y="3386"/>
                    <a:pt x="3932" y="3853"/>
                  </a:cubicBezTo>
                  <a:cubicBezTo>
                    <a:pt x="3562" y="4320"/>
                    <a:pt x="3225" y="4787"/>
                    <a:pt x="2897" y="5254"/>
                  </a:cubicBezTo>
                  <a:cubicBezTo>
                    <a:pt x="2569" y="5721"/>
                    <a:pt x="2250" y="6188"/>
                    <a:pt x="1918" y="6830"/>
                  </a:cubicBezTo>
                  <a:cubicBezTo>
                    <a:pt x="1585" y="7472"/>
                    <a:pt x="1238" y="8290"/>
                    <a:pt x="934" y="9049"/>
                  </a:cubicBezTo>
                  <a:cubicBezTo>
                    <a:pt x="629" y="9808"/>
                    <a:pt x="367" y="10508"/>
                    <a:pt x="208" y="11034"/>
                  </a:cubicBezTo>
                  <a:cubicBezTo>
                    <a:pt x="48" y="11559"/>
                    <a:pt x="-8" y="11909"/>
                    <a:pt x="1" y="12143"/>
                  </a:cubicBezTo>
                  <a:cubicBezTo>
                    <a:pt x="11" y="12376"/>
                    <a:pt x="86" y="12493"/>
                    <a:pt x="278" y="12493"/>
                  </a:cubicBezTo>
                  <a:cubicBezTo>
                    <a:pt x="470" y="12493"/>
                    <a:pt x="779" y="12376"/>
                    <a:pt x="1121" y="12084"/>
                  </a:cubicBezTo>
                  <a:cubicBezTo>
                    <a:pt x="1463" y="11792"/>
                    <a:pt x="1838" y="11325"/>
                    <a:pt x="2185" y="10917"/>
                  </a:cubicBezTo>
                  <a:cubicBezTo>
                    <a:pt x="2532" y="10508"/>
                    <a:pt x="2850" y="10158"/>
                    <a:pt x="3192" y="9808"/>
                  </a:cubicBezTo>
                  <a:cubicBezTo>
                    <a:pt x="3534" y="9457"/>
                    <a:pt x="3900" y="9107"/>
                    <a:pt x="4275" y="8757"/>
                  </a:cubicBezTo>
                  <a:cubicBezTo>
                    <a:pt x="4649" y="8406"/>
                    <a:pt x="5034" y="8056"/>
                    <a:pt x="5329" y="7823"/>
                  </a:cubicBezTo>
                  <a:cubicBezTo>
                    <a:pt x="5624" y="7589"/>
                    <a:pt x="5830" y="7472"/>
                    <a:pt x="6046" y="7356"/>
                  </a:cubicBezTo>
                  <a:cubicBezTo>
                    <a:pt x="6261" y="7239"/>
                    <a:pt x="6486" y="7122"/>
                    <a:pt x="6697" y="7005"/>
                  </a:cubicBezTo>
                  <a:cubicBezTo>
                    <a:pt x="6908" y="6889"/>
                    <a:pt x="7105" y="6772"/>
                    <a:pt x="7334" y="6655"/>
                  </a:cubicBezTo>
                  <a:cubicBezTo>
                    <a:pt x="7564" y="6538"/>
                    <a:pt x="7826" y="6422"/>
                    <a:pt x="8056" y="6305"/>
                  </a:cubicBezTo>
                  <a:cubicBezTo>
                    <a:pt x="8285" y="6188"/>
                    <a:pt x="8482" y="6071"/>
                    <a:pt x="8810" y="6013"/>
                  </a:cubicBezTo>
                  <a:cubicBezTo>
                    <a:pt x="9138" y="5955"/>
                    <a:pt x="9597" y="5955"/>
                    <a:pt x="9963" y="5955"/>
                  </a:cubicBezTo>
                  <a:cubicBezTo>
                    <a:pt x="10328" y="5955"/>
                    <a:pt x="10600" y="5955"/>
                    <a:pt x="10839" y="5955"/>
                  </a:cubicBezTo>
                  <a:cubicBezTo>
                    <a:pt x="11078" y="5955"/>
                    <a:pt x="11284" y="5955"/>
                    <a:pt x="11612" y="5955"/>
                  </a:cubicBezTo>
                  <a:cubicBezTo>
                    <a:pt x="11940" y="5955"/>
                    <a:pt x="12390" y="5955"/>
                    <a:pt x="12736" y="5955"/>
                  </a:cubicBezTo>
                  <a:cubicBezTo>
                    <a:pt x="13083" y="5955"/>
                    <a:pt x="13327" y="5955"/>
                    <a:pt x="13552" y="6013"/>
                  </a:cubicBezTo>
                  <a:cubicBezTo>
                    <a:pt x="13777" y="6071"/>
                    <a:pt x="13983" y="6188"/>
                    <a:pt x="14287" y="6305"/>
                  </a:cubicBezTo>
                  <a:cubicBezTo>
                    <a:pt x="14592" y="6422"/>
                    <a:pt x="14995" y="6538"/>
                    <a:pt x="15384" y="6714"/>
                  </a:cubicBezTo>
                  <a:cubicBezTo>
                    <a:pt x="15773" y="6889"/>
                    <a:pt x="16147" y="7122"/>
                    <a:pt x="16485" y="7297"/>
                  </a:cubicBezTo>
                  <a:cubicBezTo>
                    <a:pt x="16822" y="7472"/>
                    <a:pt x="17122" y="7589"/>
                    <a:pt x="17473" y="7706"/>
                  </a:cubicBezTo>
                  <a:cubicBezTo>
                    <a:pt x="17825" y="7823"/>
                    <a:pt x="18228" y="7939"/>
                    <a:pt x="18603" y="7998"/>
                  </a:cubicBezTo>
                  <a:cubicBezTo>
                    <a:pt x="18978" y="8056"/>
                    <a:pt x="19324" y="8056"/>
                    <a:pt x="19521" y="7998"/>
                  </a:cubicBezTo>
                  <a:cubicBezTo>
                    <a:pt x="19718" y="7939"/>
                    <a:pt x="19765" y="7823"/>
                    <a:pt x="19765" y="7706"/>
                  </a:cubicBezTo>
                  <a:cubicBezTo>
                    <a:pt x="19765" y="7589"/>
                    <a:pt x="19718" y="7472"/>
                    <a:pt x="19498" y="7122"/>
                  </a:cubicBezTo>
                  <a:cubicBezTo>
                    <a:pt x="19277" y="6772"/>
                    <a:pt x="18884" y="6188"/>
                    <a:pt x="18481" y="5663"/>
                  </a:cubicBezTo>
                  <a:cubicBezTo>
                    <a:pt x="18078" y="5137"/>
                    <a:pt x="17666" y="4670"/>
                    <a:pt x="17309" y="4262"/>
                  </a:cubicBezTo>
                  <a:cubicBezTo>
                    <a:pt x="16953" y="3853"/>
                    <a:pt x="16654" y="3503"/>
                    <a:pt x="16321" y="3152"/>
                  </a:cubicBezTo>
                  <a:cubicBezTo>
                    <a:pt x="15988" y="2802"/>
                    <a:pt x="15623" y="2452"/>
                    <a:pt x="15243" y="2160"/>
                  </a:cubicBezTo>
                  <a:cubicBezTo>
                    <a:pt x="14864" y="1868"/>
                    <a:pt x="14470" y="1635"/>
                    <a:pt x="14067" y="1343"/>
                  </a:cubicBezTo>
                  <a:cubicBezTo>
                    <a:pt x="13664" y="1051"/>
                    <a:pt x="13252" y="701"/>
                    <a:pt x="12943" y="525"/>
                  </a:cubicBezTo>
                  <a:cubicBezTo>
                    <a:pt x="12633" y="350"/>
                    <a:pt x="12427" y="350"/>
                    <a:pt x="12198" y="292"/>
                  </a:cubicBezTo>
                  <a:cubicBezTo>
                    <a:pt x="11968" y="234"/>
                    <a:pt x="11715" y="117"/>
                    <a:pt x="11495" y="58"/>
                  </a:cubicBezTo>
                  <a:cubicBezTo>
                    <a:pt x="11275" y="0"/>
                    <a:pt x="11087" y="0"/>
                    <a:pt x="10862" y="0"/>
                  </a:cubicBezTo>
                  <a:cubicBezTo>
                    <a:pt x="10637" y="0"/>
                    <a:pt x="10375" y="0"/>
                    <a:pt x="10145" y="0"/>
                  </a:cubicBezTo>
                  <a:cubicBezTo>
                    <a:pt x="9916" y="0"/>
                    <a:pt x="9719" y="0"/>
                    <a:pt x="9503" y="58"/>
                  </a:cubicBezTo>
                  <a:cubicBezTo>
                    <a:pt x="9288" y="117"/>
                    <a:pt x="9054" y="234"/>
                    <a:pt x="8833" y="350"/>
                  </a:cubicBezTo>
                  <a:cubicBezTo>
                    <a:pt x="8613" y="467"/>
                    <a:pt x="8407" y="584"/>
                    <a:pt x="8178" y="759"/>
                  </a:cubicBezTo>
                  <a:cubicBezTo>
                    <a:pt x="7948" y="934"/>
                    <a:pt x="7695" y="1168"/>
                    <a:pt x="7372" y="1459"/>
                  </a:cubicBezTo>
                  <a:cubicBezTo>
                    <a:pt x="7048" y="1751"/>
                    <a:pt x="6655" y="2102"/>
                    <a:pt x="6271" y="2452"/>
                  </a:cubicBezTo>
                  <a:cubicBezTo>
                    <a:pt x="5886" y="2802"/>
                    <a:pt x="5511" y="3152"/>
                    <a:pt x="5155" y="3561"/>
                  </a:cubicBezTo>
                  <a:cubicBezTo>
                    <a:pt x="4799" y="3970"/>
                    <a:pt x="4462" y="4437"/>
                    <a:pt x="4092" y="5079"/>
                  </a:cubicBezTo>
                  <a:cubicBezTo>
                    <a:pt x="3722" y="5721"/>
                    <a:pt x="3319" y="6538"/>
                    <a:pt x="2939" y="7356"/>
                  </a:cubicBezTo>
                  <a:cubicBezTo>
                    <a:pt x="2560" y="8173"/>
                    <a:pt x="2204" y="8990"/>
                    <a:pt x="2002" y="9457"/>
                  </a:cubicBezTo>
                  <a:cubicBezTo>
                    <a:pt x="1801" y="9924"/>
                    <a:pt x="1754" y="10041"/>
                    <a:pt x="1712" y="10275"/>
                  </a:cubicBezTo>
                  <a:cubicBezTo>
                    <a:pt x="1669" y="10508"/>
                    <a:pt x="1632" y="10858"/>
                    <a:pt x="1641" y="11092"/>
                  </a:cubicBezTo>
                  <a:cubicBezTo>
                    <a:pt x="1651" y="11325"/>
                    <a:pt x="1707" y="11442"/>
                    <a:pt x="1899" y="11501"/>
                  </a:cubicBezTo>
                  <a:cubicBezTo>
                    <a:pt x="2091" y="11559"/>
                    <a:pt x="2419" y="11559"/>
                    <a:pt x="2785" y="11442"/>
                  </a:cubicBezTo>
                  <a:cubicBezTo>
                    <a:pt x="3150" y="11325"/>
                    <a:pt x="3553" y="11092"/>
                    <a:pt x="3904" y="10917"/>
                  </a:cubicBezTo>
                  <a:cubicBezTo>
                    <a:pt x="4256" y="10742"/>
                    <a:pt x="4556" y="10625"/>
                    <a:pt x="4884" y="10450"/>
                  </a:cubicBezTo>
                  <a:cubicBezTo>
                    <a:pt x="5212" y="10275"/>
                    <a:pt x="5568" y="10041"/>
                    <a:pt x="5933" y="9866"/>
                  </a:cubicBezTo>
                  <a:cubicBezTo>
                    <a:pt x="6299" y="9691"/>
                    <a:pt x="6673" y="9574"/>
                    <a:pt x="7062" y="9457"/>
                  </a:cubicBezTo>
                  <a:cubicBezTo>
                    <a:pt x="7451" y="9341"/>
                    <a:pt x="7854" y="9224"/>
                    <a:pt x="8159" y="9165"/>
                  </a:cubicBezTo>
                  <a:cubicBezTo>
                    <a:pt x="8463" y="9107"/>
                    <a:pt x="8669" y="9107"/>
                    <a:pt x="8899" y="9107"/>
                  </a:cubicBezTo>
                  <a:cubicBezTo>
                    <a:pt x="9129" y="9107"/>
                    <a:pt x="9382" y="9107"/>
                    <a:pt x="9611" y="9107"/>
                  </a:cubicBezTo>
                  <a:cubicBezTo>
                    <a:pt x="9841" y="9107"/>
                    <a:pt x="10047" y="9107"/>
                    <a:pt x="10281" y="9049"/>
                  </a:cubicBezTo>
                  <a:cubicBezTo>
                    <a:pt x="10516" y="8990"/>
                    <a:pt x="10778" y="8874"/>
                    <a:pt x="11008" y="8815"/>
                  </a:cubicBezTo>
                  <a:cubicBezTo>
                    <a:pt x="11237" y="8757"/>
                    <a:pt x="11434" y="8757"/>
                    <a:pt x="11663" y="8757"/>
                  </a:cubicBezTo>
                  <a:cubicBezTo>
                    <a:pt x="11893" y="8757"/>
                    <a:pt x="12155" y="8757"/>
                    <a:pt x="12423" y="8757"/>
                  </a:cubicBezTo>
                  <a:cubicBezTo>
                    <a:pt x="12690" y="8757"/>
                    <a:pt x="12961" y="8757"/>
                    <a:pt x="13228" y="8757"/>
                  </a:cubicBezTo>
                  <a:cubicBezTo>
                    <a:pt x="13496" y="8757"/>
                    <a:pt x="13758" y="8757"/>
                    <a:pt x="13992" y="8757"/>
                  </a:cubicBezTo>
                  <a:cubicBezTo>
                    <a:pt x="14226" y="8757"/>
                    <a:pt x="14433" y="8757"/>
                    <a:pt x="14676" y="8815"/>
                  </a:cubicBezTo>
                  <a:cubicBezTo>
                    <a:pt x="14920" y="8874"/>
                    <a:pt x="15201" y="8990"/>
                    <a:pt x="15449" y="9107"/>
                  </a:cubicBezTo>
                  <a:cubicBezTo>
                    <a:pt x="15698" y="9224"/>
                    <a:pt x="15913" y="9341"/>
                    <a:pt x="16138" y="9457"/>
                  </a:cubicBezTo>
                  <a:cubicBezTo>
                    <a:pt x="16363" y="9574"/>
                    <a:pt x="16597" y="9691"/>
                    <a:pt x="16818" y="9808"/>
                  </a:cubicBezTo>
                  <a:cubicBezTo>
                    <a:pt x="17038" y="9924"/>
                    <a:pt x="17244" y="10041"/>
                    <a:pt x="17642" y="10275"/>
                  </a:cubicBezTo>
                  <a:cubicBezTo>
                    <a:pt x="18040" y="10508"/>
                    <a:pt x="18631" y="10858"/>
                    <a:pt x="19076" y="11092"/>
                  </a:cubicBezTo>
                  <a:cubicBezTo>
                    <a:pt x="19521" y="11325"/>
                    <a:pt x="19821" y="11442"/>
                    <a:pt x="20168" y="11617"/>
                  </a:cubicBezTo>
                  <a:cubicBezTo>
                    <a:pt x="20514" y="11792"/>
                    <a:pt x="20908" y="12026"/>
                    <a:pt x="21128" y="12143"/>
                  </a:cubicBezTo>
                  <a:cubicBezTo>
                    <a:pt x="21348" y="12259"/>
                    <a:pt x="21395" y="12259"/>
                    <a:pt x="21451" y="12259"/>
                  </a:cubicBezTo>
                  <a:cubicBezTo>
                    <a:pt x="21508" y="12259"/>
                    <a:pt x="21573" y="12259"/>
                    <a:pt x="21583" y="12201"/>
                  </a:cubicBezTo>
                  <a:cubicBezTo>
                    <a:pt x="21592" y="12143"/>
                    <a:pt x="21545" y="12026"/>
                    <a:pt x="21376" y="11792"/>
                  </a:cubicBezTo>
                  <a:cubicBezTo>
                    <a:pt x="21208" y="11559"/>
                    <a:pt x="20917" y="11209"/>
                    <a:pt x="20580" y="10858"/>
                  </a:cubicBezTo>
                  <a:cubicBezTo>
                    <a:pt x="20243" y="10508"/>
                    <a:pt x="19858" y="10158"/>
                    <a:pt x="19507" y="9808"/>
                  </a:cubicBezTo>
                  <a:cubicBezTo>
                    <a:pt x="19156" y="9457"/>
                    <a:pt x="18837" y="9107"/>
                    <a:pt x="18490" y="8757"/>
                  </a:cubicBezTo>
                  <a:cubicBezTo>
                    <a:pt x="18143" y="8406"/>
                    <a:pt x="17769" y="8056"/>
                    <a:pt x="17375" y="7764"/>
                  </a:cubicBezTo>
                  <a:cubicBezTo>
                    <a:pt x="16982" y="7472"/>
                    <a:pt x="16569" y="7239"/>
                    <a:pt x="16251" y="7064"/>
                  </a:cubicBezTo>
                  <a:cubicBezTo>
                    <a:pt x="15932" y="6889"/>
                    <a:pt x="15707" y="6772"/>
                    <a:pt x="15459" y="6597"/>
                  </a:cubicBezTo>
                  <a:cubicBezTo>
                    <a:pt x="15210" y="6422"/>
                    <a:pt x="14939" y="6188"/>
                    <a:pt x="14700" y="6071"/>
                  </a:cubicBezTo>
                  <a:cubicBezTo>
                    <a:pt x="14461" y="5955"/>
                    <a:pt x="14255" y="5955"/>
                    <a:pt x="14002" y="5896"/>
                  </a:cubicBezTo>
                  <a:cubicBezTo>
                    <a:pt x="13749" y="5838"/>
                    <a:pt x="13449" y="5721"/>
                    <a:pt x="13168" y="5663"/>
                  </a:cubicBezTo>
                  <a:cubicBezTo>
                    <a:pt x="12886" y="5604"/>
                    <a:pt x="12624" y="5604"/>
                    <a:pt x="12371" y="5604"/>
                  </a:cubicBezTo>
                  <a:cubicBezTo>
                    <a:pt x="12118" y="5604"/>
                    <a:pt x="11874" y="5604"/>
                    <a:pt x="11612" y="5604"/>
                  </a:cubicBezTo>
                  <a:cubicBezTo>
                    <a:pt x="11350" y="5604"/>
                    <a:pt x="11068" y="5604"/>
                    <a:pt x="10647" y="5663"/>
                  </a:cubicBezTo>
                  <a:cubicBezTo>
                    <a:pt x="10225" y="5721"/>
                    <a:pt x="9663" y="5838"/>
                    <a:pt x="9260" y="6013"/>
                  </a:cubicBezTo>
                  <a:cubicBezTo>
                    <a:pt x="8857" y="6188"/>
                    <a:pt x="8613" y="6422"/>
                    <a:pt x="8356" y="6597"/>
                  </a:cubicBezTo>
                  <a:cubicBezTo>
                    <a:pt x="8098" y="6772"/>
                    <a:pt x="7826" y="6889"/>
                    <a:pt x="7568" y="7064"/>
                  </a:cubicBezTo>
                  <a:cubicBezTo>
                    <a:pt x="7311" y="7239"/>
                    <a:pt x="7067" y="7472"/>
                    <a:pt x="6823" y="7764"/>
                  </a:cubicBezTo>
                  <a:cubicBezTo>
                    <a:pt x="6580" y="8056"/>
                    <a:pt x="6336" y="8406"/>
                    <a:pt x="6078" y="8757"/>
                  </a:cubicBezTo>
                  <a:cubicBezTo>
                    <a:pt x="5821" y="9107"/>
                    <a:pt x="5549" y="9457"/>
                    <a:pt x="5319" y="9749"/>
                  </a:cubicBezTo>
                  <a:cubicBezTo>
                    <a:pt x="5090" y="10041"/>
                    <a:pt x="4902" y="10275"/>
                    <a:pt x="4602" y="10742"/>
                  </a:cubicBezTo>
                  <a:cubicBezTo>
                    <a:pt x="4303" y="11209"/>
                    <a:pt x="3890" y="11909"/>
                    <a:pt x="3530" y="12610"/>
                  </a:cubicBezTo>
                  <a:cubicBezTo>
                    <a:pt x="3169" y="13310"/>
                    <a:pt x="2860" y="14011"/>
                    <a:pt x="2527" y="14828"/>
                  </a:cubicBezTo>
                  <a:cubicBezTo>
                    <a:pt x="2194" y="15645"/>
                    <a:pt x="1838" y="16579"/>
                    <a:pt x="1566" y="17397"/>
                  </a:cubicBezTo>
                  <a:cubicBezTo>
                    <a:pt x="1295" y="18214"/>
                    <a:pt x="1107" y="18915"/>
                    <a:pt x="985" y="19440"/>
                  </a:cubicBezTo>
                  <a:cubicBezTo>
                    <a:pt x="863" y="19965"/>
                    <a:pt x="807" y="20316"/>
                    <a:pt x="798" y="20666"/>
                  </a:cubicBezTo>
                  <a:cubicBezTo>
                    <a:pt x="789" y="21016"/>
                    <a:pt x="826" y="21366"/>
                    <a:pt x="1018" y="21483"/>
                  </a:cubicBezTo>
                  <a:cubicBezTo>
                    <a:pt x="1210" y="21600"/>
                    <a:pt x="1557" y="21483"/>
                    <a:pt x="1899" y="21250"/>
                  </a:cubicBezTo>
                  <a:cubicBezTo>
                    <a:pt x="2241" y="21016"/>
                    <a:pt x="2578" y="20666"/>
                    <a:pt x="2902" y="20374"/>
                  </a:cubicBezTo>
                  <a:cubicBezTo>
                    <a:pt x="3225" y="20082"/>
                    <a:pt x="3534" y="19849"/>
                    <a:pt x="3862" y="19557"/>
                  </a:cubicBezTo>
                  <a:cubicBezTo>
                    <a:pt x="4190" y="19265"/>
                    <a:pt x="4537" y="18915"/>
                    <a:pt x="4916" y="18623"/>
                  </a:cubicBezTo>
                  <a:cubicBezTo>
                    <a:pt x="5296" y="18331"/>
                    <a:pt x="5708" y="18097"/>
                    <a:pt x="6027" y="17922"/>
                  </a:cubicBezTo>
                  <a:cubicBezTo>
                    <a:pt x="6345" y="17747"/>
                    <a:pt x="6570" y="17630"/>
                    <a:pt x="6795" y="17514"/>
                  </a:cubicBezTo>
                  <a:cubicBezTo>
                    <a:pt x="7020" y="17397"/>
                    <a:pt x="7245" y="17280"/>
                    <a:pt x="7470" y="17222"/>
                  </a:cubicBezTo>
                  <a:cubicBezTo>
                    <a:pt x="7695" y="17163"/>
                    <a:pt x="7920" y="17163"/>
                    <a:pt x="8154" y="17105"/>
                  </a:cubicBezTo>
                  <a:cubicBezTo>
                    <a:pt x="8388" y="17046"/>
                    <a:pt x="8632" y="16930"/>
                    <a:pt x="8890" y="16871"/>
                  </a:cubicBezTo>
                  <a:cubicBezTo>
                    <a:pt x="9147" y="16813"/>
                    <a:pt x="9419" y="16813"/>
                    <a:pt x="9658" y="16755"/>
                  </a:cubicBezTo>
                  <a:cubicBezTo>
                    <a:pt x="9897" y="16696"/>
                    <a:pt x="10103" y="16579"/>
                    <a:pt x="10333" y="16521"/>
                  </a:cubicBezTo>
                  <a:cubicBezTo>
                    <a:pt x="10562" y="16463"/>
                    <a:pt x="10815" y="16463"/>
                    <a:pt x="11078" y="16463"/>
                  </a:cubicBezTo>
                  <a:cubicBezTo>
                    <a:pt x="11340" y="16463"/>
                    <a:pt x="11612" y="16463"/>
                    <a:pt x="11954" y="16463"/>
                  </a:cubicBezTo>
                  <a:cubicBezTo>
                    <a:pt x="12296" y="16463"/>
                    <a:pt x="12708" y="16463"/>
                    <a:pt x="13125" y="16463"/>
                  </a:cubicBezTo>
                  <a:cubicBezTo>
                    <a:pt x="13542" y="16463"/>
                    <a:pt x="13964" y="16463"/>
                    <a:pt x="14428" y="16404"/>
                  </a:cubicBezTo>
                  <a:cubicBezTo>
                    <a:pt x="14892" y="16346"/>
                    <a:pt x="15398" y="16229"/>
                    <a:pt x="15866" y="16112"/>
                  </a:cubicBezTo>
                  <a:cubicBezTo>
                    <a:pt x="16335" y="15996"/>
                    <a:pt x="16766" y="15879"/>
                    <a:pt x="17028" y="15704"/>
                  </a:cubicBezTo>
                  <a:cubicBezTo>
                    <a:pt x="17291" y="15529"/>
                    <a:pt x="17384" y="15295"/>
                    <a:pt x="17478" y="1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8330971" y="6724286"/>
              <a:ext cx="225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6952" y="5929"/>
                    <a:pt x="13024" y="11859"/>
                    <a:pt x="9097" y="15459"/>
                  </a:cubicBezTo>
                  <a:cubicBezTo>
                    <a:pt x="5170" y="19059"/>
                    <a:pt x="1243" y="20329"/>
                    <a:pt x="261" y="20965"/>
                  </a:cubicBezTo>
                  <a:cubicBezTo>
                    <a:pt x="-721" y="21600"/>
                    <a:pt x="1243" y="21600"/>
                    <a:pt x="3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8429677" y="687033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8570798" y="6738550"/>
              <a:ext cx="182730" cy="19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825" fill="norm" stroke="1" extrusionOk="0">
                  <a:moveTo>
                    <a:pt x="11617" y="7111"/>
                  </a:moveTo>
                  <a:cubicBezTo>
                    <a:pt x="10881" y="5568"/>
                    <a:pt x="10145" y="4025"/>
                    <a:pt x="9163" y="3584"/>
                  </a:cubicBezTo>
                  <a:cubicBezTo>
                    <a:pt x="8181" y="3144"/>
                    <a:pt x="6954" y="3805"/>
                    <a:pt x="5235" y="5678"/>
                  </a:cubicBezTo>
                  <a:cubicBezTo>
                    <a:pt x="3517" y="7552"/>
                    <a:pt x="1308" y="10637"/>
                    <a:pt x="449" y="13282"/>
                  </a:cubicBezTo>
                  <a:cubicBezTo>
                    <a:pt x="-410" y="15927"/>
                    <a:pt x="81" y="18131"/>
                    <a:pt x="940" y="19454"/>
                  </a:cubicBezTo>
                  <a:cubicBezTo>
                    <a:pt x="1799" y="20776"/>
                    <a:pt x="3026" y="21217"/>
                    <a:pt x="5604" y="20446"/>
                  </a:cubicBezTo>
                  <a:cubicBezTo>
                    <a:pt x="8181" y="19674"/>
                    <a:pt x="12108" y="17690"/>
                    <a:pt x="14685" y="15046"/>
                  </a:cubicBezTo>
                  <a:cubicBezTo>
                    <a:pt x="17263" y="12401"/>
                    <a:pt x="18490" y="9095"/>
                    <a:pt x="18490" y="6560"/>
                  </a:cubicBezTo>
                  <a:cubicBezTo>
                    <a:pt x="18490" y="4025"/>
                    <a:pt x="17263" y="2262"/>
                    <a:pt x="15299" y="1160"/>
                  </a:cubicBezTo>
                  <a:cubicBezTo>
                    <a:pt x="13335" y="58"/>
                    <a:pt x="10635" y="-383"/>
                    <a:pt x="8426" y="388"/>
                  </a:cubicBezTo>
                  <a:cubicBezTo>
                    <a:pt x="6217" y="1160"/>
                    <a:pt x="4499" y="3144"/>
                    <a:pt x="3517" y="4686"/>
                  </a:cubicBezTo>
                  <a:cubicBezTo>
                    <a:pt x="2535" y="6229"/>
                    <a:pt x="2290" y="7331"/>
                    <a:pt x="2781" y="7993"/>
                  </a:cubicBezTo>
                  <a:cubicBezTo>
                    <a:pt x="3272" y="8654"/>
                    <a:pt x="4499" y="8874"/>
                    <a:pt x="7690" y="8433"/>
                  </a:cubicBezTo>
                  <a:cubicBezTo>
                    <a:pt x="10881" y="7993"/>
                    <a:pt x="16035" y="6890"/>
                    <a:pt x="21190" y="5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8905927" y="6876686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9039227" y="6800486"/>
              <a:ext cx="25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6000"/>
                    <a:pt x="3363" y="12000"/>
                    <a:pt x="870" y="15600"/>
                  </a:cubicBezTo>
                  <a:cubicBezTo>
                    <a:pt x="-1622" y="19200"/>
                    <a:pt x="1701" y="204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9308303" y="6693672"/>
              <a:ext cx="226275" cy="25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49" fill="norm" stroke="1" extrusionOk="0">
                  <a:moveTo>
                    <a:pt x="6322" y="3683"/>
                  </a:moveTo>
                  <a:cubicBezTo>
                    <a:pt x="6520" y="2783"/>
                    <a:pt x="6718" y="1883"/>
                    <a:pt x="7312" y="1253"/>
                  </a:cubicBezTo>
                  <a:cubicBezTo>
                    <a:pt x="7907" y="623"/>
                    <a:pt x="8898" y="263"/>
                    <a:pt x="10582" y="83"/>
                  </a:cubicBezTo>
                  <a:cubicBezTo>
                    <a:pt x="12267" y="-97"/>
                    <a:pt x="14645" y="-97"/>
                    <a:pt x="16230" y="1253"/>
                  </a:cubicBezTo>
                  <a:cubicBezTo>
                    <a:pt x="17815" y="2603"/>
                    <a:pt x="18608" y="5303"/>
                    <a:pt x="16626" y="8363"/>
                  </a:cubicBezTo>
                  <a:cubicBezTo>
                    <a:pt x="14645" y="11423"/>
                    <a:pt x="9889" y="14843"/>
                    <a:pt x="6916" y="16823"/>
                  </a:cubicBezTo>
                  <a:cubicBezTo>
                    <a:pt x="3944" y="18803"/>
                    <a:pt x="2755" y="19343"/>
                    <a:pt x="1665" y="19883"/>
                  </a:cubicBezTo>
                  <a:cubicBezTo>
                    <a:pt x="575" y="20423"/>
                    <a:pt x="-416" y="20963"/>
                    <a:pt x="178" y="21233"/>
                  </a:cubicBezTo>
                  <a:cubicBezTo>
                    <a:pt x="773" y="21503"/>
                    <a:pt x="2953" y="21503"/>
                    <a:pt x="6718" y="21323"/>
                  </a:cubicBezTo>
                  <a:cubicBezTo>
                    <a:pt x="10483" y="21143"/>
                    <a:pt x="15834" y="20783"/>
                    <a:pt x="21184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9636177" y="690208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9822444" y="6729429"/>
              <a:ext cx="124884" cy="25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1173"/>
                  </a:moveTo>
                  <a:cubicBezTo>
                    <a:pt x="20136" y="637"/>
                    <a:pt x="18671" y="102"/>
                    <a:pt x="16292" y="12"/>
                  </a:cubicBezTo>
                  <a:cubicBezTo>
                    <a:pt x="13912" y="-77"/>
                    <a:pt x="10617" y="280"/>
                    <a:pt x="7139" y="2065"/>
                  </a:cubicBezTo>
                  <a:cubicBezTo>
                    <a:pt x="3661" y="3850"/>
                    <a:pt x="0" y="7063"/>
                    <a:pt x="0" y="10544"/>
                  </a:cubicBezTo>
                  <a:cubicBezTo>
                    <a:pt x="0" y="14025"/>
                    <a:pt x="3661" y="17774"/>
                    <a:pt x="7322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0017177" y="6787786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0074327" y="6876123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0280537" y="6780917"/>
              <a:ext cx="231941" cy="18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31" fill="norm" stroke="1" extrusionOk="0">
                  <a:moveTo>
                    <a:pt x="13734" y="4428"/>
                  </a:moveTo>
                  <a:cubicBezTo>
                    <a:pt x="12955" y="3457"/>
                    <a:pt x="12177" y="2487"/>
                    <a:pt x="10426" y="2851"/>
                  </a:cubicBezTo>
                  <a:cubicBezTo>
                    <a:pt x="8674" y="3215"/>
                    <a:pt x="5950" y="4914"/>
                    <a:pt x="3907" y="7826"/>
                  </a:cubicBezTo>
                  <a:cubicBezTo>
                    <a:pt x="1864" y="10738"/>
                    <a:pt x="501" y="14864"/>
                    <a:pt x="112" y="17413"/>
                  </a:cubicBezTo>
                  <a:cubicBezTo>
                    <a:pt x="-277" y="19961"/>
                    <a:pt x="307" y="20932"/>
                    <a:pt x="2447" y="21174"/>
                  </a:cubicBezTo>
                  <a:cubicBezTo>
                    <a:pt x="4588" y="21417"/>
                    <a:pt x="8285" y="20932"/>
                    <a:pt x="10815" y="18626"/>
                  </a:cubicBezTo>
                  <a:cubicBezTo>
                    <a:pt x="13345" y="16320"/>
                    <a:pt x="14707" y="12195"/>
                    <a:pt x="15096" y="8918"/>
                  </a:cubicBezTo>
                  <a:cubicBezTo>
                    <a:pt x="15485" y="5642"/>
                    <a:pt x="14901" y="3215"/>
                    <a:pt x="13247" y="1759"/>
                  </a:cubicBezTo>
                  <a:cubicBezTo>
                    <a:pt x="11593" y="302"/>
                    <a:pt x="8869" y="-183"/>
                    <a:pt x="7215" y="60"/>
                  </a:cubicBezTo>
                  <a:cubicBezTo>
                    <a:pt x="5561" y="302"/>
                    <a:pt x="4977" y="1273"/>
                    <a:pt x="4685" y="2365"/>
                  </a:cubicBezTo>
                  <a:cubicBezTo>
                    <a:pt x="4393" y="3457"/>
                    <a:pt x="4393" y="4671"/>
                    <a:pt x="6728" y="6006"/>
                  </a:cubicBezTo>
                  <a:cubicBezTo>
                    <a:pt x="9064" y="7341"/>
                    <a:pt x="13734" y="8797"/>
                    <a:pt x="16555" y="9404"/>
                  </a:cubicBezTo>
                  <a:cubicBezTo>
                    <a:pt x="19377" y="10010"/>
                    <a:pt x="20350" y="9768"/>
                    <a:pt x="21323" y="9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518827" y="6730636"/>
              <a:ext cx="7988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8100" y="0"/>
                  </a:moveTo>
                  <a:cubicBezTo>
                    <a:pt x="11880" y="3360"/>
                    <a:pt x="15660" y="6720"/>
                    <a:pt x="18090" y="9600"/>
                  </a:cubicBezTo>
                  <a:cubicBezTo>
                    <a:pt x="20520" y="12480"/>
                    <a:pt x="21600" y="14880"/>
                    <a:pt x="18360" y="16800"/>
                  </a:cubicBezTo>
                  <a:cubicBezTo>
                    <a:pt x="15120" y="18720"/>
                    <a:pt x="756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604177" y="7454536"/>
              <a:ext cx="266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566077" y="7587886"/>
              <a:ext cx="241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168" y="18900"/>
                    <a:pt x="8337" y="21600"/>
                    <a:pt x="11937" y="18900"/>
                  </a:cubicBezTo>
                  <a:cubicBezTo>
                    <a:pt x="15537" y="16200"/>
                    <a:pt x="18568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083514" y="7389260"/>
              <a:ext cx="193764" cy="21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17" fill="norm" stroke="1" extrusionOk="0">
                  <a:moveTo>
                    <a:pt x="1770" y="3290"/>
                  </a:moveTo>
                  <a:cubicBezTo>
                    <a:pt x="3883" y="2044"/>
                    <a:pt x="5996" y="797"/>
                    <a:pt x="8462" y="278"/>
                  </a:cubicBezTo>
                  <a:cubicBezTo>
                    <a:pt x="10927" y="-241"/>
                    <a:pt x="13744" y="-33"/>
                    <a:pt x="15857" y="901"/>
                  </a:cubicBezTo>
                  <a:cubicBezTo>
                    <a:pt x="17970" y="1836"/>
                    <a:pt x="19379" y="3497"/>
                    <a:pt x="18205" y="5886"/>
                  </a:cubicBezTo>
                  <a:cubicBezTo>
                    <a:pt x="17031" y="8274"/>
                    <a:pt x="13275" y="11390"/>
                    <a:pt x="10105" y="13778"/>
                  </a:cubicBezTo>
                  <a:cubicBezTo>
                    <a:pt x="6935" y="16167"/>
                    <a:pt x="4353" y="17828"/>
                    <a:pt x="2592" y="18971"/>
                  </a:cubicBezTo>
                  <a:cubicBezTo>
                    <a:pt x="831" y="20113"/>
                    <a:pt x="-108" y="20736"/>
                    <a:pt x="9" y="21047"/>
                  </a:cubicBezTo>
                  <a:cubicBezTo>
                    <a:pt x="127" y="21359"/>
                    <a:pt x="1301" y="21359"/>
                    <a:pt x="5057" y="21255"/>
                  </a:cubicBezTo>
                  <a:cubicBezTo>
                    <a:pt x="8814" y="21151"/>
                    <a:pt x="15153" y="20944"/>
                    <a:pt x="21492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391577" y="7511686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4400"/>
                    <a:pt x="1440" y="7200"/>
                    <a:pt x="5040" y="3600"/>
                  </a:cubicBezTo>
                  <a:cubicBezTo>
                    <a:pt x="8640" y="0"/>
                    <a:pt x="151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690103" y="7363520"/>
              <a:ext cx="355525" cy="24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18" fill="norm" stroke="1" extrusionOk="0">
                  <a:moveTo>
                    <a:pt x="12266" y="7322"/>
                  </a:moveTo>
                  <a:cubicBezTo>
                    <a:pt x="12266" y="6041"/>
                    <a:pt x="12266" y="4759"/>
                    <a:pt x="11946" y="4027"/>
                  </a:cubicBezTo>
                  <a:cubicBezTo>
                    <a:pt x="11627" y="3295"/>
                    <a:pt x="10988" y="3112"/>
                    <a:pt x="9837" y="3661"/>
                  </a:cubicBezTo>
                  <a:cubicBezTo>
                    <a:pt x="8687" y="4210"/>
                    <a:pt x="7025" y="5492"/>
                    <a:pt x="5364" y="7505"/>
                  </a:cubicBezTo>
                  <a:cubicBezTo>
                    <a:pt x="3702" y="9519"/>
                    <a:pt x="2041" y="12264"/>
                    <a:pt x="1082" y="14461"/>
                  </a:cubicBezTo>
                  <a:cubicBezTo>
                    <a:pt x="124" y="16658"/>
                    <a:pt x="-132" y="18305"/>
                    <a:pt x="60" y="19495"/>
                  </a:cubicBezTo>
                  <a:cubicBezTo>
                    <a:pt x="251" y="20685"/>
                    <a:pt x="890" y="21417"/>
                    <a:pt x="2552" y="21508"/>
                  </a:cubicBezTo>
                  <a:cubicBezTo>
                    <a:pt x="4214" y="21600"/>
                    <a:pt x="6898" y="21051"/>
                    <a:pt x="9262" y="19769"/>
                  </a:cubicBezTo>
                  <a:cubicBezTo>
                    <a:pt x="11627" y="18488"/>
                    <a:pt x="13672" y="16475"/>
                    <a:pt x="14822" y="14186"/>
                  </a:cubicBezTo>
                  <a:cubicBezTo>
                    <a:pt x="15972" y="11898"/>
                    <a:pt x="16228" y="9336"/>
                    <a:pt x="15972" y="7047"/>
                  </a:cubicBezTo>
                  <a:cubicBezTo>
                    <a:pt x="15717" y="4759"/>
                    <a:pt x="14950" y="2746"/>
                    <a:pt x="13799" y="1556"/>
                  </a:cubicBezTo>
                  <a:cubicBezTo>
                    <a:pt x="12649" y="366"/>
                    <a:pt x="11115" y="0"/>
                    <a:pt x="10029" y="0"/>
                  </a:cubicBezTo>
                  <a:cubicBezTo>
                    <a:pt x="8943" y="0"/>
                    <a:pt x="8304" y="366"/>
                    <a:pt x="7537" y="1190"/>
                  </a:cubicBezTo>
                  <a:cubicBezTo>
                    <a:pt x="6770" y="2014"/>
                    <a:pt x="5875" y="3295"/>
                    <a:pt x="5556" y="4393"/>
                  </a:cubicBezTo>
                  <a:cubicBezTo>
                    <a:pt x="5236" y="5492"/>
                    <a:pt x="5492" y="6407"/>
                    <a:pt x="6898" y="7047"/>
                  </a:cubicBezTo>
                  <a:cubicBezTo>
                    <a:pt x="8304" y="7688"/>
                    <a:pt x="10860" y="8054"/>
                    <a:pt x="13480" y="8329"/>
                  </a:cubicBezTo>
                  <a:cubicBezTo>
                    <a:pt x="16100" y="8603"/>
                    <a:pt x="18784" y="8786"/>
                    <a:pt x="21468" y="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102027" y="5225686"/>
              <a:ext cx="368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6200"/>
                    <a:pt x="6952" y="10800"/>
                    <a:pt x="10552" y="7200"/>
                  </a:cubicBezTo>
                  <a:cubicBezTo>
                    <a:pt x="14152" y="3600"/>
                    <a:pt x="1787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730677" y="5124086"/>
              <a:ext cx="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546350" y="4970704"/>
              <a:ext cx="392584" cy="43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38" fill="norm" stroke="1" extrusionOk="0">
                  <a:moveTo>
                    <a:pt x="13038" y="353"/>
                  </a:moveTo>
                  <a:cubicBezTo>
                    <a:pt x="11552" y="48"/>
                    <a:pt x="10066" y="-258"/>
                    <a:pt x="8295" y="353"/>
                  </a:cubicBezTo>
                  <a:cubicBezTo>
                    <a:pt x="6524" y="965"/>
                    <a:pt x="4466" y="2493"/>
                    <a:pt x="2866" y="4836"/>
                  </a:cubicBezTo>
                  <a:cubicBezTo>
                    <a:pt x="1266" y="7180"/>
                    <a:pt x="124" y="10338"/>
                    <a:pt x="9" y="12987"/>
                  </a:cubicBezTo>
                  <a:cubicBezTo>
                    <a:pt x="-105" y="15636"/>
                    <a:pt x="809" y="17776"/>
                    <a:pt x="2466" y="19202"/>
                  </a:cubicBezTo>
                  <a:cubicBezTo>
                    <a:pt x="4124" y="20629"/>
                    <a:pt x="6524" y="21342"/>
                    <a:pt x="9209" y="21087"/>
                  </a:cubicBezTo>
                  <a:cubicBezTo>
                    <a:pt x="11895" y="20833"/>
                    <a:pt x="14866" y="19610"/>
                    <a:pt x="17038" y="17470"/>
                  </a:cubicBezTo>
                  <a:cubicBezTo>
                    <a:pt x="19209" y="15331"/>
                    <a:pt x="20581" y="12274"/>
                    <a:pt x="21038" y="9982"/>
                  </a:cubicBezTo>
                  <a:cubicBezTo>
                    <a:pt x="21495" y="7689"/>
                    <a:pt x="21038" y="6161"/>
                    <a:pt x="18695" y="5091"/>
                  </a:cubicBezTo>
                  <a:cubicBezTo>
                    <a:pt x="16352" y="4021"/>
                    <a:pt x="12124" y="3410"/>
                    <a:pt x="7895" y="2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242477" y="7562486"/>
              <a:ext cx="393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110" y="21600"/>
                    <a:pt x="10219" y="21600"/>
                    <a:pt x="13819" y="0"/>
                  </a:cubicBezTo>
                  <a:cubicBezTo>
                    <a:pt x="17419" y="21600"/>
                    <a:pt x="1951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889046" y="7401302"/>
              <a:ext cx="267832" cy="20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11" fill="norm" stroke="1" extrusionOk="0">
                  <a:moveTo>
                    <a:pt x="601" y="2260"/>
                  </a:moveTo>
                  <a:cubicBezTo>
                    <a:pt x="1112" y="1370"/>
                    <a:pt x="1622" y="479"/>
                    <a:pt x="3833" y="145"/>
                  </a:cubicBezTo>
                  <a:cubicBezTo>
                    <a:pt x="6044" y="-189"/>
                    <a:pt x="9956" y="34"/>
                    <a:pt x="12422" y="1036"/>
                  </a:cubicBezTo>
                  <a:cubicBezTo>
                    <a:pt x="14888" y="2038"/>
                    <a:pt x="15908" y="3819"/>
                    <a:pt x="14463" y="6491"/>
                  </a:cubicBezTo>
                  <a:cubicBezTo>
                    <a:pt x="13017" y="9164"/>
                    <a:pt x="9105" y="12726"/>
                    <a:pt x="6554" y="14842"/>
                  </a:cubicBezTo>
                  <a:cubicBezTo>
                    <a:pt x="4003" y="16957"/>
                    <a:pt x="2812" y="17625"/>
                    <a:pt x="1792" y="18405"/>
                  </a:cubicBezTo>
                  <a:cubicBezTo>
                    <a:pt x="771" y="19184"/>
                    <a:pt x="-79" y="20075"/>
                    <a:pt x="6" y="20632"/>
                  </a:cubicBezTo>
                  <a:cubicBezTo>
                    <a:pt x="91" y="21188"/>
                    <a:pt x="1112" y="21411"/>
                    <a:pt x="4853" y="21411"/>
                  </a:cubicBezTo>
                  <a:cubicBezTo>
                    <a:pt x="8595" y="21411"/>
                    <a:pt x="15058" y="21188"/>
                    <a:pt x="21521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749972" y="7268726"/>
              <a:ext cx="640839" cy="50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96" fill="norm" stroke="1" extrusionOk="0">
                  <a:moveTo>
                    <a:pt x="15116" y="2748"/>
                  </a:moveTo>
                  <a:cubicBezTo>
                    <a:pt x="13508" y="2034"/>
                    <a:pt x="11900" y="1320"/>
                    <a:pt x="10013" y="1365"/>
                  </a:cubicBezTo>
                  <a:cubicBezTo>
                    <a:pt x="8125" y="1409"/>
                    <a:pt x="5958" y="2213"/>
                    <a:pt x="4211" y="3641"/>
                  </a:cubicBezTo>
                  <a:cubicBezTo>
                    <a:pt x="2463" y="5069"/>
                    <a:pt x="1135" y="7122"/>
                    <a:pt x="471" y="9442"/>
                  </a:cubicBezTo>
                  <a:cubicBezTo>
                    <a:pt x="-193" y="11763"/>
                    <a:pt x="-193" y="14352"/>
                    <a:pt x="716" y="16404"/>
                  </a:cubicBezTo>
                  <a:cubicBezTo>
                    <a:pt x="1624" y="18457"/>
                    <a:pt x="3442" y="19975"/>
                    <a:pt x="5434" y="20733"/>
                  </a:cubicBezTo>
                  <a:cubicBezTo>
                    <a:pt x="7426" y="21492"/>
                    <a:pt x="9593" y="21492"/>
                    <a:pt x="11725" y="20689"/>
                  </a:cubicBezTo>
                  <a:cubicBezTo>
                    <a:pt x="13857" y="19885"/>
                    <a:pt x="15955" y="18279"/>
                    <a:pt x="17597" y="16315"/>
                  </a:cubicBezTo>
                  <a:cubicBezTo>
                    <a:pt x="19240" y="14352"/>
                    <a:pt x="20428" y="12031"/>
                    <a:pt x="20918" y="9755"/>
                  </a:cubicBezTo>
                  <a:cubicBezTo>
                    <a:pt x="21407" y="7479"/>
                    <a:pt x="21197" y="5247"/>
                    <a:pt x="20009" y="3596"/>
                  </a:cubicBezTo>
                  <a:cubicBezTo>
                    <a:pt x="18821" y="1945"/>
                    <a:pt x="16654" y="874"/>
                    <a:pt x="14312" y="383"/>
                  </a:cubicBezTo>
                  <a:cubicBezTo>
                    <a:pt x="11970" y="-108"/>
                    <a:pt x="9454" y="-19"/>
                    <a:pt x="6937" y="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714798" y="7485723"/>
              <a:ext cx="250580" cy="25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46" fill="norm" stroke="1" extrusionOk="0">
                  <a:moveTo>
                    <a:pt x="17529" y="583"/>
                  </a:moveTo>
                  <a:cubicBezTo>
                    <a:pt x="18429" y="226"/>
                    <a:pt x="19329" y="-131"/>
                    <a:pt x="19329" y="48"/>
                  </a:cubicBezTo>
                  <a:cubicBezTo>
                    <a:pt x="19329" y="226"/>
                    <a:pt x="18429" y="940"/>
                    <a:pt x="15639" y="2279"/>
                  </a:cubicBezTo>
                  <a:cubicBezTo>
                    <a:pt x="12849" y="3618"/>
                    <a:pt x="8169" y="5581"/>
                    <a:pt x="5379" y="6831"/>
                  </a:cubicBezTo>
                  <a:cubicBezTo>
                    <a:pt x="2589" y="8081"/>
                    <a:pt x="1689" y="8616"/>
                    <a:pt x="1689" y="9062"/>
                  </a:cubicBezTo>
                  <a:cubicBezTo>
                    <a:pt x="1689" y="9509"/>
                    <a:pt x="2589" y="9866"/>
                    <a:pt x="4749" y="9866"/>
                  </a:cubicBezTo>
                  <a:cubicBezTo>
                    <a:pt x="6909" y="9866"/>
                    <a:pt x="10329" y="9509"/>
                    <a:pt x="12759" y="9330"/>
                  </a:cubicBezTo>
                  <a:cubicBezTo>
                    <a:pt x="15189" y="9152"/>
                    <a:pt x="16629" y="9152"/>
                    <a:pt x="17079" y="9509"/>
                  </a:cubicBezTo>
                  <a:cubicBezTo>
                    <a:pt x="17529" y="9866"/>
                    <a:pt x="16989" y="10580"/>
                    <a:pt x="14919" y="11829"/>
                  </a:cubicBezTo>
                  <a:cubicBezTo>
                    <a:pt x="12849" y="13079"/>
                    <a:pt x="9249" y="14864"/>
                    <a:pt x="6639" y="16203"/>
                  </a:cubicBezTo>
                  <a:cubicBezTo>
                    <a:pt x="4029" y="17542"/>
                    <a:pt x="2409" y="18434"/>
                    <a:pt x="1329" y="19238"/>
                  </a:cubicBezTo>
                  <a:cubicBezTo>
                    <a:pt x="249" y="20041"/>
                    <a:pt x="-291" y="20755"/>
                    <a:pt x="159" y="21112"/>
                  </a:cubicBezTo>
                  <a:cubicBezTo>
                    <a:pt x="609" y="21469"/>
                    <a:pt x="2049" y="21469"/>
                    <a:pt x="5739" y="20755"/>
                  </a:cubicBezTo>
                  <a:cubicBezTo>
                    <a:pt x="9429" y="20041"/>
                    <a:pt x="15369" y="18613"/>
                    <a:pt x="21309" y="17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073327" y="7511686"/>
              <a:ext cx="2032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948"/>
                    <a:pt x="10800" y="7897"/>
                    <a:pt x="14400" y="11497"/>
                  </a:cubicBezTo>
                  <a:cubicBezTo>
                    <a:pt x="18000" y="15097"/>
                    <a:pt x="1980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153056" y="7475288"/>
              <a:ext cx="123472" cy="28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71" fill="norm" stroke="1" extrusionOk="0">
                  <a:moveTo>
                    <a:pt x="21356" y="831"/>
                  </a:moveTo>
                  <a:cubicBezTo>
                    <a:pt x="19892" y="351"/>
                    <a:pt x="18427" y="-129"/>
                    <a:pt x="17146" y="31"/>
                  </a:cubicBezTo>
                  <a:cubicBezTo>
                    <a:pt x="15864" y="191"/>
                    <a:pt x="14766" y="991"/>
                    <a:pt x="12020" y="3471"/>
                  </a:cubicBezTo>
                  <a:cubicBezTo>
                    <a:pt x="9275" y="5951"/>
                    <a:pt x="4881" y="10111"/>
                    <a:pt x="2502" y="13071"/>
                  </a:cubicBezTo>
                  <a:cubicBezTo>
                    <a:pt x="122" y="16031"/>
                    <a:pt x="-244" y="17791"/>
                    <a:pt x="122" y="18991"/>
                  </a:cubicBezTo>
                  <a:cubicBezTo>
                    <a:pt x="488" y="20191"/>
                    <a:pt x="1587" y="20831"/>
                    <a:pt x="2685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346377" y="7638686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352727" y="7532019"/>
              <a:ext cx="63501" cy="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454" fill="norm" stroke="1" extrusionOk="0">
                  <a:moveTo>
                    <a:pt x="21600" y="6854"/>
                  </a:moveTo>
                  <a:cubicBezTo>
                    <a:pt x="18000" y="4312"/>
                    <a:pt x="14400" y="1771"/>
                    <a:pt x="11880" y="3677"/>
                  </a:cubicBezTo>
                  <a:cubicBezTo>
                    <a:pt x="9360" y="5583"/>
                    <a:pt x="7920" y="11936"/>
                    <a:pt x="9000" y="15748"/>
                  </a:cubicBezTo>
                  <a:cubicBezTo>
                    <a:pt x="10080" y="19559"/>
                    <a:pt x="13680" y="20830"/>
                    <a:pt x="16200" y="17654"/>
                  </a:cubicBezTo>
                  <a:cubicBezTo>
                    <a:pt x="18720" y="14477"/>
                    <a:pt x="20160" y="6854"/>
                    <a:pt x="18360" y="3042"/>
                  </a:cubicBezTo>
                  <a:cubicBezTo>
                    <a:pt x="16560" y="-770"/>
                    <a:pt x="11520" y="-770"/>
                    <a:pt x="7920" y="1771"/>
                  </a:cubicBezTo>
                  <a:cubicBezTo>
                    <a:pt x="4320" y="4312"/>
                    <a:pt x="2160" y="9395"/>
                    <a:pt x="0" y="14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743127" y="7816486"/>
              <a:ext cx="622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6" y="18720"/>
                    <a:pt x="3233" y="15840"/>
                    <a:pt x="5400" y="12600"/>
                  </a:cubicBezTo>
                  <a:cubicBezTo>
                    <a:pt x="7567" y="9360"/>
                    <a:pt x="10286" y="5760"/>
                    <a:pt x="13078" y="3600"/>
                  </a:cubicBezTo>
                  <a:cubicBezTo>
                    <a:pt x="15869" y="1440"/>
                    <a:pt x="1873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023061" y="7904256"/>
              <a:ext cx="196317" cy="22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55" fill="norm" stroke="1" extrusionOk="0">
                  <a:moveTo>
                    <a:pt x="638" y="5457"/>
                  </a:moveTo>
                  <a:cubicBezTo>
                    <a:pt x="638" y="10014"/>
                    <a:pt x="638" y="14572"/>
                    <a:pt x="522" y="17446"/>
                  </a:cubicBezTo>
                  <a:cubicBezTo>
                    <a:pt x="406" y="20319"/>
                    <a:pt x="173" y="21508"/>
                    <a:pt x="57" y="21211"/>
                  </a:cubicBezTo>
                  <a:cubicBezTo>
                    <a:pt x="-59" y="20914"/>
                    <a:pt x="-59" y="19130"/>
                    <a:pt x="638" y="15761"/>
                  </a:cubicBezTo>
                  <a:cubicBezTo>
                    <a:pt x="1335" y="12392"/>
                    <a:pt x="2728" y="7438"/>
                    <a:pt x="4470" y="4367"/>
                  </a:cubicBezTo>
                  <a:cubicBezTo>
                    <a:pt x="6212" y="1295"/>
                    <a:pt x="8302" y="106"/>
                    <a:pt x="10741" y="7"/>
                  </a:cubicBezTo>
                  <a:cubicBezTo>
                    <a:pt x="13180" y="-92"/>
                    <a:pt x="15967" y="899"/>
                    <a:pt x="17825" y="3376"/>
                  </a:cubicBezTo>
                  <a:cubicBezTo>
                    <a:pt x="19683" y="5853"/>
                    <a:pt x="20612" y="9816"/>
                    <a:pt x="21541" y="13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651177" y="7778386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676577" y="7867286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3267624" y="7607325"/>
              <a:ext cx="278904" cy="30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47" fill="norm" stroke="1" extrusionOk="0">
                  <a:moveTo>
                    <a:pt x="1910" y="3995"/>
                  </a:moveTo>
                  <a:cubicBezTo>
                    <a:pt x="1585" y="3250"/>
                    <a:pt x="1261" y="2505"/>
                    <a:pt x="1423" y="1910"/>
                  </a:cubicBezTo>
                  <a:cubicBezTo>
                    <a:pt x="1585" y="1314"/>
                    <a:pt x="2235" y="867"/>
                    <a:pt x="3534" y="494"/>
                  </a:cubicBezTo>
                  <a:cubicBezTo>
                    <a:pt x="4834" y="122"/>
                    <a:pt x="6782" y="-176"/>
                    <a:pt x="8569" y="122"/>
                  </a:cubicBezTo>
                  <a:cubicBezTo>
                    <a:pt x="10355" y="420"/>
                    <a:pt x="11979" y="1314"/>
                    <a:pt x="11655" y="3697"/>
                  </a:cubicBezTo>
                  <a:cubicBezTo>
                    <a:pt x="11330" y="6081"/>
                    <a:pt x="9056" y="9954"/>
                    <a:pt x="7026" y="12710"/>
                  </a:cubicBezTo>
                  <a:cubicBezTo>
                    <a:pt x="4996" y="15465"/>
                    <a:pt x="3210" y="17104"/>
                    <a:pt x="1910" y="18370"/>
                  </a:cubicBezTo>
                  <a:cubicBezTo>
                    <a:pt x="611" y="19636"/>
                    <a:pt x="-201" y="20530"/>
                    <a:pt x="43" y="20977"/>
                  </a:cubicBezTo>
                  <a:cubicBezTo>
                    <a:pt x="286" y="21424"/>
                    <a:pt x="1585" y="21424"/>
                    <a:pt x="4346" y="21201"/>
                  </a:cubicBezTo>
                  <a:cubicBezTo>
                    <a:pt x="7107" y="20977"/>
                    <a:pt x="11330" y="20530"/>
                    <a:pt x="14416" y="20158"/>
                  </a:cubicBezTo>
                  <a:cubicBezTo>
                    <a:pt x="17501" y="19785"/>
                    <a:pt x="19450" y="19487"/>
                    <a:pt x="21399" y="1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3629077" y="7782620"/>
              <a:ext cx="1968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0800"/>
                    <a:pt x="9755" y="0"/>
                    <a:pt x="13355" y="0"/>
                  </a:cubicBezTo>
                  <a:cubicBezTo>
                    <a:pt x="16955" y="0"/>
                    <a:pt x="1927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030580" y="7590065"/>
              <a:ext cx="284298" cy="26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53" fill="norm" stroke="1" extrusionOk="0">
                  <a:moveTo>
                    <a:pt x="14290" y="5354"/>
                  </a:moveTo>
                  <a:cubicBezTo>
                    <a:pt x="14130" y="4516"/>
                    <a:pt x="13970" y="3679"/>
                    <a:pt x="13730" y="2758"/>
                  </a:cubicBezTo>
                  <a:cubicBezTo>
                    <a:pt x="13490" y="1837"/>
                    <a:pt x="13170" y="833"/>
                    <a:pt x="12450" y="330"/>
                  </a:cubicBezTo>
                  <a:cubicBezTo>
                    <a:pt x="11730" y="-172"/>
                    <a:pt x="10610" y="-172"/>
                    <a:pt x="9090" y="833"/>
                  </a:cubicBezTo>
                  <a:cubicBezTo>
                    <a:pt x="7570" y="1837"/>
                    <a:pt x="5650" y="3847"/>
                    <a:pt x="4050" y="6777"/>
                  </a:cubicBezTo>
                  <a:cubicBezTo>
                    <a:pt x="2450" y="9707"/>
                    <a:pt x="1170" y="13558"/>
                    <a:pt x="530" y="15902"/>
                  </a:cubicBezTo>
                  <a:cubicBezTo>
                    <a:pt x="-110" y="18247"/>
                    <a:pt x="-110" y="19084"/>
                    <a:pt x="210" y="19837"/>
                  </a:cubicBezTo>
                  <a:cubicBezTo>
                    <a:pt x="530" y="20591"/>
                    <a:pt x="1170" y="21261"/>
                    <a:pt x="2690" y="21344"/>
                  </a:cubicBezTo>
                  <a:cubicBezTo>
                    <a:pt x="4210" y="21428"/>
                    <a:pt x="6610" y="20926"/>
                    <a:pt x="9010" y="19084"/>
                  </a:cubicBezTo>
                  <a:cubicBezTo>
                    <a:pt x="11410" y="17242"/>
                    <a:pt x="13810" y="14061"/>
                    <a:pt x="15090" y="11465"/>
                  </a:cubicBezTo>
                  <a:cubicBezTo>
                    <a:pt x="16370" y="8870"/>
                    <a:pt x="16530" y="6861"/>
                    <a:pt x="16450" y="5437"/>
                  </a:cubicBezTo>
                  <a:cubicBezTo>
                    <a:pt x="16370" y="4014"/>
                    <a:pt x="16050" y="3177"/>
                    <a:pt x="15490" y="2591"/>
                  </a:cubicBezTo>
                  <a:cubicBezTo>
                    <a:pt x="14930" y="2005"/>
                    <a:pt x="14130" y="1670"/>
                    <a:pt x="12770" y="1670"/>
                  </a:cubicBezTo>
                  <a:cubicBezTo>
                    <a:pt x="11410" y="1670"/>
                    <a:pt x="9490" y="2005"/>
                    <a:pt x="8210" y="2423"/>
                  </a:cubicBezTo>
                  <a:cubicBezTo>
                    <a:pt x="6930" y="2842"/>
                    <a:pt x="6290" y="3344"/>
                    <a:pt x="5810" y="4098"/>
                  </a:cubicBezTo>
                  <a:cubicBezTo>
                    <a:pt x="5330" y="4851"/>
                    <a:pt x="5010" y="5856"/>
                    <a:pt x="5090" y="6693"/>
                  </a:cubicBezTo>
                  <a:cubicBezTo>
                    <a:pt x="5170" y="7530"/>
                    <a:pt x="5650" y="8200"/>
                    <a:pt x="7330" y="8786"/>
                  </a:cubicBezTo>
                  <a:cubicBezTo>
                    <a:pt x="9010" y="9372"/>
                    <a:pt x="11890" y="9875"/>
                    <a:pt x="14450" y="9707"/>
                  </a:cubicBezTo>
                  <a:cubicBezTo>
                    <a:pt x="17010" y="9540"/>
                    <a:pt x="19250" y="8702"/>
                    <a:pt x="21490" y="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073038" y="7360960"/>
              <a:ext cx="184690" cy="17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680" fill="norm" stroke="1" extrusionOk="0">
                  <a:moveTo>
                    <a:pt x="5217" y="8282"/>
                  </a:moveTo>
                  <a:cubicBezTo>
                    <a:pt x="3744" y="10596"/>
                    <a:pt x="2272" y="12910"/>
                    <a:pt x="1290" y="15225"/>
                  </a:cubicBezTo>
                  <a:cubicBezTo>
                    <a:pt x="308" y="17539"/>
                    <a:pt x="-183" y="19853"/>
                    <a:pt x="62" y="20496"/>
                  </a:cubicBezTo>
                  <a:cubicBezTo>
                    <a:pt x="308" y="21139"/>
                    <a:pt x="1290" y="20110"/>
                    <a:pt x="2885" y="17153"/>
                  </a:cubicBezTo>
                  <a:cubicBezTo>
                    <a:pt x="4481" y="14196"/>
                    <a:pt x="6690" y="9310"/>
                    <a:pt x="8162" y="6225"/>
                  </a:cubicBezTo>
                  <a:cubicBezTo>
                    <a:pt x="9635" y="3139"/>
                    <a:pt x="10372" y="1853"/>
                    <a:pt x="11353" y="953"/>
                  </a:cubicBezTo>
                  <a:cubicBezTo>
                    <a:pt x="12335" y="53"/>
                    <a:pt x="13562" y="-461"/>
                    <a:pt x="14667" y="568"/>
                  </a:cubicBezTo>
                  <a:cubicBezTo>
                    <a:pt x="15772" y="1596"/>
                    <a:pt x="16753" y="4168"/>
                    <a:pt x="17858" y="6739"/>
                  </a:cubicBezTo>
                  <a:cubicBezTo>
                    <a:pt x="18962" y="9310"/>
                    <a:pt x="20190" y="11882"/>
                    <a:pt x="21417" y="14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352977" y="7732714"/>
              <a:ext cx="228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00" y="11040"/>
                    <a:pt x="10400" y="1783"/>
                    <a:pt x="14000" y="240"/>
                  </a:cubicBezTo>
                  <a:cubicBezTo>
                    <a:pt x="17600" y="-1303"/>
                    <a:pt x="19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365677" y="7791086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8000"/>
                    <a:pt x="9853" y="14400"/>
                    <a:pt x="13453" y="10800"/>
                  </a:cubicBezTo>
                  <a:cubicBezTo>
                    <a:pt x="17053" y="7200"/>
                    <a:pt x="1932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508387" y="7645036"/>
              <a:ext cx="17867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600" fill="norm" stroke="1" extrusionOk="0">
                  <a:moveTo>
                    <a:pt x="4069" y="0"/>
                  </a:moveTo>
                  <a:cubicBezTo>
                    <a:pt x="2351" y="0"/>
                    <a:pt x="633" y="0"/>
                    <a:pt x="142" y="343"/>
                  </a:cubicBezTo>
                  <a:cubicBezTo>
                    <a:pt x="-349" y="686"/>
                    <a:pt x="387" y="1371"/>
                    <a:pt x="3087" y="2400"/>
                  </a:cubicBezTo>
                  <a:cubicBezTo>
                    <a:pt x="5787" y="3429"/>
                    <a:pt x="10451" y="4800"/>
                    <a:pt x="13642" y="6000"/>
                  </a:cubicBezTo>
                  <a:cubicBezTo>
                    <a:pt x="16833" y="7200"/>
                    <a:pt x="18551" y="8229"/>
                    <a:pt x="19656" y="9429"/>
                  </a:cubicBezTo>
                  <a:cubicBezTo>
                    <a:pt x="20760" y="10629"/>
                    <a:pt x="21251" y="12000"/>
                    <a:pt x="19901" y="13629"/>
                  </a:cubicBezTo>
                  <a:cubicBezTo>
                    <a:pt x="18551" y="15257"/>
                    <a:pt x="15360" y="17143"/>
                    <a:pt x="13519" y="18514"/>
                  </a:cubicBezTo>
                  <a:cubicBezTo>
                    <a:pt x="11678" y="19886"/>
                    <a:pt x="11187" y="20743"/>
                    <a:pt x="106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900086" y="7659954"/>
              <a:ext cx="208542" cy="30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71" fill="norm" stroke="1" extrusionOk="0">
                  <a:moveTo>
                    <a:pt x="12332" y="723"/>
                  </a:moveTo>
                  <a:cubicBezTo>
                    <a:pt x="11241" y="723"/>
                    <a:pt x="10151" y="723"/>
                    <a:pt x="8623" y="1744"/>
                  </a:cubicBezTo>
                  <a:cubicBezTo>
                    <a:pt x="7096" y="2766"/>
                    <a:pt x="5132" y="4809"/>
                    <a:pt x="3605" y="7217"/>
                  </a:cubicBezTo>
                  <a:cubicBezTo>
                    <a:pt x="2078" y="9625"/>
                    <a:pt x="987" y="12398"/>
                    <a:pt x="441" y="14515"/>
                  </a:cubicBezTo>
                  <a:cubicBezTo>
                    <a:pt x="-104" y="16631"/>
                    <a:pt x="-104" y="18090"/>
                    <a:pt x="223" y="19112"/>
                  </a:cubicBezTo>
                  <a:cubicBezTo>
                    <a:pt x="551" y="20133"/>
                    <a:pt x="1205" y="20717"/>
                    <a:pt x="2405" y="21009"/>
                  </a:cubicBezTo>
                  <a:cubicBezTo>
                    <a:pt x="3605" y="21301"/>
                    <a:pt x="5351" y="21301"/>
                    <a:pt x="7751" y="20133"/>
                  </a:cubicBezTo>
                  <a:cubicBezTo>
                    <a:pt x="10151" y="18966"/>
                    <a:pt x="13205" y="16631"/>
                    <a:pt x="15060" y="13785"/>
                  </a:cubicBezTo>
                  <a:cubicBezTo>
                    <a:pt x="16914" y="10939"/>
                    <a:pt x="17569" y="7582"/>
                    <a:pt x="16805" y="5101"/>
                  </a:cubicBezTo>
                  <a:cubicBezTo>
                    <a:pt x="16041" y="2620"/>
                    <a:pt x="13860" y="1015"/>
                    <a:pt x="11460" y="358"/>
                  </a:cubicBezTo>
                  <a:cubicBezTo>
                    <a:pt x="9060" y="-299"/>
                    <a:pt x="6441" y="-7"/>
                    <a:pt x="4587" y="869"/>
                  </a:cubicBezTo>
                  <a:cubicBezTo>
                    <a:pt x="2732" y="1744"/>
                    <a:pt x="1641" y="3204"/>
                    <a:pt x="1751" y="4517"/>
                  </a:cubicBezTo>
                  <a:cubicBezTo>
                    <a:pt x="1860" y="5831"/>
                    <a:pt x="3169" y="6998"/>
                    <a:pt x="6005" y="7655"/>
                  </a:cubicBezTo>
                  <a:cubicBezTo>
                    <a:pt x="8841" y="8312"/>
                    <a:pt x="13205" y="8458"/>
                    <a:pt x="16041" y="8166"/>
                  </a:cubicBezTo>
                  <a:cubicBezTo>
                    <a:pt x="18878" y="7874"/>
                    <a:pt x="20187" y="7144"/>
                    <a:pt x="21496" y="6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4983329" y="7473586"/>
              <a:ext cx="13799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4646" y="3927"/>
                  </a:moveTo>
                  <a:cubicBezTo>
                    <a:pt x="3664" y="5564"/>
                    <a:pt x="2682" y="7200"/>
                    <a:pt x="1701" y="9491"/>
                  </a:cubicBezTo>
                  <a:cubicBezTo>
                    <a:pt x="719" y="11782"/>
                    <a:pt x="-263" y="14727"/>
                    <a:pt x="64" y="15055"/>
                  </a:cubicBezTo>
                  <a:cubicBezTo>
                    <a:pt x="392" y="15382"/>
                    <a:pt x="2028" y="13091"/>
                    <a:pt x="3828" y="10473"/>
                  </a:cubicBezTo>
                  <a:cubicBezTo>
                    <a:pt x="5628" y="7855"/>
                    <a:pt x="7592" y="4909"/>
                    <a:pt x="9228" y="2945"/>
                  </a:cubicBezTo>
                  <a:cubicBezTo>
                    <a:pt x="10864" y="982"/>
                    <a:pt x="12173" y="0"/>
                    <a:pt x="13482" y="0"/>
                  </a:cubicBezTo>
                  <a:cubicBezTo>
                    <a:pt x="14792" y="0"/>
                    <a:pt x="16101" y="982"/>
                    <a:pt x="17410" y="4745"/>
                  </a:cubicBezTo>
                  <a:cubicBezTo>
                    <a:pt x="18719" y="8509"/>
                    <a:pt x="20028" y="15055"/>
                    <a:pt x="213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191177" y="784823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5191177" y="7924436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495977" y="7699292"/>
              <a:ext cx="184151" cy="23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3803"/>
                  </a:moveTo>
                  <a:cubicBezTo>
                    <a:pt x="248" y="2625"/>
                    <a:pt x="497" y="1447"/>
                    <a:pt x="1241" y="760"/>
                  </a:cubicBezTo>
                  <a:cubicBezTo>
                    <a:pt x="1986" y="72"/>
                    <a:pt x="3228" y="-124"/>
                    <a:pt x="5338" y="72"/>
                  </a:cubicBezTo>
                  <a:cubicBezTo>
                    <a:pt x="7448" y="269"/>
                    <a:pt x="10428" y="858"/>
                    <a:pt x="12414" y="2429"/>
                  </a:cubicBezTo>
                  <a:cubicBezTo>
                    <a:pt x="14400" y="4000"/>
                    <a:pt x="15393" y="6552"/>
                    <a:pt x="13779" y="9498"/>
                  </a:cubicBezTo>
                  <a:cubicBezTo>
                    <a:pt x="12166" y="12443"/>
                    <a:pt x="7945" y="15781"/>
                    <a:pt x="5338" y="17843"/>
                  </a:cubicBezTo>
                  <a:cubicBezTo>
                    <a:pt x="2731" y="19905"/>
                    <a:pt x="1738" y="20691"/>
                    <a:pt x="1862" y="21083"/>
                  </a:cubicBezTo>
                  <a:cubicBezTo>
                    <a:pt x="1986" y="21476"/>
                    <a:pt x="3228" y="21476"/>
                    <a:pt x="6703" y="21378"/>
                  </a:cubicBezTo>
                  <a:cubicBezTo>
                    <a:pt x="10179" y="21280"/>
                    <a:pt x="15890" y="21083"/>
                    <a:pt x="21600" y="2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730927" y="784188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062778" y="7614282"/>
              <a:ext cx="195200" cy="18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47" fill="norm" stroke="1" extrusionOk="0">
                  <a:moveTo>
                    <a:pt x="21419" y="607"/>
                  </a:moveTo>
                  <a:cubicBezTo>
                    <a:pt x="20258" y="127"/>
                    <a:pt x="19096" y="-353"/>
                    <a:pt x="16425" y="367"/>
                  </a:cubicBezTo>
                  <a:cubicBezTo>
                    <a:pt x="13754" y="1087"/>
                    <a:pt x="9574" y="3007"/>
                    <a:pt x="6554" y="4687"/>
                  </a:cubicBezTo>
                  <a:cubicBezTo>
                    <a:pt x="3535" y="6367"/>
                    <a:pt x="1677" y="7807"/>
                    <a:pt x="748" y="9127"/>
                  </a:cubicBezTo>
                  <a:cubicBezTo>
                    <a:pt x="-181" y="10447"/>
                    <a:pt x="-181" y="11647"/>
                    <a:pt x="400" y="12367"/>
                  </a:cubicBezTo>
                  <a:cubicBezTo>
                    <a:pt x="980" y="13087"/>
                    <a:pt x="2142" y="13327"/>
                    <a:pt x="3419" y="13447"/>
                  </a:cubicBezTo>
                  <a:cubicBezTo>
                    <a:pt x="4696" y="13567"/>
                    <a:pt x="6090" y="13567"/>
                    <a:pt x="7367" y="13807"/>
                  </a:cubicBezTo>
                  <a:cubicBezTo>
                    <a:pt x="8645" y="14047"/>
                    <a:pt x="9806" y="14527"/>
                    <a:pt x="9806" y="15247"/>
                  </a:cubicBezTo>
                  <a:cubicBezTo>
                    <a:pt x="9806" y="15967"/>
                    <a:pt x="8645" y="16927"/>
                    <a:pt x="7484" y="17527"/>
                  </a:cubicBezTo>
                  <a:cubicBezTo>
                    <a:pt x="6322" y="18127"/>
                    <a:pt x="5161" y="18367"/>
                    <a:pt x="3884" y="18847"/>
                  </a:cubicBezTo>
                  <a:cubicBezTo>
                    <a:pt x="2606" y="19327"/>
                    <a:pt x="1213" y="20047"/>
                    <a:pt x="1213" y="20527"/>
                  </a:cubicBezTo>
                  <a:cubicBezTo>
                    <a:pt x="1213" y="21007"/>
                    <a:pt x="2606" y="21247"/>
                    <a:pt x="5625" y="21247"/>
                  </a:cubicBezTo>
                  <a:cubicBezTo>
                    <a:pt x="8645" y="21247"/>
                    <a:pt x="13290" y="21007"/>
                    <a:pt x="17935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6264327" y="7632336"/>
              <a:ext cx="165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5948"/>
                    <a:pt x="12185" y="11896"/>
                    <a:pt x="15785" y="15496"/>
                  </a:cubicBezTo>
                  <a:cubicBezTo>
                    <a:pt x="19385" y="19096"/>
                    <a:pt x="20492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277027" y="7619636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5496" y="1900"/>
                  </a:cubicBezTo>
                  <a:cubicBezTo>
                    <a:pt x="12522" y="3800"/>
                    <a:pt x="8139" y="7600"/>
                    <a:pt x="5322" y="11200"/>
                  </a:cubicBezTo>
                  <a:cubicBezTo>
                    <a:pt x="2504" y="14800"/>
                    <a:pt x="1252" y="18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467527" y="7759336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486577" y="766408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010327" y="7905386"/>
              <a:ext cx="342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4400"/>
                    <a:pt x="10667" y="7200"/>
                    <a:pt x="14267" y="3600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175961" y="7970269"/>
              <a:ext cx="166228" cy="1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391" fill="norm" stroke="1" extrusionOk="0">
                  <a:moveTo>
                    <a:pt x="3982" y="5947"/>
                  </a:moveTo>
                  <a:cubicBezTo>
                    <a:pt x="2902" y="9033"/>
                    <a:pt x="1822" y="12119"/>
                    <a:pt x="1147" y="14861"/>
                  </a:cubicBezTo>
                  <a:cubicBezTo>
                    <a:pt x="472" y="17604"/>
                    <a:pt x="202" y="20004"/>
                    <a:pt x="67" y="20347"/>
                  </a:cubicBezTo>
                  <a:cubicBezTo>
                    <a:pt x="-68" y="20690"/>
                    <a:pt x="-68" y="18976"/>
                    <a:pt x="742" y="15547"/>
                  </a:cubicBezTo>
                  <a:cubicBezTo>
                    <a:pt x="1552" y="12119"/>
                    <a:pt x="3172" y="6976"/>
                    <a:pt x="5197" y="3719"/>
                  </a:cubicBezTo>
                  <a:cubicBezTo>
                    <a:pt x="7222" y="461"/>
                    <a:pt x="9652" y="-910"/>
                    <a:pt x="12487" y="633"/>
                  </a:cubicBezTo>
                  <a:cubicBezTo>
                    <a:pt x="15322" y="2176"/>
                    <a:pt x="18562" y="6633"/>
                    <a:pt x="20047" y="10233"/>
                  </a:cubicBezTo>
                  <a:cubicBezTo>
                    <a:pt x="21532" y="13833"/>
                    <a:pt x="21262" y="16576"/>
                    <a:pt x="20992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4798011" y="7296150"/>
              <a:ext cx="1979143" cy="95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84" fill="norm" stroke="1" extrusionOk="0">
                  <a:moveTo>
                    <a:pt x="17648" y="1864"/>
                  </a:moveTo>
                  <a:cubicBezTo>
                    <a:pt x="17209" y="1576"/>
                    <a:pt x="16771" y="1288"/>
                    <a:pt x="16182" y="1000"/>
                  </a:cubicBezTo>
                  <a:cubicBezTo>
                    <a:pt x="15594" y="712"/>
                    <a:pt x="14856" y="424"/>
                    <a:pt x="14002" y="256"/>
                  </a:cubicBezTo>
                  <a:cubicBezTo>
                    <a:pt x="13148" y="88"/>
                    <a:pt x="12179" y="40"/>
                    <a:pt x="11209" y="16"/>
                  </a:cubicBezTo>
                  <a:cubicBezTo>
                    <a:pt x="10240" y="-8"/>
                    <a:pt x="9271" y="-8"/>
                    <a:pt x="8348" y="40"/>
                  </a:cubicBezTo>
                  <a:cubicBezTo>
                    <a:pt x="7425" y="88"/>
                    <a:pt x="6548" y="184"/>
                    <a:pt x="5740" y="328"/>
                  </a:cubicBezTo>
                  <a:cubicBezTo>
                    <a:pt x="4932" y="472"/>
                    <a:pt x="4194" y="664"/>
                    <a:pt x="3490" y="856"/>
                  </a:cubicBezTo>
                  <a:cubicBezTo>
                    <a:pt x="2786" y="1048"/>
                    <a:pt x="2117" y="1240"/>
                    <a:pt x="1667" y="1408"/>
                  </a:cubicBezTo>
                  <a:cubicBezTo>
                    <a:pt x="1217" y="1576"/>
                    <a:pt x="986" y="1720"/>
                    <a:pt x="825" y="1912"/>
                  </a:cubicBezTo>
                  <a:cubicBezTo>
                    <a:pt x="663" y="2104"/>
                    <a:pt x="571" y="2344"/>
                    <a:pt x="513" y="2824"/>
                  </a:cubicBezTo>
                  <a:cubicBezTo>
                    <a:pt x="456" y="3304"/>
                    <a:pt x="432" y="4024"/>
                    <a:pt x="375" y="5248"/>
                  </a:cubicBezTo>
                  <a:cubicBezTo>
                    <a:pt x="317" y="6472"/>
                    <a:pt x="225" y="8200"/>
                    <a:pt x="167" y="9880"/>
                  </a:cubicBezTo>
                  <a:cubicBezTo>
                    <a:pt x="109" y="11560"/>
                    <a:pt x="86" y="13192"/>
                    <a:pt x="63" y="14704"/>
                  </a:cubicBezTo>
                  <a:cubicBezTo>
                    <a:pt x="40" y="16216"/>
                    <a:pt x="17" y="17608"/>
                    <a:pt x="6" y="18448"/>
                  </a:cubicBezTo>
                  <a:cubicBezTo>
                    <a:pt x="-6" y="19288"/>
                    <a:pt x="-6" y="19576"/>
                    <a:pt x="63" y="19672"/>
                  </a:cubicBezTo>
                  <a:cubicBezTo>
                    <a:pt x="132" y="19768"/>
                    <a:pt x="271" y="19672"/>
                    <a:pt x="629" y="19552"/>
                  </a:cubicBezTo>
                  <a:cubicBezTo>
                    <a:pt x="986" y="19432"/>
                    <a:pt x="1563" y="19288"/>
                    <a:pt x="2244" y="19288"/>
                  </a:cubicBezTo>
                  <a:cubicBezTo>
                    <a:pt x="2925" y="19288"/>
                    <a:pt x="3709" y="19432"/>
                    <a:pt x="4482" y="19576"/>
                  </a:cubicBezTo>
                  <a:cubicBezTo>
                    <a:pt x="5256" y="19720"/>
                    <a:pt x="6017" y="19864"/>
                    <a:pt x="6779" y="20032"/>
                  </a:cubicBezTo>
                  <a:cubicBezTo>
                    <a:pt x="7540" y="20200"/>
                    <a:pt x="8302" y="20392"/>
                    <a:pt x="9063" y="20536"/>
                  </a:cubicBezTo>
                  <a:cubicBezTo>
                    <a:pt x="9825" y="20680"/>
                    <a:pt x="10586" y="20776"/>
                    <a:pt x="11359" y="20872"/>
                  </a:cubicBezTo>
                  <a:cubicBezTo>
                    <a:pt x="12132" y="20968"/>
                    <a:pt x="12917" y="21064"/>
                    <a:pt x="13690" y="21160"/>
                  </a:cubicBezTo>
                  <a:cubicBezTo>
                    <a:pt x="14463" y="21256"/>
                    <a:pt x="15225" y="21352"/>
                    <a:pt x="16009" y="21424"/>
                  </a:cubicBezTo>
                  <a:cubicBezTo>
                    <a:pt x="16794" y="21496"/>
                    <a:pt x="17602" y="21544"/>
                    <a:pt x="18063" y="21568"/>
                  </a:cubicBezTo>
                  <a:cubicBezTo>
                    <a:pt x="18525" y="21592"/>
                    <a:pt x="18640" y="21592"/>
                    <a:pt x="18756" y="21544"/>
                  </a:cubicBezTo>
                  <a:cubicBezTo>
                    <a:pt x="18871" y="21496"/>
                    <a:pt x="18986" y="21400"/>
                    <a:pt x="19136" y="20848"/>
                  </a:cubicBezTo>
                  <a:cubicBezTo>
                    <a:pt x="19286" y="20296"/>
                    <a:pt x="19471" y="19288"/>
                    <a:pt x="19656" y="18040"/>
                  </a:cubicBezTo>
                  <a:cubicBezTo>
                    <a:pt x="19840" y="16792"/>
                    <a:pt x="20025" y="15304"/>
                    <a:pt x="20244" y="13696"/>
                  </a:cubicBezTo>
                  <a:cubicBezTo>
                    <a:pt x="20463" y="12088"/>
                    <a:pt x="20717" y="10360"/>
                    <a:pt x="20948" y="8728"/>
                  </a:cubicBezTo>
                  <a:cubicBezTo>
                    <a:pt x="21179" y="7096"/>
                    <a:pt x="21386" y="5560"/>
                    <a:pt x="21490" y="4600"/>
                  </a:cubicBezTo>
                  <a:cubicBezTo>
                    <a:pt x="21594" y="3640"/>
                    <a:pt x="21594" y="3256"/>
                    <a:pt x="21548" y="3136"/>
                  </a:cubicBezTo>
                  <a:cubicBezTo>
                    <a:pt x="21502" y="3016"/>
                    <a:pt x="21409" y="3160"/>
                    <a:pt x="21236" y="3208"/>
                  </a:cubicBezTo>
                  <a:cubicBezTo>
                    <a:pt x="21063" y="3256"/>
                    <a:pt x="20809" y="3208"/>
                    <a:pt x="20198" y="3016"/>
                  </a:cubicBezTo>
                  <a:cubicBezTo>
                    <a:pt x="19586" y="2824"/>
                    <a:pt x="18617" y="2488"/>
                    <a:pt x="17763" y="2296"/>
                  </a:cubicBezTo>
                  <a:cubicBezTo>
                    <a:pt x="16909" y="2104"/>
                    <a:pt x="16171" y="2056"/>
                    <a:pt x="15432" y="2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705027" y="1274022"/>
              <a:ext cx="3575051" cy="25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695"/>
                  </a:moveTo>
                  <a:cubicBezTo>
                    <a:pt x="77" y="164"/>
                    <a:pt x="153" y="-367"/>
                    <a:pt x="262" y="341"/>
                  </a:cubicBezTo>
                  <a:cubicBezTo>
                    <a:pt x="371" y="1049"/>
                    <a:pt x="512" y="2997"/>
                    <a:pt x="780" y="5033"/>
                  </a:cubicBezTo>
                  <a:cubicBezTo>
                    <a:pt x="1049" y="7069"/>
                    <a:pt x="1445" y="9194"/>
                    <a:pt x="1867" y="10433"/>
                  </a:cubicBezTo>
                  <a:cubicBezTo>
                    <a:pt x="2289" y="11672"/>
                    <a:pt x="2737" y="12026"/>
                    <a:pt x="3204" y="11938"/>
                  </a:cubicBezTo>
                  <a:cubicBezTo>
                    <a:pt x="3670" y="11849"/>
                    <a:pt x="4156" y="11318"/>
                    <a:pt x="4617" y="10344"/>
                  </a:cubicBezTo>
                  <a:cubicBezTo>
                    <a:pt x="5077" y="9371"/>
                    <a:pt x="5512" y="7954"/>
                    <a:pt x="5953" y="6715"/>
                  </a:cubicBezTo>
                  <a:cubicBezTo>
                    <a:pt x="6394" y="5476"/>
                    <a:pt x="6842" y="4413"/>
                    <a:pt x="7321" y="3794"/>
                  </a:cubicBezTo>
                  <a:cubicBezTo>
                    <a:pt x="7801" y="3174"/>
                    <a:pt x="8313" y="2997"/>
                    <a:pt x="8805" y="3971"/>
                  </a:cubicBezTo>
                  <a:cubicBezTo>
                    <a:pt x="9297" y="4944"/>
                    <a:pt x="9771" y="7069"/>
                    <a:pt x="10237" y="9548"/>
                  </a:cubicBezTo>
                  <a:cubicBezTo>
                    <a:pt x="10704" y="12026"/>
                    <a:pt x="11164" y="14859"/>
                    <a:pt x="11638" y="16984"/>
                  </a:cubicBezTo>
                  <a:cubicBezTo>
                    <a:pt x="12111" y="19108"/>
                    <a:pt x="12597" y="20525"/>
                    <a:pt x="13108" y="20879"/>
                  </a:cubicBezTo>
                  <a:cubicBezTo>
                    <a:pt x="13620" y="21233"/>
                    <a:pt x="14157" y="20525"/>
                    <a:pt x="14681" y="19551"/>
                  </a:cubicBezTo>
                  <a:cubicBezTo>
                    <a:pt x="15206" y="18577"/>
                    <a:pt x="15717" y="17338"/>
                    <a:pt x="16152" y="16630"/>
                  </a:cubicBezTo>
                  <a:cubicBezTo>
                    <a:pt x="16587" y="15922"/>
                    <a:pt x="16945" y="15744"/>
                    <a:pt x="17386" y="16364"/>
                  </a:cubicBezTo>
                  <a:cubicBezTo>
                    <a:pt x="17827" y="16984"/>
                    <a:pt x="18352" y="18400"/>
                    <a:pt x="18844" y="18931"/>
                  </a:cubicBezTo>
                  <a:cubicBezTo>
                    <a:pt x="19336" y="19463"/>
                    <a:pt x="19797" y="19108"/>
                    <a:pt x="20251" y="18135"/>
                  </a:cubicBezTo>
                  <a:cubicBezTo>
                    <a:pt x="20705" y="17161"/>
                    <a:pt x="21152" y="15567"/>
                    <a:pt x="21600" y="13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342844" y="1698171"/>
              <a:ext cx="178868" cy="26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13" fill="norm" stroke="1" extrusionOk="0">
                  <a:moveTo>
                    <a:pt x="19201" y="1303"/>
                  </a:moveTo>
                  <a:cubicBezTo>
                    <a:pt x="20183" y="612"/>
                    <a:pt x="21165" y="-79"/>
                    <a:pt x="20551" y="7"/>
                  </a:cubicBezTo>
                  <a:cubicBezTo>
                    <a:pt x="19938" y="94"/>
                    <a:pt x="17729" y="958"/>
                    <a:pt x="14783" y="2167"/>
                  </a:cubicBezTo>
                  <a:cubicBezTo>
                    <a:pt x="11838" y="3377"/>
                    <a:pt x="8156" y="4932"/>
                    <a:pt x="5824" y="6055"/>
                  </a:cubicBezTo>
                  <a:cubicBezTo>
                    <a:pt x="3492" y="7179"/>
                    <a:pt x="2510" y="7870"/>
                    <a:pt x="2633" y="8388"/>
                  </a:cubicBezTo>
                  <a:cubicBezTo>
                    <a:pt x="2756" y="8907"/>
                    <a:pt x="3983" y="9252"/>
                    <a:pt x="5210" y="9425"/>
                  </a:cubicBezTo>
                  <a:cubicBezTo>
                    <a:pt x="6438" y="9598"/>
                    <a:pt x="7665" y="9598"/>
                    <a:pt x="9138" y="9771"/>
                  </a:cubicBezTo>
                  <a:cubicBezTo>
                    <a:pt x="10610" y="9943"/>
                    <a:pt x="12329" y="10289"/>
                    <a:pt x="12942" y="10894"/>
                  </a:cubicBezTo>
                  <a:cubicBezTo>
                    <a:pt x="13556" y="11499"/>
                    <a:pt x="13065" y="12363"/>
                    <a:pt x="10979" y="13745"/>
                  </a:cubicBezTo>
                  <a:cubicBezTo>
                    <a:pt x="8892" y="15127"/>
                    <a:pt x="5210" y="17028"/>
                    <a:pt x="2879" y="18411"/>
                  </a:cubicBezTo>
                  <a:cubicBezTo>
                    <a:pt x="547" y="19793"/>
                    <a:pt x="-435" y="20657"/>
                    <a:pt x="179" y="21089"/>
                  </a:cubicBezTo>
                  <a:cubicBezTo>
                    <a:pt x="792" y="21521"/>
                    <a:pt x="3001" y="21521"/>
                    <a:pt x="6438" y="21089"/>
                  </a:cubicBezTo>
                  <a:cubicBezTo>
                    <a:pt x="9874" y="20657"/>
                    <a:pt x="14538" y="19793"/>
                    <a:pt x="19201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571927" y="1758586"/>
              <a:ext cx="146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622727" y="1685475"/>
              <a:ext cx="107951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1559"/>
                  </a:moveTo>
                  <a:cubicBezTo>
                    <a:pt x="20753" y="820"/>
                    <a:pt x="19906" y="80"/>
                    <a:pt x="18847" y="6"/>
                  </a:cubicBezTo>
                  <a:cubicBezTo>
                    <a:pt x="17788" y="-68"/>
                    <a:pt x="16518" y="524"/>
                    <a:pt x="14400" y="2743"/>
                  </a:cubicBezTo>
                  <a:cubicBezTo>
                    <a:pt x="12282" y="4962"/>
                    <a:pt x="9318" y="8809"/>
                    <a:pt x="6776" y="12211"/>
                  </a:cubicBezTo>
                  <a:cubicBezTo>
                    <a:pt x="4235" y="15614"/>
                    <a:pt x="2118" y="18573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743377" y="1891936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781477" y="178398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375077" y="2050686"/>
              <a:ext cx="368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4400"/>
                    <a:pt x="6455" y="7200"/>
                    <a:pt x="10055" y="3600"/>
                  </a:cubicBezTo>
                  <a:cubicBezTo>
                    <a:pt x="13655" y="0"/>
                    <a:pt x="176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559227" y="2099057"/>
              <a:ext cx="152401" cy="180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1800" y="6243"/>
                  </a:moveTo>
                  <a:cubicBezTo>
                    <a:pt x="1200" y="9967"/>
                    <a:pt x="600" y="13691"/>
                    <a:pt x="300" y="16422"/>
                  </a:cubicBezTo>
                  <a:cubicBezTo>
                    <a:pt x="0" y="19154"/>
                    <a:pt x="0" y="20891"/>
                    <a:pt x="0" y="21140"/>
                  </a:cubicBezTo>
                  <a:cubicBezTo>
                    <a:pt x="0" y="21388"/>
                    <a:pt x="0" y="20147"/>
                    <a:pt x="1050" y="16919"/>
                  </a:cubicBezTo>
                  <a:cubicBezTo>
                    <a:pt x="2100" y="13691"/>
                    <a:pt x="4200" y="8478"/>
                    <a:pt x="7200" y="5126"/>
                  </a:cubicBezTo>
                  <a:cubicBezTo>
                    <a:pt x="10200" y="1774"/>
                    <a:pt x="14100" y="285"/>
                    <a:pt x="16650" y="36"/>
                  </a:cubicBezTo>
                  <a:cubicBezTo>
                    <a:pt x="19200" y="-212"/>
                    <a:pt x="20400" y="781"/>
                    <a:pt x="21000" y="3636"/>
                  </a:cubicBezTo>
                  <a:cubicBezTo>
                    <a:pt x="21600" y="6491"/>
                    <a:pt x="21600" y="11209"/>
                    <a:pt x="21600" y="15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010077" y="196813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029127" y="2063386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454577" y="1762820"/>
              <a:ext cx="141214" cy="25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46" fill="norm" stroke="1" extrusionOk="0">
                  <a:moveTo>
                    <a:pt x="0" y="3832"/>
                  </a:moveTo>
                  <a:cubicBezTo>
                    <a:pt x="5082" y="2613"/>
                    <a:pt x="10165" y="1394"/>
                    <a:pt x="13818" y="697"/>
                  </a:cubicBezTo>
                  <a:cubicBezTo>
                    <a:pt x="17471" y="0"/>
                    <a:pt x="19694" y="-174"/>
                    <a:pt x="20647" y="174"/>
                  </a:cubicBezTo>
                  <a:cubicBezTo>
                    <a:pt x="21600" y="523"/>
                    <a:pt x="21282" y="1394"/>
                    <a:pt x="19853" y="3832"/>
                  </a:cubicBezTo>
                  <a:cubicBezTo>
                    <a:pt x="18424" y="6271"/>
                    <a:pt x="15882" y="10278"/>
                    <a:pt x="14294" y="13152"/>
                  </a:cubicBezTo>
                  <a:cubicBezTo>
                    <a:pt x="12706" y="16026"/>
                    <a:pt x="12071" y="17768"/>
                    <a:pt x="11753" y="19074"/>
                  </a:cubicBezTo>
                  <a:cubicBezTo>
                    <a:pt x="11435" y="20381"/>
                    <a:pt x="11435" y="21252"/>
                    <a:pt x="12071" y="21339"/>
                  </a:cubicBezTo>
                  <a:cubicBezTo>
                    <a:pt x="12706" y="21426"/>
                    <a:pt x="13976" y="20729"/>
                    <a:pt x="15247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467277" y="1904636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372027" y="2099224"/>
              <a:ext cx="3175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320" y="12793"/>
                    <a:pt x="8640" y="5170"/>
                    <a:pt x="12240" y="1993"/>
                  </a:cubicBezTo>
                  <a:cubicBezTo>
                    <a:pt x="15840" y="-1183"/>
                    <a:pt x="1872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340277" y="2192088"/>
              <a:ext cx="222251" cy="24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21600" y="935"/>
                  </a:moveTo>
                  <a:cubicBezTo>
                    <a:pt x="19543" y="395"/>
                    <a:pt x="17486" y="-145"/>
                    <a:pt x="15326" y="35"/>
                  </a:cubicBezTo>
                  <a:cubicBezTo>
                    <a:pt x="13166" y="215"/>
                    <a:pt x="10903" y="1115"/>
                    <a:pt x="9771" y="2465"/>
                  </a:cubicBezTo>
                  <a:cubicBezTo>
                    <a:pt x="8640" y="3815"/>
                    <a:pt x="8640" y="5615"/>
                    <a:pt x="8640" y="6965"/>
                  </a:cubicBezTo>
                  <a:cubicBezTo>
                    <a:pt x="8640" y="8315"/>
                    <a:pt x="8640" y="9215"/>
                    <a:pt x="9154" y="9485"/>
                  </a:cubicBezTo>
                  <a:cubicBezTo>
                    <a:pt x="9669" y="9755"/>
                    <a:pt x="10697" y="9395"/>
                    <a:pt x="11726" y="9215"/>
                  </a:cubicBezTo>
                  <a:cubicBezTo>
                    <a:pt x="12754" y="9035"/>
                    <a:pt x="13783" y="9035"/>
                    <a:pt x="14811" y="9395"/>
                  </a:cubicBezTo>
                  <a:cubicBezTo>
                    <a:pt x="15840" y="9755"/>
                    <a:pt x="16869" y="10475"/>
                    <a:pt x="17589" y="11375"/>
                  </a:cubicBezTo>
                  <a:cubicBezTo>
                    <a:pt x="18309" y="12275"/>
                    <a:pt x="18720" y="13355"/>
                    <a:pt x="18926" y="14435"/>
                  </a:cubicBezTo>
                  <a:cubicBezTo>
                    <a:pt x="19131" y="15515"/>
                    <a:pt x="19131" y="16595"/>
                    <a:pt x="17383" y="17855"/>
                  </a:cubicBezTo>
                  <a:cubicBezTo>
                    <a:pt x="15634" y="19115"/>
                    <a:pt x="12137" y="20555"/>
                    <a:pt x="8949" y="21005"/>
                  </a:cubicBezTo>
                  <a:cubicBezTo>
                    <a:pt x="5760" y="21455"/>
                    <a:pt x="2880" y="20915"/>
                    <a:pt x="0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766222" y="7292559"/>
              <a:ext cx="114376" cy="84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574" fill="norm" stroke="1" extrusionOk="0">
                  <a:moveTo>
                    <a:pt x="18424" y="890"/>
                  </a:moveTo>
                  <a:cubicBezTo>
                    <a:pt x="18810" y="459"/>
                    <a:pt x="19195" y="28"/>
                    <a:pt x="19774" y="1"/>
                  </a:cubicBezTo>
                  <a:cubicBezTo>
                    <a:pt x="20353" y="-26"/>
                    <a:pt x="21124" y="351"/>
                    <a:pt x="20738" y="1455"/>
                  </a:cubicBezTo>
                  <a:cubicBezTo>
                    <a:pt x="20353" y="2560"/>
                    <a:pt x="18810" y="4391"/>
                    <a:pt x="16881" y="6142"/>
                  </a:cubicBezTo>
                  <a:cubicBezTo>
                    <a:pt x="14953" y="7892"/>
                    <a:pt x="12638" y="9562"/>
                    <a:pt x="9938" y="11393"/>
                  </a:cubicBezTo>
                  <a:cubicBezTo>
                    <a:pt x="7238" y="13225"/>
                    <a:pt x="4153" y="15218"/>
                    <a:pt x="2224" y="16780"/>
                  </a:cubicBezTo>
                  <a:cubicBezTo>
                    <a:pt x="295" y="18342"/>
                    <a:pt x="-476" y="19473"/>
                    <a:pt x="295" y="20200"/>
                  </a:cubicBezTo>
                  <a:cubicBezTo>
                    <a:pt x="1067" y="20928"/>
                    <a:pt x="3381" y="21251"/>
                    <a:pt x="5695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791127" y="7258112"/>
              <a:ext cx="1926584" cy="100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63" fill="norm" stroke="1" extrusionOk="0">
                  <a:moveTo>
                    <a:pt x="854" y="2033"/>
                  </a:moveTo>
                  <a:cubicBezTo>
                    <a:pt x="877" y="1806"/>
                    <a:pt x="901" y="1579"/>
                    <a:pt x="972" y="1420"/>
                  </a:cubicBezTo>
                  <a:cubicBezTo>
                    <a:pt x="1043" y="1262"/>
                    <a:pt x="1162" y="1171"/>
                    <a:pt x="1612" y="1012"/>
                  </a:cubicBezTo>
                  <a:cubicBezTo>
                    <a:pt x="2063" y="853"/>
                    <a:pt x="2845" y="626"/>
                    <a:pt x="3628" y="445"/>
                  </a:cubicBezTo>
                  <a:cubicBezTo>
                    <a:pt x="4410" y="263"/>
                    <a:pt x="5193" y="127"/>
                    <a:pt x="6058" y="59"/>
                  </a:cubicBezTo>
                  <a:cubicBezTo>
                    <a:pt x="6923" y="-9"/>
                    <a:pt x="7872" y="-9"/>
                    <a:pt x="8761" y="14"/>
                  </a:cubicBezTo>
                  <a:cubicBezTo>
                    <a:pt x="9650" y="36"/>
                    <a:pt x="10480" y="82"/>
                    <a:pt x="11357" y="195"/>
                  </a:cubicBezTo>
                  <a:cubicBezTo>
                    <a:pt x="12234" y="309"/>
                    <a:pt x="13159" y="490"/>
                    <a:pt x="14025" y="626"/>
                  </a:cubicBezTo>
                  <a:cubicBezTo>
                    <a:pt x="14890" y="762"/>
                    <a:pt x="15696" y="853"/>
                    <a:pt x="16538" y="944"/>
                  </a:cubicBezTo>
                  <a:cubicBezTo>
                    <a:pt x="17380" y="1035"/>
                    <a:pt x="18257" y="1125"/>
                    <a:pt x="19051" y="1239"/>
                  </a:cubicBezTo>
                  <a:cubicBezTo>
                    <a:pt x="19845" y="1352"/>
                    <a:pt x="20557" y="1488"/>
                    <a:pt x="20972" y="1557"/>
                  </a:cubicBezTo>
                  <a:cubicBezTo>
                    <a:pt x="21387" y="1625"/>
                    <a:pt x="21505" y="1625"/>
                    <a:pt x="21553" y="1738"/>
                  </a:cubicBezTo>
                  <a:cubicBezTo>
                    <a:pt x="21600" y="1852"/>
                    <a:pt x="21576" y="2078"/>
                    <a:pt x="21564" y="3009"/>
                  </a:cubicBezTo>
                  <a:cubicBezTo>
                    <a:pt x="21553" y="3939"/>
                    <a:pt x="21553" y="5573"/>
                    <a:pt x="21517" y="7206"/>
                  </a:cubicBezTo>
                  <a:cubicBezTo>
                    <a:pt x="21481" y="8840"/>
                    <a:pt x="21410" y="10473"/>
                    <a:pt x="21327" y="12084"/>
                  </a:cubicBezTo>
                  <a:cubicBezTo>
                    <a:pt x="21244" y="13695"/>
                    <a:pt x="21150" y="15283"/>
                    <a:pt x="21019" y="16463"/>
                  </a:cubicBezTo>
                  <a:cubicBezTo>
                    <a:pt x="20889" y="17643"/>
                    <a:pt x="20723" y="18415"/>
                    <a:pt x="20569" y="19027"/>
                  </a:cubicBezTo>
                  <a:cubicBezTo>
                    <a:pt x="20414" y="19640"/>
                    <a:pt x="20272" y="20094"/>
                    <a:pt x="20094" y="20434"/>
                  </a:cubicBezTo>
                  <a:cubicBezTo>
                    <a:pt x="19917" y="20774"/>
                    <a:pt x="19703" y="21001"/>
                    <a:pt x="19217" y="21183"/>
                  </a:cubicBezTo>
                  <a:cubicBezTo>
                    <a:pt x="18731" y="21364"/>
                    <a:pt x="17972" y="21500"/>
                    <a:pt x="17095" y="21546"/>
                  </a:cubicBezTo>
                  <a:cubicBezTo>
                    <a:pt x="16218" y="21591"/>
                    <a:pt x="15222" y="21546"/>
                    <a:pt x="14274" y="21455"/>
                  </a:cubicBezTo>
                  <a:cubicBezTo>
                    <a:pt x="13325" y="21364"/>
                    <a:pt x="12424" y="21228"/>
                    <a:pt x="11571" y="21137"/>
                  </a:cubicBezTo>
                  <a:cubicBezTo>
                    <a:pt x="10717" y="21046"/>
                    <a:pt x="9911" y="21001"/>
                    <a:pt x="9010" y="20933"/>
                  </a:cubicBezTo>
                  <a:cubicBezTo>
                    <a:pt x="8109" y="20865"/>
                    <a:pt x="7113" y="20774"/>
                    <a:pt x="6141" y="20683"/>
                  </a:cubicBezTo>
                  <a:cubicBezTo>
                    <a:pt x="5169" y="20593"/>
                    <a:pt x="4220" y="20502"/>
                    <a:pt x="3260" y="20343"/>
                  </a:cubicBezTo>
                  <a:cubicBezTo>
                    <a:pt x="2300" y="20184"/>
                    <a:pt x="1328" y="19957"/>
                    <a:pt x="782" y="19821"/>
                  </a:cubicBezTo>
                  <a:cubicBezTo>
                    <a:pt x="237" y="19685"/>
                    <a:pt x="119" y="19640"/>
                    <a:pt x="0" y="19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6835827" y="7851593"/>
              <a:ext cx="139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27" y="11918"/>
                    <a:pt x="7855" y="3818"/>
                    <a:pt x="11455" y="1118"/>
                  </a:cubicBezTo>
                  <a:cubicBezTo>
                    <a:pt x="15055" y="-1582"/>
                    <a:pt x="1832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797727" y="7937136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121577" y="7652910"/>
              <a:ext cx="116513" cy="20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443" fill="norm" stroke="1" extrusionOk="0">
                  <a:moveTo>
                    <a:pt x="4547" y="2461"/>
                  </a:moveTo>
                  <a:cubicBezTo>
                    <a:pt x="6063" y="1588"/>
                    <a:pt x="7579" y="716"/>
                    <a:pt x="9284" y="279"/>
                  </a:cubicBezTo>
                  <a:cubicBezTo>
                    <a:pt x="10989" y="-157"/>
                    <a:pt x="12884" y="-157"/>
                    <a:pt x="14400" y="825"/>
                  </a:cubicBezTo>
                  <a:cubicBezTo>
                    <a:pt x="15916" y="1807"/>
                    <a:pt x="17053" y="3770"/>
                    <a:pt x="16863" y="5079"/>
                  </a:cubicBezTo>
                  <a:cubicBezTo>
                    <a:pt x="16674" y="6388"/>
                    <a:pt x="15158" y="7043"/>
                    <a:pt x="13453" y="7698"/>
                  </a:cubicBezTo>
                  <a:cubicBezTo>
                    <a:pt x="11747" y="8352"/>
                    <a:pt x="9853" y="9007"/>
                    <a:pt x="9853" y="9443"/>
                  </a:cubicBezTo>
                  <a:cubicBezTo>
                    <a:pt x="9853" y="9879"/>
                    <a:pt x="11747" y="10098"/>
                    <a:pt x="13642" y="10316"/>
                  </a:cubicBezTo>
                  <a:cubicBezTo>
                    <a:pt x="15537" y="10534"/>
                    <a:pt x="17432" y="10752"/>
                    <a:pt x="18947" y="11516"/>
                  </a:cubicBezTo>
                  <a:cubicBezTo>
                    <a:pt x="20463" y="12279"/>
                    <a:pt x="21600" y="13588"/>
                    <a:pt x="20274" y="14898"/>
                  </a:cubicBezTo>
                  <a:cubicBezTo>
                    <a:pt x="18947" y="16207"/>
                    <a:pt x="15158" y="17516"/>
                    <a:pt x="12316" y="18279"/>
                  </a:cubicBezTo>
                  <a:cubicBezTo>
                    <a:pt x="9474" y="19043"/>
                    <a:pt x="7579" y="19261"/>
                    <a:pt x="5684" y="19588"/>
                  </a:cubicBezTo>
                  <a:cubicBezTo>
                    <a:pt x="3789" y="19916"/>
                    <a:pt x="1895" y="20352"/>
                    <a:pt x="947" y="20679"/>
                  </a:cubicBezTo>
                  <a:cubicBezTo>
                    <a:pt x="0" y="21007"/>
                    <a:pt x="0" y="21225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7051727" y="7893682"/>
              <a:ext cx="266701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070777" y="7956913"/>
              <a:ext cx="152401" cy="21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2445"/>
                  </a:moveTo>
                  <a:cubicBezTo>
                    <a:pt x="18900" y="1606"/>
                    <a:pt x="16200" y="767"/>
                    <a:pt x="14100" y="347"/>
                  </a:cubicBezTo>
                  <a:cubicBezTo>
                    <a:pt x="12000" y="-72"/>
                    <a:pt x="10500" y="-72"/>
                    <a:pt x="9000" y="138"/>
                  </a:cubicBezTo>
                  <a:cubicBezTo>
                    <a:pt x="7500" y="347"/>
                    <a:pt x="6000" y="767"/>
                    <a:pt x="5700" y="1920"/>
                  </a:cubicBezTo>
                  <a:cubicBezTo>
                    <a:pt x="5400" y="3074"/>
                    <a:pt x="6300" y="4961"/>
                    <a:pt x="6600" y="6429"/>
                  </a:cubicBezTo>
                  <a:cubicBezTo>
                    <a:pt x="6900" y="7897"/>
                    <a:pt x="6600" y="8945"/>
                    <a:pt x="7200" y="9575"/>
                  </a:cubicBezTo>
                  <a:cubicBezTo>
                    <a:pt x="7800" y="10204"/>
                    <a:pt x="9300" y="10413"/>
                    <a:pt x="11400" y="11043"/>
                  </a:cubicBezTo>
                  <a:cubicBezTo>
                    <a:pt x="13500" y="11672"/>
                    <a:pt x="16200" y="12720"/>
                    <a:pt x="17700" y="13874"/>
                  </a:cubicBezTo>
                  <a:cubicBezTo>
                    <a:pt x="19200" y="15027"/>
                    <a:pt x="19500" y="16285"/>
                    <a:pt x="19500" y="17439"/>
                  </a:cubicBezTo>
                  <a:cubicBezTo>
                    <a:pt x="19500" y="18592"/>
                    <a:pt x="19200" y="19641"/>
                    <a:pt x="17100" y="20375"/>
                  </a:cubicBezTo>
                  <a:cubicBezTo>
                    <a:pt x="15000" y="21109"/>
                    <a:pt x="11100" y="21528"/>
                    <a:pt x="7950" y="21318"/>
                  </a:cubicBezTo>
                  <a:cubicBezTo>
                    <a:pt x="4800" y="21109"/>
                    <a:pt x="2400" y="20270"/>
                    <a:pt x="1200" y="19221"/>
                  </a:cubicBezTo>
                  <a:cubicBezTo>
                    <a:pt x="0" y="18173"/>
                    <a:pt x="0" y="16914"/>
                    <a:pt x="0" y="15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948997" y="7508421"/>
              <a:ext cx="466218" cy="84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90" fill="norm" stroke="1" extrusionOk="0">
                  <a:moveTo>
                    <a:pt x="16615" y="408"/>
                  </a:moveTo>
                  <a:cubicBezTo>
                    <a:pt x="16325" y="192"/>
                    <a:pt x="16034" y="-25"/>
                    <a:pt x="15065" y="2"/>
                  </a:cubicBezTo>
                  <a:cubicBezTo>
                    <a:pt x="14097" y="29"/>
                    <a:pt x="12450" y="300"/>
                    <a:pt x="10997" y="814"/>
                  </a:cubicBezTo>
                  <a:cubicBezTo>
                    <a:pt x="9544" y="1328"/>
                    <a:pt x="8285" y="2086"/>
                    <a:pt x="7026" y="3440"/>
                  </a:cubicBezTo>
                  <a:cubicBezTo>
                    <a:pt x="5767" y="4793"/>
                    <a:pt x="4507" y="6742"/>
                    <a:pt x="3539" y="8339"/>
                  </a:cubicBezTo>
                  <a:cubicBezTo>
                    <a:pt x="2570" y="9936"/>
                    <a:pt x="1892" y="11181"/>
                    <a:pt x="1263" y="12534"/>
                  </a:cubicBezTo>
                  <a:cubicBezTo>
                    <a:pt x="633" y="13888"/>
                    <a:pt x="52" y="15349"/>
                    <a:pt x="3" y="16676"/>
                  </a:cubicBezTo>
                  <a:cubicBezTo>
                    <a:pt x="-45" y="18002"/>
                    <a:pt x="439" y="19193"/>
                    <a:pt x="1602" y="20032"/>
                  </a:cubicBezTo>
                  <a:cubicBezTo>
                    <a:pt x="2764" y="20871"/>
                    <a:pt x="4604" y="21358"/>
                    <a:pt x="6638" y="21467"/>
                  </a:cubicBezTo>
                  <a:cubicBezTo>
                    <a:pt x="8672" y="21575"/>
                    <a:pt x="10900" y="21304"/>
                    <a:pt x="12886" y="20736"/>
                  </a:cubicBezTo>
                  <a:cubicBezTo>
                    <a:pt x="14872" y="20167"/>
                    <a:pt x="16615" y="19301"/>
                    <a:pt x="18068" y="18083"/>
                  </a:cubicBezTo>
                  <a:cubicBezTo>
                    <a:pt x="19521" y="16865"/>
                    <a:pt x="20683" y="15295"/>
                    <a:pt x="21119" y="13725"/>
                  </a:cubicBezTo>
                  <a:cubicBezTo>
                    <a:pt x="21555" y="12155"/>
                    <a:pt x="21264" y="10586"/>
                    <a:pt x="20829" y="8907"/>
                  </a:cubicBezTo>
                  <a:cubicBezTo>
                    <a:pt x="20393" y="7229"/>
                    <a:pt x="19812" y="5443"/>
                    <a:pt x="18359" y="4035"/>
                  </a:cubicBezTo>
                  <a:cubicBezTo>
                    <a:pt x="16906" y="2628"/>
                    <a:pt x="14581" y="1599"/>
                    <a:pt x="12256" y="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035616" y="22667"/>
              <a:ext cx="3583940" cy="166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64" fill="norm" stroke="1" extrusionOk="0">
                  <a:moveTo>
                    <a:pt x="7682" y="2174"/>
                  </a:moveTo>
                  <a:cubicBezTo>
                    <a:pt x="7682" y="1872"/>
                    <a:pt x="7682" y="1570"/>
                    <a:pt x="7657" y="1364"/>
                  </a:cubicBezTo>
                  <a:cubicBezTo>
                    <a:pt x="7631" y="1158"/>
                    <a:pt x="7580" y="1048"/>
                    <a:pt x="7370" y="883"/>
                  </a:cubicBezTo>
                  <a:cubicBezTo>
                    <a:pt x="7160" y="718"/>
                    <a:pt x="6790" y="498"/>
                    <a:pt x="6382" y="333"/>
                  </a:cubicBezTo>
                  <a:cubicBezTo>
                    <a:pt x="5974" y="168"/>
                    <a:pt x="5528" y="58"/>
                    <a:pt x="5101" y="17"/>
                  </a:cubicBezTo>
                  <a:cubicBezTo>
                    <a:pt x="4675" y="-24"/>
                    <a:pt x="4267" y="3"/>
                    <a:pt x="3910" y="168"/>
                  </a:cubicBezTo>
                  <a:cubicBezTo>
                    <a:pt x="3553" y="333"/>
                    <a:pt x="3247" y="636"/>
                    <a:pt x="2980" y="1144"/>
                  </a:cubicBezTo>
                  <a:cubicBezTo>
                    <a:pt x="2712" y="1652"/>
                    <a:pt x="2483" y="2367"/>
                    <a:pt x="2279" y="3178"/>
                  </a:cubicBezTo>
                  <a:cubicBezTo>
                    <a:pt x="2075" y="3988"/>
                    <a:pt x="1897" y="4895"/>
                    <a:pt x="1731" y="5774"/>
                  </a:cubicBezTo>
                  <a:cubicBezTo>
                    <a:pt x="1565" y="6654"/>
                    <a:pt x="1412" y="7506"/>
                    <a:pt x="1253" y="8413"/>
                  </a:cubicBezTo>
                  <a:cubicBezTo>
                    <a:pt x="1094" y="9320"/>
                    <a:pt x="928" y="10281"/>
                    <a:pt x="801" y="11284"/>
                  </a:cubicBezTo>
                  <a:cubicBezTo>
                    <a:pt x="673" y="12287"/>
                    <a:pt x="584" y="13332"/>
                    <a:pt x="533" y="14307"/>
                  </a:cubicBezTo>
                  <a:cubicBezTo>
                    <a:pt x="482" y="15283"/>
                    <a:pt x="469" y="16190"/>
                    <a:pt x="412" y="17083"/>
                  </a:cubicBezTo>
                  <a:cubicBezTo>
                    <a:pt x="355" y="17976"/>
                    <a:pt x="253" y="18855"/>
                    <a:pt x="183" y="19378"/>
                  </a:cubicBezTo>
                  <a:cubicBezTo>
                    <a:pt x="112" y="19900"/>
                    <a:pt x="74" y="20065"/>
                    <a:pt x="42" y="20216"/>
                  </a:cubicBezTo>
                  <a:cubicBezTo>
                    <a:pt x="10" y="20367"/>
                    <a:pt x="-15" y="20504"/>
                    <a:pt x="10" y="20532"/>
                  </a:cubicBezTo>
                  <a:cubicBezTo>
                    <a:pt x="36" y="20559"/>
                    <a:pt x="112" y="20477"/>
                    <a:pt x="367" y="20326"/>
                  </a:cubicBezTo>
                  <a:cubicBezTo>
                    <a:pt x="622" y="20174"/>
                    <a:pt x="1055" y="19955"/>
                    <a:pt x="1495" y="19831"/>
                  </a:cubicBezTo>
                  <a:cubicBezTo>
                    <a:pt x="1935" y="19707"/>
                    <a:pt x="2381" y="19680"/>
                    <a:pt x="2852" y="19680"/>
                  </a:cubicBezTo>
                  <a:cubicBezTo>
                    <a:pt x="3324" y="19680"/>
                    <a:pt x="3821" y="19707"/>
                    <a:pt x="4318" y="19749"/>
                  </a:cubicBezTo>
                  <a:cubicBezTo>
                    <a:pt x="4815" y="19790"/>
                    <a:pt x="5312" y="19845"/>
                    <a:pt x="5777" y="19886"/>
                  </a:cubicBezTo>
                  <a:cubicBezTo>
                    <a:pt x="6242" y="19927"/>
                    <a:pt x="6675" y="19955"/>
                    <a:pt x="7134" y="19982"/>
                  </a:cubicBezTo>
                  <a:cubicBezTo>
                    <a:pt x="7593" y="20010"/>
                    <a:pt x="8077" y="20037"/>
                    <a:pt x="8568" y="20065"/>
                  </a:cubicBezTo>
                  <a:cubicBezTo>
                    <a:pt x="9058" y="20092"/>
                    <a:pt x="9555" y="20120"/>
                    <a:pt x="10040" y="20147"/>
                  </a:cubicBezTo>
                  <a:cubicBezTo>
                    <a:pt x="10524" y="20174"/>
                    <a:pt x="10995" y="20202"/>
                    <a:pt x="11467" y="20243"/>
                  </a:cubicBezTo>
                  <a:cubicBezTo>
                    <a:pt x="11938" y="20284"/>
                    <a:pt x="12410" y="20339"/>
                    <a:pt x="12869" y="20408"/>
                  </a:cubicBezTo>
                  <a:cubicBezTo>
                    <a:pt x="13327" y="20477"/>
                    <a:pt x="13773" y="20559"/>
                    <a:pt x="14245" y="20655"/>
                  </a:cubicBezTo>
                  <a:cubicBezTo>
                    <a:pt x="14716" y="20752"/>
                    <a:pt x="15213" y="20861"/>
                    <a:pt x="15729" y="20999"/>
                  </a:cubicBezTo>
                  <a:cubicBezTo>
                    <a:pt x="16246" y="21136"/>
                    <a:pt x="16781" y="21301"/>
                    <a:pt x="17303" y="21411"/>
                  </a:cubicBezTo>
                  <a:cubicBezTo>
                    <a:pt x="17826" y="21521"/>
                    <a:pt x="18335" y="21576"/>
                    <a:pt x="18807" y="21562"/>
                  </a:cubicBezTo>
                  <a:cubicBezTo>
                    <a:pt x="19278" y="21549"/>
                    <a:pt x="19712" y="21466"/>
                    <a:pt x="20037" y="21315"/>
                  </a:cubicBezTo>
                  <a:cubicBezTo>
                    <a:pt x="20362" y="21164"/>
                    <a:pt x="20578" y="20944"/>
                    <a:pt x="20718" y="20532"/>
                  </a:cubicBezTo>
                  <a:cubicBezTo>
                    <a:pt x="20859" y="20120"/>
                    <a:pt x="20922" y="19515"/>
                    <a:pt x="20986" y="18759"/>
                  </a:cubicBezTo>
                  <a:cubicBezTo>
                    <a:pt x="21050" y="18003"/>
                    <a:pt x="21113" y="17097"/>
                    <a:pt x="21184" y="16217"/>
                  </a:cubicBezTo>
                  <a:cubicBezTo>
                    <a:pt x="21254" y="15338"/>
                    <a:pt x="21330" y="14486"/>
                    <a:pt x="21375" y="13620"/>
                  </a:cubicBezTo>
                  <a:cubicBezTo>
                    <a:pt x="21419" y="12755"/>
                    <a:pt x="21432" y="11875"/>
                    <a:pt x="21432" y="10872"/>
                  </a:cubicBezTo>
                  <a:cubicBezTo>
                    <a:pt x="21432" y="9869"/>
                    <a:pt x="21419" y="8742"/>
                    <a:pt x="21438" y="7712"/>
                  </a:cubicBezTo>
                  <a:cubicBezTo>
                    <a:pt x="21458" y="6681"/>
                    <a:pt x="21509" y="5747"/>
                    <a:pt x="21540" y="5032"/>
                  </a:cubicBezTo>
                  <a:cubicBezTo>
                    <a:pt x="21572" y="4318"/>
                    <a:pt x="21585" y="3823"/>
                    <a:pt x="21572" y="3521"/>
                  </a:cubicBezTo>
                  <a:cubicBezTo>
                    <a:pt x="21560" y="3219"/>
                    <a:pt x="21521" y="3109"/>
                    <a:pt x="21419" y="3013"/>
                  </a:cubicBezTo>
                  <a:cubicBezTo>
                    <a:pt x="21317" y="2916"/>
                    <a:pt x="21152" y="2834"/>
                    <a:pt x="20884" y="2752"/>
                  </a:cubicBezTo>
                  <a:cubicBezTo>
                    <a:pt x="20617" y="2669"/>
                    <a:pt x="20247" y="2587"/>
                    <a:pt x="19846" y="2491"/>
                  </a:cubicBezTo>
                  <a:cubicBezTo>
                    <a:pt x="19444" y="2394"/>
                    <a:pt x="19011" y="2284"/>
                    <a:pt x="18558" y="2202"/>
                  </a:cubicBezTo>
                  <a:cubicBezTo>
                    <a:pt x="18106" y="2120"/>
                    <a:pt x="17635" y="2065"/>
                    <a:pt x="17176" y="2010"/>
                  </a:cubicBezTo>
                  <a:cubicBezTo>
                    <a:pt x="16717" y="1955"/>
                    <a:pt x="16271" y="1900"/>
                    <a:pt x="15787" y="1872"/>
                  </a:cubicBezTo>
                  <a:cubicBezTo>
                    <a:pt x="15303" y="1845"/>
                    <a:pt x="14780" y="1845"/>
                    <a:pt x="14328" y="1845"/>
                  </a:cubicBezTo>
                  <a:cubicBezTo>
                    <a:pt x="13875" y="1845"/>
                    <a:pt x="13493" y="1845"/>
                    <a:pt x="13002" y="1831"/>
                  </a:cubicBezTo>
                  <a:cubicBezTo>
                    <a:pt x="12512" y="1817"/>
                    <a:pt x="11913" y="1790"/>
                    <a:pt x="11301" y="1749"/>
                  </a:cubicBezTo>
                  <a:cubicBezTo>
                    <a:pt x="10689" y="1707"/>
                    <a:pt x="10065" y="1652"/>
                    <a:pt x="9428" y="1611"/>
                  </a:cubicBezTo>
                  <a:cubicBezTo>
                    <a:pt x="8791" y="1570"/>
                    <a:pt x="8141" y="1542"/>
                    <a:pt x="7574" y="1529"/>
                  </a:cubicBezTo>
                  <a:cubicBezTo>
                    <a:pt x="7007" y="1515"/>
                    <a:pt x="6522" y="1515"/>
                    <a:pt x="6153" y="1529"/>
                  </a:cubicBezTo>
                  <a:cubicBezTo>
                    <a:pt x="5783" y="1542"/>
                    <a:pt x="5528" y="1570"/>
                    <a:pt x="5273" y="1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9" name="Drawing"/>
          <p:cNvGrpSpPr/>
          <p:nvPr/>
        </p:nvGrpSpPr>
        <p:grpSpPr>
          <a:xfrm>
            <a:off x="945018" y="1730639"/>
            <a:ext cx="3520986" cy="695062"/>
            <a:chOff x="0" y="0"/>
            <a:chExt cx="3520985" cy="695060"/>
          </a:xfrm>
        </p:grpSpPr>
        <p:sp>
          <p:nvSpPr>
            <p:cNvPr id="1881" name="Line"/>
            <p:cNvSpPr/>
            <p:nvPr/>
          </p:nvSpPr>
          <p:spPr>
            <a:xfrm>
              <a:off x="58281" y="237860"/>
              <a:ext cx="44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546"/>
                    <a:pt x="6171" y="7093"/>
                    <a:pt x="9771" y="10693"/>
                  </a:cubicBezTo>
                  <a:cubicBezTo>
                    <a:pt x="13371" y="14293"/>
                    <a:pt x="17486" y="179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-1" y="146759"/>
              <a:ext cx="254240" cy="54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81" fill="norm" stroke="1" extrusionOk="0">
                  <a:moveTo>
                    <a:pt x="1661" y="8528"/>
                  </a:moveTo>
                  <a:cubicBezTo>
                    <a:pt x="790" y="6293"/>
                    <a:pt x="-81" y="4059"/>
                    <a:pt x="6" y="2569"/>
                  </a:cubicBezTo>
                  <a:cubicBezTo>
                    <a:pt x="93" y="1079"/>
                    <a:pt x="1138" y="335"/>
                    <a:pt x="3229" y="86"/>
                  </a:cubicBezTo>
                  <a:cubicBezTo>
                    <a:pt x="5319" y="-162"/>
                    <a:pt x="8454" y="86"/>
                    <a:pt x="11503" y="1369"/>
                  </a:cubicBezTo>
                  <a:cubicBezTo>
                    <a:pt x="14551" y="2652"/>
                    <a:pt x="17513" y="4969"/>
                    <a:pt x="19254" y="7369"/>
                  </a:cubicBezTo>
                  <a:cubicBezTo>
                    <a:pt x="20996" y="9769"/>
                    <a:pt x="21519" y="12252"/>
                    <a:pt x="20125" y="14404"/>
                  </a:cubicBezTo>
                  <a:cubicBezTo>
                    <a:pt x="18732" y="16555"/>
                    <a:pt x="15422" y="18376"/>
                    <a:pt x="12896" y="19493"/>
                  </a:cubicBezTo>
                  <a:cubicBezTo>
                    <a:pt x="10371" y="20610"/>
                    <a:pt x="8629" y="21024"/>
                    <a:pt x="7322" y="21231"/>
                  </a:cubicBezTo>
                  <a:cubicBezTo>
                    <a:pt x="6016" y="21438"/>
                    <a:pt x="5145" y="21438"/>
                    <a:pt x="4796" y="21190"/>
                  </a:cubicBezTo>
                  <a:cubicBezTo>
                    <a:pt x="4448" y="20941"/>
                    <a:pt x="4622" y="20445"/>
                    <a:pt x="5145" y="20031"/>
                  </a:cubicBezTo>
                  <a:cubicBezTo>
                    <a:pt x="5667" y="19617"/>
                    <a:pt x="6538" y="19286"/>
                    <a:pt x="7409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39281" y="324643"/>
              <a:ext cx="1460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916"/>
                    <a:pt x="0" y="10232"/>
                    <a:pt x="939" y="6253"/>
                  </a:cubicBezTo>
                  <a:cubicBezTo>
                    <a:pt x="1878" y="2274"/>
                    <a:pt x="3757" y="0"/>
                    <a:pt x="7357" y="0"/>
                  </a:cubicBezTo>
                  <a:cubicBezTo>
                    <a:pt x="10957" y="0"/>
                    <a:pt x="16278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26581" y="460110"/>
              <a:ext cx="171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75564" y="75652"/>
              <a:ext cx="184418" cy="52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3" fill="norm" stroke="1" extrusionOk="0">
                  <a:moveTo>
                    <a:pt x="21386" y="2980"/>
                  </a:moveTo>
                  <a:cubicBezTo>
                    <a:pt x="17950" y="1947"/>
                    <a:pt x="14513" y="915"/>
                    <a:pt x="11568" y="398"/>
                  </a:cubicBezTo>
                  <a:cubicBezTo>
                    <a:pt x="8622" y="-118"/>
                    <a:pt x="6168" y="-118"/>
                    <a:pt x="4081" y="312"/>
                  </a:cubicBezTo>
                  <a:cubicBezTo>
                    <a:pt x="1995" y="743"/>
                    <a:pt x="277" y="1603"/>
                    <a:pt x="31" y="2421"/>
                  </a:cubicBezTo>
                  <a:cubicBezTo>
                    <a:pt x="-214" y="3238"/>
                    <a:pt x="1013" y="4013"/>
                    <a:pt x="3222" y="4701"/>
                  </a:cubicBezTo>
                  <a:cubicBezTo>
                    <a:pt x="5431" y="5390"/>
                    <a:pt x="8622" y="5992"/>
                    <a:pt x="10218" y="6680"/>
                  </a:cubicBezTo>
                  <a:cubicBezTo>
                    <a:pt x="11813" y="7369"/>
                    <a:pt x="11813" y="8143"/>
                    <a:pt x="10954" y="8875"/>
                  </a:cubicBezTo>
                  <a:cubicBezTo>
                    <a:pt x="10095" y="9606"/>
                    <a:pt x="8377" y="10295"/>
                    <a:pt x="6904" y="10811"/>
                  </a:cubicBezTo>
                  <a:cubicBezTo>
                    <a:pt x="5431" y="11327"/>
                    <a:pt x="4204" y="11672"/>
                    <a:pt x="3345" y="12059"/>
                  </a:cubicBezTo>
                  <a:cubicBezTo>
                    <a:pt x="2486" y="12446"/>
                    <a:pt x="1995" y="12876"/>
                    <a:pt x="2241" y="14081"/>
                  </a:cubicBezTo>
                  <a:cubicBezTo>
                    <a:pt x="2486" y="15286"/>
                    <a:pt x="3468" y="17265"/>
                    <a:pt x="4081" y="18513"/>
                  </a:cubicBezTo>
                  <a:cubicBezTo>
                    <a:pt x="4695" y="19761"/>
                    <a:pt x="4941" y="20277"/>
                    <a:pt x="6659" y="20707"/>
                  </a:cubicBezTo>
                  <a:cubicBezTo>
                    <a:pt x="8377" y="21138"/>
                    <a:pt x="11568" y="21482"/>
                    <a:pt x="14268" y="21439"/>
                  </a:cubicBezTo>
                  <a:cubicBezTo>
                    <a:pt x="16968" y="21396"/>
                    <a:pt x="19177" y="20966"/>
                    <a:pt x="21386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106031" y="187060"/>
              <a:ext cx="50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537"/>
                    <a:pt x="5400" y="7074"/>
                    <a:pt x="8100" y="10295"/>
                  </a:cubicBezTo>
                  <a:cubicBezTo>
                    <a:pt x="10800" y="13516"/>
                    <a:pt x="13500" y="16421"/>
                    <a:pt x="15750" y="18253"/>
                  </a:cubicBezTo>
                  <a:cubicBezTo>
                    <a:pt x="18000" y="20084"/>
                    <a:pt x="19800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194931" y="504560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5486"/>
                    <a:pt x="9415" y="10971"/>
                    <a:pt x="5815" y="14571"/>
                  </a:cubicBezTo>
                  <a:cubicBezTo>
                    <a:pt x="2215" y="18171"/>
                    <a:pt x="1108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391781" y="179600"/>
              <a:ext cx="215901" cy="27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15" fill="norm" stroke="1" extrusionOk="0">
                  <a:moveTo>
                    <a:pt x="0" y="4884"/>
                  </a:moveTo>
                  <a:cubicBezTo>
                    <a:pt x="0" y="3444"/>
                    <a:pt x="0" y="2004"/>
                    <a:pt x="1048" y="1044"/>
                  </a:cubicBezTo>
                  <a:cubicBezTo>
                    <a:pt x="2097" y="84"/>
                    <a:pt x="4194" y="-396"/>
                    <a:pt x="6081" y="404"/>
                  </a:cubicBezTo>
                  <a:cubicBezTo>
                    <a:pt x="7969" y="1204"/>
                    <a:pt x="9646" y="3284"/>
                    <a:pt x="9122" y="6244"/>
                  </a:cubicBezTo>
                  <a:cubicBezTo>
                    <a:pt x="8598" y="9204"/>
                    <a:pt x="5872" y="13044"/>
                    <a:pt x="4089" y="15284"/>
                  </a:cubicBezTo>
                  <a:cubicBezTo>
                    <a:pt x="2307" y="17524"/>
                    <a:pt x="1468" y="18164"/>
                    <a:pt x="839" y="18884"/>
                  </a:cubicBezTo>
                  <a:cubicBezTo>
                    <a:pt x="209" y="19604"/>
                    <a:pt x="-210" y="20404"/>
                    <a:pt x="314" y="20804"/>
                  </a:cubicBezTo>
                  <a:cubicBezTo>
                    <a:pt x="839" y="21204"/>
                    <a:pt x="2307" y="21204"/>
                    <a:pt x="5976" y="20884"/>
                  </a:cubicBezTo>
                  <a:cubicBezTo>
                    <a:pt x="9646" y="20564"/>
                    <a:pt x="15518" y="19924"/>
                    <a:pt x="21390" y="19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569581" y="466460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906131" y="11721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906131" y="161660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49"/>
                    <a:pt x="7200" y="9498"/>
                    <a:pt x="3600" y="13098"/>
                  </a:cubicBezTo>
                  <a:cubicBezTo>
                    <a:pt x="0" y="16698"/>
                    <a:pt x="0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963281" y="491860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00"/>
                    <a:pt x="21600" y="6000"/>
                    <a:pt x="18000" y="9600"/>
                  </a:cubicBezTo>
                  <a:cubicBezTo>
                    <a:pt x="14400" y="13200"/>
                    <a:pt x="72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356981" y="168010"/>
              <a:ext cx="3401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4189"/>
                    <a:pt x="21600" y="8378"/>
                    <a:pt x="18424" y="11978"/>
                  </a:cubicBezTo>
                  <a:cubicBezTo>
                    <a:pt x="15247" y="15578"/>
                    <a:pt x="7624" y="18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388731" y="479160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598281" y="183634"/>
              <a:ext cx="247651" cy="27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3235"/>
                  </a:moveTo>
                  <a:cubicBezTo>
                    <a:pt x="2031" y="2080"/>
                    <a:pt x="4062" y="926"/>
                    <a:pt x="5538" y="349"/>
                  </a:cubicBezTo>
                  <a:cubicBezTo>
                    <a:pt x="7015" y="-228"/>
                    <a:pt x="7938" y="-228"/>
                    <a:pt x="8769" y="1421"/>
                  </a:cubicBezTo>
                  <a:cubicBezTo>
                    <a:pt x="9600" y="3070"/>
                    <a:pt x="10338" y="6367"/>
                    <a:pt x="9785" y="9500"/>
                  </a:cubicBezTo>
                  <a:cubicBezTo>
                    <a:pt x="9231" y="12633"/>
                    <a:pt x="7385" y="15601"/>
                    <a:pt x="6369" y="17497"/>
                  </a:cubicBezTo>
                  <a:cubicBezTo>
                    <a:pt x="5354" y="19393"/>
                    <a:pt x="5169" y="20218"/>
                    <a:pt x="5538" y="20712"/>
                  </a:cubicBezTo>
                  <a:cubicBezTo>
                    <a:pt x="5908" y="21207"/>
                    <a:pt x="6831" y="21372"/>
                    <a:pt x="9600" y="21207"/>
                  </a:cubicBezTo>
                  <a:cubicBezTo>
                    <a:pt x="12369" y="21042"/>
                    <a:pt x="16985" y="20548"/>
                    <a:pt x="21600" y="2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903081" y="453760"/>
              <a:ext cx="114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6075"/>
                    <a:pt x="10400" y="12150"/>
                    <a:pt x="6800" y="15750"/>
                  </a:cubicBezTo>
                  <a:cubicBezTo>
                    <a:pt x="3200" y="19350"/>
                    <a:pt x="16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099931" y="144316"/>
              <a:ext cx="162984" cy="36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2551"/>
                  </a:moveTo>
                  <a:cubicBezTo>
                    <a:pt x="281" y="1919"/>
                    <a:pt x="561" y="1287"/>
                    <a:pt x="2104" y="782"/>
                  </a:cubicBezTo>
                  <a:cubicBezTo>
                    <a:pt x="3647" y="277"/>
                    <a:pt x="6452" y="-102"/>
                    <a:pt x="9117" y="24"/>
                  </a:cubicBezTo>
                  <a:cubicBezTo>
                    <a:pt x="11782" y="151"/>
                    <a:pt x="14306" y="782"/>
                    <a:pt x="15569" y="1793"/>
                  </a:cubicBezTo>
                  <a:cubicBezTo>
                    <a:pt x="16831" y="2803"/>
                    <a:pt x="16831" y="4193"/>
                    <a:pt x="16410" y="5140"/>
                  </a:cubicBezTo>
                  <a:cubicBezTo>
                    <a:pt x="15990" y="6087"/>
                    <a:pt x="15148" y="6593"/>
                    <a:pt x="14026" y="7287"/>
                  </a:cubicBezTo>
                  <a:cubicBezTo>
                    <a:pt x="12904" y="7982"/>
                    <a:pt x="11501" y="8866"/>
                    <a:pt x="11501" y="9309"/>
                  </a:cubicBezTo>
                  <a:cubicBezTo>
                    <a:pt x="11501" y="9751"/>
                    <a:pt x="12904" y="9751"/>
                    <a:pt x="14447" y="9877"/>
                  </a:cubicBezTo>
                  <a:cubicBezTo>
                    <a:pt x="15990" y="10003"/>
                    <a:pt x="17673" y="10256"/>
                    <a:pt x="19075" y="10951"/>
                  </a:cubicBezTo>
                  <a:cubicBezTo>
                    <a:pt x="20478" y="11645"/>
                    <a:pt x="21600" y="12782"/>
                    <a:pt x="21600" y="14172"/>
                  </a:cubicBezTo>
                  <a:cubicBezTo>
                    <a:pt x="21600" y="15561"/>
                    <a:pt x="20478" y="17203"/>
                    <a:pt x="18514" y="18466"/>
                  </a:cubicBezTo>
                  <a:cubicBezTo>
                    <a:pt x="16551" y="19730"/>
                    <a:pt x="13745" y="20614"/>
                    <a:pt x="1094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379331" y="0"/>
              <a:ext cx="141655" cy="69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559" fill="norm" stroke="1" extrusionOk="0">
                  <a:moveTo>
                    <a:pt x="4696" y="1075"/>
                  </a:moveTo>
                  <a:cubicBezTo>
                    <a:pt x="5009" y="747"/>
                    <a:pt x="5322" y="419"/>
                    <a:pt x="6261" y="222"/>
                  </a:cubicBezTo>
                  <a:cubicBezTo>
                    <a:pt x="7200" y="25"/>
                    <a:pt x="8765" y="-41"/>
                    <a:pt x="11113" y="25"/>
                  </a:cubicBezTo>
                  <a:cubicBezTo>
                    <a:pt x="13461" y="90"/>
                    <a:pt x="16591" y="287"/>
                    <a:pt x="18313" y="1009"/>
                  </a:cubicBezTo>
                  <a:cubicBezTo>
                    <a:pt x="20035" y="1732"/>
                    <a:pt x="20348" y="2979"/>
                    <a:pt x="18157" y="4489"/>
                  </a:cubicBezTo>
                  <a:cubicBezTo>
                    <a:pt x="15965" y="5999"/>
                    <a:pt x="11270" y="7772"/>
                    <a:pt x="8765" y="8888"/>
                  </a:cubicBezTo>
                  <a:cubicBezTo>
                    <a:pt x="6261" y="10004"/>
                    <a:pt x="5948" y="10464"/>
                    <a:pt x="5948" y="10857"/>
                  </a:cubicBezTo>
                  <a:cubicBezTo>
                    <a:pt x="5948" y="11251"/>
                    <a:pt x="6261" y="11580"/>
                    <a:pt x="7983" y="12006"/>
                  </a:cubicBezTo>
                  <a:cubicBezTo>
                    <a:pt x="9704" y="12433"/>
                    <a:pt x="12835" y="12958"/>
                    <a:pt x="15809" y="13878"/>
                  </a:cubicBezTo>
                  <a:cubicBezTo>
                    <a:pt x="18783" y="14797"/>
                    <a:pt x="21600" y="16110"/>
                    <a:pt x="20817" y="17292"/>
                  </a:cubicBezTo>
                  <a:cubicBezTo>
                    <a:pt x="20035" y="18473"/>
                    <a:pt x="15652" y="19524"/>
                    <a:pt x="11583" y="20213"/>
                  </a:cubicBezTo>
                  <a:cubicBezTo>
                    <a:pt x="7513" y="20902"/>
                    <a:pt x="3757" y="21231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30" name="Drawing"/>
          <p:cNvGrpSpPr/>
          <p:nvPr/>
        </p:nvGrpSpPr>
        <p:grpSpPr>
          <a:xfrm>
            <a:off x="6140920" y="1173103"/>
            <a:ext cx="6455136" cy="2741520"/>
            <a:chOff x="0" y="0"/>
            <a:chExt cx="6455135" cy="2741518"/>
          </a:xfrm>
        </p:grpSpPr>
        <p:sp>
          <p:nvSpPr>
            <p:cNvPr id="1900" name="Line"/>
            <p:cNvSpPr/>
            <p:nvPr/>
          </p:nvSpPr>
          <p:spPr>
            <a:xfrm>
              <a:off x="755179" y="941446"/>
              <a:ext cx="3048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486"/>
                    <a:pt x="4800" y="2971"/>
                    <a:pt x="7500" y="5257"/>
                  </a:cubicBezTo>
                  <a:cubicBezTo>
                    <a:pt x="10200" y="7543"/>
                    <a:pt x="13200" y="10629"/>
                    <a:pt x="15600" y="13486"/>
                  </a:cubicBezTo>
                  <a:cubicBezTo>
                    <a:pt x="18000" y="16343"/>
                    <a:pt x="19800" y="18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25972" y="883170"/>
              <a:ext cx="322908" cy="48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85" fill="norm" stroke="1" extrusionOk="0">
                  <a:moveTo>
                    <a:pt x="21537" y="608"/>
                  </a:moveTo>
                  <a:cubicBezTo>
                    <a:pt x="20972" y="235"/>
                    <a:pt x="20408" y="-137"/>
                    <a:pt x="19772" y="49"/>
                  </a:cubicBezTo>
                  <a:cubicBezTo>
                    <a:pt x="19137" y="235"/>
                    <a:pt x="18431" y="980"/>
                    <a:pt x="16949" y="2563"/>
                  </a:cubicBezTo>
                  <a:cubicBezTo>
                    <a:pt x="15466" y="4146"/>
                    <a:pt x="13208" y="6566"/>
                    <a:pt x="10737" y="9220"/>
                  </a:cubicBezTo>
                  <a:cubicBezTo>
                    <a:pt x="8266" y="11873"/>
                    <a:pt x="5584" y="14760"/>
                    <a:pt x="3890" y="16622"/>
                  </a:cubicBezTo>
                  <a:cubicBezTo>
                    <a:pt x="2196" y="18484"/>
                    <a:pt x="1490" y="19322"/>
                    <a:pt x="925" y="19973"/>
                  </a:cubicBezTo>
                  <a:cubicBezTo>
                    <a:pt x="361" y="20625"/>
                    <a:pt x="-63" y="21091"/>
                    <a:pt x="8" y="21277"/>
                  </a:cubicBezTo>
                  <a:cubicBezTo>
                    <a:pt x="78" y="21463"/>
                    <a:pt x="643" y="21370"/>
                    <a:pt x="1208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256829" y="1087496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429"/>
                    <a:pt x="8533" y="9257"/>
                    <a:pt x="12133" y="5657"/>
                  </a:cubicBezTo>
                  <a:cubicBezTo>
                    <a:pt x="15733" y="2057"/>
                    <a:pt x="1866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211250" y="1237633"/>
              <a:ext cx="280530" cy="5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907" fill="norm" stroke="1" extrusionOk="0">
                  <a:moveTo>
                    <a:pt x="2035" y="20907"/>
                  </a:moveTo>
                  <a:cubicBezTo>
                    <a:pt x="1061" y="20162"/>
                    <a:pt x="86" y="19417"/>
                    <a:pt x="5" y="17928"/>
                  </a:cubicBezTo>
                  <a:cubicBezTo>
                    <a:pt x="-76" y="16438"/>
                    <a:pt x="736" y="14204"/>
                    <a:pt x="3903" y="10852"/>
                  </a:cubicBezTo>
                  <a:cubicBezTo>
                    <a:pt x="7070" y="7500"/>
                    <a:pt x="12592" y="3031"/>
                    <a:pt x="15921" y="1169"/>
                  </a:cubicBezTo>
                  <a:cubicBezTo>
                    <a:pt x="19250" y="-693"/>
                    <a:pt x="20387" y="52"/>
                    <a:pt x="21524" y="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998650" y="436194"/>
              <a:ext cx="337680" cy="150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89" fill="norm" stroke="1" extrusionOk="0">
                  <a:moveTo>
                    <a:pt x="17487" y="1411"/>
                  </a:moveTo>
                  <a:cubicBezTo>
                    <a:pt x="16812" y="958"/>
                    <a:pt x="16137" y="505"/>
                    <a:pt x="14855" y="248"/>
                  </a:cubicBezTo>
                  <a:cubicBezTo>
                    <a:pt x="13572" y="-9"/>
                    <a:pt x="11682" y="-69"/>
                    <a:pt x="9724" y="82"/>
                  </a:cubicBezTo>
                  <a:cubicBezTo>
                    <a:pt x="7767" y="233"/>
                    <a:pt x="5742" y="596"/>
                    <a:pt x="4325" y="1154"/>
                  </a:cubicBezTo>
                  <a:cubicBezTo>
                    <a:pt x="2907" y="1713"/>
                    <a:pt x="2097" y="2469"/>
                    <a:pt x="2165" y="3239"/>
                  </a:cubicBezTo>
                  <a:cubicBezTo>
                    <a:pt x="2232" y="4009"/>
                    <a:pt x="3177" y="4795"/>
                    <a:pt x="4054" y="5686"/>
                  </a:cubicBezTo>
                  <a:cubicBezTo>
                    <a:pt x="4932" y="6577"/>
                    <a:pt x="5742" y="7574"/>
                    <a:pt x="6012" y="8254"/>
                  </a:cubicBezTo>
                  <a:cubicBezTo>
                    <a:pt x="6282" y="8934"/>
                    <a:pt x="6012" y="9296"/>
                    <a:pt x="5607" y="9538"/>
                  </a:cubicBezTo>
                  <a:cubicBezTo>
                    <a:pt x="5202" y="9779"/>
                    <a:pt x="4662" y="9900"/>
                    <a:pt x="3987" y="9976"/>
                  </a:cubicBezTo>
                  <a:cubicBezTo>
                    <a:pt x="3312" y="10051"/>
                    <a:pt x="2502" y="10081"/>
                    <a:pt x="2029" y="9976"/>
                  </a:cubicBezTo>
                  <a:cubicBezTo>
                    <a:pt x="1557" y="9870"/>
                    <a:pt x="1422" y="9628"/>
                    <a:pt x="1692" y="9462"/>
                  </a:cubicBezTo>
                  <a:cubicBezTo>
                    <a:pt x="1962" y="9296"/>
                    <a:pt x="2637" y="9205"/>
                    <a:pt x="3379" y="9160"/>
                  </a:cubicBezTo>
                  <a:cubicBezTo>
                    <a:pt x="4122" y="9115"/>
                    <a:pt x="4932" y="9115"/>
                    <a:pt x="5742" y="9175"/>
                  </a:cubicBezTo>
                  <a:cubicBezTo>
                    <a:pt x="6552" y="9236"/>
                    <a:pt x="7362" y="9356"/>
                    <a:pt x="7834" y="9659"/>
                  </a:cubicBezTo>
                  <a:cubicBezTo>
                    <a:pt x="8307" y="9961"/>
                    <a:pt x="8442" y="10444"/>
                    <a:pt x="7970" y="11245"/>
                  </a:cubicBezTo>
                  <a:cubicBezTo>
                    <a:pt x="7497" y="12045"/>
                    <a:pt x="6417" y="13163"/>
                    <a:pt x="5269" y="14281"/>
                  </a:cubicBezTo>
                  <a:cubicBezTo>
                    <a:pt x="4122" y="15398"/>
                    <a:pt x="2907" y="16516"/>
                    <a:pt x="1894" y="17543"/>
                  </a:cubicBezTo>
                  <a:cubicBezTo>
                    <a:pt x="882" y="18570"/>
                    <a:pt x="72" y="19507"/>
                    <a:pt x="4" y="20126"/>
                  </a:cubicBezTo>
                  <a:cubicBezTo>
                    <a:pt x="-63" y="20746"/>
                    <a:pt x="612" y="21048"/>
                    <a:pt x="2772" y="21244"/>
                  </a:cubicBezTo>
                  <a:cubicBezTo>
                    <a:pt x="4932" y="21440"/>
                    <a:pt x="8577" y="21531"/>
                    <a:pt x="11952" y="21471"/>
                  </a:cubicBezTo>
                  <a:cubicBezTo>
                    <a:pt x="15327" y="21410"/>
                    <a:pt x="18432" y="21199"/>
                    <a:pt x="21537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590799" y="300096"/>
              <a:ext cx="37631" cy="36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95" fill="norm" stroke="1" extrusionOk="0">
                  <a:moveTo>
                    <a:pt x="14133" y="0"/>
                  </a:moveTo>
                  <a:cubicBezTo>
                    <a:pt x="9333" y="2372"/>
                    <a:pt x="4533" y="4745"/>
                    <a:pt x="2133" y="8053"/>
                  </a:cubicBezTo>
                  <a:cubicBezTo>
                    <a:pt x="-267" y="11362"/>
                    <a:pt x="-267" y="15607"/>
                    <a:pt x="333" y="18104"/>
                  </a:cubicBezTo>
                  <a:cubicBezTo>
                    <a:pt x="933" y="20601"/>
                    <a:pt x="2133" y="21350"/>
                    <a:pt x="5733" y="21475"/>
                  </a:cubicBezTo>
                  <a:cubicBezTo>
                    <a:pt x="9333" y="21600"/>
                    <a:pt x="15333" y="21101"/>
                    <a:pt x="21333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492640" y="413270"/>
              <a:ext cx="255077" cy="17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833" fill="norm" stroke="1" extrusionOk="0">
                  <a:moveTo>
                    <a:pt x="2605" y="1640"/>
                  </a:moveTo>
                  <a:cubicBezTo>
                    <a:pt x="2074" y="636"/>
                    <a:pt x="1542" y="-369"/>
                    <a:pt x="1188" y="133"/>
                  </a:cubicBezTo>
                  <a:cubicBezTo>
                    <a:pt x="834" y="636"/>
                    <a:pt x="657" y="2645"/>
                    <a:pt x="480" y="5533"/>
                  </a:cubicBezTo>
                  <a:cubicBezTo>
                    <a:pt x="303" y="8422"/>
                    <a:pt x="126" y="12189"/>
                    <a:pt x="38" y="14701"/>
                  </a:cubicBezTo>
                  <a:cubicBezTo>
                    <a:pt x="-51" y="17212"/>
                    <a:pt x="-51" y="18468"/>
                    <a:pt x="834" y="19473"/>
                  </a:cubicBezTo>
                  <a:cubicBezTo>
                    <a:pt x="1719" y="20478"/>
                    <a:pt x="3490" y="21231"/>
                    <a:pt x="4906" y="20603"/>
                  </a:cubicBezTo>
                  <a:cubicBezTo>
                    <a:pt x="6323" y="19975"/>
                    <a:pt x="7385" y="17966"/>
                    <a:pt x="8005" y="16082"/>
                  </a:cubicBezTo>
                  <a:cubicBezTo>
                    <a:pt x="8624" y="14198"/>
                    <a:pt x="8801" y="12440"/>
                    <a:pt x="9067" y="12566"/>
                  </a:cubicBezTo>
                  <a:cubicBezTo>
                    <a:pt x="9333" y="12691"/>
                    <a:pt x="9687" y="14701"/>
                    <a:pt x="10306" y="16333"/>
                  </a:cubicBezTo>
                  <a:cubicBezTo>
                    <a:pt x="10926" y="17966"/>
                    <a:pt x="11811" y="19222"/>
                    <a:pt x="13228" y="19724"/>
                  </a:cubicBezTo>
                  <a:cubicBezTo>
                    <a:pt x="14644" y="20226"/>
                    <a:pt x="16592" y="19975"/>
                    <a:pt x="18097" y="17589"/>
                  </a:cubicBezTo>
                  <a:cubicBezTo>
                    <a:pt x="19601" y="15203"/>
                    <a:pt x="20664" y="10682"/>
                    <a:pt x="21106" y="7668"/>
                  </a:cubicBezTo>
                  <a:cubicBezTo>
                    <a:pt x="21549" y="4654"/>
                    <a:pt x="21372" y="3147"/>
                    <a:pt x="20398" y="2394"/>
                  </a:cubicBezTo>
                  <a:cubicBezTo>
                    <a:pt x="19424" y="1640"/>
                    <a:pt x="17654" y="1640"/>
                    <a:pt x="15883" y="1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834929" y="55409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3956587" y="384738"/>
              <a:ext cx="143587" cy="4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44" fill="norm" stroke="1" extrusionOk="0">
                  <a:moveTo>
                    <a:pt x="6333" y="5824"/>
                  </a:moveTo>
                  <a:cubicBezTo>
                    <a:pt x="6024" y="5354"/>
                    <a:pt x="5716" y="4884"/>
                    <a:pt x="5562" y="5260"/>
                  </a:cubicBezTo>
                  <a:cubicBezTo>
                    <a:pt x="5407" y="5636"/>
                    <a:pt x="5407" y="6857"/>
                    <a:pt x="5562" y="9251"/>
                  </a:cubicBezTo>
                  <a:cubicBezTo>
                    <a:pt x="5716" y="11646"/>
                    <a:pt x="6024" y="15215"/>
                    <a:pt x="6024" y="17328"/>
                  </a:cubicBezTo>
                  <a:cubicBezTo>
                    <a:pt x="6024" y="19441"/>
                    <a:pt x="5716" y="20098"/>
                    <a:pt x="5099" y="20615"/>
                  </a:cubicBezTo>
                  <a:cubicBezTo>
                    <a:pt x="4482" y="21131"/>
                    <a:pt x="3556" y="21507"/>
                    <a:pt x="2630" y="21272"/>
                  </a:cubicBezTo>
                  <a:cubicBezTo>
                    <a:pt x="1704" y="21037"/>
                    <a:pt x="779" y="20192"/>
                    <a:pt x="316" y="17891"/>
                  </a:cubicBezTo>
                  <a:cubicBezTo>
                    <a:pt x="-147" y="15590"/>
                    <a:pt x="-147" y="11834"/>
                    <a:pt x="624" y="8923"/>
                  </a:cubicBezTo>
                  <a:cubicBezTo>
                    <a:pt x="1396" y="6011"/>
                    <a:pt x="2939" y="3945"/>
                    <a:pt x="4327" y="2584"/>
                  </a:cubicBezTo>
                  <a:cubicBezTo>
                    <a:pt x="5716" y="1222"/>
                    <a:pt x="6950" y="564"/>
                    <a:pt x="8647" y="236"/>
                  </a:cubicBezTo>
                  <a:cubicBezTo>
                    <a:pt x="10344" y="-93"/>
                    <a:pt x="12504" y="-93"/>
                    <a:pt x="14819" y="330"/>
                  </a:cubicBezTo>
                  <a:cubicBezTo>
                    <a:pt x="17133" y="752"/>
                    <a:pt x="19602" y="1597"/>
                    <a:pt x="20527" y="2818"/>
                  </a:cubicBezTo>
                  <a:cubicBezTo>
                    <a:pt x="21453" y="4039"/>
                    <a:pt x="20836" y="5636"/>
                    <a:pt x="18213" y="6997"/>
                  </a:cubicBezTo>
                  <a:cubicBezTo>
                    <a:pt x="15590" y="8359"/>
                    <a:pt x="10962" y="9486"/>
                    <a:pt x="6333" y="1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171479" y="51599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4722223" y="290482"/>
              <a:ext cx="344607" cy="36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35" fill="norm" stroke="1" extrusionOk="0">
                  <a:moveTo>
                    <a:pt x="12280" y="3543"/>
                  </a:moveTo>
                  <a:cubicBezTo>
                    <a:pt x="11888" y="2426"/>
                    <a:pt x="11495" y="1309"/>
                    <a:pt x="10971" y="688"/>
                  </a:cubicBezTo>
                  <a:cubicBezTo>
                    <a:pt x="10448" y="67"/>
                    <a:pt x="9793" y="-57"/>
                    <a:pt x="8549" y="688"/>
                  </a:cubicBezTo>
                  <a:cubicBezTo>
                    <a:pt x="7306" y="1433"/>
                    <a:pt x="5473" y="3046"/>
                    <a:pt x="3837" y="5777"/>
                  </a:cubicBezTo>
                  <a:cubicBezTo>
                    <a:pt x="2200" y="8509"/>
                    <a:pt x="760" y="12357"/>
                    <a:pt x="237" y="15088"/>
                  </a:cubicBezTo>
                  <a:cubicBezTo>
                    <a:pt x="-287" y="17819"/>
                    <a:pt x="106" y="19433"/>
                    <a:pt x="957" y="20364"/>
                  </a:cubicBezTo>
                  <a:cubicBezTo>
                    <a:pt x="1808" y="21295"/>
                    <a:pt x="3117" y="21543"/>
                    <a:pt x="4949" y="20798"/>
                  </a:cubicBezTo>
                  <a:cubicBezTo>
                    <a:pt x="6782" y="20053"/>
                    <a:pt x="9138" y="18315"/>
                    <a:pt x="10840" y="15460"/>
                  </a:cubicBezTo>
                  <a:cubicBezTo>
                    <a:pt x="12542" y="12605"/>
                    <a:pt x="13589" y="8633"/>
                    <a:pt x="13982" y="6026"/>
                  </a:cubicBezTo>
                  <a:cubicBezTo>
                    <a:pt x="14375" y="3419"/>
                    <a:pt x="14113" y="2177"/>
                    <a:pt x="13131" y="1309"/>
                  </a:cubicBezTo>
                  <a:cubicBezTo>
                    <a:pt x="12149" y="440"/>
                    <a:pt x="10448" y="-57"/>
                    <a:pt x="8680" y="5"/>
                  </a:cubicBezTo>
                  <a:cubicBezTo>
                    <a:pt x="6913" y="67"/>
                    <a:pt x="5080" y="688"/>
                    <a:pt x="3640" y="1557"/>
                  </a:cubicBezTo>
                  <a:cubicBezTo>
                    <a:pt x="2200" y="2426"/>
                    <a:pt x="1153" y="3543"/>
                    <a:pt x="629" y="4474"/>
                  </a:cubicBezTo>
                  <a:cubicBezTo>
                    <a:pt x="106" y="5405"/>
                    <a:pt x="106" y="6150"/>
                    <a:pt x="826" y="6957"/>
                  </a:cubicBezTo>
                  <a:cubicBezTo>
                    <a:pt x="1546" y="7764"/>
                    <a:pt x="2986" y="8633"/>
                    <a:pt x="6128" y="9129"/>
                  </a:cubicBezTo>
                  <a:cubicBezTo>
                    <a:pt x="9269" y="9626"/>
                    <a:pt x="14113" y="9750"/>
                    <a:pt x="16928" y="9688"/>
                  </a:cubicBezTo>
                  <a:cubicBezTo>
                    <a:pt x="19742" y="9626"/>
                    <a:pt x="20528" y="9377"/>
                    <a:pt x="21313" y="9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501429" y="1130826"/>
              <a:ext cx="279401" cy="2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3662"/>
                  </a:moveTo>
                  <a:cubicBezTo>
                    <a:pt x="327" y="2811"/>
                    <a:pt x="655" y="1961"/>
                    <a:pt x="2209" y="1196"/>
                  </a:cubicBezTo>
                  <a:cubicBezTo>
                    <a:pt x="3764" y="430"/>
                    <a:pt x="6545" y="-250"/>
                    <a:pt x="8345" y="90"/>
                  </a:cubicBezTo>
                  <a:cubicBezTo>
                    <a:pt x="10145" y="430"/>
                    <a:pt x="10964" y="1791"/>
                    <a:pt x="10145" y="4767"/>
                  </a:cubicBezTo>
                  <a:cubicBezTo>
                    <a:pt x="9327" y="7744"/>
                    <a:pt x="6873" y="12336"/>
                    <a:pt x="5318" y="14972"/>
                  </a:cubicBezTo>
                  <a:cubicBezTo>
                    <a:pt x="3764" y="17608"/>
                    <a:pt x="3109" y="18289"/>
                    <a:pt x="2373" y="19054"/>
                  </a:cubicBezTo>
                  <a:cubicBezTo>
                    <a:pt x="1636" y="19819"/>
                    <a:pt x="818" y="20670"/>
                    <a:pt x="900" y="21010"/>
                  </a:cubicBezTo>
                  <a:cubicBezTo>
                    <a:pt x="982" y="21350"/>
                    <a:pt x="1964" y="21180"/>
                    <a:pt x="5564" y="20415"/>
                  </a:cubicBezTo>
                  <a:cubicBezTo>
                    <a:pt x="9164" y="19649"/>
                    <a:pt x="15382" y="18289"/>
                    <a:pt x="21600" y="16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454458" y="1195186"/>
              <a:ext cx="229801" cy="22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21" fill="norm" stroke="1" extrusionOk="0">
                  <a:moveTo>
                    <a:pt x="1129" y="2943"/>
                  </a:moveTo>
                  <a:cubicBezTo>
                    <a:pt x="736" y="1580"/>
                    <a:pt x="344" y="218"/>
                    <a:pt x="147" y="24"/>
                  </a:cubicBezTo>
                  <a:cubicBezTo>
                    <a:pt x="-49" y="-171"/>
                    <a:pt x="-49" y="802"/>
                    <a:pt x="147" y="3721"/>
                  </a:cubicBezTo>
                  <a:cubicBezTo>
                    <a:pt x="344" y="6640"/>
                    <a:pt x="736" y="11505"/>
                    <a:pt x="1424" y="14715"/>
                  </a:cubicBezTo>
                  <a:cubicBezTo>
                    <a:pt x="2111" y="17926"/>
                    <a:pt x="3093" y="19483"/>
                    <a:pt x="4173" y="20359"/>
                  </a:cubicBezTo>
                  <a:cubicBezTo>
                    <a:pt x="5253" y="21234"/>
                    <a:pt x="6431" y="21429"/>
                    <a:pt x="7707" y="20553"/>
                  </a:cubicBezTo>
                  <a:cubicBezTo>
                    <a:pt x="8984" y="19678"/>
                    <a:pt x="10358" y="17732"/>
                    <a:pt x="11242" y="16175"/>
                  </a:cubicBezTo>
                  <a:cubicBezTo>
                    <a:pt x="12126" y="14618"/>
                    <a:pt x="12518" y="13451"/>
                    <a:pt x="12911" y="13451"/>
                  </a:cubicBezTo>
                  <a:cubicBezTo>
                    <a:pt x="13304" y="13451"/>
                    <a:pt x="13696" y="14618"/>
                    <a:pt x="14384" y="15397"/>
                  </a:cubicBezTo>
                  <a:cubicBezTo>
                    <a:pt x="15071" y="16175"/>
                    <a:pt x="16053" y="16564"/>
                    <a:pt x="17329" y="16175"/>
                  </a:cubicBezTo>
                  <a:cubicBezTo>
                    <a:pt x="18606" y="15786"/>
                    <a:pt x="20176" y="14618"/>
                    <a:pt x="20864" y="12478"/>
                  </a:cubicBezTo>
                  <a:cubicBezTo>
                    <a:pt x="21551" y="10337"/>
                    <a:pt x="21355" y="7224"/>
                    <a:pt x="20962" y="5278"/>
                  </a:cubicBezTo>
                  <a:cubicBezTo>
                    <a:pt x="20569" y="3332"/>
                    <a:pt x="19980" y="2553"/>
                    <a:pt x="19195" y="1775"/>
                  </a:cubicBezTo>
                  <a:cubicBezTo>
                    <a:pt x="18409" y="997"/>
                    <a:pt x="17427" y="218"/>
                    <a:pt x="16936" y="315"/>
                  </a:cubicBezTo>
                  <a:cubicBezTo>
                    <a:pt x="16446" y="413"/>
                    <a:pt x="16446" y="1386"/>
                    <a:pt x="16446" y="2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803179" y="1341496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905308" y="1140492"/>
              <a:ext cx="121833" cy="47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56" fill="norm" stroke="1" extrusionOk="0">
                  <a:moveTo>
                    <a:pt x="6498" y="6181"/>
                  </a:moveTo>
                  <a:cubicBezTo>
                    <a:pt x="5766" y="9131"/>
                    <a:pt x="5033" y="12081"/>
                    <a:pt x="4301" y="14364"/>
                  </a:cubicBezTo>
                  <a:cubicBezTo>
                    <a:pt x="3569" y="16648"/>
                    <a:pt x="2837" y="18266"/>
                    <a:pt x="2105" y="19455"/>
                  </a:cubicBezTo>
                  <a:cubicBezTo>
                    <a:pt x="1372" y="20645"/>
                    <a:pt x="640" y="21406"/>
                    <a:pt x="274" y="21453"/>
                  </a:cubicBezTo>
                  <a:cubicBezTo>
                    <a:pt x="-92" y="21501"/>
                    <a:pt x="-92" y="20835"/>
                    <a:pt x="274" y="18884"/>
                  </a:cubicBezTo>
                  <a:cubicBezTo>
                    <a:pt x="640" y="16934"/>
                    <a:pt x="1372" y="13698"/>
                    <a:pt x="2471" y="10653"/>
                  </a:cubicBezTo>
                  <a:cubicBezTo>
                    <a:pt x="3569" y="7608"/>
                    <a:pt x="5033" y="4754"/>
                    <a:pt x="6315" y="2994"/>
                  </a:cubicBezTo>
                  <a:cubicBezTo>
                    <a:pt x="7596" y="1233"/>
                    <a:pt x="8694" y="567"/>
                    <a:pt x="10159" y="234"/>
                  </a:cubicBezTo>
                  <a:cubicBezTo>
                    <a:pt x="11623" y="-99"/>
                    <a:pt x="13454" y="-99"/>
                    <a:pt x="15650" y="377"/>
                  </a:cubicBezTo>
                  <a:cubicBezTo>
                    <a:pt x="17847" y="853"/>
                    <a:pt x="20410" y="1804"/>
                    <a:pt x="20959" y="3041"/>
                  </a:cubicBezTo>
                  <a:cubicBezTo>
                    <a:pt x="21508" y="4278"/>
                    <a:pt x="20044" y="5801"/>
                    <a:pt x="16749" y="6942"/>
                  </a:cubicBezTo>
                  <a:cubicBezTo>
                    <a:pt x="13454" y="8084"/>
                    <a:pt x="8328" y="8845"/>
                    <a:pt x="3203" y="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127029" y="1322446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622329" y="1016428"/>
              <a:ext cx="319618" cy="38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4" fill="norm" stroke="1" extrusionOk="0">
                  <a:moveTo>
                    <a:pt x="0" y="4998"/>
                  </a:moveTo>
                  <a:cubicBezTo>
                    <a:pt x="284" y="4411"/>
                    <a:pt x="568" y="3824"/>
                    <a:pt x="1279" y="3530"/>
                  </a:cubicBezTo>
                  <a:cubicBezTo>
                    <a:pt x="1989" y="3237"/>
                    <a:pt x="3126" y="3237"/>
                    <a:pt x="4832" y="4176"/>
                  </a:cubicBezTo>
                  <a:cubicBezTo>
                    <a:pt x="6537" y="5115"/>
                    <a:pt x="8811" y="6993"/>
                    <a:pt x="10516" y="9224"/>
                  </a:cubicBezTo>
                  <a:cubicBezTo>
                    <a:pt x="12221" y="11454"/>
                    <a:pt x="13358" y="14037"/>
                    <a:pt x="13642" y="15974"/>
                  </a:cubicBezTo>
                  <a:cubicBezTo>
                    <a:pt x="13926" y="17911"/>
                    <a:pt x="13358" y="19202"/>
                    <a:pt x="12789" y="20024"/>
                  </a:cubicBezTo>
                  <a:cubicBezTo>
                    <a:pt x="12221" y="20846"/>
                    <a:pt x="11653" y="21198"/>
                    <a:pt x="11013" y="21374"/>
                  </a:cubicBezTo>
                  <a:cubicBezTo>
                    <a:pt x="10374" y="21550"/>
                    <a:pt x="9663" y="21550"/>
                    <a:pt x="9166" y="21257"/>
                  </a:cubicBezTo>
                  <a:cubicBezTo>
                    <a:pt x="8668" y="20963"/>
                    <a:pt x="8384" y="20376"/>
                    <a:pt x="8455" y="19143"/>
                  </a:cubicBezTo>
                  <a:cubicBezTo>
                    <a:pt x="8526" y="17911"/>
                    <a:pt x="8953" y="16033"/>
                    <a:pt x="10658" y="13685"/>
                  </a:cubicBezTo>
                  <a:cubicBezTo>
                    <a:pt x="12363" y="11337"/>
                    <a:pt x="15347" y="8520"/>
                    <a:pt x="17337" y="6583"/>
                  </a:cubicBezTo>
                  <a:cubicBezTo>
                    <a:pt x="19326" y="4646"/>
                    <a:pt x="20321" y="3589"/>
                    <a:pt x="20889" y="2709"/>
                  </a:cubicBezTo>
                  <a:cubicBezTo>
                    <a:pt x="21458" y="1828"/>
                    <a:pt x="21600" y="1124"/>
                    <a:pt x="21316" y="654"/>
                  </a:cubicBezTo>
                  <a:cubicBezTo>
                    <a:pt x="21032" y="185"/>
                    <a:pt x="20321" y="-50"/>
                    <a:pt x="19113" y="9"/>
                  </a:cubicBezTo>
                  <a:cubicBezTo>
                    <a:pt x="17905" y="67"/>
                    <a:pt x="16200" y="420"/>
                    <a:pt x="14495" y="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495079" y="1778063"/>
              <a:ext cx="232488" cy="37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28" fill="norm" stroke="1" extrusionOk="0">
                  <a:moveTo>
                    <a:pt x="0" y="4072"/>
                  </a:moveTo>
                  <a:cubicBezTo>
                    <a:pt x="0" y="3469"/>
                    <a:pt x="0" y="2865"/>
                    <a:pt x="0" y="2262"/>
                  </a:cubicBezTo>
                  <a:cubicBezTo>
                    <a:pt x="0" y="1659"/>
                    <a:pt x="0" y="1055"/>
                    <a:pt x="1543" y="573"/>
                  </a:cubicBezTo>
                  <a:cubicBezTo>
                    <a:pt x="3086" y="90"/>
                    <a:pt x="6171" y="-272"/>
                    <a:pt x="8968" y="271"/>
                  </a:cubicBezTo>
                  <a:cubicBezTo>
                    <a:pt x="11764" y="814"/>
                    <a:pt x="14271" y="2262"/>
                    <a:pt x="14946" y="3831"/>
                  </a:cubicBezTo>
                  <a:cubicBezTo>
                    <a:pt x="15621" y="5400"/>
                    <a:pt x="14464" y="7089"/>
                    <a:pt x="13500" y="8115"/>
                  </a:cubicBezTo>
                  <a:cubicBezTo>
                    <a:pt x="12536" y="9140"/>
                    <a:pt x="11764" y="9502"/>
                    <a:pt x="10896" y="9804"/>
                  </a:cubicBezTo>
                  <a:cubicBezTo>
                    <a:pt x="10029" y="10106"/>
                    <a:pt x="9064" y="10347"/>
                    <a:pt x="9257" y="10468"/>
                  </a:cubicBezTo>
                  <a:cubicBezTo>
                    <a:pt x="9450" y="10588"/>
                    <a:pt x="10800" y="10588"/>
                    <a:pt x="12921" y="11131"/>
                  </a:cubicBezTo>
                  <a:cubicBezTo>
                    <a:pt x="15043" y="11674"/>
                    <a:pt x="17936" y="12760"/>
                    <a:pt x="19575" y="13665"/>
                  </a:cubicBezTo>
                  <a:cubicBezTo>
                    <a:pt x="21214" y="14570"/>
                    <a:pt x="21600" y="15294"/>
                    <a:pt x="20732" y="16381"/>
                  </a:cubicBezTo>
                  <a:cubicBezTo>
                    <a:pt x="19864" y="17467"/>
                    <a:pt x="17743" y="18915"/>
                    <a:pt x="15139" y="19880"/>
                  </a:cubicBezTo>
                  <a:cubicBezTo>
                    <a:pt x="12536" y="20845"/>
                    <a:pt x="9450" y="21328"/>
                    <a:pt x="6943" y="21328"/>
                  </a:cubicBezTo>
                  <a:cubicBezTo>
                    <a:pt x="4436" y="21328"/>
                    <a:pt x="2507" y="20845"/>
                    <a:pt x="1639" y="20302"/>
                  </a:cubicBezTo>
                  <a:cubicBezTo>
                    <a:pt x="771" y="19759"/>
                    <a:pt x="964" y="19156"/>
                    <a:pt x="1157" y="18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479329" y="1938911"/>
              <a:ext cx="211803" cy="21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10" fill="norm" stroke="1" extrusionOk="0">
                  <a:moveTo>
                    <a:pt x="0" y="3653"/>
                  </a:moveTo>
                  <a:cubicBezTo>
                    <a:pt x="0" y="2007"/>
                    <a:pt x="0" y="361"/>
                    <a:pt x="0" y="53"/>
                  </a:cubicBezTo>
                  <a:cubicBezTo>
                    <a:pt x="0" y="-256"/>
                    <a:pt x="0" y="773"/>
                    <a:pt x="428" y="3550"/>
                  </a:cubicBezTo>
                  <a:cubicBezTo>
                    <a:pt x="855" y="6327"/>
                    <a:pt x="1711" y="10853"/>
                    <a:pt x="2887" y="14041"/>
                  </a:cubicBezTo>
                  <a:cubicBezTo>
                    <a:pt x="4063" y="17230"/>
                    <a:pt x="5560" y="19081"/>
                    <a:pt x="6844" y="20110"/>
                  </a:cubicBezTo>
                  <a:cubicBezTo>
                    <a:pt x="8127" y="21138"/>
                    <a:pt x="9196" y="21344"/>
                    <a:pt x="10265" y="20418"/>
                  </a:cubicBezTo>
                  <a:cubicBezTo>
                    <a:pt x="11335" y="19493"/>
                    <a:pt x="12404" y="17435"/>
                    <a:pt x="13046" y="15584"/>
                  </a:cubicBezTo>
                  <a:cubicBezTo>
                    <a:pt x="13687" y="13733"/>
                    <a:pt x="13901" y="12087"/>
                    <a:pt x="14222" y="11778"/>
                  </a:cubicBezTo>
                  <a:cubicBezTo>
                    <a:pt x="14543" y="11470"/>
                    <a:pt x="14970" y="12498"/>
                    <a:pt x="15719" y="13218"/>
                  </a:cubicBezTo>
                  <a:cubicBezTo>
                    <a:pt x="16467" y="13938"/>
                    <a:pt x="17537" y="14350"/>
                    <a:pt x="18499" y="14247"/>
                  </a:cubicBezTo>
                  <a:cubicBezTo>
                    <a:pt x="19461" y="14144"/>
                    <a:pt x="20317" y="13527"/>
                    <a:pt x="20851" y="11675"/>
                  </a:cubicBezTo>
                  <a:cubicBezTo>
                    <a:pt x="21386" y="9824"/>
                    <a:pt x="21600" y="6738"/>
                    <a:pt x="21172" y="4887"/>
                  </a:cubicBezTo>
                  <a:cubicBezTo>
                    <a:pt x="20745" y="3035"/>
                    <a:pt x="19675" y="2418"/>
                    <a:pt x="19034" y="2830"/>
                  </a:cubicBezTo>
                  <a:cubicBezTo>
                    <a:pt x="18392" y="3241"/>
                    <a:pt x="18178" y="4681"/>
                    <a:pt x="17964" y="6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790479" y="208444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3892442" y="1893595"/>
              <a:ext cx="102344" cy="4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19" fill="norm" stroke="1" extrusionOk="0">
                  <a:moveTo>
                    <a:pt x="5214" y="6822"/>
                  </a:moveTo>
                  <a:cubicBezTo>
                    <a:pt x="4332" y="9879"/>
                    <a:pt x="3451" y="12937"/>
                    <a:pt x="3010" y="15205"/>
                  </a:cubicBezTo>
                  <a:cubicBezTo>
                    <a:pt x="2569" y="17474"/>
                    <a:pt x="2569" y="18953"/>
                    <a:pt x="2348" y="19940"/>
                  </a:cubicBezTo>
                  <a:cubicBezTo>
                    <a:pt x="2128" y="20926"/>
                    <a:pt x="1687" y="21419"/>
                    <a:pt x="1246" y="21419"/>
                  </a:cubicBezTo>
                  <a:cubicBezTo>
                    <a:pt x="806" y="21419"/>
                    <a:pt x="365" y="20926"/>
                    <a:pt x="144" y="18953"/>
                  </a:cubicBezTo>
                  <a:cubicBezTo>
                    <a:pt x="-76" y="16981"/>
                    <a:pt x="-76" y="13529"/>
                    <a:pt x="365" y="10372"/>
                  </a:cubicBezTo>
                  <a:cubicBezTo>
                    <a:pt x="806" y="7216"/>
                    <a:pt x="1687" y="4356"/>
                    <a:pt x="2569" y="2679"/>
                  </a:cubicBezTo>
                  <a:cubicBezTo>
                    <a:pt x="3451" y="1003"/>
                    <a:pt x="4332" y="509"/>
                    <a:pt x="6095" y="214"/>
                  </a:cubicBezTo>
                  <a:cubicBezTo>
                    <a:pt x="7859" y="-82"/>
                    <a:pt x="10504" y="-181"/>
                    <a:pt x="13810" y="657"/>
                  </a:cubicBezTo>
                  <a:cubicBezTo>
                    <a:pt x="17116" y="1496"/>
                    <a:pt x="21083" y="3271"/>
                    <a:pt x="21304" y="4997"/>
                  </a:cubicBezTo>
                  <a:cubicBezTo>
                    <a:pt x="21524" y="6723"/>
                    <a:pt x="17997" y="8400"/>
                    <a:pt x="14912" y="9435"/>
                  </a:cubicBezTo>
                  <a:cubicBezTo>
                    <a:pt x="11826" y="10471"/>
                    <a:pt x="9181" y="10866"/>
                    <a:pt x="6536" y="1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056544" y="205269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614848" y="1794961"/>
              <a:ext cx="140832" cy="38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24" fill="norm" stroke="1" extrusionOk="0">
                  <a:moveTo>
                    <a:pt x="21450" y="2308"/>
                  </a:moveTo>
                  <a:cubicBezTo>
                    <a:pt x="20483" y="1491"/>
                    <a:pt x="19516" y="673"/>
                    <a:pt x="17904" y="265"/>
                  </a:cubicBezTo>
                  <a:cubicBezTo>
                    <a:pt x="16292" y="-144"/>
                    <a:pt x="14035" y="-144"/>
                    <a:pt x="11456" y="732"/>
                  </a:cubicBezTo>
                  <a:cubicBezTo>
                    <a:pt x="8877" y="1607"/>
                    <a:pt x="5975" y="3359"/>
                    <a:pt x="3719" y="5986"/>
                  </a:cubicBezTo>
                  <a:cubicBezTo>
                    <a:pt x="1462" y="8613"/>
                    <a:pt x="-150" y="12115"/>
                    <a:pt x="11" y="14801"/>
                  </a:cubicBezTo>
                  <a:cubicBezTo>
                    <a:pt x="172" y="17486"/>
                    <a:pt x="2107" y="19354"/>
                    <a:pt x="4686" y="20347"/>
                  </a:cubicBezTo>
                  <a:cubicBezTo>
                    <a:pt x="7265" y="21339"/>
                    <a:pt x="10489" y="21456"/>
                    <a:pt x="13068" y="21222"/>
                  </a:cubicBezTo>
                  <a:cubicBezTo>
                    <a:pt x="15647" y="20989"/>
                    <a:pt x="17581" y="20405"/>
                    <a:pt x="19516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828886" y="1900296"/>
              <a:ext cx="156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93"/>
                    <a:pt x="-1582" y="10185"/>
                    <a:pt x="1118" y="13785"/>
                  </a:cubicBezTo>
                  <a:cubicBezTo>
                    <a:pt x="3818" y="17385"/>
                    <a:pt x="11918" y="1949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939829" y="203999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229564" y="1886679"/>
              <a:ext cx="281766" cy="26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74" fill="norm" stroke="1" extrusionOk="0">
                  <a:moveTo>
                    <a:pt x="10259" y="6245"/>
                  </a:moveTo>
                  <a:cubicBezTo>
                    <a:pt x="10259" y="5388"/>
                    <a:pt x="10259" y="4531"/>
                    <a:pt x="10339" y="3502"/>
                  </a:cubicBezTo>
                  <a:cubicBezTo>
                    <a:pt x="10419" y="2474"/>
                    <a:pt x="10579" y="1274"/>
                    <a:pt x="10259" y="674"/>
                  </a:cubicBezTo>
                  <a:cubicBezTo>
                    <a:pt x="9939" y="74"/>
                    <a:pt x="9139" y="74"/>
                    <a:pt x="7459" y="1445"/>
                  </a:cubicBezTo>
                  <a:cubicBezTo>
                    <a:pt x="5779" y="2817"/>
                    <a:pt x="3219" y="5560"/>
                    <a:pt x="1699" y="8645"/>
                  </a:cubicBezTo>
                  <a:cubicBezTo>
                    <a:pt x="179" y="11731"/>
                    <a:pt x="-301" y="15160"/>
                    <a:pt x="179" y="17560"/>
                  </a:cubicBezTo>
                  <a:cubicBezTo>
                    <a:pt x="659" y="19960"/>
                    <a:pt x="2099" y="21331"/>
                    <a:pt x="4099" y="21160"/>
                  </a:cubicBezTo>
                  <a:cubicBezTo>
                    <a:pt x="6099" y="20988"/>
                    <a:pt x="8659" y="19274"/>
                    <a:pt x="10419" y="16360"/>
                  </a:cubicBezTo>
                  <a:cubicBezTo>
                    <a:pt x="12179" y="13445"/>
                    <a:pt x="13139" y="9331"/>
                    <a:pt x="13379" y="6417"/>
                  </a:cubicBezTo>
                  <a:cubicBezTo>
                    <a:pt x="13619" y="3502"/>
                    <a:pt x="13139" y="1788"/>
                    <a:pt x="11619" y="845"/>
                  </a:cubicBezTo>
                  <a:cubicBezTo>
                    <a:pt x="10099" y="-98"/>
                    <a:pt x="7539" y="-269"/>
                    <a:pt x="5779" y="417"/>
                  </a:cubicBezTo>
                  <a:cubicBezTo>
                    <a:pt x="4019" y="1102"/>
                    <a:pt x="3059" y="2645"/>
                    <a:pt x="2579" y="3931"/>
                  </a:cubicBezTo>
                  <a:cubicBezTo>
                    <a:pt x="2099" y="5217"/>
                    <a:pt x="2099" y="6245"/>
                    <a:pt x="4499" y="7017"/>
                  </a:cubicBezTo>
                  <a:cubicBezTo>
                    <a:pt x="6899" y="7788"/>
                    <a:pt x="11699" y="8302"/>
                    <a:pt x="14899" y="8474"/>
                  </a:cubicBezTo>
                  <a:cubicBezTo>
                    <a:pt x="18099" y="8645"/>
                    <a:pt x="19699" y="8474"/>
                    <a:pt x="21299" y="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631979" y="203364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873279" y="1801781"/>
              <a:ext cx="239852" cy="38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48" fill="norm" stroke="1" extrusionOk="0">
                  <a:moveTo>
                    <a:pt x="0" y="5880"/>
                  </a:moveTo>
                  <a:cubicBezTo>
                    <a:pt x="758" y="5524"/>
                    <a:pt x="1516" y="5168"/>
                    <a:pt x="2368" y="5109"/>
                  </a:cubicBezTo>
                  <a:cubicBezTo>
                    <a:pt x="3221" y="5049"/>
                    <a:pt x="4168" y="5287"/>
                    <a:pt x="6347" y="6770"/>
                  </a:cubicBezTo>
                  <a:cubicBezTo>
                    <a:pt x="8526" y="8254"/>
                    <a:pt x="11937" y="10983"/>
                    <a:pt x="13737" y="13120"/>
                  </a:cubicBezTo>
                  <a:cubicBezTo>
                    <a:pt x="15537" y="15256"/>
                    <a:pt x="15726" y="16799"/>
                    <a:pt x="14968" y="18104"/>
                  </a:cubicBezTo>
                  <a:cubicBezTo>
                    <a:pt x="14211" y="19410"/>
                    <a:pt x="12505" y="20478"/>
                    <a:pt x="11179" y="21012"/>
                  </a:cubicBezTo>
                  <a:cubicBezTo>
                    <a:pt x="9853" y="21546"/>
                    <a:pt x="8905" y="21546"/>
                    <a:pt x="8242" y="21249"/>
                  </a:cubicBezTo>
                  <a:cubicBezTo>
                    <a:pt x="7579" y="20953"/>
                    <a:pt x="7200" y="20359"/>
                    <a:pt x="7200" y="19291"/>
                  </a:cubicBezTo>
                  <a:cubicBezTo>
                    <a:pt x="7200" y="18223"/>
                    <a:pt x="7579" y="16680"/>
                    <a:pt x="8811" y="15315"/>
                  </a:cubicBezTo>
                  <a:cubicBezTo>
                    <a:pt x="10042" y="13950"/>
                    <a:pt x="12126" y="12764"/>
                    <a:pt x="14400" y="11043"/>
                  </a:cubicBezTo>
                  <a:cubicBezTo>
                    <a:pt x="16674" y="9322"/>
                    <a:pt x="19137" y="7067"/>
                    <a:pt x="20368" y="5346"/>
                  </a:cubicBezTo>
                  <a:cubicBezTo>
                    <a:pt x="21600" y="3625"/>
                    <a:pt x="21600" y="2438"/>
                    <a:pt x="21316" y="1548"/>
                  </a:cubicBezTo>
                  <a:cubicBezTo>
                    <a:pt x="21032" y="658"/>
                    <a:pt x="20463" y="65"/>
                    <a:pt x="19895" y="5"/>
                  </a:cubicBezTo>
                  <a:cubicBezTo>
                    <a:pt x="19326" y="-54"/>
                    <a:pt x="18758" y="421"/>
                    <a:pt x="18663" y="955"/>
                  </a:cubicBezTo>
                  <a:cubicBezTo>
                    <a:pt x="18568" y="1489"/>
                    <a:pt x="18947" y="2082"/>
                    <a:pt x="19326" y="2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070129" y="1754246"/>
              <a:ext cx="25111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3924" y="0"/>
                  </a:moveTo>
                  <a:cubicBezTo>
                    <a:pt x="15888" y="1749"/>
                    <a:pt x="17851" y="3497"/>
                    <a:pt x="19279" y="6069"/>
                  </a:cubicBezTo>
                  <a:cubicBezTo>
                    <a:pt x="20707" y="8640"/>
                    <a:pt x="21600" y="12034"/>
                    <a:pt x="20975" y="14709"/>
                  </a:cubicBezTo>
                  <a:cubicBezTo>
                    <a:pt x="20350" y="17383"/>
                    <a:pt x="18208" y="19337"/>
                    <a:pt x="14460" y="20366"/>
                  </a:cubicBezTo>
                  <a:cubicBezTo>
                    <a:pt x="10711" y="21394"/>
                    <a:pt x="5355" y="21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-1" y="0"/>
              <a:ext cx="6455137" cy="274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0" fill="norm" stroke="1" extrusionOk="0">
                  <a:moveTo>
                    <a:pt x="5964" y="263"/>
                  </a:moveTo>
                  <a:cubicBezTo>
                    <a:pt x="5978" y="163"/>
                    <a:pt x="5992" y="63"/>
                    <a:pt x="5978" y="22"/>
                  </a:cubicBezTo>
                  <a:cubicBezTo>
                    <a:pt x="5964" y="-20"/>
                    <a:pt x="5922" y="-3"/>
                    <a:pt x="5780" y="97"/>
                  </a:cubicBezTo>
                  <a:cubicBezTo>
                    <a:pt x="5639" y="196"/>
                    <a:pt x="5398" y="380"/>
                    <a:pt x="5154" y="538"/>
                  </a:cubicBezTo>
                  <a:cubicBezTo>
                    <a:pt x="4910" y="696"/>
                    <a:pt x="4662" y="829"/>
                    <a:pt x="4393" y="954"/>
                  </a:cubicBezTo>
                  <a:cubicBezTo>
                    <a:pt x="4124" y="1079"/>
                    <a:pt x="3834" y="1196"/>
                    <a:pt x="3565" y="1296"/>
                  </a:cubicBezTo>
                  <a:cubicBezTo>
                    <a:pt x="3296" y="1396"/>
                    <a:pt x="3048" y="1479"/>
                    <a:pt x="2801" y="1579"/>
                  </a:cubicBezTo>
                  <a:cubicBezTo>
                    <a:pt x="2553" y="1679"/>
                    <a:pt x="2305" y="1795"/>
                    <a:pt x="2036" y="1912"/>
                  </a:cubicBezTo>
                  <a:cubicBezTo>
                    <a:pt x="1767" y="2028"/>
                    <a:pt x="1477" y="2145"/>
                    <a:pt x="1215" y="2270"/>
                  </a:cubicBezTo>
                  <a:cubicBezTo>
                    <a:pt x="953" y="2395"/>
                    <a:pt x="720" y="2528"/>
                    <a:pt x="546" y="2720"/>
                  </a:cubicBezTo>
                  <a:cubicBezTo>
                    <a:pt x="373" y="2911"/>
                    <a:pt x="260" y="3161"/>
                    <a:pt x="193" y="3594"/>
                  </a:cubicBezTo>
                  <a:cubicBezTo>
                    <a:pt x="125" y="4027"/>
                    <a:pt x="104" y="4643"/>
                    <a:pt x="90" y="5226"/>
                  </a:cubicBezTo>
                  <a:cubicBezTo>
                    <a:pt x="76" y="5809"/>
                    <a:pt x="69" y="6358"/>
                    <a:pt x="58" y="6925"/>
                  </a:cubicBezTo>
                  <a:cubicBezTo>
                    <a:pt x="48" y="7491"/>
                    <a:pt x="33" y="8074"/>
                    <a:pt x="23" y="8690"/>
                  </a:cubicBezTo>
                  <a:cubicBezTo>
                    <a:pt x="12" y="9306"/>
                    <a:pt x="5" y="9956"/>
                    <a:pt x="2" y="10580"/>
                  </a:cubicBezTo>
                  <a:cubicBezTo>
                    <a:pt x="-2" y="11205"/>
                    <a:pt x="-2" y="11804"/>
                    <a:pt x="12" y="12445"/>
                  </a:cubicBezTo>
                  <a:cubicBezTo>
                    <a:pt x="26" y="13087"/>
                    <a:pt x="55" y="13769"/>
                    <a:pt x="86" y="14444"/>
                  </a:cubicBezTo>
                  <a:cubicBezTo>
                    <a:pt x="118" y="15118"/>
                    <a:pt x="154" y="15784"/>
                    <a:pt x="186" y="16426"/>
                  </a:cubicBezTo>
                  <a:cubicBezTo>
                    <a:pt x="217" y="17067"/>
                    <a:pt x="246" y="17683"/>
                    <a:pt x="285" y="18224"/>
                  </a:cubicBezTo>
                  <a:cubicBezTo>
                    <a:pt x="324" y="18766"/>
                    <a:pt x="373" y="19232"/>
                    <a:pt x="447" y="19565"/>
                  </a:cubicBezTo>
                  <a:cubicBezTo>
                    <a:pt x="522" y="19898"/>
                    <a:pt x="621" y="20098"/>
                    <a:pt x="794" y="20189"/>
                  </a:cubicBezTo>
                  <a:cubicBezTo>
                    <a:pt x="968" y="20281"/>
                    <a:pt x="1215" y="20264"/>
                    <a:pt x="1459" y="20231"/>
                  </a:cubicBezTo>
                  <a:cubicBezTo>
                    <a:pt x="1704" y="20198"/>
                    <a:pt x="1944" y="20148"/>
                    <a:pt x="2192" y="20114"/>
                  </a:cubicBezTo>
                  <a:cubicBezTo>
                    <a:pt x="2440" y="20081"/>
                    <a:pt x="2694" y="20065"/>
                    <a:pt x="2970" y="20056"/>
                  </a:cubicBezTo>
                  <a:cubicBezTo>
                    <a:pt x="3246" y="20048"/>
                    <a:pt x="3544" y="20048"/>
                    <a:pt x="3813" y="20056"/>
                  </a:cubicBezTo>
                  <a:cubicBezTo>
                    <a:pt x="4082" y="20065"/>
                    <a:pt x="4322" y="20081"/>
                    <a:pt x="4581" y="20106"/>
                  </a:cubicBezTo>
                  <a:cubicBezTo>
                    <a:pt x="4839" y="20131"/>
                    <a:pt x="5115" y="20164"/>
                    <a:pt x="5391" y="20206"/>
                  </a:cubicBezTo>
                  <a:cubicBezTo>
                    <a:pt x="5667" y="20248"/>
                    <a:pt x="5943" y="20298"/>
                    <a:pt x="6230" y="20348"/>
                  </a:cubicBezTo>
                  <a:cubicBezTo>
                    <a:pt x="6516" y="20398"/>
                    <a:pt x="6813" y="20448"/>
                    <a:pt x="7111" y="20498"/>
                  </a:cubicBezTo>
                  <a:cubicBezTo>
                    <a:pt x="7408" y="20547"/>
                    <a:pt x="7705" y="20597"/>
                    <a:pt x="7964" y="20639"/>
                  </a:cubicBezTo>
                  <a:cubicBezTo>
                    <a:pt x="8222" y="20681"/>
                    <a:pt x="8441" y="20714"/>
                    <a:pt x="8728" y="20756"/>
                  </a:cubicBezTo>
                  <a:cubicBezTo>
                    <a:pt x="9015" y="20797"/>
                    <a:pt x="9368" y="20847"/>
                    <a:pt x="9655" y="20889"/>
                  </a:cubicBezTo>
                  <a:cubicBezTo>
                    <a:pt x="9942" y="20931"/>
                    <a:pt x="10161" y="20964"/>
                    <a:pt x="10388" y="20997"/>
                  </a:cubicBezTo>
                  <a:cubicBezTo>
                    <a:pt x="10614" y="21030"/>
                    <a:pt x="10848" y="21064"/>
                    <a:pt x="11088" y="21097"/>
                  </a:cubicBezTo>
                  <a:cubicBezTo>
                    <a:pt x="11329" y="21130"/>
                    <a:pt x="11577" y="21164"/>
                    <a:pt x="11807" y="21189"/>
                  </a:cubicBezTo>
                  <a:cubicBezTo>
                    <a:pt x="12037" y="21214"/>
                    <a:pt x="12249" y="21230"/>
                    <a:pt x="12465" y="21255"/>
                  </a:cubicBezTo>
                  <a:cubicBezTo>
                    <a:pt x="12681" y="21280"/>
                    <a:pt x="12900" y="21314"/>
                    <a:pt x="13112" y="21339"/>
                  </a:cubicBezTo>
                  <a:cubicBezTo>
                    <a:pt x="13325" y="21363"/>
                    <a:pt x="13530" y="21380"/>
                    <a:pt x="13781" y="21405"/>
                  </a:cubicBezTo>
                  <a:cubicBezTo>
                    <a:pt x="14032" y="21430"/>
                    <a:pt x="14330" y="21463"/>
                    <a:pt x="14627" y="21488"/>
                  </a:cubicBezTo>
                  <a:cubicBezTo>
                    <a:pt x="14924" y="21513"/>
                    <a:pt x="15221" y="21530"/>
                    <a:pt x="15497" y="21538"/>
                  </a:cubicBezTo>
                  <a:cubicBezTo>
                    <a:pt x="15773" y="21547"/>
                    <a:pt x="16028" y="21547"/>
                    <a:pt x="16290" y="21547"/>
                  </a:cubicBezTo>
                  <a:cubicBezTo>
                    <a:pt x="16552" y="21547"/>
                    <a:pt x="16821" y="21547"/>
                    <a:pt x="17100" y="21547"/>
                  </a:cubicBezTo>
                  <a:cubicBezTo>
                    <a:pt x="17380" y="21547"/>
                    <a:pt x="17670" y="21547"/>
                    <a:pt x="17953" y="21555"/>
                  </a:cubicBezTo>
                  <a:cubicBezTo>
                    <a:pt x="18236" y="21563"/>
                    <a:pt x="18512" y="21580"/>
                    <a:pt x="18778" y="21563"/>
                  </a:cubicBezTo>
                  <a:cubicBezTo>
                    <a:pt x="19043" y="21547"/>
                    <a:pt x="19298" y="21497"/>
                    <a:pt x="19485" y="21388"/>
                  </a:cubicBezTo>
                  <a:cubicBezTo>
                    <a:pt x="19673" y="21280"/>
                    <a:pt x="19793" y="21114"/>
                    <a:pt x="19896" y="20814"/>
                  </a:cubicBezTo>
                  <a:cubicBezTo>
                    <a:pt x="19999" y="20514"/>
                    <a:pt x="20083" y="20081"/>
                    <a:pt x="20168" y="19582"/>
                  </a:cubicBezTo>
                  <a:cubicBezTo>
                    <a:pt x="20253" y="19082"/>
                    <a:pt x="20338" y="18516"/>
                    <a:pt x="20444" y="17941"/>
                  </a:cubicBezTo>
                  <a:cubicBezTo>
                    <a:pt x="20551" y="17367"/>
                    <a:pt x="20678" y="16784"/>
                    <a:pt x="20795" y="16217"/>
                  </a:cubicBezTo>
                  <a:cubicBezTo>
                    <a:pt x="20911" y="15651"/>
                    <a:pt x="21018" y="15102"/>
                    <a:pt x="21110" y="14544"/>
                  </a:cubicBezTo>
                  <a:cubicBezTo>
                    <a:pt x="21202" y="13986"/>
                    <a:pt x="21280" y="13420"/>
                    <a:pt x="21347" y="12862"/>
                  </a:cubicBezTo>
                  <a:cubicBezTo>
                    <a:pt x="21414" y="12304"/>
                    <a:pt x="21471" y="11754"/>
                    <a:pt x="21517" y="11163"/>
                  </a:cubicBezTo>
                  <a:cubicBezTo>
                    <a:pt x="21563" y="10572"/>
                    <a:pt x="21598" y="9939"/>
                    <a:pt x="21577" y="9348"/>
                  </a:cubicBezTo>
                  <a:cubicBezTo>
                    <a:pt x="21556" y="8757"/>
                    <a:pt x="21478" y="8207"/>
                    <a:pt x="21364" y="7757"/>
                  </a:cubicBezTo>
                  <a:cubicBezTo>
                    <a:pt x="21251" y="7308"/>
                    <a:pt x="21103" y="6958"/>
                    <a:pt x="20919" y="6617"/>
                  </a:cubicBezTo>
                  <a:cubicBezTo>
                    <a:pt x="20735" y="6275"/>
                    <a:pt x="20515" y="5942"/>
                    <a:pt x="20289" y="5642"/>
                  </a:cubicBezTo>
                  <a:cubicBezTo>
                    <a:pt x="20062" y="5343"/>
                    <a:pt x="19829" y="5076"/>
                    <a:pt x="19595" y="4835"/>
                  </a:cubicBezTo>
                  <a:cubicBezTo>
                    <a:pt x="19362" y="4593"/>
                    <a:pt x="19128" y="4377"/>
                    <a:pt x="18863" y="4168"/>
                  </a:cubicBezTo>
                  <a:cubicBezTo>
                    <a:pt x="18597" y="3960"/>
                    <a:pt x="18300" y="3760"/>
                    <a:pt x="18035" y="3594"/>
                  </a:cubicBezTo>
                  <a:cubicBezTo>
                    <a:pt x="17769" y="3427"/>
                    <a:pt x="17536" y="3294"/>
                    <a:pt x="17284" y="3161"/>
                  </a:cubicBezTo>
                  <a:cubicBezTo>
                    <a:pt x="17033" y="3028"/>
                    <a:pt x="16764" y="2894"/>
                    <a:pt x="16495" y="2761"/>
                  </a:cubicBezTo>
                  <a:cubicBezTo>
                    <a:pt x="16226" y="2628"/>
                    <a:pt x="15957" y="2495"/>
                    <a:pt x="15685" y="2370"/>
                  </a:cubicBezTo>
                  <a:cubicBezTo>
                    <a:pt x="15412" y="2245"/>
                    <a:pt x="15136" y="2128"/>
                    <a:pt x="14850" y="2003"/>
                  </a:cubicBezTo>
                  <a:cubicBezTo>
                    <a:pt x="14563" y="1879"/>
                    <a:pt x="14266" y="1745"/>
                    <a:pt x="13965" y="1620"/>
                  </a:cubicBezTo>
                  <a:cubicBezTo>
                    <a:pt x="13664" y="1495"/>
                    <a:pt x="13360" y="1379"/>
                    <a:pt x="13102" y="1287"/>
                  </a:cubicBezTo>
                  <a:cubicBezTo>
                    <a:pt x="12843" y="1196"/>
                    <a:pt x="12631" y="1129"/>
                    <a:pt x="12405" y="1062"/>
                  </a:cubicBezTo>
                  <a:cubicBezTo>
                    <a:pt x="12178" y="996"/>
                    <a:pt x="11937" y="929"/>
                    <a:pt x="11700" y="871"/>
                  </a:cubicBezTo>
                  <a:cubicBezTo>
                    <a:pt x="11463" y="813"/>
                    <a:pt x="11230" y="763"/>
                    <a:pt x="10996" y="713"/>
                  </a:cubicBezTo>
                  <a:cubicBezTo>
                    <a:pt x="10763" y="663"/>
                    <a:pt x="10529" y="613"/>
                    <a:pt x="10288" y="571"/>
                  </a:cubicBezTo>
                  <a:cubicBezTo>
                    <a:pt x="10048" y="530"/>
                    <a:pt x="9800" y="496"/>
                    <a:pt x="9492" y="463"/>
                  </a:cubicBezTo>
                  <a:cubicBezTo>
                    <a:pt x="9184" y="430"/>
                    <a:pt x="8816" y="396"/>
                    <a:pt x="8501" y="371"/>
                  </a:cubicBezTo>
                  <a:cubicBezTo>
                    <a:pt x="8186" y="346"/>
                    <a:pt x="7925" y="330"/>
                    <a:pt x="7606" y="330"/>
                  </a:cubicBezTo>
                  <a:cubicBezTo>
                    <a:pt x="7288" y="330"/>
                    <a:pt x="6913" y="346"/>
                    <a:pt x="6541" y="388"/>
                  </a:cubicBezTo>
                  <a:cubicBezTo>
                    <a:pt x="6169" y="430"/>
                    <a:pt x="5801" y="496"/>
                    <a:pt x="5433" y="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43" name="Drawing"/>
          <p:cNvGrpSpPr/>
          <p:nvPr/>
        </p:nvGrpSpPr>
        <p:grpSpPr>
          <a:xfrm>
            <a:off x="830644" y="4501365"/>
            <a:ext cx="11425224" cy="3365343"/>
            <a:chOff x="0" y="0"/>
            <a:chExt cx="11425222" cy="3365342"/>
          </a:xfrm>
        </p:grpSpPr>
        <p:sp>
          <p:nvSpPr>
            <p:cNvPr id="1931" name="Line"/>
            <p:cNvSpPr/>
            <p:nvPr/>
          </p:nvSpPr>
          <p:spPr>
            <a:xfrm>
              <a:off x="388555" y="210334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01318" y="0"/>
              <a:ext cx="349938" cy="53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188" fill="norm" stroke="1" extrusionOk="0">
                  <a:moveTo>
                    <a:pt x="12839" y="1532"/>
                  </a:moveTo>
                  <a:cubicBezTo>
                    <a:pt x="11817" y="948"/>
                    <a:pt x="10795" y="364"/>
                    <a:pt x="9644" y="114"/>
                  </a:cubicBezTo>
                  <a:cubicBezTo>
                    <a:pt x="8494" y="-136"/>
                    <a:pt x="7216" y="-53"/>
                    <a:pt x="5618" y="1157"/>
                  </a:cubicBezTo>
                  <a:cubicBezTo>
                    <a:pt x="4021" y="2366"/>
                    <a:pt x="2103" y="4701"/>
                    <a:pt x="1017" y="7411"/>
                  </a:cubicBezTo>
                  <a:cubicBezTo>
                    <a:pt x="-69" y="10122"/>
                    <a:pt x="-325" y="13208"/>
                    <a:pt x="442" y="15584"/>
                  </a:cubicBezTo>
                  <a:cubicBezTo>
                    <a:pt x="1209" y="17961"/>
                    <a:pt x="2998" y="19629"/>
                    <a:pt x="5107" y="20505"/>
                  </a:cubicBezTo>
                  <a:cubicBezTo>
                    <a:pt x="7216" y="21381"/>
                    <a:pt x="9644" y="21464"/>
                    <a:pt x="12073" y="20463"/>
                  </a:cubicBezTo>
                  <a:cubicBezTo>
                    <a:pt x="14501" y="19462"/>
                    <a:pt x="16929" y="17378"/>
                    <a:pt x="18527" y="14876"/>
                  </a:cubicBezTo>
                  <a:cubicBezTo>
                    <a:pt x="20125" y="12374"/>
                    <a:pt x="20892" y="9455"/>
                    <a:pt x="21083" y="7286"/>
                  </a:cubicBezTo>
                  <a:cubicBezTo>
                    <a:pt x="21275" y="5118"/>
                    <a:pt x="20892" y="3700"/>
                    <a:pt x="19677" y="2825"/>
                  </a:cubicBezTo>
                  <a:cubicBezTo>
                    <a:pt x="18463" y="1949"/>
                    <a:pt x="16418" y="1615"/>
                    <a:pt x="14821" y="1574"/>
                  </a:cubicBezTo>
                  <a:cubicBezTo>
                    <a:pt x="13223" y="1532"/>
                    <a:pt x="12073" y="1782"/>
                    <a:pt x="11497" y="2116"/>
                  </a:cubicBezTo>
                  <a:cubicBezTo>
                    <a:pt x="10922" y="2449"/>
                    <a:pt x="10922" y="2866"/>
                    <a:pt x="10922" y="3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31941" y="203984"/>
              <a:ext cx="28526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393" y="21600"/>
                  </a:moveTo>
                  <a:cubicBezTo>
                    <a:pt x="599" y="19800"/>
                    <a:pt x="-195" y="18000"/>
                    <a:pt x="43" y="17100"/>
                  </a:cubicBezTo>
                  <a:cubicBezTo>
                    <a:pt x="281" y="16200"/>
                    <a:pt x="1552" y="16200"/>
                    <a:pt x="5284" y="13500"/>
                  </a:cubicBezTo>
                  <a:cubicBezTo>
                    <a:pt x="9017" y="10800"/>
                    <a:pt x="15211" y="5400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25105" y="235734"/>
              <a:ext cx="374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3" y="17280"/>
                    <a:pt x="8786" y="12960"/>
                    <a:pt x="12386" y="9360"/>
                  </a:cubicBezTo>
                  <a:cubicBezTo>
                    <a:pt x="15986" y="5760"/>
                    <a:pt x="1879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72755" y="115084"/>
              <a:ext cx="12431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0" y="0"/>
                  </a:moveTo>
                  <a:cubicBezTo>
                    <a:pt x="4680" y="400"/>
                    <a:pt x="9360" y="800"/>
                    <a:pt x="13320" y="2300"/>
                  </a:cubicBezTo>
                  <a:cubicBezTo>
                    <a:pt x="17280" y="3800"/>
                    <a:pt x="20520" y="6400"/>
                    <a:pt x="21060" y="9400"/>
                  </a:cubicBezTo>
                  <a:cubicBezTo>
                    <a:pt x="21600" y="12400"/>
                    <a:pt x="19440" y="15800"/>
                    <a:pt x="15840" y="17900"/>
                  </a:cubicBezTo>
                  <a:cubicBezTo>
                    <a:pt x="12240" y="20000"/>
                    <a:pt x="7200" y="20800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844443" y="85036"/>
              <a:ext cx="252263" cy="33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85" fill="norm" stroke="1" extrusionOk="0">
                  <a:moveTo>
                    <a:pt x="18212" y="697"/>
                  </a:moveTo>
                  <a:cubicBezTo>
                    <a:pt x="18932" y="294"/>
                    <a:pt x="19652" y="-108"/>
                    <a:pt x="19652" y="26"/>
                  </a:cubicBezTo>
                  <a:cubicBezTo>
                    <a:pt x="19652" y="160"/>
                    <a:pt x="18932" y="831"/>
                    <a:pt x="16592" y="2106"/>
                  </a:cubicBezTo>
                  <a:cubicBezTo>
                    <a:pt x="14252" y="3380"/>
                    <a:pt x="10292" y="5258"/>
                    <a:pt x="7412" y="6600"/>
                  </a:cubicBezTo>
                  <a:cubicBezTo>
                    <a:pt x="4532" y="7942"/>
                    <a:pt x="2732" y="8747"/>
                    <a:pt x="1652" y="9485"/>
                  </a:cubicBezTo>
                  <a:cubicBezTo>
                    <a:pt x="572" y="10222"/>
                    <a:pt x="212" y="10893"/>
                    <a:pt x="662" y="11363"/>
                  </a:cubicBezTo>
                  <a:cubicBezTo>
                    <a:pt x="1112" y="11832"/>
                    <a:pt x="2372" y="12101"/>
                    <a:pt x="4262" y="12302"/>
                  </a:cubicBezTo>
                  <a:cubicBezTo>
                    <a:pt x="6152" y="12503"/>
                    <a:pt x="8672" y="12637"/>
                    <a:pt x="10382" y="12906"/>
                  </a:cubicBezTo>
                  <a:cubicBezTo>
                    <a:pt x="12092" y="13174"/>
                    <a:pt x="12992" y="13576"/>
                    <a:pt x="13172" y="14046"/>
                  </a:cubicBezTo>
                  <a:cubicBezTo>
                    <a:pt x="13352" y="14516"/>
                    <a:pt x="12812" y="15052"/>
                    <a:pt x="10652" y="15991"/>
                  </a:cubicBezTo>
                  <a:cubicBezTo>
                    <a:pt x="8492" y="16931"/>
                    <a:pt x="4712" y="18272"/>
                    <a:pt x="2552" y="19211"/>
                  </a:cubicBezTo>
                  <a:cubicBezTo>
                    <a:pt x="392" y="20150"/>
                    <a:pt x="-148" y="20687"/>
                    <a:pt x="32" y="21022"/>
                  </a:cubicBezTo>
                  <a:cubicBezTo>
                    <a:pt x="212" y="21358"/>
                    <a:pt x="1112" y="21492"/>
                    <a:pt x="4802" y="21291"/>
                  </a:cubicBezTo>
                  <a:cubicBezTo>
                    <a:pt x="8492" y="21090"/>
                    <a:pt x="14972" y="20553"/>
                    <a:pt x="21452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236405" y="121434"/>
              <a:ext cx="152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722"/>
                    <a:pt x="6000" y="3443"/>
                    <a:pt x="9300" y="6183"/>
                  </a:cubicBezTo>
                  <a:cubicBezTo>
                    <a:pt x="12600" y="8922"/>
                    <a:pt x="16200" y="12678"/>
                    <a:pt x="18300" y="15417"/>
                  </a:cubicBezTo>
                  <a:cubicBezTo>
                    <a:pt x="20400" y="18157"/>
                    <a:pt x="21000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274505" y="70634"/>
              <a:ext cx="203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8000" y="632"/>
                  </a:cubicBezTo>
                  <a:cubicBezTo>
                    <a:pt x="16650" y="1263"/>
                    <a:pt x="15075" y="2526"/>
                    <a:pt x="12262" y="5495"/>
                  </a:cubicBezTo>
                  <a:cubicBezTo>
                    <a:pt x="9450" y="8463"/>
                    <a:pt x="5400" y="13137"/>
                    <a:pt x="3038" y="15853"/>
                  </a:cubicBezTo>
                  <a:cubicBezTo>
                    <a:pt x="675" y="18568"/>
                    <a:pt x="0" y="19326"/>
                    <a:pt x="0" y="19958"/>
                  </a:cubicBezTo>
                  <a:cubicBezTo>
                    <a:pt x="0" y="20589"/>
                    <a:pt x="675" y="21095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509455" y="292884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509455" y="188607"/>
              <a:ext cx="58283" cy="4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910" fill="norm" stroke="1" extrusionOk="0">
                  <a:moveTo>
                    <a:pt x="11571" y="4006"/>
                  </a:moveTo>
                  <a:cubicBezTo>
                    <a:pt x="16200" y="3067"/>
                    <a:pt x="20829" y="2127"/>
                    <a:pt x="21214" y="1188"/>
                  </a:cubicBezTo>
                  <a:cubicBezTo>
                    <a:pt x="21600" y="249"/>
                    <a:pt x="17743" y="-690"/>
                    <a:pt x="14657" y="719"/>
                  </a:cubicBezTo>
                  <a:cubicBezTo>
                    <a:pt x="11571" y="2127"/>
                    <a:pt x="9257" y="5884"/>
                    <a:pt x="6943" y="9640"/>
                  </a:cubicBezTo>
                  <a:cubicBezTo>
                    <a:pt x="4629" y="13397"/>
                    <a:pt x="2314" y="17153"/>
                    <a:pt x="0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836355" y="578634"/>
              <a:ext cx="660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5" y="18514"/>
                    <a:pt x="4569" y="15429"/>
                    <a:pt x="6992" y="12343"/>
                  </a:cubicBezTo>
                  <a:cubicBezTo>
                    <a:pt x="9415" y="9257"/>
                    <a:pt x="11977" y="6171"/>
                    <a:pt x="14435" y="4114"/>
                  </a:cubicBezTo>
                  <a:cubicBezTo>
                    <a:pt x="16892" y="2057"/>
                    <a:pt x="1924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179255" y="659705"/>
              <a:ext cx="196851" cy="1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0" fill="norm" stroke="1" extrusionOk="0">
                  <a:moveTo>
                    <a:pt x="0" y="8563"/>
                  </a:moveTo>
                  <a:cubicBezTo>
                    <a:pt x="232" y="14916"/>
                    <a:pt x="465" y="21269"/>
                    <a:pt x="1045" y="20761"/>
                  </a:cubicBezTo>
                  <a:cubicBezTo>
                    <a:pt x="1626" y="20253"/>
                    <a:pt x="2555" y="12883"/>
                    <a:pt x="4413" y="7928"/>
                  </a:cubicBezTo>
                  <a:cubicBezTo>
                    <a:pt x="6271" y="2973"/>
                    <a:pt x="9058" y="431"/>
                    <a:pt x="11729" y="50"/>
                  </a:cubicBezTo>
                  <a:cubicBezTo>
                    <a:pt x="14400" y="-331"/>
                    <a:pt x="16955" y="1448"/>
                    <a:pt x="18581" y="5260"/>
                  </a:cubicBezTo>
                  <a:cubicBezTo>
                    <a:pt x="20206" y="9071"/>
                    <a:pt x="20903" y="14916"/>
                    <a:pt x="2160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744405" y="489734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706305" y="604034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6200"/>
                    <a:pt x="11590" y="10800"/>
                    <a:pt x="15190" y="7200"/>
                  </a:cubicBezTo>
                  <a:cubicBezTo>
                    <a:pt x="18790" y="3600"/>
                    <a:pt x="2019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594176" y="273834"/>
              <a:ext cx="445630" cy="42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33" fill="norm" stroke="1" extrusionOk="0">
                  <a:moveTo>
                    <a:pt x="17252" y="0"/>
                  </a:moveTo>
                  <a:cubicBezTo>
                    <a:pt x="14079" y="1702"/>
                    <a:pt x="10906" y="3405"/>
                    <a:pt x="8551" y="4735"/>
                  </a:cubicBezTo>
                  <a:cubicBezTo>
                    <a:pt x="6197" y="6065"/>
                    <a:pt x="4661" y="7023"/>
                    <a:pt x="3586" y="7767"/>
                  </a:cubicBezTo>
                  <a:cubicBezTo>
                    <a:pt x="2511" y="8512"/>
                    <a:pt x="1897" y="9044"/>
                    <a:pt x="1948" y="9364"/>
                  </a:cubicBezTo>
                  <a:cubicBezTo>
                    <a:pt x="1999" y="9683"/>
                    <a:pt x="2716" y="9789"/>
                    <a:pt x="4610" y="9789"/>
                  </a:cubicBezTo>
                  <a:cubicBezTo>
                    <a:pt x="6504" y="9789"/>
                    <a:pt x="9575" y="9683"/>
                    <a:pt x="11366" y="9736"/>
                  </a:cubicBezTo>
                  <a:cubicBezTo>
                    <a:pt x="13158" y="9789"/>
                    <a:pt x="13670" y="10002"/>
                    <a:pt x="13874" y="10374"/>
                  </a:cubicBezTo>
                  <a:cubicBezTo>
                    <a:pt x="14079" y="10747"/>
                    <a:pt x="13977" y="11279"/>
                    <a:pt x="12799" y="12290"/>
                  </a:cubicBezTo>
                  <a:cubicBezTo>
                    <a:pt x="11622" y="13300"/>
                    <a:pt x="9370" y="14790"/>
                    <a:pt x="7271" y="16120"/>
                  </a:cubicBezTo>
                  <a:cubicBezTo>
                    <a:pt x="5173" y="17450"/>
                    <a:pt x="3228" y="18621"/>
                    <a:pt x="1948" y="19472"/>
                  </a:cubicBezTo>
                  <a:cubicBezTo>
                    <a:pt x="669" y="20323"/>
                    <a:pt x="54" y="20855"/>
                    <a:pt x="3" y="21174"/>
                  </a:cubicBezTo>
                  <a:cubicBezTo>
                    <a:pt x="-48" y="21494"/>
                    <a:pt x="464" y="21600"/>
                    <a:pt x="2460" y="21494"/>
                  </a:cubicBezTo>
                  <a:cubicBezTo>
                    <a:pt x="4456" y="21387"/>
                    <a:pt x="7937" y="21068"/>
                    <a:pt x="11366" y="20855"/>
                  </a:cubicBezTo>
                  <a:cubicBezTo>
                    <a:pt x="14796" y="20642"/>
                    <a:pt x="18174" y="20536"/>
                    <a:pt x="21552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249355" y="390251"/>
              <a:ext cx="247651" cy="25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964"/>
                  </a:moveTo>
                  <a:cubicBezTo>
                    <a:pt x="554" y="1250"/>
                    <a:pt x="1108" y="536"/>
                    <a:pt x="2123" y="446"/>
                  </a:cubicBezTo>
                  <a:cubicBezTo>
                    <a:pt x="3138" y="357"/>
                    <a:pt x="4615" y="893"/>
                    <a:pt x="6000" y="3749"/>
                  </a:cubicBezTo>
                  <a:cubicBezTo>
                    <a:pt x="7385" y="6605"/>
                    <a:pt x="8677" y="11782"/>
                    <a:pt x="8492" y="15174"/>
                  </a:cubicBezTo>
                  <a:cubicBezTo>
                    <a:pt x="8308" y="18565"/>
                    <a:pt x="6646" y="20172"/>
                    <a:pt x="5262" y="20886"/>
                  </a:cubicBezTo>
                  <a:cubicBezTo>
                    <a:pt x="3877" y="21600"/>
                    <a:pt x="2769" y="21421"/>
                    <a:pt x="2215" y="20440"/>
                  </a:cubicBezTo>
                  <a:cubicBezTo>
                    <a:pt x="1662" y="19458"/>
                    <a:pt x="1662" y="17673"/>
                    <a:pt x="3600" y="14638"/>
                  </a:cubicBezTo>
                  <a:cubicBezTo>
                    <a:pt x="5538" y="11603"/>
                    <a:pt x="9415" y="7319"/>
                    <a:pt x="11723" y="4909"/>
                  </a:cubicBezTo>
                  <a:cubicBezTo>
                    <a:pt x="14031" y="2499"/>
                    <a:pt x="14769" y="1964"/>
                    <a:pt x="15692" y="1339"/>
                  </a:cubicBezTo>
                  <a:cubicBezTo>
                    <a:pt x="16615" y="714"/>
                    <a:pt x="17723" y="0"/>
                    <a:pt x="18000" y="0"/>
                  </a:cubicBezTo>
                  <a:cubicBezTo>
                    <a:pt x="18277" y="0"/>
                    <a:pt x="17723" y="714"/>
                    <a:pt x="16431" y="3035"/>
                  </a:cubicBezTo>
                  <a:cubicBezTo>
                    <a:pt x="15138" y="5355"/>
                    <a:pt x="13108" y="9283"/>
                    <a:pt x="12369" y="12139"/>
                  </a:cubicBezTo>
                  <a:cubicBezTo>
                    <a:pt x="11631" y="14995"/>
                    <a:pt x="12185" y="16780"/>
                    <a:pt x="13938" y="17851"/>
                  </a:cubicBezTo>
                  <a:cubicBezTo>
                    <a:pt x="15692" y="18922"/>
                    <a:pt x="18646" y="19279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648770" y="58498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795455" y="291093"/>
              <a:ext cx="139801" cy="60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13" fill="norm" stroke="1" extrusionOk="0">
                  <a:moveTo>
                    <a:pt x="5718" y="9513"/>
                  </a:moveTo>
                  <a:cubicBezTo>
                    <a:pt x="4447" y="11838"/>
                    <a:pt x="3176" y="14163"/>
                    <a:pt x="2541" y="16038"/>
                  </a:cubicBezTo>
                  <a:cubicBezTo>
                    <a:pt x="1906" y="17913"/>
                    <a:pt x="1906" y="19338"/>
                    <a:pt x="1906" y="20238"/>
                  </a:cubicBezTo>
                  <a:cubicBezTo>
                    <a:pt x="1906" y="21138"/>
                    <a:pt x="1906" y="21513"/>
                    <a:pt x="1906" y="21513"/>
                  </a:cubicBezTo>
                  <a:cubicBezTo>
                    <a:pt x="1906" y="21513"/>
                    <a:pt x="1906" y="21138"/>
                    <a:pt x="1588" y="19750"/>
                  </a:cubicBezTo>
                  <a:cubicBezTo>
                    <a:pt x="1271" y="18363"/>
                    <a:pt x="635" y="15963"/>
                    <a:pt x="794" y="13225"/>
                  </a:cubicBezTo>
                  <a:cubicBezTo>
                    <a:pt x="953" y="10488"/>
                    <a:pt x="1906" y="7413"/>
                    <a:pt x="3653" y="5163"/>
                  </a:cubicBezTo>
                  <a:cubicBezTo>
                    <a:pt x="5400" y="2913"/>
                    <a:pt x="7941" y="1488"/>
                    <a:pt x="10006" y="738"/>
                  </a:cubicBezTo>
                  <a:cubicBezTo>
                    <a:pt x="12071" y="-12"/>
                    <a:pt x="13659" y="-87"/>
                    <a:pt x="15088" y="63"/>
                  </a:cubicBezTo>
                  <a:cubicBezTo>
                    <a:pt x="16518" y="213"/>
                    <a:pt x="17788" y="588"/>
                    <a:pt x="19059" y="1713"/>
                  </a:cubicBezTo>
                  <a:cubicBezTo>
                    <a:pt x="20329" y="2838"/>
                    <a:pt x="21600" y="4713"/>
                    <a:pt x="20647" y="6213"/>
                  </a:cubicBezTo>
                  <a:cubicBezTo>
                    <a:pt x="19694" y="7713"/>
                    <a:pt x="16518" y="8838"/>
                    <a:pt x="12706" y="9476"/>
                  </a:cubicBezTo>
                  <a:cubicBezTo>
                    <a:pt x="8894" y="10113"/>
                    <a:pt x="4447" y="10263"/>
                    <a:pt x="0" y="1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979605" y="540534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998655" y="551823"/>
              <a:ext cx="127001" cy="17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21600" y="173"/>
                  </a:moveTo>
                  <a:cubicBezTo>
                    <a:pt x="19800" y="-87"/>
                    <a:pt x="18000" y="-347"/>
                    <a:pt x="14580" y="1735"/>
                  </a:cubicBezTo>
                  <a:cubicBezTo>
                    <a:pt x="11160" y="3817"/>
                    <a:pt x="6120" y="8241"/>
                    <a:pt x="3420" y="11884"/>
                  </a:cubicBezTo>
                  <a:cubicBezTo>
                    <a:pt x="720" y="15528"/>
                    <a:pt x="360" y="18390"/>
                    <a:pt x="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189667" y="330984"/>
              <a:ext cx="10108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21053" y="900"/>
                  </a:moveTo>
                  <a:cubicBezTo>
                    <a:pt x="19290" y="450"/>
                    <a:pt x="17526" y="0"/>
                    <a:pt x="15102" y="0"/>
                  </a:cubicBezTo>
                  <a:cubicBezTo>
                    <a:pt x="12677" y="0"/>
                    <a:pt x="9592" y="450"/>
                    <a:pt x="6726" y="2250"/>
                  </a:cubicBezTo>
                  <a:cubicBezTo>
                    <a:pt x="3861" y="4050"/>
                    <a:pt x="1216" y="7200"/>
                    <a:pt x="335" y="10125"/>
                  </a:cubicBezTo>
                  <a:cubicBezTo>
                    <a:pt x="-547" y="13050"/>
                    <a:pt x="335" y="15750"/>
                    <a:pt x="2759" y="17625"/>
                  </a:cubicBezTo>
                  <a:cubicBezTo>
                    <a:pt x="5184" y="19500"/>
                    <a:pt x="9151" y="20550"/>
                    <a:pt x="13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322505" y="422001"/>
              <a:ext cx="14605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34"/>
                  </a:moveTo>
                  <a:cubicBezTo>
                    <a:pt x="1565" y="1217"/>
                    <a:pt x="3130" y="0"/>
                    <a:pt x="4383" y="0"/>
                  </a:cubicBezTo>
                  <a:cubicBezTo>
                    <a:pt x="5635" y="0"/>
                    <a:pt x="6574" y="1217"/>
                    <a:pt x="7513" y="3803"/>
                  </a:cubicBezTo>
                  <a:cubicBezTo>
                    <a:pt x="8452" y="6389"/>
                    <a:pt x="9391" y="10344"/>
                    <a:pt x="9548" y="13234"/>
                  </a:cubicBezTo>
                  <a:cubicBezTo>
                    <a:pt x="9704" y="16124"/>
                    <a:pt x="9078" y="17949"/>
                    <a:pt x="8139" y="19318"/>
                  </a:cubicBezTo>
                  <a:cubicBezTo>
                    <a:pt x="7200" y="20687"/>
                    <a:pt x="5948" y="21600"/>
                    <a:pt x="5009" y="21144"/>
                  </a:cubicBezTo>
                  <a:cubicBezTo>
                    <a:pt x="4070" y="20687"/>
                    <a:pt x="3443" y="18862"/>
                    <a:pt x="3913" y="16124"/>
                  </a:cubicBezTo>
                  <a:cubicBezTo>
                    <a:pt x="4383" y="13386"/>
                    <a:pt x="5948" y="9735"/>
                    <a:pt x="7670" y="6997"/>
                  </a:cubicBezTo>
                  <a:cubicBezTo>
                    <a:pt x="9391" y="4259"/>
                    <a:pt x="11270" y="2434"/>
                    <a:pt x="12052" y="2282"/>
                  </a:cubicBezTo>
                  <a:cubicBezTo>
                    <a:pt x="12835" y="2130"/>
                    <a:pt x="12522" y="3651"/>
                    <a:pt x="11739" y="6085"/>
                  </a:cubicBezTo>
                  <a:cubicBezTo>
                    <a:pt x="10957" y="8518"/>
                    <a:pt x="9704" y="11865"/>
                    <a:pt x="9235" y="14451"/>
                  </a:cubicBezTo>
                  <a:cubicBezTo>
                    <a:pt x="8765" y="17037"/>
                    <a:pt x="9078" y="18862"/>
                    <a:pt x="11270" y="19927"/>
                  </a:cubicBezTo>
                  <a:cubicBezTo>
                    <a:pt x="13461" y="20992"/>
                    <a:pt x="17530" y="21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563805" y="362734"/>
              <a:ext cx="585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0" y="0"/>
                  </a:moveTo>
                  <a:cubicBezTo>
                    <a:pt x="2234" y="1322"/>
                    <a:pt x="4469" y="2645"/>
                    <a:pt x="9310" y="4922"/>
                  </a:cubicBezTo>
                  <a:cubicBezTo>
                    <a:pt x="14152" y="7200"/>
                    <a:pt x="21600" y="10433"/>
                    <a:pt x="20483" y="13371"/>
                  </a:cubicBezTo>
                  <a:cubicBezTo>
                    <a:pt x="19366" y="16310"/>
                    <a:pt x="9683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442905" y="857516"/>
              <a:ext cx="209551" cy="21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3078"/>
                  </a:moveTo>
                  <a:cubicBezTo>
                    <a:pt x="0" y="2068"/>
                    <a:pt x="0" y="1059"/>
                    <a:pt x="764" y="453"/>
                  </a:cubicBezTo>
                  <a:cubicBezTo>
                    <a:pt x="1527" y="-152"/>
                    <a:pt x="3055" y="-354"/>
                    <a:pt x="4800" y="1160"/>
                  </a:cubicBezTo>
                  <a:cubicBezTo>
                    <a:pt x="6545" y="2674"/>
                    <a:pt x="8509" y="5904"/>
                    <a:pt x="8945" y="9336"/>
                  </a:cubicBezTo>
                  <a:cubicBezTo>
                    <a:pt x="9382" y="12767"/>
                    <a:pt x="8291" y="16401"/>
                    <a:pt x="7091" y="18521"/>
                  </a:cubicBezTo>
                  <a:cubicBezTo>
                    <a:pt x="5891" y="20640"/>
                    <a:pt x="4582" y="21246"/>
                    <a:pt x="3927" y="20640"/>
                  </a:cubicBezTo>
                  <a:cubicBezTo>
                    <a:pt x="3273" y="20035"/>
                    <a:pt x="3273" y="18218"/>
                    <a:pt x="4800" y="15392"/>
                  </a:cubicBezTo>
                  <a:cubicBezTo>
                    <a:pt x="6327" y="12566"/>
                    <a:pt x="9382" y="8730"/>
                    <a:pt x="11673" y="6106"/>
                  </a:cubicBezTo>
                  <a:cubicBezTo>
                    <a:pt x="13964" y="3482"/>
                    <a:pt x="15491" y="2068"/>
                    <a:pt x="15818" y="1766"/>
                  </a:cubicBezTo>
                  <a:cubicBezTo>
                    <a:pt x="16145" y="1463"/>
                    <a:pt x="15273" y="2270"/>
                    <a:pt x="14182" y="3885"/>
                  </a:cubicBezTo>
                  <a:cubicBezTo>
                    <a:pt x="13091" y="5500"/>
                    <a:pt x="11782" y="7923"/>
                    <a:pt x="11345" y="10143"/>
                  </a:cubicBezTo>
                  <a:cubicBezTo>
                    <a:pt x="10909" y="12364"/>
                    <a:pt x="11345" y="14382"/>
                    <a:pt x="13200" y="15493"/>
                  </a:cubicBezTo>
                  <a:cubicBezTo>
                    <a:pt x="15055" y="16603"/>
                    <a:pt x="18327" y="16805"/>
                    <a:pt x="21600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704269" y="859736"/>
              <a:ext cx="119637" cy="18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196" fill="norm" stroke="1" extrusionOk="0">
                  <a:moveTo>
                    <a:pt x="17697" y="1261"/>
                  </a:moveTo>
                  <a:cubicBezTo>
                    <a:pt x="15835" y="533"/>
                    <a:pt x="13973" y="-195"/>
                    <a:pt x="12111" y="48"/>
                  </a:cubicBezTo>
                  <a:cubicBezTo>
                    <a:pt x="10249" y="290"/>
                    <a:pt x="8387" y="1504"/>
                    <a:pt x="6152" y="4052"/>
                  </a:cubicBezTo>
                  <a:cubicBezTo>
                    <a:pt x="3918" y="6601"/>
                    <a:pt x="1311" y="10484"/>
                    <a:pt x="380" y="13517"/>
                  </a:cubicBezTo>
                  <a:cubicBezTo>
                    <a:pt x="-551" y="16551"/>
                    <a:pt x="194" y="18735"/>
                    <a:pt x="2987" y="19949"/>
                  </a:cubicBezTo>
                  <a:cubicBezTo>
                    <a:pt x="5780" y="21162"/>
                    <a:pt x="10621" y="21405"/>
                    <a:pt x="13973" y="21041"/>
                  </a:cubicBezTo>
                  <a:cubicBezTo>
                    <a:pt x="17325" y="20677"/>
                    <a:pt x="19187" y="19706"/>
                    <a:pt x="21049" y="18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728655" y="972334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868355" y="826709"/>
              <a:ext cx="311151" cy="22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21560"/>
                  </a:moveTo>
                  <a:cubicBezTo>
                    <a:pt x="2351" y="20960"/>
                    <a:pt x="4702" y="20360"/>
                    <a:pt x="6245" y="20060"/>
                  </a:cubicBezTo>
                  <a:cubicBezTo>
                    <a:pt x="7788" y="19760"/>
                    <a:pt x="8522" y="19760"/>
                    <a:pt x="8890" y="19260"/>
                  </a:cubicBezTo>
                  <a:cubicBezTo>
                    <a:pt x="9257" y="18760"/>
                    <a:pt x="9257" y="17760"/>
                    <a:pt x="8596" y="16260"/>
                  </a:cubicBezTo>
                  <a:cubicBezTo>
                    <a:pt x="7935" y="14760"/>
                    <a:pt x="6612" y="12760"/>
                    <a:pt x="5731" y="10460"/>
                  </a:cubicBezTo>
                  <a:cubicBezTo>
                    <a:pt x="4849" y="8160"/>
                    <a:pt x="4408" y="5560"/>
                    <a:pt x="4482" y="3860"/>
                  </a:cubicBezTo>
                  <a:cubicBezTo>
                    <a:pt x="4555" y="2160"/>
                    <a:pt x="5143" y="1360"/>
                    <a:pt x="5878" y="860"/>
                  </a:cubicBezTo>
                  <a:cubicBezTo>
                    <a:pt x="6612" y="360"/>
                    <a:pt x="7494" y="160"/>
                    <a:pt x="8302" y="60"/>
                  </a:cubicBezTo>
                  <a:cubicBezTo>
                    <a:pt x="9110" y="-40"/>
                    <a:pt x="9845" y="-40"/>
                    <a:pt x="10506" y="260"/>
                  </a:cubicBezTo>
                  <a:cubicBezTo>
                    <a:pt x="11167" y="560"/>
                    <a:pt x="11755" y="1160"/>
                    <a:pt x="12269" y="1860"/>
                  </a:cubicBezTo>
                  <a:cubicBezTo>
                    <a:pt x="12784" y="2560"/>
                    <a:pt x="13224" y="3360"/>
                    <a:pt x="13298" y="4860"/>
                  </a:cubicBezTo>
                  <a:cubicBezTo>
                    <a:pt x="13371" y="6360"/>
                    <a:pt x="13078" y="8560"/>
                    <a:pt x="12563" y="10460"/>
                  </a:cubicBezTo>
                  <a:cubicBezTo>
                    <a:pt x="12049" y="12360"/>
                    <a:pt x="11314" y="13960"/>
                    <a:pt x="10800" y="15560"/>
                  </a:cubicBezTo>
                  <a:cubicBezTo>
                    <a:pt x="10286" y="17160"/>
                    <a:pt x="9992" y="18760"/>
                    <a:pt x="10506" y="19560"/>
                  </a:cubicBezTo>
                  <a:cubicBezTo>
                    <a:pt x="11020" y="20360"/>
                    <a:pt x="12343" y="20360"/>
                    <a:pt x="14327" y="19960"/>
                  </a:cubicBezTo>
                  <a:cubicBezTo>
                    <a:pt x="16310" y="19560"/>
                    <a:pt x="18955" y="18760"/>
                    <a:pt x="21600" y="17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6122605" y="56593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6097205" y="743734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852855" y="419884"/>
              <a:ext cx="6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948105" y="648484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7089394" y="439926"/>
              <a:ext cx="201612" cy="31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68" fill="norm" stroke="1" extrusionOk="0">
                  <a:moveTo>
                    <a:pt x="11306" y="3795"/>
                  </a:moveTo>
                  <a:cubicBezTo>
                    <a:pt x="10856" y="2937"/>
                    <a:pt x="10406" y="2079"/>
                    <a:pt x="9618" y="1721"/>
                  </a:cubicBezTo>
                  <a:cubicBezTo>
                    <a:pt x="8831" y="1364"/>
                    <a:pt x="7706" y="1507"/>
                    <a:pt x="6018" y="3152"/>
                  </a:cubicBezTo>
                  <a:cubicBezTo>
                    <a:pt x="4331" y="4797"/>
                    <a:pt x="2081" y="7944"/>
                    <a:pt x="956" y="10948"/>
                  </a:cubicBezTo>
                  <a:cubicBezTo>
                    <a:pt x="-169" y="13952"/>
                    <a:pt x="-169" y="16813"/>
                    <a:pt x="281" y="18529"/>
                  </a:cubicBezTo>
                  <a:cubicBezTo>
                    <a:pt x="731" y="20246"/>
                    <a:pt x="1631" y="20818"/>
                    <a:pt x="2756" y="21104"/>
                  </a:cubicBezTo>
                  <a:cubicBezTo>
                    <a:pt x="3881" y="21390"/>
                    <a:pt x="5231" y="21390"/>
                    <a:pt x="7368" y="20389"/>
                  </a:cubicBezTo>
                  <a:cubicBezTo>
                    <a:pt x="9506" y="19387"/>
                    <a:pt x="12431" y="17385"/>
                    <a:pt x="14344" y="14738"/>
                  </a:cubicBezTo>
                  <a:cubicBezTo>
                    <a:pt x="16256" y="12092"/>
                    <a:pt x="17156" y="8802"/>
                    <a:pt x="16818" y="6299"/>
                  </a:cubicBezTo>
                  <a:cubicBezTo>
                    <a:pt x="16481" y="3795"/>
                    <a:pt x="14906" y="2079"/>
                    <a:pt x="12881" y="1077"/>
                  </a:cubicBezTo>
                  <a:cubicBezTo>
                    <a:pt x="10856" y="76"/>
                    <a:pt x="8381" y="-210"/>
                    <a:pt x="6356" y="148"/>
                  </a:cubicBezTo>
                  <a:cubicBezTo>
                    <a:pt x="4331" y="505"/>
                    <a:pt x="2756" y="1507"/>
                    <a:pt x="1856" y="2436"/>
                  </a:cubicBezTo>
                  <a:cubicBezTo>
                    <a:pt x="956" y="3366"/>
                    <a:pt x="731" y="4224"/>
                    <a:pt x="956" y="4940"/>
                  </a:cubicBezTo>
                  <a:cubicBezTo>
                    <a:pt x="1181" y="5655"/>
                    <a:pt x="1856" y="6227"/>
                    <a:pt x="5343" y="6728"/>
                  </a:cubicBezTo>
                  <a:cubicBezTo>
                    <a:pt x="8831" y="7228"/>
                    <a:pt x="15131" y="7658"/>
                    <a:pt x="21431" y="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7449755" y="578634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840"/>
                    <a:pt x="11270" y="10080"/>
                    <a:pt x="14870" y="6480"/>
                  </a:cubicBezTo>
                  <a:cubicBezTo>
                    <a:pt x="18470" y="2880"/>
                    <a:pt x="2003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531082" y="515134"/>
              <a:ext cx="139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829"/>
                    <a:pt x="1783" y="5657"/>
                    <a:pt x="240" y="9257"/>
                  </a:cubicBezTo>
                  <a:cubicBezTo>
                    <a:pt x="-1303" y="12857"/>
                    <a:pt x="4868" y="1722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737881" y="444079"/>
              <a:ext cx="181775" cy="26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28" fill="norm" stroke="1" extrusionOk="0">
                  <a:moveTo>
                    <a:pt x="1211" y="4802"/>
                  </a:moveTo>
                  <a:cubicBezTo>
                    <a:pt x="962" y="3583"/>
                    <a:pt x="714" y="2364"/>
                    <a:pt x="1335" y="1493"/>
                  </a:cubicBezTo>
                  <a:cubicBezTo>
                    <a:pt x="1955" y="622"/>
                    <a:pt x="3445" y="99"/>
                    <a:pt x="5431" y="12"/>
                  </a:cubicBezTo>
                  <a:cubicBezTo>
                    <a:pt x="7418" y="-75"/>
                    <a:pt x="9900" y="273"/>
                    <a:pt x="10645" y="2277"/>
                  </a:cubicBezTo>
                  <a:cubicBezTo>
                    <a:pt x="11390" y="4280"/>
                    <a:pt x="10397" y="7938"/>
                    <a:pt x="8535" y="10986"/>
                  </a:cubicBezTo>
                  <a:cubicBezTo>
                    <a:pt x="6673" y="14035"/>
                    <a:pt x="3942" y="16473"/>
                    <a:pt x="2204" y="18128"/>
                  </a:cubicBezTo>
                  <a:cubicBezTo>
                    <a:pt x="466" y="19783"/>
                    <a:pt x="-279" y="20654"/>
                    <a:pt x="93" y="21090"/>
                  </a:cubicBezTo>
                  <a:cubicBezTo>
                    <a:pt x="466" y="21525"/>
                    <a:pt x="1955" y="21525"/>
                    <a:pt x="5680" y="21177"/>
                  </a:cubicBezTo>
                  <a:cubicBezTo>
                    <a:pt x="9404" y="20828"/>
                    <a:pt x="15362" y="20131"/>
                    <a:pt x="21321" y="19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7970455" y="62308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040305" y="419884"/>
              <a:ext cx="187391" cy="26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18" fill="norm" stroke="1" extrusionOk="0">
                  <a:moveTo>
                    <a:pt x="0" y="4147"/>
                  </a:moveTo>
                  <a:cubicBezTo>
                    <a:pt x="2611" y="4493"/>
                    <a:pt x="5222" y="4838"/>
                    <a:pt x="7833" y="6480"/>
                  </a:cubicBezTo>
                  <a:cubicBezTo>
                    <a:pt x="10444" y="8122"/>
                    <a:pt x="13055" y="11059"/>
                    <a:pt x="13767" y="13392"/>
                  </a:cubicBezTo>
                  <a:cubicBezTo>
                    <a:pt x="14479" y="15725"/>
                    <a:pt x="13292" y="17453"/>
                    <a:pt x="12224" y="18662"/>
                  </a:cubicBezTo>
                  <a:cubicBezTo>
                    <a:pt x="11156" y="19872"/>
                    <a:pt x="10207" y="20563"/>
                    <a:pt x="9138" y="20995"/>
                  </a:cubicBezTo>
                  <a:cubicBezTo>
                    <a:pt x="8070" y="21427"/>
                    <a:pt x="6884" y="21600"/>
                    <a:pt x="6290" y="21168"/>
                  </a:cubicBezTo>
                  <a:cubicBezTo>
                    <a:pt x="5697" y="20736"/>
                    <a:pt x="5697" y="19699"/>
                    <a:pt x="7240" y="17798"/>
                  </a:cubicBezTo>
                  <a:cubicBezTo>
                    <a:pt x="8782" y="15898"/>
                    <a:pt x="11868" y="13133"/>
                    <a:pt x="14360" y="11059"/>
                  </a:cubicBezTo>
                  <a:cubicBezTo>
                    <a:pt x="16853" y="8986"/>
                    <a:pt x="18752" y="7603"/>
                    <a:pt x="19938" y="6307"/>
                  </a:cubicBezTo>
                  <a:cubicBezTo>
                    <a:pt x="21125" y="5011"/>
                    <a:pt x="21600" y="3802"/>
                    <a:pt x="19938" y="2765"/>
                  </a:cubicBezTo>
                  <a:cubicBezTo>
                    <a:pt x="18277" y="1728"/>
                    <a:pt x="14479" y="864"/>
                    <a:pt x="106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376855" y="584984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" y="16457"/>
                    <a:pt x="702" y="11314"/>
                    <a:pt x="1405" y="8229"/>
                  </a:cubicBezTo>
                  <a:cubicBezTo>
                    <a:pt x="2107" y="5143"/>
                    <a:pt x="3161" y="4114"/>
                    <a:pt x="6585" y="3086"/>
                  </a:cubicBezTo>
                  <a:cubicBezTo>
                    <a:pt x="10010" y="2057"/>
                    <a:pt x="1580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8483582" y="508784"/>
              <a:ext cx="1392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70"/>
                    <a:pt x="-1303" y="9341"/>
                    <a:pt x="240" y="12941"/>
                  </a:cubicBezTo>
                  <a:cubicBezTo>
                    <a:pt x="1783" y="16541"/>
                    <a:pt x="11040" y="1907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8773912" y="437737"/>
              <a:ext cx="121690" cy="25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47" fill="norm" stroke="1" extrusionOk="0">
                  <a:moveTo>
                    <a:pt x="518" y="4880"/>
                  </a:moveTo>
                  <a:cubicBezTo>
                    <a:pt x="152" y="3995"/>
                    <a:pt x="-214" y="3110"/>
                    <a:pt x="152" y="2313"/>
                  </a:cubicBezTo>
                  <a:cubicBezTo>
                    <a:pt x="518" y="1516"/>
                    <a:pt x="1617" y="808"/>
                    <a:pt x="3996" y="366"/>
                  </a:cubicBezTo>
                  <a:cubicBezTo>
                    <a:pt x="6376" y="-77"/>
                    <a:pt x="10037" y="-254"/>
                    <a:pt x="12783" y="631"/>
                  </a:cubicBezTo>
                  <a:cubicBezTo>
                    <a:pt x="15528" y="1516"/>
                    <a:pt x="17359" y="3464"/>
                    <a:pt x="17176" y="5235"/>
                  </a:cubicBezTo>
                  <a:cubicBezTo>
                    <a:pt x="16993" y="7005"/>
                    <a:pt x="14796" y="8598"/>
                    <a:pt x="12966" y="9661"/>
                  </a:cubicBezTo>
                  <a:cubicBezTo>
                    <a:pt x="11135" y="10723"/>
                    <a:pt x="9671" y="11254"/>
                    <a:pt x="10220" y="11874"/>
                  </a:cubicBezTo>
                  <a:cubicBezTo>
                    <a:pt x="10769" y="12494"/>
                    <a:pt x="13332" y="13202"/>
                    <a:pt x="15528" y="13998"/>
                  </a:cubicBezTo>
                  <a:cubicBezTo>
                    <a:pt x="17725" y="14795"/>
                    <a:pt x="19555" y="15680"/>
                    <a:pt x="20471" y="16566"/>
                  </a:cubicBezTo>
                  <a:cubicBezTo>
                    <a:pt x="21386" y="17451"/>
                    <a:pt x="21386" y="18336"/>
                    <a:pt x="19189" y="19133"/>
                  </a:cubicBezTo>
                  <a:cubicBezTo>
                    <a:pt x="16993" y="19930"/>
                    <a:pt x="12600" y="20638"/>
                    <a:pt x="9488" y="20992"/>
                  </a:cubicBezTo>
                  <a:cubicBezTo>
                    <a:pt x="6376" y="21346"/>
                    <a:pt x="4545" y="21346"/>
                    <a:pt x="3630" y="20903"/>
                  </a:cubicBezTo>
                  <a:cubicBezTo>
                    <a:pt x="2715" y="20461"/>
                    <a:pt x="2715" y="19576"/>
                    <a:pt x="2715" y="18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9010212" y="416001"/>
              <a:ext cx="122294" cy="27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40" fill="norm" stroke="1" extrusionOk="0">
                  <a:moveTo>
                    <a:pt x="21152" y="2797"/>
                  </a:moveTo>
                  <a:cubicBezTo>
                    <a:pt x="20054" y="1966"/>
                    <a:pt x="18955" y="1135"/>
                    <a:pt x="16576" y="554"/>
                  </a:cubicBezTo>
                  <a:cubicBezTo>
                    <a:pt x="14196" y="-28"/>
                    <a:pt x="10535" y="-360"/>
                    <a:pt x="7606" y="637"/>
                  </a:cubicBezTo>
                  <a:cubicBezTo>
                    <a:pt x="4677" y="1634"/>
                    <a:pt x="2481" y="3960"/>
                    <a:pt x="1199" y="6951"/>
                  </a:cubicBezTo>
                  <a:cubicBezTo>
                    <a:pt x="-82" y="9942"/>
                    <a:pt x="-448" y="13597"/>
                    <a:pt x="650" y="16089"/>
                  </a:cubicBezTo>
                  <a:cubicBezTo>
                    <a:pt x="1749" y="18582"/>
                    <a:pt x="4311" y="19911"/>
                    <a:pt x="6508" y="20575"/>
                  </a:cubicBezTo>
                  <a:cubicBezTo>
                    <a:pt x="8705" y="21240"/>
                    <a:pt x="10535" y="21240"/>
                    <a:pt x="12366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167928" y="483384"/>
              <a:ext cx="2172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145"/>
                    <a:pt x="4448" y="8291"/>
                    <a:pt x="1502" y="11891"/>
                  </a:cubicBezTo>
                  <a:cubicBezTo>
                    <a:pt x="-1443" y="15491"/>
                    <a:pt x="521" y="1854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9234105" y="569840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467" y="12582"/>
                    <a:pt x="6933" y="4867"/>
                    <a:pt x="10533" y="1782"/>
                  </a:cubicBezTo>
                  <a:cubicBezTo>
                    <a:pt x="14133" y="-1304"/>
                    <a:pt x="1786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9443386" y="440024"/>
              <a:ext cx="165370" cy="24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988" fill="norm" stroke="1" extrusionOk="0">
                  <a:moveTo>
                    <a:pt x="13158" y="7406"/>
                  </a:moveTo>
                  <a:cubicBezTo>
                    <a:pt x="13158" y="6513"/>
                    <a:pt x="13158" y="5621"/>
                    <a:pt x="12338" y="4907"/>
                  </a:cubicBezTo>
                  <a:cubicBezTo>
                    <a:pt x="11518" y="4193"/>
                    <a:pt x="9877" y="3657"/>
                    <a:pt x="8374" y="3836"/>
                  </a:cubicBezTo>
                  <a:cubicBezTo>
                    <a:pt x="6870" y="4014"/>
                    <a:pt x="5503" y="4907"/>
                    <a:pt x="3862" y="7228"/>
                  </a:cubicBezTo>
                  <a:cubicBezTo>
                    <a:pt x="2222" y="9548"/>
                    <a:pt x="308" y="13297"/>
                    <a:pt x="34" y="15975"/>
                  </a:cubicBezTo>
                  <a:cubicBezTo>
                    <a:pt x="-239" y="18652"/>
                    <a:pt x="1128" y="20259"/>
                    <a:pt x="3179" y="20794"/>
                  </a:cubicBezTo>
                  <a:cubicBezTo>
                    <a:pt x="5229" y="21330"/>
                    <a:pt x="7964" y="20794"/>
                    <a:pt x="10834" y="18742"/>
                  </a:cubicBezTo>
                  <a:cubicBezTo>
                    <a:pt x="13705" y="16689"/>
                    <a:pt x="16713" y="13118"/>
                    <a:pt x="17670" y="9816"/>
                  </a:cubicBezTo>
                  <a:cubicBezTo>
                    <a:pt x="18627" y="6513"/>
                    <a:pt x="17533" y="3479"/>
                    <a:pt x="15483" y="1783"/>
                  </a:cubicBezTo>
                  <a:cubicBezTo>
                    <a:pt x="13432" y="87"/>
                    <a:pt x="10424" y="-270"/>
                    <a:pt x="7827" y="176"/>
                  </a:cubicBezTo>
                  <a:cubicBezTo>
                    <a:pt x="5229" y="623"/>
                    <a:pt x="3042" y="1872"/>
                    <a:pt x="1948" y="2943"/>
                  </a:cubicBezTo>
                  <a:cubicBezTo>
                    <a:pt x="855" y="4014"/>
                    <a:pt x="855" y="4907"/>
                    <a:pt x="4272" y="6067"/>
                  </a:cubicBezTo>
                  <a:cubicBezTo>
                    <a:pt x="7690" y="7228"/>
                    <a:pt x="14526" y="8656"/>
                    <a:pt x="21361" y="1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9697655" y="559584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9888155" y="382728"/>
              <a:ext cx="236274" cy="25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51" fill="norm" stroke="1" extrusionOk="0">
                  <a:moveTo>
                    <a:pt x="0" y="7357"/>
                  </a:moveTo>
                  <a:cubicBezTo>
                    <a:pt x="2294" y="7711"/>
                    <a:pt x="4588" y="8065"/>
                    <a:pt x="6690" y="9482"/>
                  </a:cubicBezTo>
                  <a:cubicBezTo>
                    <a:pt x="8793" y="10898"/>
                    <a:pt x="10704" y="13377"/>
                    <a:pt x="11756" y="15059"/>
                  </a:cubicBezTo>
                  <a:cubicBezTo>
                    <a:pt x="12807" y="16741"/>
                    <a:pt x="12998" y="17626"/>
                    <a:pt x="12998" y="18511"/>
                  </a:cubicBezTo>
                  <a:cubicBezTo>
                    <a:pt x="12998" y="19396"/>
                    <a:pt x="12807" y="20282"/>
                    <a:pt x="12234" y="20813"/>
                  </a:cubicBezTo>
                  <a:cubicBezTo>
                    <a:pt x="11660" y="21344"/>
                    <a:pt x="10704" y="21521"/>
                    <a:pt x="10035" y="21167"/>
                  </a:cubicBezTo>
                  <a:cubicBezTo>
                    <a:pt x="9366" y="20813"/>
                    <a:pt x="8984" y="19928"/>
                    <a:pt x="10035" y="18423"/>
                  </a:cubicBezTo>
                  <a:cubicBezTo>
                    <a:pt x="11087" y="16918"/>
                    <a:pt x="13572" y="14793"/>
                    <a:pt x="15770" y="12491"/>
                  </a:cubicBezTo>
                  <a:cubicBezTo>
                    <a:pt x="17968" y="10190"/>
                    <a:pt x="19880" y="7711"/>
                    <a:pt x="20740" y="5764"/>
                  </a:cubicBezTo>
                  <a:cubicBezTo>
                    <a:pt x="21600" y="3816"/>
                    <a:pt x="21409" y="2400"/>
                    <a:pt x="20931" y="1426"/>
                  </a:cubicBezTo>
                  <a:cubicBezTo>
                    <a:pt x="20453" y="452"/>
                    <a:pt x="19688" y="-79"/>
                    <a:pt x="18542" y="10"/>
                  </a:cubicBezTo>
                  <a:cubicBezTo>
                    <a:pt x="17395" y="98"/>
                    <a:pt x="15865" y="806"/>
                    <a:pt x="15101" y="1957"/>
                  </a:cubicBezTo>
                  <a:cubicBezTo>
                    <a:pt x="14336" y="3108"/>
                    <a:pt x="14336" y="4701"/>
                    <a:pt x="14336" y="6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0123105" y="388134"/>
              <a:ext cx="13578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13540" y="0"/>
                  </a:moveTo>
                  <a:cubicBezTo>
                    <a:pt x="15797" y="2800"/>
                    <a:pt x="18054" y="5600"/>
                    <a:pt x="19504" y="8467"/>
                  </a:cubicBezTo>
                  <a:cubicBezTo>
                    <a:pt x="20955" y="11333"/>
                    <a:pt x="21600" y="14267"/>
                    <a:pt x="18215" y="16467"/>
                  </a:cubicBezTo>
                  <a:cubicBezTo>
                    <a:pt x="14830" y="18667"/>
                    <a:pt x="7415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0593005" y="610384"/>
              <a:ext cx="412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2" y="19800"/>
                    <a:pt x="6425" y="18000"/>
                    <a:pt x="10025" y="14400"/>
                  </a:cubicBezTo>
                  <a:cubicBezTo>
                    <a:pt x="13625" y="10800"/>
                    <a:pt x="1761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1276128" y="521484"/>
              <a:ext cx="2172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154"/>
                    <a:pt x="4448" y="8308"/>
                    <a:pt x="1502" y="11908"/>
                  </a:cubicBezTo>
                  <a:cubicBezTo>
                    <a:pt x="-1443" y="15508"/>
                    <a:pt x="521" y="1855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1075605" y="363406"/>
              <a:ext cx="349618" cy="45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76" fill="norm" stroke="1" extrusionOk="0">
                  <a:moveTo>
                    <a:pt x="16010" y="2681"/>
                  </a:moveTo>
                  <a:cubicBezTo>
                    <a:pt x="14739" y="1877"/>
                    <a:pt x="13468" y="1074"/>
                    <a:pt x="11753" y="1023"/>
                  </a:cubicBezTo>
                  <a:cubicBezTo>
                    <a:pt x="10038" y="973"/>
                    <a:pt x="7878" y="1676"/>
                    <a:pt x="5718" y="3635"/>
                  </a:cubicBezTo>
                  <a:cubicBezTo>
                    <a:pt x="3558" y="5595"/>
                    <a:pt x="1398" y="8809"/>
                    <a:pt x="572" y="11723"/>
                  </a:cubicBezTo>
                  <a:cubicBezTo>
                    <a:pt x="-254" y="14636"/>
                    <a:pt x="254" y="17248"/>
                    <a:pt x="2033" y="18956"/>
                  </a:cubicBezTo>
                  <a:cubicBezTo>
                    <a:pt x="3812" y="20664"/>
                    <a:pt x="6861" y="21468"/>
                    <a:pt x="9530" y="21368"/>
                  </a:cubicBezTo>
                  <a:cubicBezTo>
                    <a:pt x="12198" y="21267"/>
                    <a:pt x="14485" y="20262"/>
                    <a:pt x="16518" y="18354"/>
                  </a:cubicBezTo>
                  <a:cubicBezTo>
                    <a:pt x="18551" y="16445"/>
                    <a:pt x="20330" y="13632"/>
                    <a:pt x="20838" y="10819"/>
                  </a:cubicBezTo>
                  <a:cubicBezTo>
                    <a:pt x="21346" y="8006"/>
                    <a:pt x="20584" y="5193"/>
                    <a:pt x="18106" y="3234"/>
                  </a:cubicBezTo>
                  <a:cubicBezTo>
                    <a:pt x="15628" y="1275"/>
                    <a:pt x="11435" y="169"/>
                    <a:pt x="8132" y="19"/>
                  </a:cubicBezTo>
                  <a:cubicBezTo>
                    <a:pt x="4828" y="-132"/>
                    <a:pt x="2414" y="672"/>
                    <a:pt x="0" y="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63542" y="1935951"/>
              <a:ext cx="294864" cy="29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52" fill="norm" stroke="1" extrusionOk="0">
                  <a:moveTo>
                    <a:pt x="1127" y="4612"/>
                  </a:moveTo>
                  <a:cubicBezTo>
                    <a:pt x="664" y="4012"/>
                    <a:pt x="202" y="3412"/>
                    <a:pt x="47" y="2737"/>
                  </a:cubicBezTo>
                  <a:cubicBezTo>
                    <a:pt x="-107" y="2062"/>
                    <a:pt x="47" y="1312"/>
                    <a:pt x="1590" y="712"/>
                  </a:cubicBezTo>
                  <a:cubicBezTo>
                    <a:pt x="3133" y="112"/>
                    <a:pt x="6064" y="-338"/>
                    <a:pt x="8070" y="337"/>
                  </a:cubicBezTo>
                  <a:cubicBezTo>
                    <a:pt x="10076" y="1012"/>
                    <a:pt x="11156" y="2812"/>
                    <a:pt x="10230" y="5812"/>
                  </a:cubicBezTo>
                  <a:cubicBezTo>
                    <a:pt x="9304" y="8812"/>
                    <a:pt x="6373" y="13012"/>
                    <a:pt x="4599" y="15412"/>
                  </a:cubicBezTo>
                  <a:cubicBezTo>
                    <a:pt x="2824" y="17812"/>
                    <a:pt x="2207" y="18412"/>
                    <a:pt x="1744" y="19087"/>
                  </a:cubicBezTo>
                  <a:cubicBezTo>
                    <a:pt x="1282" y="19762"/>
                    <a:pt x="973" y="20512"/>
                    <a:pt x="1359" y="20887"/>
                  </a:cubicBezTo>
                  <a:cubicBezTo>
                    <a:pt x="1744" y="21262"/>
                    <a:pt x="2824" y="21262"/>
                    <a:pt x="5679" y="20737"/>
                  </a:cubicBezTo>
                  <a:cubicBezTo>
                    <a:pt x="8533" y="20212"/>
                    <a:pt x="13162" y="19162"/>
                    <a:pt x="16093" y="18262"/>
                  </a:cubicBezTo>
                  <a:cubicBezTo>
                    <a:pt x="19024" y="17362"/>
                    <a:pt x="20259" y="16612"/>
                    <a:pt x="21493" y="1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-1" y="1773936"/>
              <a:ext cx="633828" cy="59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00" fill="norm" stroke="1" extrusionOk="0">
                  <a:moveTo>
                    <a:pt x="15125" y="3322"/>
                  </a:moveTo>
                  <a:cubicBezTo>
                    <a:pt x="13709" y="1972"/>
                    <a:pt x="12292" y="622"/>
                    <a:pt x="10876" y="172"/>
                  </a:cubicBezTo>
                  <a:cubicBezTo>
                    <a:pt x="9459" y="-278"/>
                    <a:pt x="8043" y="172"/>
                    <a:pt x="6414" y="1335"/>
                  </a:cubicBezTo>
                  <a:cubicBezTo>
                    <a:pt x="4785" y="2497"/>
                    <a:pt x="2944" y="4372"/>
                    <a:pt x="1705" y="6435"/>
                  </a:cubicBezTo>
                  <a:cubicBezTo>
                    <a:pt x="465" y="8497"/>
                    <a:pt x="-172" y="10747"/>
                    <a:pt x="40" y="12959"/>
                  </a:cubicBezTo>
                  <a:cubicBezTo>
                    <a:pt x="253" y="15172"/>
                    <a:pt x="1315" y="17347"/>
                    <a:pt x="2873" y="18810"/>
                  </a:cubicBezTo>
                  <a:cubicBezTo>
                    <a:pt x="4431" y="20272"/>
                    <a:pt x="6485" y="21022"/>
                    <a:pt x="8716" y="21172"/>
                  </a:cubicBezTo>
                  <a:cubicBezTo>
                    <a:pt x="10947" y="21322"/>
                    <a:pt x="13355" y="20872"/>
                    <a:pt x="15408" y="19859"/>
                  </a:cubicBezTo>
                  <a:cubicBezTo>
                    <a:pt x="17462" y="18847"/>
                    <a:pt x="19162" y="17272"/>
                    <a:pt x="20153" y="15210"/>
                  </a:cubicBezTo>
                  <a:cubicBezTo>
                    <a:pt x="21145" y="13147"/>
                    <a:pt x="21428" y="10597"/>
                    <a:pt x="21038" y="8609"/>
                  </a:cubicBezTo>
                  <a:cubicBezTo>
                    <a:pt x="20649" y="6622"/>
                    <a:pt x="19587" y="5197"/>
                    <a:pt x="18418" y="4372"/>
                  </a:cubicBezTo>
                  <a:cubicBezTo>
                    <a:pt x="17250" y="3547"/>
                    <a:pt x="15975" y="3322"/>
                    <a:pt x="15196" y="3322"/>
                  </a:cubicBezTo>
                  <a:cubicBezTo>
                    <a:pt x="14417" y="3322"/>
                    <a:pt x="14134" y="3547"/>
                    <a:pt x="14098" y="3922"/>
                  </a:cubicBezTo>
                  <a:cubicBezTo>
                    <a:pt x="14063" y="4297"/>
                    <a:pt x="14275" y="4822"/>
                    <a:pt x="14488" y="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744155" y="2140734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0"/>
                    <a:pt x="9969" y="0"/>
                    <a:pt x="13015" y="1200"/>
                  </a:cubicBezTo>
                  <a:cubicBezTo>
                    <a:pt x="16062" y="2400"/>
                    <a:pt x="17169" y="4800"/>
                    <a:pt x="18277" y="7200"/>
                  </a:cubicBezTo>
                  <a:cubicBezTo>
                    <a:pt x="19385" y="9600"/>
                    <a:pt x="20492" y="12000"/>
                    <a:pt x="21046" y="1440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744155" y="2197884"/>
              <a:ext cx="298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8000"/>
                    <a:pt x="9191" y="14400"/>
                    <a:pt x="12791" y="10800"/>
                  </a:cubicBezTo>
                  <a:cubicBezTo>
                    <a:pt x="16391" y="7200"/>
                    <a:pt x="1899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91805" y="2045484"/>
              <a:ext cx="13105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0"/>
                  </a:moveTo>
                  <a:cubicBezTo>
                    <a:pt x="4050" y="1800"/>
                    <a:pt x="8100" y="3600"/>
                    <a:pt x="11812" y="5400"/>
                  </a:cubicBezTo>
                  <a:cubicBezTo>
                    <a:pt x="15525" y="7200"/>
                    <a:pt x="18900" y="9000"/>
                    <a:pt x="20250" y="10710"/>
                  </a:cubicBezTo>
                  <a:cubicBezTo>
                    <a:pt x="21600" y="12420"/>
                    <a:pt x="20925" y="14040"/>
                    <a:pt x="17381" y="15840"/>
                  </a:cubicBezTo>
                  <a:cubicBezTo>
                    <a:pt x="13838" y="17640"/>
                    <a:pt x="7425" y="19620"/>
                    <a:pt x="10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872338" y="2032784"/>
              <a:ext cx="351368" cy="27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14573" y="0"/>
                  </a:moveTo>
                  <a:cubicBezTo>
                    <a:pt x="11060" y="1964"/>
                    <a:pt x="7547" y="3927"/>
                    <a:pt x="5205" y="5318"/>
                  </a:cubicBezTo>
                  <a:cubicBezTo>
                    <a:pt x="2863" y="6709"/>
                    <a:pt x="1692" y="7527"/>
                    <a:pt x="976" y="8427"/>
                  </a:cubicBezTo>
                  <a:cubicBezTo>
                    <a:pt x="260" y="9327"/>
                    <a:pt x="0" y="10309"/>
                    <a:pt x="260" y="10964"/>
                  </a:cubicBezTo>
                  <a:cubicBezTo>
                    <a:pt x="520" y="11618"/>
                    <a:pt x="1301" y="11945"/>
                    <a:pt x="2798" y="12109"/>
                  </a:cubicBezTo>
                  <a:cubicBezTo>
                    <a:pt x="4294" y="12273"/>
                    <a:pt x="6506" y="12273"/>
                    <a:pt x="8002" y="12436"/>
                  </a:cubicBezTo>
                  <a:cubicBezTo>
                    <a:pt x="9499" y="12600"/>
                    <a:pt x="10280" y="12927"/>
                    <a:pt x="10345" y="13418"/>
                  </a:cubicBezTo>
                  <a:cubicBezTo>
                    <a:pt x="10410" y="13909"/>
                    <a:pt x="9759" y="14564"/>
                    <a:pt x="8133" y="15464"/>
                  </a:cubicBezTo>
                  <a:cubicBezTo>
                    <a:pt x="6506" y="16364"/>
                    <a:pt x="3904" y="17509"/>
                    <a:pt x="2277" y="18491"/>
                  </a:cubicBezTo>
                  <a:cubicBezTo>
                    <a:pt x="651" y="19473"/>
                    <a:pt x="0" y="20291"/>
                    <a:pt x="0" y="20782"/>
                  </a:cubicBezTo>
                  <a:cubicBezTo>
                    <a:pt x="0" y="21273"/>
                    <a:pt x="651" y="21436"/>
                    <a:pt x="3318" y="21518"/>
                  </a:cubicBezTo>
                  <a:cubicBezTo>
                    <a:pt x="5986" y="21600"/>
                    <a:pt x="10670" y="21600"/>
                    <a:pt x="14053" y="21355"/>
                  </a:cubicBezTo>
                  <a:cubicBezTo>
                    <a:pt x="17436" y="21109"/>
                    <a:pt x="19518" y="20618"/>
                    <a:pt x="21600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2325305" y="2045484"/>
              <a:ext cx="2159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289"/>
                    <a:pt x="9318" y="8579"/>
                    <a:pt x="12918" y="12179"/>
                  </a:cubicBezTo>
                  <a:cubicBezTo>
                    <a:pt x="16518" y="15779"/>
                    <a:pt x="19059" y="18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401505" y="2032784"/>
              <a:ext cx="158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2160"/>
                    <a:pt x="14688" y="4320"/>
                    <a:pt x="11376" y="7200"/>
                  </a:cubicBezTo>
                  <a:cubicBezTo>
                    <a:pt x="8064" y="10080"/>
                    <a:pt x="4896" y="13680"/>
                    <a:pt x="3024" y="16200"/>
                  </a:cubicBezTo>
                  <a:cubicBezTo>
                    <a:pt x="1152" y="18720"/>
                    <a:pt x="576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630105" y="2274084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627988" y="2181919"/>
              <a:ext cx="21168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21600" y="20702"/>
                  </a:moveTo>
                  <a:cubicBezTo>
                    <a:pt x="10800" y="10884"/>
                    <a:pt x="0" y="1066"/>
                    <a:pt x="0" y="84"/>
                  </a:cubicBezTo>
                  <a:cubicBezTo>
                    <a:pt x="0" y="-898"/>
                    <a:pt x="108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2642805" y="2001034"/>
              <a:ext cx="170775" cy="39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68" fill="norm" stroke="1" extrusionOk="0">
                  <a:moveTo>
                    <a:pt x="15015" y="0"/>
                  </a:moveTo>
                  <a:cubicBezTo>
                    <a:pt x="17912" y="3102"/>
                    <a:pt x="20810" y="6204"/>
                    <a:pt x="21205" y="9249"/>
                  </a:cubicBezTo>
                  <a:cubicBezTo>
                    <a:pt x="21600" y="12294"/>
                    <a:pt x="19493" y="15281"/>
                    <a:pt x="16332" y="17349"/>
                  </a:cubicBezTo>
                  <a:cubicBezTo>
                    <a:pt x="13171" y="19417"/>
                    <a:pt x="8956" y="20566"/>
                    <a:pt x="6059" y="21083"/>
                  </a:cubicBezTo>
                  <a:cubicBezTo>
                    <a:pt x="3161" y="21600"/>
                    <a:pt x="1580" y="2148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2201137" y="2008335"/>
              <a:ext cx="174969" cy="36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43" fill="norm" stroke="1" extrusionOk="0">
                  <a:moveTo>
                    <a:pt x="12770" y="1080"/>
                  </a:moveTo>
                  <a:cubicBezTo>
                    <a:pt x="11999" y="575"/>
                    <a:pt x="11227" y="69"/>
                    <a:pt x="10199" y="6"/>
                  </a:cubicBezTo>
                  <a:cubicBezTo>
                    <a:pt x="9170" y="-57"/>
                    <a:pt x="7885" y="322"/>
                    <a:pt x="5699" y="2217"/>
                  </a:cubicBezTo>
                  <a:cubicBezTo>
                    <a:pt x="3513" y="4111"/>
                    <a:pt x="427" y="7522"/>
                    <a:pt x="42" y="10490"/>
                  </a:cubicBezTo>
                  <a:cubicBezTo>
                    <a:pt x="-344" y="13459"/>
                    <a:pt x="1970" y="15985"/>
                    <a:pt x="5956" y="17754"/>
                  </a:cubicBezTo>
                  <a:cubicBezTo>
                    <a:pt x="9942" y="19522"/>
                    <a:pt x="15599" y="20532"/>
                    <a:pt x="21256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2862938" y="1830378"/>
              <a:ext cx="129118" cy="17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3541" y="2218"/>
                  </a:moveTo>
                  <a:cubicBezTo>
                    <a:pt x="1770" y="1447"/>
                    <a:pt x="0" y="675"/>
                    <a:pt x="0" y="290"/>
                  </a:cubicBezTo>
                  <a:cubicBezTo>
                    <a:pt x="0" y="-96"/>
                    <a:pt x="1770" y="-96"/>
                    <a:pt x="4249" y="290"/>
                  </a:cubicBezTo>
                  <a:cubicBezTo>
                    <a:pt x="6728" y="675"/>
                    <a:pt x="9915" y="1447"/>
                    <a:pt x="12039" y="2990"/>
                  </a:cubicBezTo>
                  <a:cubicBezTo>
                    <a:pt x="14164" y="4533"/>
                    <a:pt x="15226" y="6847"/>
                    <a:pt x="14518" y="9033"/>
                  </a:cubicBezTo>
                  <a:cubicBezTo>
                    <a:pt x="13810" y="11218"/>
                    <a:pt x="11331" y="13275"/>
                    <a:pt x="9207" y="14818"/>
                  </a:cubicBezTo>
                  <a:cubicBezTo>
                    <a:pt x="7082" y="16361"/>
                    <a:pt x="5311" y="17390"/>
                    <a:pt x="5489" y="18033"/>
                  </a:cubicBezTo>
                  <a:cubicBezTo>
                    <a:pt x="5666" y="18675"/>
                    <a:pt x="7790" y="18933"/>
                    <a:pt x="10800" y="19447"/>
                  </a:cubicBezTo>
                  <a:cubicBezTo>
                    <a:pt x="13810" y="19961"/>
                    <a:pt x="17705" y="20733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045905" y="2502684"/>
              <a:ext cx="736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2" y="19440"/>
                    <a:pt x="4345" y="17280"/>
                    <a:pt x="6672" y="14760"/>
                  </a:cubicBezTo>
                  <a:cubicBezTo>
                    <a:pt x="9000" y="12240"/>
                    <a:pt x="11483" y="9360"/>
                    <a:pt x="13686" y="7200"/>
                  </a:cubicBezTo>
                  <a:cubicBezTo>
                    <a:pt x="15890" y="5040"/>
                    <a:pt x="17814" y="3600"/>
                    <a:pt x="19086" y="2520"/>
                  </a:cubicBezTo>
                  <a:cubicBezTo>
                    <a:pt x="20359" y="1440"/>
                    <a:pt x="2097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369755" y="2682746"/>
              <a:ext cx="216464" cy="22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884" fill="norm" stroke="1" extrusionOk="0">
                  <a:moveTo>
                    <a:pt x="0" y="5092"/>
                  </a:moveTo>
                  <a:cubicBezTo>
                    <a:pt x="839" y="7841"/>
                    <a:pt x="1678" y="10590"/>
                    <a:pt x="1887" y="12554"/>
                  </a:cubicBezTo>
                  <a:cubicBezTo>
                    <a:pt x="2097" y="14518"/>
                    <a:pt x="1678" y="15696"/>
                    <a:pt x="1258" y="17169"/>
                  </a:cubicBezTo>
                  <a:cubicBezTo>
                    <a:pt x="839" y="18641"/>
                    <a:pt x="419" y="20409"/>
                    <a:pt x="419" y="20801"/>
                  </a:cubicBezTo>
                  <a:cubicBezTo>
                    <a:pt x="419" y="21194"/>
                    <a:pt x="839" y="20212"/>
                    <a:pt x="1992" y="17365"/>
                  </a:cubicBezTo>
                  <a:cubicBezTo>
                    <a:pt x="3146" y="14518"/>
                    <a:pt x="5033" y="9805"/>
                    <a:pt x="7025" y="6467"/>
                  </a:cubicBezTo>
                  <a:cubicBezTo>
                    <a:pt x="9017" y="3129"/>
                    <a:pt x="11115" y="1165"/>
                    <a:pt x="13212" y="379"/>
                  </a:cubicBezTo>
                  <a:cubicBezTo>
                    <a:pt x="15309" y="-406"/>
                    <a:pt x="17406" y="-13"/>
                    <a:pt x="18874" y="1950"/>
                  </a:cubicBezTo>
                  <a:cubicBezTo>
                    <a:pt x="20342" y="3914"/>
                    <a:pt x="21181" y="7449"/>
                    <a:pt x="21390" y="10296"/>
                  </a:cubicBezTo>
                  <a:cubicBezTo>
                    <a:pt x="21600" y="13143"/>
                    <a:pt x="21181" y="15303"/>
                    <a:pt x="20761" y="17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379155" y="610384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5600"/>
                    <a:pt x="10165" y="9600"/>
                    <a:pt x="13765" y="6000"/>
                  </a:cubicBezTo>
                  <a:cubicBezTo>
                    <a:pt x="17365" y="2400"/>
                    <a:pt x="1948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449005" y="705634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01305" y="711984"/>
              <a:ext cx="69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725"/>
                    <a:pt x="6545" y="9450"/>
                    <a:pt x="10145" y="13050"/>
                  </a:cubicBezTo>
                  <a:cubicBezTo>
                    <a:pt x="13745" y="16650"/>
                    <a:pt x="17673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916694" y="675586"/>
              <a:ext cx="102901" cy="19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072" fill="norm" stroke="1" extrusionOk="0">
                  <a:moveTo>
                    <a:pt x="8850" y="1181"/>
                  </a:moveTo>
                  <a:cubicBezTo>
                    <a:pt x="7122" y="499"/>
                    <a:pt x="5394" y="-183"/>
                    <a:pt x="3882" y="44"/>
                  </a:cubicBezTo>
                  <a:cubicBezTo>
                    <a:pt x="2370" y="272"/>
                    <a:pt x="1074" y="1409"/>
                    <a:pt x="426" y="4364"/>
                  </a:cubicBezTo>
                  <a:cubicBezTo>
                    <a:pt x="-222" y="7320"/>
                    <a:pt x="-222" y="12095"/>
                    <a:pt x="1074" y="15392"/>
                  </a:cubicBezTo>
                  <a:cubicBezTo>
                    <a:pt x="2370" y="18689"/>
                    <a:pt x="4962" y="20508"/>
                    <a:pt x="8418" y="20962"/>
                  </a:cubicBezTo>
                  <a:cubicBezTo>
                    <a:pt x="11874" y="21417"/>
                    <a:pt x="16194" y="20508"/>
                    <a:pt x="18570" y="17324"/>
                  </a:cubicBezTo>
                  <a:cubicBezTo>
                    <a:pt x="20946" y="14141"/>
                    <a:pt x="21378" y="8684"/>
                    <a:pt x="20730" y="5388"/>
                  </a:cubicBezTo>
                  <a:cubicBezTo>
                    <a:pt x="20082" y="2091"/>
                    <a:pt x="18354" y="954"/>
                    <a:pt x="15114" y="1068"/>
                  </a:cubicBezTo>
                  <a:cubicBezTo>
                    <a:pt x="11874" y="1181"/>
                    <a:pt x="7122" y="2545"/>
                    <a:pt x="4530" y="3796"/>
                  </a:cubicBezTo>
                  <a:cubicBezTo>
                    <a:pt x="1938" y="5046"/>
                    <a:pt x="1506" y="6183"/>
                    <a:pt x="1074" y="7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44155" y="915184"/>
              <a:ext cx="361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2" y="18783"/>
                    <a:pt x="3284" y="15965"/>
                    <a:pt x="6884" y="12365"/>
                  </a:cubicBezTo>
                  <a:cubicBezTo>
                    <a:pt x="10484" y="8765"/>
                    <a:pt x="16042" y="43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871155" y="1035271"/>
              <a:ext cx="193238" cy="24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51" fill="norm" stroke="1" extrusionOk="0">
                  <a:moveTo>
                    <a:pt x="16904" y="588"/>
                  </a:moveTo>
                  <a:cubicBezTo>
                    <a:pt x="15496" y="228"/>
                    <a:pt x="14087" y="-132"/>
                    <a:pt x="13030" y="48"/>
                  </a:cubicBezTo>
                  <a:cubicBezTo>
                    <a:pt x="11974" y="228"/>
                    <a:pt x="11270" y="948"/>
                    <a:pt x="10213" y="3648"/>
                  </a:cubicBezTo>
                  <a:cubicBezTo>
                    <a:pt x="9157" y="6348"/>
                    <a:pt x="7748" y="11028"/>
                    <a:pt x="7396" y="14268"/>
                  </a:cubicBezTo>
                  <a:cubicBezTo>
                    <a:pt x="7043" y="17508"/>
                    <a:pt x="7748" y="19308"/>
                    <a:pt x="8687" y="20298"/>
                  </a:cubicBezTo>
                  <a:cubicBezTo>
                    <a:pt x="9626" y="21288"/>
                    <a:pt x="10800" y="21468"/>
                    <a:pt x="12678" y="21018"/>
                  </a:cubicBezTo>
                  <a:cubicBezTo>
                    <a:pt x="14557" y="20568"/>
                    <a:pt x="17139" y="19488"/>
                    <a:pt x="18783" y="18588"/>
                  </a:cubicBezTo>
                  <a:cubicBezTo>
                    <a:pt x="20426" y="17688"/>
                    <a:pt x="21130" y="16968"/>
                    <a:pt x="21365" y="16158"/>
                  </a:cubicBezTo>
                  <a:cubicBezTo>
                    <a:pt x="21600" y="15348"/>
                    <a:pt x="21365" y="14448"/>
                    <a:pt x="18548" y="14178"/>
                  </a:cubicBezTo>
                  <a:cubicBezTo>
                    <a:pt x="15730" y="13908"/>
                    <a:pt x="10330" y="14268"/>
                    <a:pt x="6809" y="14718"/>
                  </a:cubicBezTo>
                  <a:cubicBezTo>
                    <a:pt x="3287" y="15168"/>
                    <a:pt x="1643" y="15708"/>
                    <a:pt x="0" y="162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436305" y="2572534"/>
              <a:ext cx="266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3" y="15600"/>
                    <a:pt x="7886" y="9600"/>
                    <a:pt x="11486" y="6000"/>
                  </a:cubicBezTo>
                  <a:cubicBezTo>
                    <a:pt x="15086" y="2400"/>
                    <a:pt x="1834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506155" y="2737634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22670" y="2732822"/>
              <a:ext cx="256436" cy="17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58" fill="norm" stroke="1" extrusionOk="0">
                  <a:moveTo>
                    <a:pt x="2329" y="5778"/>
                  </a:moveTo>
                  <a:cubicBezTo>
                    <a:pt x="1266" y="4785"/>
                    <a:pt x="204" y="3792"/>
                    <a:pt x="27" y="2923"/>
                  </a:cubicBezTo>
                  <a:cubicBezTo>
                    <a:pt x="-150" y="2054"/>
                    <a:pt x="558" y="1309"/>
                    <a:pt x="2063" y="688"/>
                  </a:cubicBezTo>
                  <a:cubicBezTo>
                    <a:pt x="3568" y="68"/>
                    <a:pt x="5870" y="-429"/>
                    <a:pt x="7906" y="564"/>
                  </a:cubicBezTo>
                  <a:cubicBezTo>
                    <a:pt x="9942" y="1557"/>
                    <a:pt x="11712" y="4040"/>
                    <a:pt x="11801" y="7268"/>
                  </a:cubicBezTo>
                  <a:cubicBezTo>
                    <a:pt x="11889" y="10495"/>
                    <a:pt x="10296" y="14468"/>
                    <a:pt x="9057" y="16950"/>
                  </a:cubicBezTo>
                  <a:cubicBezTo>
                    <a:pt x="7817" y="19433"/>
                    <a:pt x="6932" y="20426"/>
                    <a:pt x="7020" y="20799"/>
                  </a:cubicBezTo>
                  <a:cubicBezTo>
                    <a:pt x="7109" y="21171"/>
                    <a:pt x="8171" y="20923"/>
                    <a:pt x="10739" y="19681"/>
                  </a:cubicBezTo>
                  <a:cubicBezTo>
                    <a:pt x="13306" y="18440"/>
                    <a:pt x="17378" y="16205"/>
                    <a:pt x="21450" y="13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997803" y="2704432"/>
              <a:ext cx="153306" cy="14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0468" fill="norm" stroke="1" extrusionOk="0">
                  <a:moveTo>
                    <a:pt x="11984" y="208"/>
                  </a:moveTo>
                  <a:cubicBezTo>
                    <a:pt x="10563" y="-96"/>
                    <a:pt x="9142" y="-400"/>
                    <a:pt x="7011" y="1882"/>
                  </a:cubicBezTo>
                  <a:cubicBezTo>
                    <a:pt x="4879" y="4163"/>
                    <a:pt x="2037" y="9031"/>
                    <a:pt x="758" y="12377"/>
                  </a:cubicBezTo>
                  <a:cubicBezTo>
                    <a:pt x="-521" y="15724"/>
                    <a:pt x="-237" y="17549"/>
                    <a:pt x="2037" y="18918"/>
                  </a:cubicBezTo>
                  <a:cubicBezTo>
                    <a:pt x="4311" y="20287"/>
                    <a:pt x="8574" y="21200"/>
                    <a:pt x="12126" y="19679"/>
                  </a:cubicBezTo>
                  <a:cubicBezTo>
                    <a:pt x="15679" y="18158"/>
                    <a:pt x="18521" y="14203"/>
                    <a:pt x="19800" y="10552"/>
                  </a:cubicBezTo>
                  <a:cubicBezTo>
                    <a:pt x="21079" y="6901"/>
                    <a:pt x="20795" y="3555"/>
                    <a:pt x="18947" y="2186"/>
                  </a:cubicBezTo>
                  <a:cubicBezTo>
                    <a:pt x="17100" y="817"/>
                    <a:pt x="13690" y="1425"/>
                    <a:pt x="10847" y="3555"/>
                  </a:cubicBezTo>
                  <a:cubicBezTo>
                    <a:pt x="8005" y="5685"/>
                    <a:pt x="5732" y="9335"/>
                    <a:pt x="3458" y="129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69555" y="2972584"/>
              <a:ext cx="400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3" y="19350"/>
                    <a:pt x="2286" y="17100"/>
                    <a:pt x="5200" y="13500"/>
                  </a:cubicBezTo>
                  <a:cubicBezTo>
                    <a:pt x="8114" y="9900"/>
                    <a:pt x="12800" y="4950"/>
                    <a:pt x="15829" y="2475"/>
                  </a:cubicBezTo>
                  <a:cubicBezTo>
                    <a:pt x="18857" y="0"/>
                    <a:pt x="20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65082" y="3074184"/>
              <a:ext cx="177007" cy="29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30" fill="norm" stroke="1" extrusionOk="0">
                  <a:moveTo>
                    <a:pt x="15406" y="0"/>
                  </a:moveTo>
                  <a:cubicBezTo>
                    <a:pt x="12611" y="939"/>
                    <a:pt x="9816" y="1878"/>
                    <a:pt x="7147" y="4226"/>
                  </a:cubicBezTo>
                  <a:cubicBezTo>
                    <a:pt x="4479" y="6574"/>
                    <a:pt x="1938" y="10330"/>
                    <a:pt x="795" y="13226"/>
                  </a:cubicBezTo>
                  <a:cubicBezTo>
                    <a:pt x="-349" y="16122"/>
                    <a:pt x="-95" y="18157"/>
                    <a:pt x="540" y="19487"/>
                  </a:cubicBezTo>
                  <a:cubicBezTo>
                    <a:pt x="1176" y="20817"/>
                    <a:pt x="2192" y="21443"/>
                    <a:pt x="4733" y="21522"/>
                  </a:cubicBezTo>
                  <a:cubicBezTo>
                    <a:pt x="7275" y="21600"/>
                    <a:pt x="11340" y="21130"/>
                    <a:pt x="14009" y="20583"/>
                  </a:cubicBezTo>
                  <a:cubicBezTo>
                    <a:pt x="16677" y="20035"/>
                    <a:pt x="17947" y="19409"/>
                    <a:pt x="19091" y="18704"/>
                  </a:cubicBezTo>
                  <a:cubicBezTo>
                    <a:pt x="20235" y="18000"/>
                    <a:pt x="21251" y="17217"/>
                    <a:pt x="21251" y="16513"/>
                  </a:cubicBezTo>
                  <a:cubicBezTo>
                    <a:pt x="21251" y="15809"/>
                    <a:pt x="20235" y="15183"/>
                    <a:pt x="18202" y="14870"/>
                  </a:cubicBezTo>
                  <a:cubicBezTo>
                    <a:pt x="16169" y="14557"/>
                    <a:pt x="13119" y="14557"/>
                    <a:pt x="10578" y="14948"/>
                  </a:cubicBezTo>
                  <a:cubicBezTo>
                    <a:pt x="8037" y="15339"/>
                    <a:pt x="6004" y="16122"/>
                    <a:pt x="3971" y="16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188905" y="2403978"/>
              <a:ext cx="2730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86" y="11375"/>
                    <a:pt x="8372" y="2735"/>
                    <a:pt x="11972" y="575"/>
                  </a:cubicBezTo>
                  <a:cubicBezTo>
                    <a:pt x="15572" y="-1585"/>
                    <a:pt x="185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246055" y="2521734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6800"/>
                    <a:pt x="11880" y="12000"/>
                    <a:pt x="15480" y="8400"/>
                  </a:cubicBezTo>
                  <a:cubicBezTo>
                    <a:pt x="19080" y="4800"/>
                    <a:pt x="203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816108" y="2187521"/>
              <a:ext cx="382448" cy="46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14" fill="norm" stroke="1" extrusionOk="0">
                  <a:moveTo>
                    <a:pt x="19202" y="1651"/>
                  </a:moveTo>
                  <a:cubicBezTo>
                    <a:pt x="19556" y="1260"/>
                    <a:pt x="19911" y="869"/>
                    <a:pt x="20383" y="527"/>
                  </a:cubicBezTo>
                  <a:cubicBezTo>
                    <a:pt x="20855" y="185"/>
                    <a:pt x="21445" y="-108"/>
                    <a:pt x="21209" y="39"/>
                  </a:cubicBezTo>
                  <a:cubicBezTo>
                    <a:pt x="20973" y="185"/>
                    <a:pt x="19911" y="772"/>
                    <a:pt x="17255" y="1896"/>
                  </a:cubicBezTo>
                  <a:cubicBezTo>
                    <a:pt x="14599" y="3020"/>
                    <a:pt x="10350" y="4681"/>
                    <a:pt x="7222" y="6098"/>
                  </a:cubicBezTo>
                  <a:cubicBezTo>
                    <a:pt x="4094" y="7516"/>
                    <a:pt x="2088" y="8688"/>
                    <a:pt x="1025" y="9519"/>
                  </a:cubicBezTo>
                  <a:cubicBezTo>
                    <a:pt x="-37" y="10350"/>
                    <a:pt x="-155" y="10839"/>
                    <a:pt x="140" y="11181"/>
                  </a:cubicBezTo>
                  <a:cubicBezTo>
                    <a:pt x="435" y="11523"/>
                    <a:pt x="1143" y="11718"/>
                    <a:pt x="3091" y="11865"/>
                  </a:cubicBezTo>
                  <a:cubicBezTo>
                    <a:pt x="5038" y="12011"/>
                    <a:pt x="8225" y="12109"/>
                    <a:pt x="10173" y="12207"/>
                  </a:cubicBezTo>
                  <a:cubicBezTo>
                    <a:pt x="12120" y="12305"/>
                    <a:pt x="12829" y="12402"/>
                    <a:pt x="13419" y="12598"/>
                  </a:cubicBezTo>
                  <a:cubicBezTo>
                    <a:pt x="14009" y="12793"/>
                    <a:pt x="14481" y="13087"/>
                    <a:pt x="14540" y="13478"/>
                  </a:cubicBezTo>
                  <a:cubicBezTo>
                    <a:pt x="14599" y="13868"/>
                    <a:pt x="14245" y="14357"/>
                    <a:pt x="12238" y="15335"/>
                  </a:cubicBezTo>
                  <a:cubicBezTo>
                    <a:pt x="10232" y="16312"/>
                    <a:pt x="6573" y="17778"/>
                    <a:pt x="4448" y="18658"/>
                  </a:cubicBezTo>
                  <a:cubicBezTo>
                    <a:pt x="2324" y="19537"/>
                    <a:pt x="1734" y="19830"/>
                    <a:pt x="1261" y="20173"/>
                  </a:cubicBezTo>
                  <a:cubicBezTo>
                    <a:pt x="789" y="20515"/>
                    <a:pt x="435" y="20906"/>
                    <a:pt x="553" y="21150"/>
                  </a:cubicBezTo>
                  <a:cubicBezTo>
                    <a:pt x="671" y="21394"/>
                    <a:pt x="1261" y="21492"/>
                    <a:pt x="3622" y="21345"/>
                  </a:cubicBezTo>
                  <a:cubicBezTo>
                    <a:pt x="5983" y="21199"/>
                    <a:pt x="10114" y="20808"/>
                    <a:pt x="13360" y="20515"/>
                  </a:cubicBezTo>
                  <a:cubicBezTo>
                    <a:pt x="16606" y="20221"/>
                    <a:pt x="18966" y="20026"/>
                    <a:pt x="21327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293805" y="2339312"/>
              <a:ext cx="374651" cy="24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2030"/>
                  </a:moveTo>
                  <a:cubicBezTo>
                    <a:pt x="244" y="1123"/>
                    <a:pt x="488" y="215"/>
                    <a:pt x="1525" y="34"/>
                  </a:cubicBezTo>
                  <a:cubicBezTo>
                    <a:pt x="2563" y="-148"/>
                    <a:pt x="4393" y="397"/>
                    <a:pt x="6041" y="2030"/>
                  </a:cubicBezTo>
                  <a:cubicBezTo>
                    <a:pt x="7688" y="3664"/>
                    <a:pt x="9153" y="6386"/>
                    <a:pt x="9824" y="8837"/>
                  </a:cubicBezTo>
                  <a:cubicBezTo>
                    <a:pt x="10495" y="11287"/>
                    <a:pt x="10373" y="13465"/>
                    <a:pt x="9885" y="15462"/>
                  </a:cubicBezTo>
                  <a:cubicBezTo>
                    <a:pt x="9397" y="17459"/>
                    <a:pt x="8542" y="19274"/>
                    <a:pt x="7749" y="20272"/>
                  </a:cubicBezTo>
                  <a:cubicBezTo>
                    <a:pt x="6956" y="21270"/>
                    <a:pt x="6224" y="21452"/>
                    <a:pt x="5858" y="20998"/>
                  </a:cubicBezTo>
                  <a:cubicBezTo>
                    <a:pt x="5492" y="20544"/>
                    <a:pt x="5492" y="19455"/>
                    <a:pt x="6468" y="17277"/>
                  </a:cubicBezTo>
                  <a:cubicBezTo>
                    <a:pt x="7444" y="15099"/>
                    <a:pt x="9397" y="11832"/>
                    <a:pt x="11288" y="9109"/>
                  </a:cubicBezTo>
                  <a:cubicBezTo>
                    <a:pt x="13180" y="6386"/>
                    <a:pt x="15010" y="4208"/>
                    <a:pt x="16169" y="2756"/>
                  </a:cubicBezTo>
                  <a:cubicBezTo>
                    <a:pt x="17329" y="1304"/>
                    <a:pt x="17817" y="578"/>
                    <a:pt x="17817" y="487"/>
                  </a:cubicBezTo>
                  <a:cubicBezTo>
                    <a:pt x="17817" y="397"/>
                    <a:pt x="17329" y="941"/>
                    <a:pt x="16536" y="2393"/>
                  </a:cubicBezTo>
                  <a:cubicBezTo>
                    <a:pt x="15742" y="3845"/>
                    <a:pt x="14644" y="6205"/>
                    <a:pt x="14095" y="7929"/>
                  </a:cubicBezTo>
                  <a:cubicBezTo>
                    <a:pt x="13546" y="9654"/>
                    <a:pt x="13546" y="10743"/>
                    <a:pt x="14888" y="11741"/>
                  </a:cubicBezTo>
                  <a:cubicBezTo>
                    <a:pt x="16231" y="12739"/>
                    <a:pt x="18915" y="13647"/>
                    <a:pt x="21600" y="14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630355" y="2053488"/>
              <a:ext cx="247651" cy="16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607"/>
                  </a:moveTo>
                  <a:cubicBezTo>
                    <a:pt x="2400" y="60"/>
                    <a:pt x="4800" y="-487"/>
                    <a:pt x="6462" y="743"/>
                  </a:cubicBezTo>
                  <a:cubicBezTo>
                    <a:pt x="8123" y="1974"/>
                    <a:pt x="9046" y="4981"/>
                    <a:pt x="9415" y="7852"/>
                  </a:cubicBezTo>
                  <a:cubicBezTo>
                    <a:pt x="9785" y="10723"/>
                    <a:pt x="9600" y="13457"/>
                    <a:pt x="9231" y="15371"/>
                  </a:cubicBezTo>
                  <a:cubicBezTo>
                    <a:pt x="8862" y="17285"/>
                    <a:pt x="8308" y="18379"/>
                    <a:pt x="7569" y="19199"/>
                  </a:cubicBezTo>
                  <a:cubicBezTo>
                    <a:pt x="6831" y="20019"/>
                    <a:pt x="5908" y="20566"/>
                    <a:pt x="6277" y="20566"/>
                  </a:cubicBezTo>
                  <a:cubicBezTo>
                    <a:pt x="6646" y="20566"/>
                    <a:pt x="8308" y="20019"/>
                    <a:pt x="11077" y="20019"/>
                  </a:cubicBezTo>
                  <a:cubicBezTo>
                    <a:pt x="13846" y="20019"/>
                    <a:pt x="17723" y="20566"/>
                    <a:pt x="2160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839905" y="240743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125920" y="2216381"/>
              <a:ext cx="195589" cy="54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16" fill="norm" stroke="1" extrusionOk="0">
                  <a:moveTo>
                    <a:pt x="668" y="11487"/>
                  </a:moveTo>
                  <a:cubicBezTo>
                    <a:pt x="436" y="14478"/>
                    <a:pt x="203" y="17468"/>
                    <a:pt x="87" y="19213"/>
                  </a:cubicBezTo>
                  <a:cubicBezTo>
                    <a:pt x="-29" y="20958"/>
                    <a:pt x="-29" y="21456"/>
                    <a:pt x="87" y="21414"/>
                  </a:cubicBezTo>
                  <a:cubicBezTo>
                    <a:pt x="203" y="21373"/>
                    <a:pt x="436" y="20791"/>
                    <a:pt x="552" y="18839"/>
                  </a:cubicBezTo>
                  <a:cubicBezTo>
                    <a:pt x="668" y="16887"/>
                    <a:pt x="668" y="13564"/>
                    <a:pt x="1597" y="10698"/>
                  </a:cubicBezTo>
                  <a:cubicBezTo>
                    <a:pt x="2526" y="7831"/>
                    <a:pt x="4384" y="5422"/>
                    <a:pt x="6474" y="3719"/>
                  </a:cubicBezTo>
                  <a:cubicBezTo>
                    <a:pt x="8565" y="2016"/>
                    <a:pt x="10887" y="1019"/>
                    <a:pt x="12861" y="479"/>
                  </a:cubicBezTo>
                  <a:cubicBezTo>
                    <a:pt x="14836" y="-61"/>
                    <a:pt x="16461" y="-144"/>
                    <a:pt x="18087" y="230"/>
                  </a:cubicBezTo>
                  <a:cubicBezTo>
                    <a:pt x="19713" y="604"/>
                    <a:pt x="21339" y="1434"/>
                    <a:pt x="21455" y="2681"/>
                  </a:cubicBezTo>
                  <a:cubicBezTo>
                    <a:pt x="21571" y="3927"/>
                    <a:pt x="20177" y="5588"/>
                    <a:pt x="17739" y="6876"/>
                  </a:cubicBezTo>
                  <a:cubicBezTo>
                    <a:pt x="15300" y="8164"/>
                    <a:pt x="11816" y="9078"/>
                    <a:pt x="9029" y="9451"/>
                  </a:cubicBezTo>
                  <a:cubicBezTo>
                    <a:pt x="6242" y="9825"/>
                    <a:pt x="4152" y="9659"/>
                    <a:pt x="2061" y="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309805" y="2470934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5400"/>
                    <a:pt x="6480" y="10800"/>
                    <a:pt x="10080" y="14400"/>
                  </a:cubicBezTo>
                  <a:cubicBezTo>
                    <a:pt x="13680" y="18000"/>
                    <a:pt x="1764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297105" y="2489984"/>
              <a:ext cx="139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2400"/>
                    <a:pt x="13091" y="4800"/>
                    <a:pt x="9491" y="8400"/>
                  </a:cubicBezTo>
                  <a:cubicBezTo>
                    <a:pt x="5891" y="12000"/>
                    <a:pt x="2945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528137" y="2253915"/>
              <a:ext cx="139713" cy="26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1" h="21352" fill="norm" stroke="1" extrusionOk="0">
                  <a:moveTo>
                    <a:pt x="19730" y="3633"/>
                  </a:moveTo>
                  <a:cubicBezTo>
                    <a:pt x="20034" y="2789"/>
                    <a:pt x="20338" y="1946"/>
                    <a:pt x="19730" y="1186"/>
                  </a:cubicBezTo>
                  <a:cubicBezTo>
                    <a:pt x="19121" y="427"/>
                    <a:pt x="17600" y="-248"/>
                    <a:pt x="14558" y="89"/>
                  </a:cubicBezTo>
                  <a:cubicBezTo>
                    <a:pt x="11515" y="427"/>
                    <a:pt x="6952" y="1777"/>
                    <a:pt x="3758" y="4393"/>
                  </a:cubicBezTo>
                  <a:cubicBezTo>
                    <a:pt x="563" y="7008"/>
                    <a:pt x="-1262" y="10890"/>
                    <a:pt x="1020" y="13927"/>
                  </a:cubicBezTo>
                  <a:cubicBezTo>
                    <a:pt x="3301" y="16965"/>
                    <a:pt x="9690" y="19158"/>
                    <a:pt x="16079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709855" y="2318534"/>
              <a:ext cx="222251" cy="17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0"/>
                  </a:moveTo>
                  <a:cubicBezTo>
                    <a:pt x="2674" y="1317"/>
                    <a:pt x="5349" y="2634"/>
                    <a:pt x="6994" y="4741"/>
                  </a:cubicBezTo>
                  <a:cubicBezTo>
                    <a:pt x="8640" y="6849"/>
                    <a:pt x="9257" y="9746"/>
                    <a:pt x="8949" y="12512"/>
                  </a:cubicBezTo>
                  <a:cubicBezTo>
                    <a:pt x="8640" y="15278"/>
                    <a:pt x="7406" y="17912"/>
                    <a:pt x="6274" y="19493"/>
                  </a:cubicBezTo>
                  <a:cubicBezTo>
                    <a:pt x="5143" y="21073"/>
                    <a:pt x="4114" y="21600"/>
                    <a:pt x="3394" y="21205"/>
                  </a:cubicBezTo>
                  <a:cubicBezTo>
                    <a:pt x="2674" y="20810"/>
                    <a:pt x="2263" y="19493"/>
                    <a:pt x="2880" y="16727"/>
                  </a:cubicBezTo>
                  <a:cubicBezTo>
                    <a:pt x="3497" y="13961"/>
                    <a:pt x="5143" y="9746"/>
                    <a:pt x="6789" y="6849"/>
                  </a:cubicBezTo>
                  <a:cubicBezTo>
                    <a:pt x="8434" y="3951"/>
                    <a:pt x="10080" y="2371"/>
                    <a:pt x="11211" y="2107"/>
                  </a:cubicBezTo>
                  <a:cubicBezTo>
                    <a:pt x="12343" y="1844"/>
                    <a:pt x="12960" y="2898"/>
                    <a:pt x="13063" y="5005"/>
                  </a:cubicBezTo>
                  <a:cubicBezTo>
                    <a:pt x="13166" y="7112"/>
                    <a:pt x="12754" y="10273"/>
                    <a:pt x="12549" y="12907"/>
                  </a:cubicBezTo>
                  <a:cubicBezTo>
                    <a:pt x="12343" y="15541"/>
                    <a:pt x="12343" y="17649"/>
                    <a:pt x="12857" y="18834"/>
                  </a:cubicBezTo>
                  <a:cubicBezTo>
                    <a:pt x="13371" y="20020"/>
                    <a:pt x="14400" y="20283"/>
                    <a:pt x="15943" y="19756"/>
                  </a:cubicBezTo>
                  <a:cubicBezTo>
                    <a:pt x="17486" y="19229"/>
                    <a:pt x="19543" y="17912"/>
                    <a:pt x="21600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976555" y="2210584"/>
              <a:ext cx="14816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600" fill="norm" stroke="1" extrusionOk="0">
                  <a:moveTo>
                    <a:pt x="3551" y="0"/>
                  </a:moveTo>
                  <a:cubicBezTo>
                    <a:pt x="5030" y="1543"/>
                    <a:pt x="6510" y="3086"/>
                    <a:pt x="9616" y="4950"/>
                  </a:cubicBezTo>
                  <a:cubicBezTo>
                    <a:pt x="12723" y="6814"/>
                    <a:pt x="17458" y="9000"/>
                    <a:pt x="19529" y="10864"/>
                  </a:cubicBezTo>
                  <a:cubicBezTo>
                    <a:pt x="21600" y="12729"/>
                    <a:pt x="21008" y="14271"/>
                    <a:pt x="17310" y="16007"/>
                  </a:cubicBezTo>
                  <a:cubicBezTo>
                    <a:pt x="13611" y="17743"/>
                    <a:pt x="6805" y="19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370255" y="2356634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370255" y="2470934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068210" y="2242334"/>
              <a:ext cx="3864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20756" y="0"/>
                  </a:moveTo>
                  <a:cubicBezTo>
                    <a:pt x="15072" y="2445"/>
                    <a:pt x="9388" y="4891"/>
                    <a:pt x="5409" y="7811"/>
                  </a:cubicBezTo>
                  <a:cubicBezTo>
                    <a:pt x="1430" y="10732"/>
                    <a:pt x="-844" y="14128"/>
                    <a:pt x="293" y="16506"/>
                  </a:cubicBezTo>
                  <a:cubicBezTo>
                    <a:pt x="1430" y="18883"/>
                    <a:pt x="5977" y="20242"/>
                    <a:pt x="10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132255" y="2023947"/>
              <a:ext cx="165101" cy="14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3232"/>
                  </a:moveTo>
                  <a:cubicBezTo>
                    <a:pt x="831" y="1962"/>
                    <a:pt x="1662" y="691"/>
                    <a:pt x="2769" y="214"/>
                  </a:cubicBezTo>
                  <a:cubicBezTo>
                    <a:pt x="3877" y="-262"/>
                    <a:pt x="5262" y="56"/>
                    <a:pt x="6508" y="1167"/>
                  </a:cubicBezTo>
                  <a:cubicBezTo>
                    <a:pt x="7754" y="2279"/>
                    <a:pt x="8862" y="4185"/>
                    <a:pt x="9138" y="6885"/>
                  </a:cubicBezTo>
                  <a:cubicBezTo>
                    <a:pt x="9415" y="9585"/>
                    <a:pt x="8862" y="13079"/>
                    <a:pt x="8031" y="15303"/>
                  </a:cubicBezTo>
                  <a:cubicBezTo>
                    <a:pt x="7200" y="17526"/>
                    <a:pt x="6092" y="18479"/>
                    <a:pt x="6231" y="18797"/>
                  </a:cubicBezTo>
                  <a:cubicBezTo>
                    <a:pt x="6369" y="19114"/>
                    <a:pt x="7754" y="18797"/>
                    <a:pt x="10523" y="19114"/>
                  </a:cubicBezTo>
                  <a:cubicBezTo>
                    <a:pt x="13292" y="19432"/>
                    <a:pt x="17446" y="20385"/>
                    <a:pt x="2160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7277670" y="248363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7461955" y="2283941"/>
              <a:ext cx="273551" cy="29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34" fill="norm" stroke="1" extrusionOk="0">
                  <a:moveTo>
                    <a:pt x="12900" y="3801"/>
                  </a:moveTo>
                  <a:cubicBezTo>
                    <a:pt x="13065" y="2751"/>
                    <a:pt x="13230" y="1701"/>
                    <a:pt x="12900" y="1101"/>
                  </a:cubicBezTo>
                  <a:cubicBezTo>
                    <a:pt x="12570" y="501"/>
                    <a:pt x="11746" y="351"/>
                    <a:pt x="10097" y="1251"/>
                  </a:cubicBezTo>
                  <a:cubicBezTo>
                    <a:pt x="8448" y="2151"/>
                    <a:pt x="5975" y="4101"/>
                    <a:pt x="3996" y="6651"/>
                  </a:cubicBezTo>
                  <a:cubicBezTo>
                    <a:pt x="2017" y="9201"/>
                    <a:pt x="533" y="12351"/>
                    <a:pt x="121" y="14826"/>
                  </a:cubicBezTo>
                  <a:cubicBezTo>
                    <a:pt x="-291" y="17301"/>
                    <a:pt x="369" y="19101"/>
                    <a:pt x="1770" y="20151"/>
                  </a:cubicBezTo>
                  <a:cubicBezTo>
                    <a:pt x="3172" y="21201"/>
                    <a:pt x="5315" y="21501"/>
                    <a:pt x="7706" y="20601"/>
                  </a:cubicBezTo>
                  <a:cubicBezTo>
                    <a:pt x="10097" y="19701"/>
                    <a:pt x="12735" y="17601"/>
                    <a:pt x="14549" y="14751"/>
                  </a:cubicBezTo>
                  <a:cubicBezTo>
                    <a:pt x="16362" y="11901"/>
                    <a:pt x="17352" y="8301"/>
                    <a:pt x="17104" y="5751"/>
                  </a:cubicBezTo>
                  <a:cubicBezTo>
                    <a:pt x="16857" y="3201"/>
                    <a:pt x="15373" y="1701"/>
                    <a:pt x="13230" y="876"/>
                  </a:cubicBezTo>
                  <a:cubicBezTo>
                    <a:pt x="11086" y="51"/>
                    <a:pt x="8283" y="-99"/>
                    <a:pt x="6387" y="51"/>
                  </a:cubicBezTo>
                  <a:cubicBezTo>
                    <a:pt x="4491" y="201"/>
                    <a:pt x="3501" y="651"/>
                    <a:pt x="2924" y="1251"/>
                  </a:cubicBezTo>
                  <a:cubicBezTo>
                    <a:pt x="2347" y="1851"/>
                    <a:pt x="2182" y="2601"/>
                    <a:pt x="3254" y="3426"/>
                  </a:cubicBezTo>
                  <a:cubicBezTo>
                    <a:pt x="4326" y="4251"/>
                    <a:pt x="6634" y="5151"/>
                    <a:pt x="9849" y="5751"/>
                  </a:cubicBezTo>
                  <a:cubicBezTo>
                    <a:pt x="13065" y="6351"/>
                    <a:pt x="17187" y="6651"/>
                    <a:pt x="21309" y="6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7887905" y="2445534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6800"/>
                    <a:pt x="11815" y="12000"/>
                    <a:pt x="15415" y="8400"/>
                  </a:cubicBezTo>
                  <a:cubicBezTo>
                    <a:pt x="19015" y="4800"/>
                    <a:pt x="2030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995855" y="2331234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50"/>
                    <a:pt x="14400" y="11700"/>
                    <a:pt x="18000" y="15300"/>
                  </a:cubicBezTo>
                  <a:cubicBezTo>
                    <a:pt x="21600" y="18900"/>
                    <a:pt x="216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8312792" y="2232249"/>
              <a:ext cx="260914" cy="30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15" fill="norm" stroke="1" extrusionOk="0">
                  <a:moveTo>
                    <a:pt x="46" y="2965"/>
                  </a:moveTo>
                  <a:cubicBezTo>
                    <a:pt x="1428" y="1915"/>
                    <a:pt x="2810" y="865"/>
                    <a:pt x="5057" y="340"/>
                  </a:cubicBezTo>
                  <a:cubicBezTo>
                    <a:pt x="7303" y="-185"/>
                    <a:pt x="10414" y="-185"/>
                    <a:pt x="12401" y="940"/>
                  </a:cubicBezTo>
                  <a:cubicBezTo>
                    <a:pt x="14388" y="2065"/>
                    <a:pt x="15252" y="4315"/>
                    <a:pt x="13697" y="7015"/>
                  </a:cubicBezTo>
                  <a:cubicBezTo>
                    <a:pt x="12142" y="9715"/>
                    <a:pt x="8167" y="12865"/>
                    <a:pt x="5662" y="14815"/>
                  </a:cubicBezTo>
                  <a:cubicBezTo>
                    <a:pt x="3156" y="16765"/>
                    <a:pt x="2119" y="17515"/>
                    <a:pt x="1255" y="18265"/>
                  </a:cubicBezTo>
                  <a:cubicBezTo>
                    <a:pt x="391" y="19015"/>
                    <a:pt x="-300" y="19765"/>
                    <a:pt x="132" y="20290"/>
                  </a:cubicBezTo>
                  <a:cubicBezTo>
                    <a:pt x="564" y="20815"/>
                    <a:pt x="2119" y="21115"/>
                    <a:pt x="5834" y="21265"/>
                  </a:cubicBezTo>
                  <a:cubicBezTo>
                    <a:pt x="9550" y="21415"/>
                    <a:pt x="15425" y="21415"/>
                    <a:pt x="2130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8453055" y="2019521"/>
              <a:ext cx="171451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008"/>
                  </a:moveTo>
                  <a:cubicBezTo>
                    <a:pt x="2667" y="391"/>
                    <a:pt x="5333" y="-226"/>
                    <a:pt x="7867" y="83"/>
                  </a:cubicBezTo>
                  <a:cubicBezTo>
                    <a:pt x="10400" y="391"/>
                    <a:pt x="12800" y="1625"/>
                    <a:pt x="14000" y="3014"/>
                  </a:cubicBezTo>
                  <a:cubicBezTo>
                    <a:pt x="15200" y="4403"/>
                    <a:pt x="15200" y="5945"/>
                    <a:pt x="14267" y="7951"/>
                  </a:cubicBezTo>
                  <a:cubicBezTo>
                    <a:pt x="13333" y="9957"/>
                    <a:pt x="11467" y="12425"/>
                    <a:pt x="9467" y="14277"/>
                  </a:cubicBezTo>
                  <a:cubicBezTo>
                    <a:pt x="7467" y="16128"/>
                    <a:pt x="5333" y="17363"/>
                    <a:pt x="5467" y="17980"/>
                  </a:cubicBezTo>
                  <a:cubicBezTo>
                    <a:pt x="5600" y="18597"/>
                    <a:pt x="8000" y="18597"/>
                    <a:pt x="11067" y="19060"/>
                  </a:cubicBezTo>
                  <a:cubicBezTo>
                    <a:pt x="14133" y="19523"/>
                    <a:pt x="17867" y="20448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8764205" y="2221567"/>
              <a:ext cx="296068" cy="31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70" fill="norm" stroke="1" extrusionOk="0">
                  <a:moveTo>
                    <a:pt x="0" y="5657"/>
                  </a:moveTo>
                  <a:cubicBezTo>
                    <a:pt x="613" y="4947"/>
                    <a:pt x="1226" y="4236"/>
                    <a:pt x="2528" y="4094"/>
                  </a:cubicBezTo>
                  <a:cubicBezTo>
                    <a:pt x="3830" y="3952"/>
                    <a:pt x="5821" y="4378"/>
                    <a:pt x="7353" y="6013"/>
                  </a:cubicBezTo>
                  <a:cubicBezTo>
                    <a:pt x="8885" y="7647"/>
                    <a:pt x="9957" y="10489"/>
                    <a:pt x="10111" y="13118"/>
                  </a:cubicBezTo>
                  <a:cubicBezTo>
                    <a:pt x="10264" y="15747"/>
                    <a:pt x="9498" y="18163"/>
                    <a:pt x="8732" y="19584"/>
                  </a:cubicBezTo>
                  <a:cubicBezTo>
                    <a:pt x="7966" y="21005"/>
                    <a:pt x="7200" y="21431"/>
                    <a:pt x="6817" y="21218"/>
                  </a:cubicBezTo>
                  <a:cubicBezTo>
                    <a:pt x="6434" y="21005"/>
                    <a:pt x="6434" y="20152"/>
                    <a:pt x="7813" y="17949"/>
                  </a:cubicBezTo>
                  <a:cubicBezTo>
                    <a:pt x="9191" y="15747"/>
                    <a:pt x="11949" y="12194"/>
                    <a:pt x="14477" y="9352"/>
                  </a:cubicBezTo>
                  <a:cubicBezTo>
                    <a:pt x="17004" y="6510"/>
                    <a:pt x="19302" y="4378"/>
                    <a:pt x="20451" y="2957"/>
                  </a:cubicBezTo>
                  <a:cubicBezTo>
                    <a:pt x="21600" y="1536"/>
                    <a:pt x="21600" y="826"/>
                    <a:pt x="21140" y="399"/>
                  </a:cubicBezTo>
                  <a:cubicBezTo>
                    <a:pt x="20681" y="-27"/>
                    <a:pt x="19762" y="-169"/>
                    <a:pt x="17923" y="257"/>
                  </a:cubicBezTo>
                  <a:cubicBezTo>
                    <a:pt x="16085" y="684"/>
                    <a:pt x="13328" y="1678"/>
                    <a:pt x="11643" y="2460"/>
                  </a:cubicBezTo>
                  <a:cubicBezTo>
                    <a:pt x="9957" y="3242"/>
                    <a:pt x="9345" y="3810"/>
                    <a:pt x="8732" y="4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8668955" y="250268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9215055" y="2458234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800"/>
                    <a:pt x="6171" y="12000"/>
                    <a:pt x="9771" y="8400"/>
                  </a:cubicBezTo>
                  <a:cubicBezTo>
                    <a:pt x="13371" y="4800"/>
                    <a:pt x="174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9328132" y="2369334"/>
              <a:ext cx="1392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400"/>
                    <a:pt x="1783" y="10800"/>
                    <a:pt x="240" y="14400"/>
                  </a:cubicBezTo>
                  <a:cubicBezTo>
                    <a:pt x="-1303" y="18000"/>
                    <a:pt x="4868" y="19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9589705" y="2274618"/>
              <a:ext cx="125840" cy="28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34" fill="norm" stroke="1" extrusionOk="0">
                  <a:moveTo>
                    <a:pt x="4249" y="2778"/>
                  </a:moveTo>
                  <a:cubicBezTo>
                    <a:pt x="7082" y="1839"/>
                    <a:pt x="9915" y="900"/>
                    <a:pt x="12216" y="431"/>
                  </a:cubicBezTo>
                  <a:cubicBezTo>
                    <a:pt x="14518" y="-39"/>
                    <a:pt x="16289" y="-39"/>
                    <a:pt x="18059" y="39"/>
                  </a:cubicBezTo>
                  <a:cubicBezTo>
                    <a:pt x="19830" y="118"/>
                    <a:pt x="21600" y="274"/>
                    <a:pt x="20892" y="1761"/>
                  </a:cubicBezTo>
                  <a:cubicBezTo>
                    <a:pt x="20184" y="3248"/>
                    <a:pt x="16997" y="6065"/>
                    <a:pt x="13987" y="7787"/>
                  </a:cubicBezTo>
                  <a:cubicBezTo>
                    <a:pt x="10977" y="9509"/>
                    <a:pt x="8144" y="10135"/>
                    <a:pt x="7613" y="10604"/>
                  </a:cubicBezTo>
                  <a:cubicBezTo>
                    <a:pt x="7082" y="11074"/>
                    <a:pt x="8852" y="11387"/>
                    <a:pt x="11331" y="12248"/>
                  </a:cubicBezTo>
                  <a:cubicBezTo>
                    <a:pt x="13810" y="13109"/>
                    <a:pt x="16997" y="14518"/>
                    <a:pt x="18767" y="15613"/>
                  </a:cubicBezTo>
                  <a:cubicBezTo>
                    <a:pt x="20538" y="16709"/>
                    <a:pt x="20892" y="17491"/>
                    <a:pt x="19298" y="18431"/>
                  </a:cubicBezTo>
                  <a:cubicBezTo>
                    <a:pt x="17705" y="19370"/>
                    <a:pt x="14164" y="20465"/>
                    <a:pt x="10800" y="21013"/>
                  </a:cubicBezTo>
                  <a:cubicBezTo>
                    <a:pt x="7436" y="21561"/>
                    <a:pt x="4249" y="21561"/>
                    <a:pt x="2479" y="21091"/>
                  </a:cubicBezTo>
                  <a:cubicBezTo>
                    <a:pt x="708" y="20622"/>
                    <a:pt x="354" y="19683"/>
                    <a:pt x="0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665905" y="2079351"/>
              <a:ext cx="19050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58"/>
                  </a:moveTo>
                  <a:cubicBezTo>
                    <a:pt x="3360" y="1329"/>
                    <a:pt x="6720" y="0"/>
                    <a:pt x="9000" y="0"/>
                  </a:cubicBezTo>
                  <a:cubicBezTo>
                    <a:pt x="11280" y="0"/>
                    <a:pt x="12480" y="1329"/>
                    <a:pt x="12960" y="3822"/>
                  </a:cubicBezTo>
                  <a:cubicBezTo>
                    <a:pt x="13440" y="6314"/>
                    <a:pt x="13200" y="9969"/>
                    <a:pt x="12480" y="12295"/>
                  </a:cubicBezTo>
                  <a:cubicBezTo>
                    <a:pt x="11760" y="14622"/>
                    <a:pt x="10560" y="15618"/>
                    <a:pt x="9360" y="16615"/>
                  </a:cubicBezTo>
                  <a:cubicBezTo>
                    <a:pt x="8160" y="17612"/>
                    <a:pt x="6960" y="18609"/>
                    <a:pt x="7320" y="19108"/>
                  </a:cubicBezTo>
                  <a:cubicBezTo>
                    <a:pt x="7680" y="19606"/>
                    <a:pt x="9600" y="19606"/>
                    <a:pt x="12240" y="19938"/>
                  </a:cubicBezTo>
                  <a:cubicBezTo>
                    <a:pt x="14880" y="20271"/>
                    <a:pt x="18240" y="209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879371" y="2231455"/>
              <a:ext cx="110385" cy="32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5" h="21344" fill="norm" stroke="1" extrusionOk="0">
                  <a:moveTo>
                    <a:pt x="18958" y="3183"/>
                  </a:moveTo>
                  <a:cubicBezTo>
                    <a:pt x="19730" y="1945"/>
                    <a:pt x="20501" y="707"/>
                    <a:pt x="19537" y="226"/>
                  </a:cubicBezTo>
                  <a:cubicBezTo>
                    <a:pt x="18572" y="-256"/>
                    <a:pt x="15872" y="19"/>
                    <a:pt x="12401" y="1189"/>
                  </a:cubicBezTo>
                  <a:cubicBezTo>
                    <a:pt x="8930" y="2358"/>
                    <a:pt x="4687" y="4422"/>
                    <a:pt x="2180" y="7105"/>
                  </a:cubicBezTo>
                  <a:cubicBezTo>
                    <a:pt x="-328" y="9787"/>
                    <a:pt x="-1099" y="13089"/>
                    <a:pt x="2180" y="15566"/>
                  </a:cubicBezTo>
                  <a:cubicBezTo>
                    <a:pt x="5458" y="18042"/>
                    <a:pt x="12787" y="19693"/>
                    <a:pt x="20115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0072839" y="2331234"/>
              <a:ext cx="3756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21297" y="0"/>
                  </a:moveTo>
                  <a:cubicBezTo>
                    <a:pt x="14097" y="3927"/>
                    <a:pt x="6897" y="7855"/>
                    <a:pt x="3297" y="10909"/>
                  </a:cubicBezTo>
                  <a:cubicBezTo>
                    <a:pt x="-303" y="13964"/>
                    <a:pt x="-303" y="16145"/>
                    <a:pt x="297" y="17782"/>
                  </a:cubicBezTo>
                  <a:cubicBezTo>
                    <a:pt x="897" y="19418"/>
                    <a:pt x="2097" y="20509"/>
                    <a:pt x="3897" y="21055"/>
                  </a:cubicBezTo>
                  <a:cubicBezTo>
                    <a:pt x="5697" y="21600"/>
                    <a:pt x="8097" y="21600"/>
                    <a:pt x="10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0142155" y="2426484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4400"/>
                    <a:pt x="7432" y="7200"/>
                    <a:pt x="11032" y="3600"/>
                  </a:cubicBezTo>
                  <a:cubicBezTo>
                    <a:pt x="14632" y="0"/>
                    <a:pt x="181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0346725" y="2264806"/>
              <a:ext cx="249113" cy="26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34" fill="norm" stroke="1" extrusionOk="0">
                  <a:moveTo>
                    <a:pt x="17853" y="4317"/>
                  </a:moveTo>
                  <a:cubicBezTo>
                    <a:pt x="17853" y="3467"/>
                    <a:pt x="17853" y="2616"/>
                    <a:pt x="17308" y="2021"/>
                  </a:cubicBezTo>
                  <a:cubicBezTo>
                    <a:pt x="16764" y="1426"/>
                    <a:pt x="15675" y="1086"/>
                    <a:pt x="13678" y="1936"/>
                  </a:cubicBezTo>
                  <a:cubicBezTo>
                    <a:pt x="11681" y="2786"/>
                    <a:pt x="8777" y="4827"/>
                    <a:pt x="6327" y="7293"/>
                  </a:cubicBezTo>
                  <a:cubicBezTo>
                    <a:pt x="3876" y="9760"/>
                    <a:pt x="1880" y="12651"/>
                    <a:pt x="881" y="14692"/>
                  </a:cubicBezTo>
                  <a:cubicBezTo>
                    <a:pt x="-117" y="16733"/>
                    <a:pt x="-117" y="17923"/>
                    <a:pt x="155" y="18859"/>
                  </a:cubicBezTo>
                  <a:cubicBezTo>
                    <a:pt x="428" y="19794"/>
                    <a:pt x="972" y="20475"/>
                    <a:pt x="2243" y="20900"/>
                  </a:cubicBezTo>
                  <a:cubicBezTo>
                    <a:pt x="3513" y="21325"/>
                    <a:pt x="5510" y="21495"/>
                    <a:pt x="7779" y="20475"/>
                  </a:cubicBezTo>
                  <a:cubicBezTo>
                    <a:pt x="10048" y="19454"/>
                    <a:pt x="12589" y="17243"/>
                    <a:pt x="14858" y="14437"/>
                  </a:cubicBezTo>
                  <a:cubicBezTo>
                    <a:pt x="17127" y="11630"/>
                    <a:pt x="19123" y="8229"/>
                    <a:pt x="20212" y="6103"/>
                  </a:cubicBezTo>
                  <a:cubicBezTo>
                    <a:pt x="21301" y="3977"/>
                    <a:pt x="21483" y="3126"/>
                    <a:pt x="21301" y="2361"/>
                  </a:cubicBezTo>
                  <a:cubicBezTo>
                    <a:pt x="21120" y="1596"/>
                    <a:pt x="20575" y="915"/>
                    <a:pt x="19123" y="490"/>
                  </a:cubicBezTo>
                  <a:cubicBezTo>
                    <a:pt x="17671" y="65"/>
                    <a:pt x="15312" y="-105"/>
                    <a:pt x="13133" y="65"/>
                  </a:cubicBezTo>
                  <a:cubicBezTo>
                    <a:pt x="10955" y="235"/>
                    <a:pt x="8959" y="745"/>
                    <a:pt x="7688" y="1341"/>
                  </a:cubicBezTo>
                  <a:cubicBezTo>
                    <a:pt x="6417" y="1936"/>
                    <a:pt x="5873" y="2616"/>
                    <a:pt x="5964" y="3722"/>
                  </a:cubicBezTo>
                  <a:cubicBezTo>
                    <a:pt x="6054" y="4827"/>
                    <a:pt x="6780" y="6358"/>
                    <a:pt x="9412" y="7719"/>
                  </a:cubicBezTo>
                  <a:cubicBezTo>
                    <a:pt x="12044" y="9079"/>
                    <a:pt x="16582" y="10270"/>
                    <a:pt x="21120" y="1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0643805" y="2468817"/>
              <a:ext cx="1524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0866055" y="2248613"/>
              <a:ext cx="223042" cy="27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29" fill="norm" stroke="1" extrusionOk="0">
                  <a:moveTo>
                    <a:pt x="0" y="3904"/>
                  </a:moveTo>
                  <a:cubicBezTo>
                    <a:pt x="1009" y="3579"/>
                    <a:pt x="2019" y="3254"/>
                    <a:pt x="4138" y="4553"/>
                  </a:cubicBezTo>
                  <a:cubicBezTo>
                    <a:pt x="6258" y="5852"/>
                    <a:pt x="9488" y="8776"/>
                    <a:pt x="10800" y="11455"/>
                  </a:cubicBezTo>
                  <a:cubicBezTo>
                    <a:pt x="12112" y="14135"/>
                    <a:pt x="11507" y="16571"/>
                    <a:pt x="10699" y="18114"/>
                  </a:cubicBezTo>
                  <a:cubicBezTo>
                    <a:pt x="9892" y="19657"/>
                    <a:pt x="8882" y="20307"/>
                    <a:pt x="7873" y="20713"/>
                  </a:cubicBezTo>
                  <a:cubicBezTo>
                    <a:pt x="6864" y="21119"/>
                    <a:pt x="5854" y="21281"/>
                    <a:pt x="5350" y="20956"/>
                  </a:cubicBezTo>
                  <a:cubicBezTo>
                    <a:pt x="4845" y="20631"/>
                    <a:pt x="4845" y="19819"/>
                    <a:pt x="6662" y="17870"/>
                  </a:cubicBezTo>
                  <a:cubicBezTo>
                    <a:pt x="8479" y="15922"/>
                    <a:pt x="12112" y="12836"/>
                    <a:pt x="14837" y="10319"/>
                  </a:cubicBezTo>
                  <a:cubicBezTo>
                    <a:pt x="17563" y="7801"/>
                    <a:pt x="19379" y="5852"/>
                    <a:pt x="20389" y="4391"/>
                  </a:cubicBezTo>
                  <a:cubicBezTo>
                    <a:pt x="21398" y="2929"/>
                    <a:pt x="21600" y="1955"/>
                    <a:pt x="20692" y="1143"/>
                  </a:cubicBezTo>
                  <a:cubicBezTo>
                    <a:pt x="19783" y="331"/>
                    <a:pt x="17764" y="-319"/>
                    <a:pt x="16150" y="168"/>
                  </a:cubicBezTo>
                  <a:cubicBezTo>
                    <a:pt x="14535" y="655"/>
                    <a:pt x="13323" y="2279"/>
                    <a:pt x="12112" y="3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1018455" y="2216371"/>
              <a:ext cx="210683" cy="38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2" fill="norm" stroke="1" extrusionOk="0">
                  <a:moveTo>
                    <a:pt x="13608" y="389"/>
                  </a:moveTo>
                  <a:cubicBezTo>
                    <a:pt x="14904" y="151"/>
                    <a:pt x="16200" y="-88"/>
                    <a:pt x="17172" y="31"/>
                  </a:cubicBezTo>
                  <a:cubicBezTo>
                    <a:pt x="18144" y="151"/>
                    <a:pt x="18792" y="628"/>
                    <a:pt x="19656" y="2358"/>
                  </a:cubicBezTo>
                  <a:cubicBezTo>
                    <a:pt x="20520" y="4089"/>
                    <a:pt x="21600" y="7072"/>
                    <a:pt x="21492" y="9698"/>
                  </a:cubicBezTo>
                  <a:cubicBezTo>
                    <a:pt x="21384" y="12323"/>
                    <a:pt x="20088" y="14590"/>
                    <a:pt x="16308" y="16500"/>
                  </a:cubicBezTo>
                  <a:cubicBezTo>
                    <a:pt x="12528" y="18409"/>
                    <a:pt x="6264" y="19961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5" name="Drawing"/>
          <p:cNvGrpSpPr/>
          <p:nvPr/>
        </p:nvGrpSpPr>
        <p:grpSpPr>
          <a:xfrm>
            <a:off x="927570" y="1685753"/>
            <a:ext cx="11998117" cy="6302184"/>
            <a:chOff x="0" y="0"/>
            <a:chExt cx="11998116" cy="6302183"/>
          </a:xfrm>
        </p:grpSpPr>
        <p:sp>
          <p:nvSpPr>
            <p:cNvPr id="2045" name="Line"/>
            <p:cNvSpPr/>
            <p:nvPr/>
          </p:nvSpPr>
          <p:spPr>
            <a:xfrm>
              <a:off x="669173" y="238145"/>
              <a:ext cx="35207" cy="49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20" fill="norm" stroke="1" extrusionOk="0">
                  <a:moveTo>
                    <a:pt x="2075" y="823"/>
                  </a:moveTo>
                  <a:cubicBezTo>
                    <a:pt x="805" y="279"/>
                    <a:pt x="-466" y="-266"/>
                    <a:pt x="169" y="142"/>
                  </a:cubicBezTo>
                  <a:cubicBezTo>
                    <a:pt x="805" y="551"/>
                    <a:pt x="3346" y="1912"/>
                    <a:pt x="5252" y="3818"/>
                  </a:cubicBezTo>
                  <a:cubicBezTo>
                    <a:pt x="7158" y="5724"/>
                    <a:pt x="8428" y="8174"/>
                    <a:pt x="9699" y="11033"/>
                  </a:cubicBezTo>
                  <a:cubicBezTo>
                    <a:pt x="10969" y="13892"/>
                    <a:pt x="12240" y="17159"/>
                    <a:pt x="12875" y="19020"/>
                  </a:cubicBezTo>
                  <a:cubicBezTo>
                    <a:pt x="13510" y="20880"/>
                    <a:pt x="13510" y="21334"/>
                    <a:pt x="14781" y="21198"/>
                  </a:cubicBezTo>
                  <a:cubicBezTo>
                    <a:pt x="16052" y="21062"/>
                    <a:pt x="18593" y="20336"/>
                    <a:pt x="21134" y="19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11618" y="128882"/>
              <a:ext cx="257336" cy="34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296" fill="norm" stroke="1" extrusionOk="0">
                  <a:moveTo>
                    <a:pt x="821" y="9179"/>
                  </a:moveTo>
                  <a:cubicBezTo>
                    <a:pt x="140" y="7335"/>
                    <a:pt x="-540" y="5491"/>
                    <a:pt x="651" y="3845"/>
                  </a:cubicBezTo>
                  <a:cubicBezTo>
                    <a:pt x="1841" y="2198"/>
                    <a:pt x="4903" y="750"/>
                    <a:pt x="7794" y="223"/>
                  </a:cubicBezTo>
                  <a:cubicBezTo>
                    <a:pt x="10685" y="-304"/>
                    <a:pt x="13406" y="91"/>
                    <a:pt x="15703" y="1540"/>
                  </a:cubicBezTo>
                  <a:cubicBezTo>
                    <a:pt x="17999" y="2989"/>
                    <a:pt x="19869" y="5491"/>
                    <a:pt x="20465" y="8191"/>
                  </a:cubicBezTo>
                  <a:cubicBezTo>
                    <a:pt x="21060" y="10891"/>
                    <a:pt x="20380" y="13789"/>
                    <a:pt x="18764" y="15962"/>
                  </a:cubicBezTo>
                  <a:cubicBezTo>
                    <a:pt x="17148" y="18135"/>
                    <a:pt x="14597" y="19584"/>
                    <a:pt x="12811" y="20374"/>
                  </a:cubicBezTo>
                  <a:cubicBezTo>
                    <a:pt x="11025" y="21164"/>
                    <a:pt x="10005" y="21296"/>
                    <a:pt x="9069" y="21296"/>
                  </a:cubicBezTo>
                  <a:cubicBezTo>
                    <a:pt x="8134" y="21296"/>
                    <a:pt x="7284" y="21164"/>
                    <a:pt x="6773" y="20769"/>
                  </a:cubicBezTo>
                  <a:cubicBezTo>
                    <a:pt x="6263" y="20374"/>
                    <a:pt x="6093" y="19716"/>
                    <a:pt x="6603" y="19255"/>
                  </a:cubicBezTo>
                  <a:cubicBezTo>
                    <a:pt x="7114" y="18794"/>
                    <a:pt x="8304" y="18530"/>
                    <a:pt x="9495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860866" y="403396"/>
              <a:ext cx="199114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43" y="7455"/>
                  </a:moveTo>
                  <a:cubicBezTo>
                    <a:pt x="15" y="5735"/>
                    <a:pt x="-212" y="4014"/>
                    <a:pt x="356" y="2963"/>
                  </a:cubicBezTo>
                  <a:cubicBezTo>
                    <a:pt x="925" y="1912"/>
                    <a:pt x="2289" y="1529"/>
                    <a:pt x="4108" y="2867"/>
                  </a:cubicBezTo>
                  <a:cubicBezTo>
                    <a:pt x="5927" y="4205"/>
                    <a:pt x="8201" y="7264"/>
                    <a:pt x="9224" y="10418"/>
                  </a:cubicBezTo>
                  <a:cubicBezTo>
                    <a:pt x="10247" y="13572"/>
                    <a:pt x="10020" y="16821"/>
                    <a:pt x="9451" y="18828"/>
                  </a:cubicBezTo>
                  <a:cubicBezTo>
                    <a:pt x="8883" y="20835"/>
                    <a:pt x="7973" y="21600"/>
                    <a:pt x="7177" y="21600"/>
                  </a:cubicBezTo>
                  <a:cubicBezTo>
                    <a:pt x="6382" y="21600"/>
                    <a:pt x="5700" y="20835"/>
                    <a:pt x="5586" y="18733"/>
                  </a:cubicBezTo>
                  <a:cubicBezTo>
                    <a:pt x="5472" y="16630"/>
                    <a:pt x="5927" y="13189"/>
                    <a:pt x="8087" y="9844"/>
                  </a:cubicBezTo>
                  <a:cubicBezTo>
                    <a:pt x="10247" y="6499"/>
                    <a:pt x="14112" y="3250"/>
                    <a:pt x="16613" y="1625"/>
                  </a:cubicBezTo>
                  <a:cubicBezTo>
                    <a:pt x="19114" y="0"/>
                    <a:pt x="20251" y="0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083657" y="419672"/>
              <a:ext cx="105767" cy="21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0765" fill="norm" stroke="1" extrusionOk="0">
                  <a:moveTo>
                    <a:pt x="12799" y="3935"/>
                  </a:moveTo>
                  <a:cubicBezTo>
                    <a:pt x="12384" y="2305"/>
                    <a:pt x="11969" y="675"/>
                    <a:pt x="10930" y="165"/>
                  </a:cubicBezTo>
                  <a:cubicBezTo>
                    <a:pt x="9892" y="-344"/>
                    <a:pt x="8230" y="267"/>
                    <a:pt x="5945" y="2814"/>
                  </a:cubicBezTo>
                  <a:cubicBezTo>
                    <a:pt x="3661" y="5362"/>
                    <a:pt x="753" y="9845"/>
                    <a:pt x="130" y="13309"/>
                  </a:cubicBezTo>
                  <a:cubicBezTo>
                    <a:pt x="-493" y="16773"/>
                    <a:pt x="1169" y="19218"/>
                    <a:pt x="4076" y="20237"/>
                  </a:cubicBezTo>
                  <a:cubicBezTo>
                    <a:pt x="6984" y="21256"/>
                    <a:pt x="11138" y="20848"/>
                    <a:pt x="14253" y="18607"/>
                  </a:cubicBezTo>
                  <a:cubicBezTo>
                    <a:pt x="17369" y="16365"/>
                    <a:pt x="19445" y="12290"/>
                    <a:pt x="20276" y="9335"/>
                  </a:cubicBezTo>
                  <a:cubicBezTo>
                    <a:pt x="21107" y="6381"/>
                    <a:pt x="20692" y="4547"/>
                    <a:pt x="20276" y="2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275879" y="362836"/>
              <a:ext cx="131597" cy="51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526" fill="norm" stroke="1" extrusionOk="0">
                  <a:moveTo>
                    <a:pt x="0" y="2999"/>
                  </a:moveTo>
                  <a:cubicBezTo>
                    <a:pt x="337" y="5809"/>
                    <a:pt x="675" y="8619"/>
                    <a:pt x="1012" y="11560"/>
                  </a:cubicBezTo>
                  <a:cubicBezTo>
                    <a:pt x="1350" y="14502"/>
                    <a:pt x="1687" y="17575"/>
                    <a:pt x="2025" y="19331"/>
                  </a:cubicBezTo>
                  <a:cubicBezTo>
                    <a:pt x="2362" y="21087"/>
                    <a:pt x="2700" y="21526"/>
                    <a:pt x="2700" y="21526"/>
                  </a:cubicBezTo>
                  <a:cubicBezTo>
                    <a:pt x="2700" y="21526"/>
                    <a:pt x="2362" y="21087"/>
                    <a:pt x="2194" y="19199"/>
                  </a:cubicBezTo>
                  <a:cubicBezTo>
                    <a:pt x="2025" y="17311"/>
                    <a:pt x="2025" y="13975"/>
                    <a:pt x="2700" y="10858"/>
                  </a:cubicBezTo>
                  <a:cubicBezTo>
                    <a:pt x="3375" y="7741"/>
                    <a:pt x="4725" y="4843"/>
                    <a:pt x="6075" y="3087"/>
                  </a:cubicBezTo>
                  <a:cubicBezTo>
                    <a:pt x="7425" y="1331"/>
                    <a:pt x="8775" y="716"/>
                    <a:pt x="10294" y="365"/>
                  </a:cubicBezTo>
                  <a:cubicBezTo>
                    <a:pt x="11812" y="14"/>
                    <a:pt x="13500" y="-74"/>
                    <a:pt x="14850" y="58"/>
                  </a:cubicBezTo>
                  <a:cubicBezTo>
                    <a:pt x="16200" y="189"/>
                    <a:pt x="17212" y="541"/>
                    <a:pt x="18563" y="1726"/>
                  </a:cubicBezTo>
                  <a:cubicBezTo>
                    <a:pt x="19912" y="2911"/>
                    <a:pt x="21600" y="4931"/>
                    <a:pt x="20756" y="6336"/>
                  </a:cubicBezTo>
                  <a:cubicBezTo>
                    <a:pt x="19912" y="7741"/>
                    <a:pt x="16538" y="8531"/>
                    <a:pt x="14006" y="8926"/>
                  </a:cubicBezTo>
                  <a:cubicBezTo>
                    <a:pt x="11475" y="9321"/>
                    <a:pt x="9788" y="9321"/>
                    <a:pt x="8606" y="9058"/>
                  </a:cubicBezTo>
                  <a:cubicBezTo>
                    <a:pt x="7425" y="8794"/>
                    <a:pt x="6750" y="8267"/>
                    <a:pt x="6075" y="7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466379" y="373383"/>
              <a:ext cx="152401" cy="19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10261"/>
                  </a:moveTo>
                  <a:cubicBezTo>
                    <a:pt x="4200" y="9332"/>
                    <a:pt x="8400" y="8403"/>
                    <a:pt x="10950" y="7241"/>
                  </a:cubicBezTo>
                  <a:cubicBezTo>
                    <a:pt x="13500" y="6080"/>
                    <a:pt x="14400" y="4686"/>
                    <a:pt x="14700" y="3409"/>
                  </a:cubicBezTo>
                  <a:cubicBezTo>
                    <a:pt x="15000" y="2132"/>
                    <a:pt x="14700" y="970"/>
                    <a:pt x="13500" y="390"/>
                  </a:cubicBezTo>
                  <a:cubicBezTo>
                    <a:pt x="12300" y="-191"/>
                    <a:pt x="10200" y="-191"/>
                    <a:pt x="7950" y="854"/>
                  </a:cubicBezTo>
                  <a:cubicBezTo>
                    <a:pt x="5700" y="1899"/>
                    <a:pt x="3300" y="3990"/>
                    <a:pt x="2250" y="7241"/>
                  </a:cubicBezTo>
                  <a:cubicBezTo>
                    <a:pt x="1200" y="10493"/>
                    <a:pt x="1500" y="14906"/>
                    <a:pt x="4350" y="17577"/>
                  </a:cubicBezTo>
                  <a:cubicBezTo>
                    <a:pt x="7200" y="20248"/>
                    <a:pt x="12600" y="21177"/>
                    <a:pt x="15900" y="21293"/>
                  </a:cubicBezTo>
                  <a:cubicBezTo>
                    <a:pt x="19200" y="21409"/>
                    <a:pt x="20400" y="20712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631479" y="289096"/>
              <a:ext cx="184151" cy="26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8743"/>
                  </a:moveTo>
                  <a:cubicBezTo>
                    <a:pt x="248" y="7371"/>
                    <a:pt x="497" y="6000"/>
                    <a:pt x="1366" y="5229"/>
                  </a:cubicBezTo>
                  <a:cubicBezTo>
                    <a:pt x="2234" y="4457"/>
                    <a:pt x="3724" y="4286"/>
                    <a:pt x="5586" y="5143"/>
                  </a:cubicBezTo>
                  <a:cubicBezTo>
                    <a:pt x="7448" y="6000"/>
                    <a:pt x="9683" y="7886"/>
                    <a:pt x="10800" y="10629"/>
                  </a:cubicBezTo>
                  <a:cubicBezTo>
                    <a:pt x="11917" y="13371"/>
                    <a:pt x="11917" y="16971"/>
                    <a:pt x="11421" y="19029"/>
                  </a:cubicBezTo>
                  <a:cubicBezTo>
                    <a:pt x="10924" y="21086"/>
                    <a:pt x="9931" y="21600"/>
                    <a:pt x="9062" y="21343"/>
                  </a:cubicBezTo>
                  <a:cubicBezTo>
                    <a:pt x="8193" y="21086"/>
                    <a:pt x="7448" y="20057"/>
                    <a:pt x="7697" y="17486"/>
                  </a:cubicBezTo>
                  <a:cubicBezTo>
                    <a:pt x="7945" y="14914"/>
                    <a:pt x="9186" y="10800"/>
                    <a:pt x="11669" y="7629"/>
                  </a:cubicBezTo>
                  <a:cubicBezTo>
                    <a:pt x="14152" y="4457"/>
                    <a:pt x="17876" y="2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883484" y="168446"/>
              <a:ext cx="116296" cy="37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42" fill="norm" stroke="1" extrusionOk="0">
                  <a:moveTo>
                    <a:pt x="2678" y="0"/>
                  </a:moveTo>
                  <a:cubicBezTo>
                    <a:pt x="1906" y="4173"/>
                    <a:pt x="1135" y="8345"/>
                    <a:pt x="556" y="11598"/>
                  </a:cubicBezTo>
                  <a:cubicBezTo>
                    <a:pt x="-22" y="14850"/>
                    <a:pt x="-408" y="17182"/>
                    <a:pt x="749" y="18839"/>
                  </a:cubicBezTo>
                  <a:cubicBezTo>
                    <a:pt x="1906" y="20495"/>
                    <a:pt x="4606" y="21477"/>
                    <a:pt x="8271" y="21539"/>
                  </a:cubicBezTo>
                  <a:cubicBezTo>
                    <a:pt x="11935" y="21600"/>
                    <a:pt x="16563" y="20741"/>
                    <a:pt x="21192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847379" y="327196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327"/>
                    <a:pt x="450" y="15055"/>
                    <a:pt x="3150" y="11782"/>
                  </a:cubicBezTo>
                  <a:cubicBezTo>
                    <a:pt x="5850" y="8509"/>
                    <a:pt x="11025" y="5236"/>
                    <a:pt x="14512" y="3273"/>
                  </a:cubicBezTo>
                  <a:cubicBezTo>
                    <a:pt x="18000" y="1309"/>
                    <a:pt x="198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041236" y="390696"/>
              <a:ext cx="28394" cy="8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0675" fill="norm" stroke="1" extrusionOk="0">
                  <a:moveTo>
                    <a:pt x="2182" y="0"/>
                  </a:moveTo>
                  <a:cubicBezTo>
                    <a:pt x="639" y="5795"/>
                    <a:pt x="-904" y="11590"/>
                    <a:pt x="639" y="15541"/>
                  </a:cubicBezTo>
                  <a:cubicBezTo>
                    <a:pt x="2182" y="19493"/>
                    <a:pt x="6810" y="21600"/>
                    <a:pt x="10667" y="20283"/>
                  </a:cubicBezTo>
                  <a:cubicBezTo>
                    <a:pt x="14525" y="18966"/>
                    <a:pt x="17610" y="14224"/>
                    <a:pt x="20696" y="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063279" y="25734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158529" y="271267"/>
              <a:ext cx="272106" cy="23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72" fill="norm" stroke="1" extrusionOk="0">
                  <a:moveTo>
                    <a:pt x="0" y="5778"/>
                  </a:moveTo>
                  <a:cubicBezTo>
                    <a:pt x="0" y="6760"/>
                    <a:pt x="0" y="7742"/>
                    <a:pt x="502" y="8527"/>
                  </a:cubicBezTo>
                  <a:cubicBezTo>
                    <a:pt x="1005" y="9312"/>
                    <a:pt x="2009" y="9902"/>
                    <a:pt x="3014" y="10196"/>
                  </a:cubicBezTo>
                  <a:cubicBezTo>
                    <a:pt x="4019" y="10491"/>
                    <a:pt x="5023" y="10491"/>
                    <a:pt x="5944" y="10098"/>
                  </a:cubicBezTo>
                  <a:cubicBezTo>
                    <a:pt x="6865" y="9705"/>
                    <a:pt x="7702" y="8920"/>
                    <a:pt x="8037" y="8036"/>
                  </a:cubicBezTo>
                  <a:cubicBezTo>
                    <a:pt x="8372" y="7152"/>
                    <a:pt x="8205" y="6171"/>
                    <a:pt x="7367" y="5778"/>
                  </a:cubicBezTo>
                  <a:cubicBezTo>
                    <a:pt x="6530" y="5385"/>
                    <a:pt x="5023" y="5582"/>
                    <a:pt x="3684" y="7251"/>
                  </a:cubicBezTo>
                  <a:cubicBezTo>
                    <a:pt x="2344" y="8920"/>
                    <a:pt x="1172" y="12062"/>
                    <a:pt x="670" y="14123"/>
                  </a:cubicBezTo>
                  <a:cubicBezTo>
                    <a:pt x="167" y="16185"/>
                    <a:pt x="335" y="17167"/>
                    <a:pt x="1256" y="17756"/>
                  </a:cubicBezTo>
                  <a:cubicBezTo>
                    <a:pt x="2177" y="18345"/>
                    <a:pt x="3851" y="18542"/>
                    <a:pt x="6279" y="17560"/>
                  </a:cubicBezTo>
                  <a:cubicBezTo>
                    <a:pt x="8707" y="16578"/>
                    <a:pt x="11888" y="14418"/>
                    <a:pt x="13898" y="12062"/>
                  </a:cubicBezTo>
                  <a:cubicBezTo>
                    <a:pt x="15907" y="9705"/>
                    <a:pt x="16744" y="7152"/>
                    <a:pt x="17163" y="5091"/>
                  </a:cubicBezTo>
                  <a:cubicBezTo>
                    <a:pt x="17581" y="3029"/>
                    <a:pt x="17581" y="1458"/>
                    <a:pt x="17163" y="672"/>
                  </a:cubicBezTo>
                  <a:cubicBezTo>
                    <a:pt x="16744" y="-113"/>
                    <a:pt x="15907" y="-113"/>
                    <a:pt x="15153" y="182"/>
                  </a:cubicBezTo>
                  <a:cubicBezTo>
                    <a:pt x="14400" y="476"/>
                    <a:pt x="13730" y="1065"/>
                    <a:pt x="13395" y="1949"/>
                  </a:cubicBezTo>
                  <a:cubicBezTo>
                    <a:pt x="13060" y="2832"/>
                    <a:pt x="13060" y="4011"/>
                    <a:pt x="13479" y="5876"/>
                  </a:cubicBezTo>
                  <a:cubicBezTo>
                    <a:pt x="13898" y="7742"/>
                    <a:pt x="14735" y="10294"/>
                    <a:pt x="15991" y="12356"/>
                  </a:cubicBezTo>
                  <a:cubicBezTo>
                    <a:pt x="17247" y="14418"/>
                    <a:pt x="18921" y="15989"/>
                    <a:pt x="20009" y="17167"/>
                  </a:cubicBezTo>
                  <a:cubicBezTo>
                    <a:pt x="21098" y="18345"/>
                    <a:pt x="21600" y="19131"/>
                    <a:pt x="21516" y="19818"/>
                  </a:cubicBezTo>
                  <a:cubicBezTo>
                    <a:pt x="21433" y="20505"/>
                    <a:pt x="20763" y="21094"/>
                    <a:pt x="19172" y="21291"/>
                  </a:cubicBezTo>
                  <a:cubicBezTo>
                    <a:pt x="17581" y="21487"/>
                    <a:pt x="15070" y="21291"/>
                    <a:pt x="12558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040655" y="57236"/>
              <a:ext cx="343425" cy="69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5" fill="norm" stroke="1" extrusionOk="0">
                  <a:moveTo>
                    <a:pt x="8779" y="8768"/>
                  </a:moveTo>
                  <a:cubicBezTo>
                    <a:pt x="8646" y="8439"/>
                    <a:pt x="8513" y="8111"/>
                    <a:pt x="7718" y="7881"/>
                  </a:cubicBezTo>
                  <a:cubicBezTo>
                    <a:pt x="6923" y="7651"/>
                    <a:pt x="5466" y="7520"/>
                    <a:pt x="4140" y="7914"/>
                  </a:cubicBezTo>
                  <a:cubicBezTo>
                    <a:pt x="2815" y="8308"/>
                    <a:pt x="1623" y="9227"/>
                    <a:pt x="894" y="10048"/>
                  </a:cubicBezTo>
                  <a:cubicBezTo>
                    <a:pt x="165" y="10868"/>
                    <a:pt x="-100" y="11591"/>
                    <a:pt x="33" y="12050"/>
                  </a:cubicBezTo>
                  <a:cubicBezTo>
                    <a:pt x="165" y="12510"/>
                    <a:pt x="695" y="12707"/>
                    <a:pt x="1291" y="12772"/>
                  </a:cubicBezTo>
                  <a:cubicBezTo>
                    <a:pt x="1888" y="12838"/>
                    <a:pt x="2550" y="12772"/>
                    <a:pt x="3345" y="12247"/>
                  </a:cubicBezTo>
                  <a:cubicBezTo>
                    <a:pt x="4140" y="11722"/>
                    <a:pt x="5068" y="10737"/>
                    <a:pt x="5996" y="9358"/>
                  </a:cubicBezTo>
                  <a:cubicBezTo>
                    <a:pt x="6923" y="7980"/>
                    <a:pt x="7851" y="6207"/>
                    <a:pt x="9176" y="4697"/>
                  </a:cubicBezTo>
                  <a:cubicBezTo>
                    <a:pt x="10501" y="3187"/>
                    <a:pt x="12224" y="1940"/>
                    <a:pt x="13350" y="1152"/>
                  </a:cubicBezTo>
                  <a:cubicBezTo>
                    <a:pt x="14477" y="364"/>
                    <a:pt x="15007" y="36"/>
                    <a:pt x="15073" y="3"/>
                  </a:cubicBezTo>
                  <a:cubicBezTo>
                    <a:pt x="15139" y="-30"/>
                    <a:pt x="14742" y="233"/>
                    <a:pt x="13682" y="1480"/>
                  </a:cubicBezTo>
                  <a:cubicBezTo>
                    <a:pt x="12621" y="2727"/>
                    <a:pt x="10899" y="4960"/>
                    <a:pt x="9574" y="7225"/>
                  </a:cubicBezTo>
                  <a:cubicBezTo>
                    <a:pt x="8248" y="9490"/>
                    <a:pt x="7321" y="11788"/>
                    <a:pt x="6990" y="13987"/>
                  </a:cubicBezTo>
                  <a:cubicBezTo>
                    <a:pt x="6658" y="16186"/>
                    <a:pt x="6923" y="18287"/>
                    <a:pt x="7387" y="19535"/>
                  </a:cubicBezTo>
                  <a:cubicBezTo>
                    <a:pt x="7851" y="20782"/>
                    <a:pt x="8513" y="21176"/>
                    <a:pt x="9176" y="21373"/>
                  </a:cubicBezTo>
                  <a:cubicBezTo>
                    <a:pt x="9839" y="21570"/>
                    <a:pt x="10501" y="21570"/>
                    <a:pt x="11164" y="21209"/>
                  </a:cubicBezTo>
                  <a:cubicBezTo>
                    <a:pt x="11826" y="20848"/>
                    <a:pt x="12489" y="20126"/>
                    <a:pt x="12887" y="19075"/>
                  </a:cubicBezTo>
                  <a:cubicBezTo>
                    <a:pt x="13284" y="18025"/>
                    <a:pt x="13417" y="16646"/>
                    <a:pt x="13284" y="15661"/>
                  </a:cubicBezTo>
                  <a:cubicBezTo>
                    <a:pt x="13152" y="14676"/>
                    <a:pt x="12754" y="14086"/>
                    <a:pt x="12224" y="13692"/>
                  </a:cubicBezTo>
                  <a:cubicBezTo>
                    <a:pt x="11694" y="13298"/>
                    <a:pt x="11031" y="13101"/>
                    <a:pt x="11098" y="12937"/>
                  </a:cubicBezTo>
                  <a:cubicBezTo>
                    <a:pt x="11164" y="12772"/>
                    <a:pt x="11959" y="12641"/>
                    <a:pt x="13814" y="12346"/>
                  </a:cubicBezTo>
                  <a:cubicBezTo>
                    <a:pt x="15669" y="12050"/>
                    <a:pt x="18585" y="11591"/>
                    <a:pt x="21500" y="1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990216" y="91115"/>
              <a:ext cx="206664" cy="38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22" fill="norm" stroke="1" extrusionOk="0">
                  <a:moveTo>
                    <a:pt x="2344" y="6017"/>
                  </a:moveTo>
                  <a:cubicBezTo>
                    <a:pt x="1904" y="9637"/>
                    <a:pt x="1463" y="13256"/>
                    <a:pt x="1242" y="15358"/>
                  </a:cubicBezTo>
                  <a:cubicBezTo>
                    <a:pt x="1022" y="17460"/>
                    <a:pt x="1022" y="18043"/>
                    <a:pt x="912" y="18919"/>
                  </a:cubicBezTo>
                  <a:cubicBezTo>
                    <a:pt x="802" y="19795"/>
                    <a:pt x="581" y="20962"/>
                    <a:pt x="471" y="21254"/>
                  </a:cubicBezTo>
                  <a:cubicBezTo>
                    <a:pt x="361" y="21546"/>
                    <a:pt x="361" y="20962"/>
                    <a:pt x="251" y="18452"/>
                  </a:cubicBezTo>
                  <a:cubicBezTo>
                    <a:pt x="140" y="15942"/>
                    <a:pt x="-80" y="11505"/>
                    <a:pt x="30" y="8294"/>
                  </a:cubicBezTo>
                  <a:cubicBezTo>
                    <a:pt x="140" y="5083"/>
                    <a:pt x="581" y="3098"/>
                    <a:pt x="1132" y="1814"/>
                  </a:cubicBezTo>
                  <a:cubicBezTo>
                    <a:pt x="1683" y="530"/>
                    <a:pt x="2344" y="-54"/>
                    <a:pt x="2785" y="4"/>
                  </a:cubicBezTo>
                  <a:cubicBezTo>
                    <a:pt x="3226" y="63"/>
                    <a:pt x="3447" y="763"/>
                    <a:pt x="4108" y="1989"/>
                  </a:cubicBezTo>
                  <a:cubicBezTo>
                    <a:pt x="4769" y="3215"/>
                    <a:pt x="5871" y="4967"/>
                    <a:pt x="6973" y="5959"/>
                  </a:cubicBezTo>
                  <a:cubicBezTo>
                    <a:pt x="8075" y="6951"/>
                    <a:pt x="9177" y="7185"/>
                    <a:pt x="10610" y="6893"/>
                  </a:cubicBezTo>
                  <a:cubicBezTo>
                    <a:pt x="12042" y="6601"/>
                    <a:pt x="13806" y="5784"/>
                    <a:pt x="15018" y="5025"/>
                  </a:cubicBezTo>
                  <a:cubicBezTo>
                    <a:pt x="16230" y="4266"/>
                    <a:pt x="16891" y="3565"/>
                    <a:pt x="17773" y="2865"/>
                  </a:cubicBezTo>
                  <a:cubicBezTo>
                    <a:pt x="18655" y="2164"/>
                    <a:pt x="19757" y="1464"/>
                    <a:pt x="20308" y="1581"/>
                  </a:cubicBezTo>
                  <a:cubicBezTo>
                    <a:pt x="20859" y="1697"/>
                    <a:pt x="20859" y="2631"/>
                    <a:pt x="20749" y="5258"/>
                  </a:cubicBezTo>
                  <a:cubicBezTo>
                    <a:pt x="20638" y="7885"/>
                    <a:pt x="20418" y="12205"/>
                    <a:pt x="20308" y="14657"/>
                  </a:cubicBezTo>
                  <a:cubicBezTo>
                    <a:pt x="20198" y="17109"/>
                    <a:pt x="20198" y="17693"/>
                    <a:pt x="20418" y="17985"/>
                  </a:cubicBezTo>
                  <a:cubicBezTo>
                    <a:pt x="20638" y="18277"/>
                    <a:pt x="21079" y="18277"/>
                    <a:pt x="2152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343292" y="58177"/>
              <a:ext cx="183788" cy="39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41" fill="norm" stroke="1" extrusionOk="0">
                  <a:moveTo>
                    <a:pt x="1447" y="7056"/>
                  </a:moveTo>
                  <a:cubicBezTo>
                    <a:pt x="1198" y="11215"/>
                    <a:pt x="950" y="15373"/>
                    <a:pt x="702" y="17914"/>
                  </a:cubicBezTo>
                  <a:cubicBezTo>
                    <a:pt x="454" y="20455"/>
                    <a:pt x="205" y="21379"/>
                    <a:pt x="81" y="21437"/>
                  </a:cubicBezTo>
                  <a:cubicBezTo>
                    <a:pt x="-43" y="21495"/>
                    <a:pt x="-43" y="20686"/>
                    <a:pt x="205" y="18203"/>
                  </a:cubicBezTo>
                  <a:cubicBezTo>
                    <a:pt x="454" y="15720"/>
                    <a:pt x="950" y="11561"/>
                    <a:pt x="1323" y="8789"/>
                  </a:cubicBezTo>
                  <a:cubicBezTo>
                    <a:pt x="1695" y="6017"/>
                    <a:pt x="1943" y="4631"/>
                    <a:pt x="2191" y="3649"/>
                  </a:cubicBezTo>
                  <a:cubicBezTo>
                    <a:pt x="2440" y="2667"/>
                    <a:pt x="2688" y="2090"/>
                    <a:pt x="2812" y="2090"/>
                  </a:cubicBezTo>
                  <a:cubicBezTo>
                    <a:pt x="2936" y="2090"/>
                    <a:pt x="2936" y="2667"/>
                    <a:pt x="3309" y="3302"/>
                  </a:cubicBezTo>
                  <a:cubicBezTo>
                    <a:pt x="3681" y="3938"/>
                    <a:pt x="4426" y="4631"/>
                    <a:pt x="5419" y="4977"/>
                  </a:cubicBezTo>
                  <a:cubicBezTo>
                    <a:pt x="6412" y="5324"/>
                    <a:pt x="7654" y="5324"/>
                    <a:pt x="9640" y="4689"/>
                  </a:cubicBezTo>
                  <a:cubicBezTo>
                    <a:pt x="11626" y="4053"/>
                    <a:pt x="14357" y="2783"/>
                    <a:pt x="16343" y="1743"/>
                  </a:cubicBezTo>
                  <a:cubicBezTo>
                    <a:pt x="18329" y="704"/>
                    <a:pt x="19571" y="-105"/>
                    <a:pt x="20191" y="11"/>
                  </a:cubicBezTo>
                  <a:cubicBezTo>
                    <a:pt x="20812" y="126"/>
                    <a:pt x="20812" y="1166"/>
                    <a:pt x="20564" y="3765"/>
                  </a:cubicBezTo>
                  <a:cubicBezTo>
                    <a:pt x="20316" y="6363"/>
                    <a:pt x="19819" y="10522"/>
                    <a:pt x="19571" y="12947"/>
                  </a:cubicBezTo>
                  <a:cubicBezTo>
                    <a:pt x="19323" y="15373"/>
                    <a:pt x="19323" y="16066"/>
                    <a:pt x="19695" y="16182"/>
                  </a:cubicBezTo>
                  <a:cubicBezTo>
                    <a:pt x="20067" y="16297"/>
                    <a:pt x="20812" y="15835"/>
                    <a:pt x="21557" y="15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688753" y="-1"/>
              <a:ext cx="232027" cy="41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55" fill="norm" stroke="1" extrusionOk="0">
                  <a:moveTo>
                    <a:pt x="21525" y="3133"/>
                  </a:moveTo>
                  <a:cubicBezTo>
                    <a:pt x="19954" y="2037"/>
                    <a:pt x="18383" y="940"/>
                    <a:pt x="16910" y="392"/>
                  </a:cubicBezTo>
                  <a:cubicBezTo>
                    <a:pt x="15438" y="-156"/>
                    <a:pt x="14063" y="-156"/>
                    <a:pt x="12394" y="557"/>
                  </a:cubicBezTo>
                  <a:cubicBezTo>
                    <a:pt x="10725" y="1269"/>
                    <a:pt x="8761" y="2695"/>
                    <a:pt x="6798" y="4942"/>
                  </a:cubicBezTo>
                  <a:cubicBezTo>
                    <a:pt x="4834" y="7190"/>
                    <a:pt x="2870" y="10260"/>
                    <a:pt x="1692" y="12837"/>
                  </a:cubicBezTo>
                  <a:cubicBezTo>
                    <a:pt x="514" y="15414"/>
                    <a:pt x="121" y="17497"/>
                    <a:pt x="23" y="18813"/>
                  </a:cubicBezTo>
                  <a:cubicBezTo>
                    <a:pt x="-75" y="20128"/>
                    <a:pt x="121" y="20676"/>
                    <a:pt x="907" y="21005"/>
                  </a:cubicBezTo>
                  <a:cubicBezTo>
                    <a:pt x="1692" y="21334"/>
                    <a:pt x="3067" y="21444"/>
                    <a:pt x="5620" y="21280"/>
                  </a:cubicBezTo>
                  <a:cubicBezTo>
                    <a:pt x="8172" y="21115"/>
                    <a:pt x="11903" y="20676"/>
                    <a:pt x="14260" y="20238"/>
                  </a:cubicBezTo>
                  <a:cubicBezTo>
                    <a:pt x="16616" y="19799"/>
                    <a:pt x="17598" y="19361"/>
                    <a:pt x="18580" y="1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723929" y="250996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97979" y="689146"/>
              <a:ext cx="4527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20439"/>
                    <a:pt x="687" y="19277"/>
                    <a:pt x="1030" y="18813"/>
                  </a:cubicBezTo>
                  <a:cubicBezTo>
                    <a:pt x="1373" y="18348"/>
                    <a:pt x="1717" y="18581"/>
                    <a:pt x="2105" y="18581"/>
                  </a:cubicBezTo>
                  <a:cubicBezTo>
                    <a:pt x="2494" y="18581"/>
                    <a:pt x="2928" y="18348"/>
                    <a:pt x="3327" y="18000"/>
                  </a:cubicBezTo>
                  <a:cubicBezTo>
                    <a:pt x="3726" y="17652"/>
                    <a:pt x="4090" y="17187"/>
                    <a:pt x="4473" y="16606"/>
                  </a:cubicBezTo>
                  <a:cubicBezTo>
                    <a:pt x="4857" y="16026"/>
                    <a:pt x="5261" y="15329"/>
                    <a:pt x="5635" y="14632"/>
                  </a:cubicBezTo>
                  <a:cubicBezTo>
                    <a:pt x="6008" y="13935"/>
                    <a:pt x="6352" y="13239"/>
                    <a:pt x="6705" y="12542"/>
                  </a:cubicBezTo>
                  <a:cubicBezTo>
                    <a:pt x="7059" y="11845"/>
                    <a:pt x="7422" y="11148"/>
                    <a:pt x="7806" y="10568"/>
                  </a:cubicBezTo>
                  <a:cubicBezTo>
                    <a:pt x="8190" y="9987"/>
                    <a:pt x="8594" y="9523"/>
                    <a:pt x="9008" y="8942"/>
                  </a:cubicBezTo>
                  <a:cubicBezTo>
                    <a:pt x="9422" y="8361"/>
                    <a:pt x="9846" y="7665"/>
                    <a:pt x="10209" y="7200"/>
                  </a:cubicBezTo>
                  <a:cubicBezTo>
                    <a:pt x="10573" y="6735"/>
                    <a:pt x="10876" y="6503"/>
                    <a:pt x="11184" y="6155"/>
                  </a:cubicBezTo>
                  <a:cubicBezTo>
                    <a:pt x="11492" y="5806"/>
                    <a:pt x="11805" y="5342"/>
                    <a:pt x="12123" y="4994"/>
                  </a:cubicBezTo>
                  <a:cubicBezTo>
                    <a:pt x="12441" y="4645"/>
                    <a:pt x="12764" y="4413"/>
                    <a:pt x="13077" y="4065"/>
                  </a:cubicBezTo>
                  <a:cubicBezTo>
                    <a:pt x="13390" y="3716"/>
                    <a:pt x="13693" y="3252"/>
                    <a:pt x="14001" y="2903"/>
                  </a:cubicBezTo>
                  <a:cubicBezTo>
                    <a:pt x="14309" y="2555"/>
                    <a:pt x="14622" y="2323"/>
                    <a:pt x="14940" y="1974"/>
                  </a:cubicBezTo>
                  <a:cubicBezTo>
                    <a:pt x="15258" y="1626"/>
                    <a:pt x="15581" y="1161"/>
                    <a:pt x="15900" y="813"/>
                  </a:cubicBezTo>
                  <a:cubicBezTo>
                    <a:pt x="16218" y="465"/>
                    <a:pt x="16531" y="232"/>
                    <a:pt x="16914" y="116"/>
                  </a:cubicBezTo>
                  <a:cubicBezTo>
                    <a:pt x="17298" y="0"/>
                    <a:pt x="17753" y="0"/>
                    <a:pt x="18187" y="0"/>
                  </a:cubicBezTo>
                  <a:cubicBezTo>
                    <a:pt x="18621" y="0"/>
                    <a:pt x="19035" y="0"/>
                    <a:pt x="19459" y="116"/>
                  </a:cubicBezTo>
                  <a:cubicBezTo>
                    <a:pt x="19883" y="232"/>
                    <a:pt x="20318" y="465"/>
                    <a:pt x="20676" y="813"/>
                  </a:cubicBezTo>
                  <a:cubicBezTo>
                    <a:pt x="21035" y="1161"/>
                    <a:pt x="21317" y="1626"/>
                    <a:pt x="21600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15429" y="803446"/>
              <a:ext cx="4470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8" y="21221"/>
                    <a:pt x="716" y="20842"/>
                    <a:pt x="1110" y="20463"/>
                  </a:cubicBezTo>
                  <a:cubicBezTo>
                    <a:pt x="1503" y="20084"/>
                    <a:pt x="1933" y="19705"/>
                    <a:pt x="2357" y="19137"/>
                  </a:cubicBezTo>
                  <a:cubicBezTo>
                    <a:pt x="2782" y="18568"/>
                    <a:pt x="3201" y="17811"/>
                    <a:pt x="3585" y="17179"/>
                  </a:cubicBezTo>
                  <a:cubicBezTo>
                    <a:pt x="3968" y="16547"/>
                    <a:pt x="4316" y="16042"/>
                    <a:pt x="4694" y="15474"/>
                  </a:cubicBezTo>
                  <a:cubicBezTo>
                    <a:pt x="5073" y="14905"/>
                    <a:pt x="5482" y="14274"/>
                    <a:pt x="5906" y="13642"/>
                  </a:cubicBezTo>
                  <a:cubicBezTo>
                    <a:pt x="6331" y="13011"/>
                    <a:pt x="6770" y="12379"/>
                    <a:pt x="7215" y="11874"/>
                  </a:cubicBezTo>
                  <a:cubicBezTo>
                    <a:pt x="7660" y="11368"/>
                    <a:pt x="8110" y="10989"/>
                    <a:pt x="8555" y="10611"/>
                  </a:cubicBezTo>
                  <a:cubicBezTo>
                    <a:pt x="9000" y="10232"/>
                    <a:pt x="9440" y="9853"/>
                    <a:pt x="9818" y="9537"/>
                  </a:cubicBezTo>
                  <a:cubicBezTo>
                    <a:pt x="10197" y="9221"/>
                    <a:pt x="10514" y="8968"/>
                    <a:pt x="10826" y="8716"/>
                  </a:cubicBezTo>
                  <a:cubicBezTo>
                    <a:pt x="11137" y="8463"/>
                    <a:pt x="11444" y="8211"/>
                    <a:pt x="11756" y="8021"/>
                  </a:cubicBezTo>
                  <a:cubicBezTo>
                    <a:pt x="12068" y="7832"/>
                    <a:pt x="12385" y="7705"/>
                    <a:pt x="12697" y="7516"/>
                  </a:cubicBezTo>
                  <a:cubicBezTo>
                    <a:pt x="13009" y="7326"/>
                    <a:pt x="13316" y="7074"/>
                    <a:pt x="13628" y="6884"/>
                  </a:cubicBezTo>
                  <a:cubicBezTo>
                    <a:pt x="13940" y="6695"/>
                    <a:pt x="14257" y="6568"/>
                    <a:pt x="14640" y="6442"/>
                  </a:cubicBezTo>
                  <a:cubicBezTo>
                    <a:pt x="15024" y="6316"/>
                    <a:pt x="15474" y="6189"/>
                    <a:pt x="15898" y="6063"/>
                  </a:cubicBezTo>
                  <a:cubicBezTo>
                    <a:pt x="16323" y="5937"/>
                    <a:pt x="16722" y="5811"/>
                    <a:pt x="17120" y="5621"/>
                  </a:cubicBezTo>
                  <a:cubicBezTo>
                    <a:pt x="17519" y="5432"/>
                    <a:pt x="17918" y="5179"/>
                    <a:pt x="18327" y="4863"/>
                  </a:cubicBezTo>
                  <a:cubicBezTo>
                    <a:pt x="18736" y="4547"/>
                    <a:pt x="19156" y="4168"/>
                    <a:pt x="19549" y="3726"/>
                  </a:cubicBezTo>
                  <a:cubicBezTo>
                    <a:pt x="19943" y="3284"/>
                    <a:pt x="20311" y="2779"/>
                    <a:pt x="20649" y="2147"/>
                  </a:cubicBezTo>
                  <a:cubicBezTo>
                    <a:pt x="20986" y="1516"/>
                    <a:pt x="21293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200179" y="200196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123979" y="403396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916046" y="1686096"/>
              <a:ext cx="2963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2976"/>
                    <a:pt x="0" y="5952"/>
                    <a:pt x="0" y="8976"/>
                  </a:cubicBezTo>
                  <a:cubicBezTo>
                    <a:pt x="0" y="12000"/>
                    <a:pt x="1543" y="15072"/>
                    <a:pt x="5400" y="17184"/>
                  </a:cubicBezTo>
                  <a:cubicBezTo>
                    <a:pt x="9257" y="19296"/>
                    <a:pt x="15429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039130" y="1973169"/>
              <a:ext cx="95767" cy="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939" fill="norm" stroke="1" extrusionOk="0">
                  <a:moveTo>
                    <a:pt x="5906" y="6825"/>
                  </a:moveTo>
                  <a:cubicBezTo>
                    <a:pt x="4068" y="8625"/>
                    <a:pt x="2229" y="10425"/>
                    <a:pt x="1081" y="12825"/>
                  </a:cubicBezTo>
                  <a:cubicBezTo>
                    <a:pt x="-68" y="15225"/>
                    <a:pt x="-528" y="18225"/>
                    <a:pt x="851" y="19725"/>
                  </a:cubicBezTo>
                  <a:cubicBezTo>
                    <a:pt x="2229" y="21225"/>
                    <a:pt x="5446" y="21225"/>
                    <a:pt x="8204" y="20325"/>
                  </a:cubicBezTo>
                  <a:cubicBezTo>
                    <a:pt x="10961" y="19425"/>
                    <a:pt x="13259" y="17625"/>
                    <a:pt x="15327" y="15525"/>
                  </a:cubicBezTo>
                  <a:cubicBezTo>
                    <a:pt x="17395" y="13425"/>
                    <a:pt x="19234" y="11025"/>
                    <a:pt x="20153" y="8325"/>
                  </a:cubicBezTo>
                  <a:cubicBezTo>
                    <a:pt x="21072" y="5625"/>
                    <a:pt x="21072" y="2625"/>
                    <a:pt x="19693" y="1125"/>
                  </a:cubicBezTo>
                  <a:cubicBezTo>
                    <a:pt x="18315" y="-375"/>
                    <a:pt x="15557" y="-375"/>
                    <a:pt x="13719" y="1125"/>
                  </a:cubicBezTo>
                  <a:cubicBezTo>
                    <a:pt x="11881" y="2625"/>
                    <a:pt x="10961" y="5625"/>
                    <a:pt x="10042" y="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856623" y="1618139"/>
              <a:ext cx="289207" cy="45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11" fill="norm" stroke="1" extrusionOk="0">
                  <a:moveTo>
                    <a:pt x="730" y="7111"/>
                  </a:moveTo>
                  <a:cubicBezTo>
                    <a:pt x="573" y="6611"/>
                    <a:pt x="415" y="6111"/>
                    <a:pt x="415" y="6161"/>
                  </a:cubicBezTo>
                  <a:cubicBezTo>
                    <a:pt x="415" y="6211"/>
                    <a:pt x="573" y="6811"/>
                    <a:pt x="651" y="9011"/>
                  </a:cubicBezTo>
                  <a:cubicBezTo>
                    <a:pt x="730" y="11211"/>
                    <a:pt x="730" y="15011"/>
                    <a:pt x="730" y="17161"/>
                  </a:cubicBezTo>
                  <a:cubicBezTo>
                    <a:pt x="730" y="19311"/>
                    <a:pt x="730" y="19811"/>
                    <a:pt x="730" y="20361"/>
                  </a:cubicBezTo>
                  <a:cubicBezTo>
                    <a:pt x="730" y="20911"/>
                    <a:pt x="730" y="21511"/>
                    <a:pt x="651" y="21511"/>
                  </a:cubicBezTo>
                  <a:cubicBezTo>
                    <a:pt x="573" y="21511"/>
                    <a:pt x="415" y="20911"/>
                    <a:pt x="257" y="18761"/>
                  </a:cubicBezTo>
                  <a:cubicBezTo>
                    <a:pt x="100" y="16611"/>
                    <a:pt x="-58" y="12911"/>
                    <a:pt x="21" y="9811"/>
                  </a:cubicBezTo>
                  <a:cubicBezTo>
                    <a:pt x="100" y="6711"/>
                    <a:pt x="415" y="4211"/>
                    <a:pt x="730" y="2561"/>
                  </a:cubicBezTo>
                  <a:cubicBezTo>
                    <a:pt x="1046" y="911"/>
                    <a:pt x="1361" y="111"/>
                    <a:pt x="1755" y="11"/>
                  </a:cubicBezTo>
                  <a:cubicBezTo>
                    <a:pt x="2149" y="-89"/>
                    <a:pt x="2622" y="511"/>
                    <a:pt x="3489" y="2261"/>
                  </a:cubicBezTo>
                  <a:cubicBezTo>
                    <a:pt x="4357" y="4011"/>
                    <a:pt x="5618" y="6911"/>
                    <a:pt x="6564" y="8661"/>
                  </a:cubicBezTo>
                  <a:cubicBezTo>
                    <a:pt x="7510" y="10411"/>
                    <a:pt x="8141" y="11011"/>
                    <a:pt x="8850" y="11361"/>
                  </a:cubicBezTo>
                  <a:cubicBezTo>
                    <a:pt x="9560" y="11711"/>
                    <a:pt x="10348" y="11811"/>
                    <a:pt x="11215" y="11361"/>
                  </a:cubicBezTo>
                  <a:cubicBezTo>
                    <a:pt x="12082" y="10911"/>
                    <a:pt x="13028" y="9911"/>
                    <a:pt x="14211" y="8211"/>
                  </a:cubicBezTo>
                  <a:cubicBezTo>
                    <a:pt x="15393" y="6511"/>
                    <a:pt x="16812" y="4111"/>
                    <a:pt x="17679" y="2661"/>
                  </a:cubicBezTo>
                  <a:cubicBezTo>
                    <a:pt x="18546" y="1211"/>
                    <a:pt x="18862" y="711"/>
                    <a:pt x="19177" y="711"/>
                  </a:cubicBezTo>
                  <a:cubicBezTo>
                    <a:pt x="19492" y="711"/>
                    <a:pt x="19808" y="1211"/>
                    <a:pt x="20123" y="2611"/>
                  </a:cubicBezTo>
                  <a:cubicBezTo>
                    <a:pt x="20438" y="4011"/>
                    <a:pt x="20754" y="6311"/>
                    <a:pt x="20990" y="9161"/>
                  </a:cubicBezTo>
                  <a:cubicBezTo>
                    <a:pt x="21227" y="12011"/>
                    <a:pt x="21384" y="15411"/>
                    <a:pt x="21542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2275723" y="1623864"/>
              <a:ext cx="200307" cy="31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71" fill="norm" stroke="1" extrusionOk="0">
                  <a:moveTo>
                    <a:pt x="1054" y="8926"/>
                  </a:moveTo>
                  <a:cubicBezTo>
                    <a:pt x="599" y="13074"/>
                    <a:pt x="144" y="17223"/>
                    <a:pt x="31" y="17938"/>
                  </a:cubicBezTo>
                  <a:cubicBezTo>
                    <a:pt x="-83" y="18653"/>
                    <a:pt x="144" y="15935"/>
                    <a:pt x="372" y="13146"/>
                  </a:cubicBezTo>
                  <a:cubicBezTo>
                    <a:pt x="599" y="10356"/>
                    <a:pt x="826" y="7496"/>
                    <a:pt x="940" y="5707"/>
                  </a:cubicBezTo>
                  <a:cubicBezTo>
                    <a:pt x="1054" y="3919"/>
                    <a:pt x="1054" y="3204"/>
                    <a:pt x="1281" y="3347"/>
                  </a:cubicBezTo>
                  <a:cubicBezTo>
                    <a:pt x="1509" y="3490"/>
                    <a:pt x="1963" y="4492"/>
                    <a:pt x="2645" y="5850"/>
                  </a:cubicBezTo>
                  <a:cubicBezTo>
                    <a:pt x="3328" y="7209"/>
                    <a:pt x="4237" y="8926"/>
                    <a:pt x="5033" y="10142"/>
                  </a:cubicBezTo>
                  <a:cubicBezTo>
                    <a:pt x="5829" y="11358"/>
                    <a:pt x="6511" y="12073"/>
                    <a:pt x="7420" y="12359"/>
                  </a:cubicBezTo>
                  <a:cubicBezTo>
                    <a:pt x="8330" y="12645"/>
                    <a:pt x="9466" y="12502"/>
                    <a:pt x="10717" y="11286"/>
                  </a:cubicBezTo>
                  <a:cubicBezTo>
                    <a:pt x="11968" y="10070"/>
                    <a:pt x="13332" y="7782"/>
                    <a:pt x="14241" y="6208"/>
                  </a:cubicBezTo>
                  <a:cubicBezTo>
                    <a:pt x="15151" y="4635"/>
                    <a:pt x="15605" y="3776"/>
                    <a:pt x="16288" y="2703"/>
                  </a:cubicBezTo>
                  <a:cubicBezTo>
                    <a:pt x="16970" y="1631"/>
                    <a:pt x="17879" y="343"/>
                    <a:pt x="18448" y="57"/>
                  </a:cubicBezTo>
                  <a:cubicBezTo>
                    <a:pt x="19016" y="-229"/>
                    <a:pt x="19243" y="486"/>
                    <a:pt x="19357" y="3776"/>
                  </a:cubicBezTo>
                  <a:cubicBezTo>
                    <a:pt x="19471" y="7066"/>
                    <a:pt x="19471" y="12931"/>
                    <a:pt x="19471" y="16221"/>
                  </a:cubicBezTo>
                  <a:cubicBezTo>
                    <a:pt x="19471" y="19511"/>
                    <a:pt x="19471" y="20227"/>
                    <a:pt x="19812" y="20656"/>
                  </a:cubicBezTo>
                  <a:cubicBezTo>
                    <a:pt x="20153" y="21085"/>
                    <a:pt x="20835" y="21228"/>
                    <a:pt x="21517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272829" y="1844846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580534" y="1606408"/>
              <a:ext cx="200296" cy="38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43" fill="norm" stroke="1" extrusionOk="0">
                  <a:moveTo>
                    <a:pt x="21515" y="540"/>
                  </a:moveTo>
                  <a:cubicBezTo>
                    <a:pt x="17877" y="191"/>
                    <a:pt x="14239" y="-157"/>
                    <a:pt x="11511" y="75"/>
                  </a:cubicBezTo>
                  <a:cubicBezTo>
                    <a:pt x="8782" y="308"/>
                    <a:pt x="6963" y="1120"/>
                    <a:pt x="5599" y="2456"/>
                  </a:cubicBezTo>
                  <a:cubicBezTo>
                    <a:pt x="4235" y="3791"/>
                    <a:pt x="3326" y="5649"/>
                    <a:pt x="2530" y="8146"/>
                  </a:cubicBezTo>
                  <a:cubicBezTo>
                    <a:pt x="1734" y="10643"/>
                    <a:pt x="1052" y="13778"/>
                    <a:pt x="597" y="15811"/>
                  </a:cubicBezTo>
                  <a:cubicBezTo>
                    <a:pt x="142" y="17843"/>
                    <a:pt x="-85" y="18772"/>
                    <a:pt x="29" y="19527"/>
                  </a:cubicBezTo>
                  <a:cubicBezTo>
                    <a:pt x="142" y="20282"/>
                    <a:pt x="597" y="20862"/>
                    <a:pt x="1507" y="21153"/>
                  </a:cubicBezTo>
                  <a:cubicBezTo>
                    <a:pt x="2416" y="21443"/>
                    <a:pt x="3780" y="21443"/>
                    <a:pt x="7191" y="20862"/>
                  </a:cubicBezTo>
                  <a:cubicBezTo>
                    <a:pt x="10601" y="20282"/>
                    <a:pt x="16058" y="19120"/>
                    <a:pt x="21515" y="17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596679" y="1825796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6200"/>
                    <a:pt x="7418" y="10800"/>
                    <a:pt x="11018" y="7200"/>
                  </a:cubicBezTo>
                  <a:cubicBezTo>
                    <a:pt x="14618" y="3600"/>
                    <a:pt x="181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688879" y="1730546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707929" y="1625681"/>
              <a:ext cx="444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057" y="10884"/>
                    <a:pt x="4114" y="1066"/>
                    <a:pt x="7714" y="84"/>
                  </a:cubicBezTo>
                  <a:cubicBezTo>
                    <a:pt x="11314" y="-898"/>
                    <a:pt x="16457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771429" y="1670985"/>
              <a:ext cx="128003" cy="25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48" fill="norm" stroke="1" extrusionOk="0">
                  <a:moveTo>
                    <a:pt x="20903" y="1796"/>
                  </a:moveTo>
                  <a:cubicBezTo>
                    <a:pt x="16723" y="1087"/>
                    <a:pt x="12542" y="379"/>
                    <a:pt x="9406" y="114"/>
                  </a:cubicBezTo>
                  <a:cubicBezTo>
                    <a:pt x="6271" y="-152"/>
                    <a:pt x="4181" y="25"/>
                    <a:pt x="2613" y="910"/>
                  </a:cubicBezTo>
                  <a:cubicBezTo>
                    <a:pt x="1045" y="1796"/>
                    <a:pt x="0" y="3389"/>
                    <a:pt x="2613" y="5868"/>
                  </a:cubicBezTo>
                  <a:cubicBezTo>
                    <a:pt x="5226" y="8346"/>
                    <a:pt x="11497" y="11710"/>
                    <a:pt x="15155" y="13746"/>
                  </a:cubicBezTo>
                  <a:cubicBezTo>
                    <a:pt x="18813" y="15782"/>
                    <a:pt x="19858" y="16491"/>
                    <a:pt x="20555" y="17376"/>
                  </a:cubicBezTo>
                  <a:cubicBezTo>
                    <a:pt x="21252" y="18261"/>
                    <a:pt x="21600" y="19323"/>
                    <a:pt x="19161" y="20120"/>
                  </a:cubicBezTo>
                  <a:cubicBezTo>
                    <a:pt x="16723" y="20917"/>
                    <a:pt x="11497" y="21448"/>
                    <a:pt x="7839" y="21448"/>
                  </a:cubicBezTo>
                  <a:cubicBezTo>
                    <a:pt x="4181" y="21448"/>
                    <a:pt x="2090" y="20917"/>
                    <a:pt x="0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4479388" y="1697589"/>
              <a:ext cx="117542" cy="21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235" fill="norm" stroke="1" extrusionOk="0">
                  <a:moveTo>
                    <a:pt x="21043" y="1391"/>
                  </a:moveTo>
                  <a:cubicBezTo>
                    <a:pt x="19527" y="756"/>
                    <a:pt x="18011" y="121"/>
                    <a:pt x="16306" y="15"/>
                  </a:cubicBezTo>
                  <a:cubicBezTo>
                    <a:pt x="14601" y="-91"/>
                    <a:pt x="12706" y="333"/>
                    <a:pt x="9864" y="2450"/>
                  </a:cubicBezTo>
                  <a:cubicBezTo>
                    <a:pt x="7022" y="4568"/>
                    <a:pt x="3232" y="8380"/>
                    <a:pt x="1338" y="11874"/>
                  </a:cubicBezTo>
                  <a:cubicBezTo>
                    <a:pt x="-557" y="15368"/>
                    <a:pt x="-557" y="18544"/>
                    <a:pt x="2096" y="20027"/>
                  </a:cubicBezTo>
                  <a:cubicBezTo>
                    <a:pt x="4748" y="21509"/>
                    <a:pt x="10054" y="21297"/>
                    <a:pt x="15359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4631616" y="1724196"/>
              <a:ext cx="113163" cy="18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041" fill="norm" stroke="1" extrusionOk="0">
                  <a:moveTo>
                    <a:pt x="20294" y="0"/>
                  </a:moveTo>
                  <a:cubicBezTo>
                    <a:pt x="15665" y="0"/>
                    <a:pt x="11036" y="0"/>
                    <a:pt x="7372" y="2209"/>
                  </a:cubicBezTo>
                  <a:cubicBezTo>
                    <a:pt x="3708" y="4418"/>
                    <a:pt x="1008" y="8836"/>
                    <a:pt x="236" y="12273"/>
                  </a:cubicBezTo>
                  <a:cubicBezTo>
                    <a:pt x="-535" y="15709"/>
                    <a:pt x="622" y="18164"/>
                    <a:pt x="3129" y="19636"/>
                  </a:cubicBezTo>
                  <a:cubicBezTo>
                    <a:pt x="5636" y="21109"/>
                    <a:pt x="9494" y="21600"/>
                    <a:pt x="12772" y="20250"/>
                  </a:cubicBezTo>
                  <a:cubicBezTo>
                    <a:pt x="16051" y="18900"/>
                    <a:pt x="18751" y="15709"/>
                    <a:pt x="19908" y="12764"/>
                  </a:cubicBezTo>
                  <a:cubicBezTo>
                    <a:pt x="21065" y="9818"/>
                    <a:pt x="20679" y="7118"/>
                    <a:pt x="19715" y="5400"/>
                  </a:cubicBezTo>
                  <a:cubicBezTo>
                    <a:pt x="18751" y="3682"/>
                    <a:pt x="17208" y="2945"/>
                    <a:pt x="15472" y="2577"/>
                  </a:cubicBezTo>
                  <a:cubicBezTo>
                    <a:pt x="13736" y="2209"/>
                    <a:pt x="11808" y="2209"/>
                    <a:pt x="11036" y="2945"/>
                  </a:cubicBezTo>
                  <a:cubicBezTo>
                    <a:pt x="10265" y="3682"/>
                    <a:pt x="10651" y="5155"/>
                    <a:pt x="11036" y="6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787429" y="1692446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69"/>
                  </a:moveTo>
                  <a:cubicBezTo>
                    <a:pt x="343" y="13846"/>
                    <a:pt x="686" y="17723"/>
                    <a:pt x="2400" y="16338"/>
                  </a:cubicBezTo>
                  <a:cubicBezTo>
                    <a:pt x="4114" y="14954"/>
                    <a:pt x="7200" y="8308"/>
                    <a:pt x="9600" y="4569"/>
                  </a:cubicBezTo>
                  <a:cubicBezTo>
                    <a:pt x="12000" y="831"/>
                    <a:pt x="13714" y="0"/>
                    <a:pt x="15257" y="0"/>
                  </a:cubicBezTo>
                  <a:cubicBezTo>
                    <a:pt x="16800" y="0"/>
                    <a:pt x="18171" y="831"/>
                    <a:pt x="19200" y="4569"/>
                  </a:cubicBezTo>
                  <a:cubicBezTo>
                    <a:pt x="20229" y="8308"/>
                    <a:pt x="20914" y="14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998625" y="1679201"/>
              <a:ext cx="87255" cy="19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176" fill="norm" stroke="1" extrusionOk="0">
                  <a:moveTo>
                    <a:pt x="20707" y="2151"/>
                  </a:moveTo>
                  <a:cubicBezTo>
                    <a:pt x="19200" y="1222"/>
                    <a:pt x="17693" y="293"/>
                    <a:pt x="14428" y="60"/>
                  </a:cubicBezTo>
                  <a:cubicBezTo>
                    <a:pt x="11163" y="-172"/>
                    <a:pt x="6140" y="293"/>
                    <a:pt x="3126" y="1105"/>
                  </a:cubicBezTo>
                  <a:cubicBezTo>
                    <a:pt x="112" y="1918"/>
                    <a:pt x="-893" y="3080"/>
                    <a:pt x="865" y="5286"/>
                  </a:cubicBezTo>
                  <a:cubicBezTo>
                    <a:pt x="2623" y="7493"/>
                    <a:pt x="7144" y="10744"/>
                    <a:pt x="10409" y="12951"/>
                  </a:cubicBezTo>
                  <a:cubicBezTo>
                    <a:pt x="13674" y="15157"/>
                    <a:pt x="15684" y="16318"/>
                    <a:pt x="16688" y="17480"/>
                  </a:cubicBezTo>
                  <a:cubicBezTo>
                    <a:pt x="17693" y="18641"/>
                    <a:pt x="17693" y="19802"/>
                    <a:pt x="16437" y="20499"/>
                  </a:cubicBezTo>
                  <a:cubicBezTo>
                    <a:pt x="15181" y="21196"/>
                    <a:pt x="12670" y="21428"/>
                    <a:pt x="10660" y="20847"/>
                  </a:cubicBezTo>
                  <a:cubicBezTo>
                    <a:pt x="8651" y="20267"/>
                    <a:pt x="7144" y="18873"/>
                    <a:pt x="5637" y="17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130329" y="1717846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1516"/>
                    <a:pt x="18514" y="3032"/>
                    <a:pt x="20057" y="6632"/>
                  </a:cubicBezTo>
                  <a:cubicBezTo>
                    <a:pt x="21600" y="10232"/>
                    <a:pt x="15429" y="1591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5149379" y="1647996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64"/>
                    <a:pt x="0" y="11127"/>
                    <a:pt x="3600" y="7527"/>
                  </a:cubicBezTo>
                  <a:cubicBezTo>
                    <a:pt x="7200" y="3927"/>
                    <a:pt x="144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250979" y="1664135"/>
              <a:ext cx="101601" cy="215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3434"/>
                  </a:moveTo>
                  <a:cubicBezTo>
                    <a:pt x="20700" y="2386"/>
                    <a:pt x="19800" y="1337"/>
                    <a:pt x="18225" y="708"/>
                  </a:cubicBezTo>
                  <a:cubicBezTo>
                    <a:pt x="16650" y="79"/>
                    <a:pt x="14400" y="-131"/>
                    <a:pt x="11250" y="79"/>
                  </a:cubicBezTo>
                  <a:cubicBezTo>
                    <a:pt x="8100" y="288"/>
                    <a:pt x="4050" y="918"/>
                    <a:pt x="2250" y="2281"/>
                  </a:cubicBezTo>
                  <a:cubicBezTo>
                    <a:pt x="450" y="3644"/>
                    <a:pt x="900" y="5741"/>
                    <a:pt x="3375" y="8152"/>
                  </a:cubicBezTo>
                  <a:cubicBezTo>
                    <a:pt x="5850" y="10564"/>
                    <a:pt x="10350" y="13290"/>
                    <a:pt x="12825" y="15283"/>
                  </a:cubicBezTo>
                  <a:cubicBezTo>
                    <a:pt x="15300" y="17275"/>
                    <a:pt x="15750" y="18533"/>
                    <a:pt x="15075" y="19477"/>
                  </a:cubicBezTo>
                  <a:cubicBezTo>
                    <a:pt x="14400" y="20420"/>
                    <a:pt x="12600" y="21050"/>
                    <a:pt x="10575" y="21259"/>
                  </a:cubicBezTo>
                  <a:cubicBezTo>
                    <a:pt x="8550" y="21469"/>
                    <a:pt x="6300" y="21259"/>
                    <a:pt x="4500" y="19791"/>
                  </a:cubicBezTo>
                  <a:cubicBezTo>
                    <a:pt x="2700" y="18323"/>
                    <a:pt x="1350" y="15597"/>
                    <a:pt x="0" y="12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5372480" y="1540046"/>
              <a:ext cx="69000" cy="31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19" fill="norm" stroke="1" extrusionOk="0">
                  <a:moveTo>
                    <a:pt x="11519" y="0"/>
                  </a:moveTo>
                  <a:cubicBezTo>
                    <a:pt x="7592" y="4434"/>
                    <a:pt x="3664" y="8869"/>
                    <a:pt x="1701" y="12087"/>
                  </a:cubicBezTo>
                  <a:cubicBezTo>
                    <a:pt x="-263" y="15306"/>
                    <a:pt x="-263" y="17309"/>
                    <a:pt x="392" y="18739"/>
                  </a:cubicBezTo>
                  <a:cubicBezTo>
                    <a:pt x="1046" y="20170"/>
                    <a:pt x="2355" y="21028"/>
                    <a:pt x="4973" y="21314"/>
                  </a:cubicBezTo>
                  <a:cubicBezTo>
                    <a:pt x="7592" y="21600"/>
                    <a:pt x="11519" y="21314"/>
                    <a:pt x="14464" y="20313"/>
                  </a:cubicBezTo>
                  <a:cubicBezTo>
                    <a:pt x="17410" y="19311"/>
                    <a:pt x="19373" y="17595"/>
                    <a:pt x="21337" y="1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392796" y="1639705"/>
              <a:ext cx="303907" cy="17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94" fill="norm" stroke="1" extrusionOk="0">
                  <a:moveTo>
                    <a:pt x="1200" y="11305"/>
                  </a:moveTo>
                  <a:cubicBezTo>
                    <a:pt x="600" y="10515"/>
                    <a:pt x="0" y="9725"/>
                    <a:pt x="0" y="8935"/>
                  </a:cubicBezTo>
                  <a:cubicBezTo>
                    <a:pt x="0" y="8144"/>
                    <a:pt x="600" y="7354"/>
                    <a:pt x="1275" y="7222"/>
                  </a:cubicBezTo>
                  <a:cubicBezTo>
                    <a:pt x="1950" y="7091"/>
                    <a:pt x="2700" y="7617"/>
                    <a:pt x="4050" y="7486"/>
                  </a:cubicBezTo>
                  <a:cubicBezTo>
                    <a:pt x="5400" y="7354"/>
                    <a:pt x="7350" y="6564"/>
                    <a:pt x="8400" y="5510"/>
                  </a:cubicBezTo>
                  <a:cubicBezTo>
                    <a:pt x="9450" y="4456"/>
                    <a:pt x="9600" y="3139"/>
                    <a:pt x="9300" y="2613"/>
                  </a:cubicBezTo>
                  <a:cubicBezTo>
                    <a:pt x="9000" y="2086"/>
                    <a:pt x="8250" y="2349"/>
                    <a:pt x="7425" y="3798"/>
                  </a:cubicBezTo>
                  <a:cubicBezTo>
                    <a:pt x="6600" y="5247"/>
                    <a:pt x="5700" y="7881"/>
                    <a:pt x="5100" y="10515"/>
                  </a:cubicBezTo>
                  <a:cubicBezTo>
                    <a:pt x="4500" y="13149"/>
                    <a:pt x="4200" y="15783"/>
                    <a:pt x="4125" y="17759"/>
                  </a:cubicBezTo>
                  <a:cubicBezTo>
                    <a:pt x="4050" y="19735"/>
                    <a:pt x="4200" y="21052"/>
                    <a:pt x="5400" y="21183"/>
                  </a:cubicBezTo>
                  <a:cubicBezTo>
                    <a:pt x="6600" y="21315"/>
                    <a:pt x="8850" y="20261"/>
                    <a:pt x="10200" y="18944"/>
                  </a:cubicBezTo>
                  <a:cubicBezTo>
                    <a:pt x="11550" y="17627"/>
                    <a:pt x="12000" y="16047"/>
                    <a:pt x="12450" y="14203"/>
                  </a:cubicBezTo>
                  <a:cubicBezTo>
                    <a:pt x="12900" y="12359"/>
                    <a:pt x="13350" y="10252"/>
                    <a:pt x="13350" y="9988"/>
                  </a:cubicBezTo>
                  <a:cubicBezTo>
                    <a:pt x="13350" y="9725"/>
                    <a:pt x="12900" y="11305"/>
                    <a:pt x="12525" y="12886"/>
                  </a:cubicBezTo>
                  <a:cubicBezTo>
                    <a:pt x="12150" y="14466"/>
                    <a:pt x="11850" y="16047"/>
                    <a:pt x="11700" y="17495"/>
                  </a:cubicBezTo>
                  <a:cubicBezTo>
                    <a:pt x="11550" y="18944"/>
                    <a:pt x="11550" y="20261"/>
                    <a:pt x="11625" y="20261"/>
                  </a:cubicBezTo>
                  <a:cubicBezTo>
                    <a:pt x="11700" y="20261"/>
                    <a:pt x="11850" y="18944"/>
                    <a:pt x="12525" y="16047"/>
                  </a:cubicBezTo>
                  <a:cubicBezTo>
                    <a:pt x="13200" y="13149"/>
                    <a:pt x="14400" y="8671"/>
                    <a:pt x="15375" y="5642"/>
                  </a:cubicBezTo>
                  <a:cubicBezTo>
                    <a:pt x="16350" y="2613"/>
                    <a:pt x="17100" y="1032"/>
                    <a:pt x="17850" y="374"/>
                  </a:cubicBezTo>
                  <a:cubicBezTo>
                    <a:pt x="18600" y="-285"/>
                    <a:pt x="19350" y="-22"/>
                    <a:pt x="19875" y="769"/>
                  </a:cubicBezTo>
                  <a:cubicBezTo>
                    <a:pt x="20400" y="1559"/>
                    <a:pt x="20700" y="2876"/>
                    <a:pt x="21000" y="5774"/>
                  </a:cubicBezTo>
                  <a:cubicBezTo>
                    <a:pt x="21300" y="8671"/>
                    <a:pt x="21600" y="13149"/>
                    <a:pt x="21525" y="15915"/>
                  </a:cubicBezTo>
                  <a:cubicBezTo>
                    <a:pt x="21450" y="18681"/>
                    <a:pt x="21000" y="19735"/>
                    <a:pt x="20550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741645" y="1470196"/>
              <a:ext cx="99885" cy="37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66" fill="norm" stroke="1" extrusionOk="0">
                  <a:moveTo>
                    <a:pt x="14485" y="0"/>
                  </a:moveTo>
                  <a:cubicBezTo>
                    <a:pt x="10435" y="3960"/>
                    <a:pt x="6385" y="7920"/>
                    <a:pt x="3685" y="11040"/>
                  </a:cubicBezTo>
                  <a:cubicBezTo>
                    <a:pt x="985" y="14160"/>
                    <a:pt x="-365" y="16440"/>
                    <a:pt x="85" y="18060"/>
                  </a:cubicBezTo>
                  <a:cubicBezTo>
                    <a:pt x="535" y="19680"/>
                    <a:pt x="2785" y="20640"/>
                    <a:pt x="5035" y="21120"/>
                  </a:cubicBezTo>
                  <a:cubicBezTo>
                    <a:pt x="7285" y="21600"/>
                    <a:pt x="9535" y="21600"/>
                    <a:pt x="12235" y="21000"/>
                  </a:cubicBezTo>
                  <a:cubicBezTo>
                    <a:pt x="14935" y="20400"/>
                    <a:pt x="18085" y="19200"/>
                    <a:pt x="21235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765329" y="1660696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719122" y="1587155"/>
              <a:ext cx="351258" cy="38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51" fill="norm" stroke="1" extrusionOk="0">
                  <a:moveTo>
                    <a:pt x="7883" y="2641"/>
                  </a:moveTo>
                  <a:cubicBezTo>
                    <a:pt x="8401" y="1712"/>
                    <a:pt x="8918" y="783"/>
                    <a:pt x="8789" y="319"/>
                  </a:cubicBezTo>
                  <a:cubicBezTo>
                    <a:pt x="8659" y="-146"/>
                    <a:pt x="7883" y="-146"/>
                    <a:pt x="6654" y="609"/>
                  </a:cubicBezTo>
                  <a:cubicBezTo>
                    <a:pt x="5426" y="1364"/>
                    <a:pt x="3744" y="2873"/>
                    <a:pt x="2515" y="5544"/>
                  </a:cubicBezTo>
                  <a:cubicBezTo>
                    <a:pt x="1287" y="8215"/>
                    <a:pt x="511" y="12048"/>
                    <a:pt x="187" y="14660"/>
                  </a:cubicBezTo>
                  <a:cubicBezTo>
                    <a:pt x="-136" y="17273"/>
                    <a:pt x="-7" y="18667"/>
                    <a:pt x="317" y="19596"/>
                  </a:cubicBezTo>
                  <a:cubicBezTo>
                    <a:pt x="640" y="20525"/>
                    <a:pt x="1157" y="20989"/>
                    <a:pt x="1804" y="21222"/>
                  </a:cubicBezTo>
                  <a:cubicBezTo>
                    <a:pt x="2451" y="21454"/>
                    <a:pt x="3227" y="21454"/>
                    <a:pt x="4585" y="20525"/>
                  </a:cubicBezTo>
                  <a:cubicBezTo>
                    <a:pt x="5943" y="19596"/>
                    <a:pt x="7883" y="17738"/>
                    <a:pt x="9435" y="15706"/>
                  </a:cubicBezTo>
                  <a:cubicBezTo>
                    <a:pt x="10987" y="13673"/>
                    <a:pt x="12151" y="11467"/>
                    <a:pt x="12733" y="9260"/>
                  </a:cubicBezTo>
                  <a:cubicBezTo>
                    <a:pt x="13315" y="7054"/>
                    <a:pt x="13315" y="4848"/>
                    <a:pt x="12798" y="3280"/>
                  </a:cubicBezTo>
                  <a:cubicBezTo>
                    <a:pt x="12281" y="1712"/>
                    <a:pt x="11246" y="783"/>
                    <a:pt x="10017" y="377"/>
                  </a:cubicBezTo>
                  <a:cubicBezTo>
                    <a:pt x="8789" y="-30"/>
                    <a:pt x="7366" y="86"/>
                    <a:pt x="6072" y="667"/>
                  </a:cubicBezTo>
                  <a:cubicBezTo>
                    <a:pt x="4779" y="1248"/>
                    <a:pt x="3615" y="2293"/>
                    <a:pt x="2904" y="3396"/>
                  </a:cubicBezTo>
                  <a:cubicBezTo>
                    <a:pt x="2192" y="4499"/>
                    <a:pt x="1933" y="5660"/>
                    <a:pt x="2645" y="6822"/>
                  </a:cubicBezTo>
                  <a:cubicBezTo>
                    <a:pt x="3356" y="7983"/>
                    <a:pt x="5038" y="9144"/>
                    <a:pt x="7495" y="9551"/>
                  </a:cubicBezTo>
                  <a:cubicBezTo>
                    <a:pt x="9953" y="9957"/>
                    <a:pt x="13186" y="9609"/>
                    <a:pt x="15644" y="9144"/>
                  </a:cubicBezTo>
                  <a:cubicBezTo>
                    <a:pt x="18101" y="8680"/>
                    <a:pt x="19783" y="8099"/>
                    <a:pt x="21464" y="7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332283" y="1680689"/>
              <a:ext cx="231280" cy="10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79" fill="norm" stroke="1" extrusionOk="0">
                  <a:moveTo>
                    <a:pt x="5747" y="17599"/>
                  </a:moveTo>
                  <a:cubicBezTo>
                    <a:pt x="4765" y="18870"/>
                    <a:pt x="3783" y="20140"/>
                    <a:pt x="2801" y="20776"/>
                  </a:cubicBezTo>
                  <a:cubicBezTo>
                    <a:pt x="1820" y="21411"/>
                    <a:pt x="838" y="21411"/>
                    <a:pt x="347" y="19929"/>
                  </a:cubicBezTo>
                  <a:cubicBezTo>
                    <a:pt x="-144" y="18446"/>
                    <a:pt x="-144" y="15482"/>
                    <a:pt x="543" y="12517"/>
                  </a:cubicBezTo>
                  <a:cubicBezTo>
                    <a:pt x="1231" y="9552"/>
                    <a:pt x="2605" y="6587"/>
                    <a:pt x="3685" y="4470"/>
                  </a:cubicBezTo>
                  <a:cubicBezTo>
                    <a:pt x="4765" y="2352"/>
                    <a:pt x="5551" y="1082"/>
                    <a:pt x="6434" y="446"/>
                  </a:cubicBezTo>
                  <a:cubicBezTo>
                    <a:pt x="7318" y="-189"/>
                    <a:pt x="8300" y="-189"/>
                    <a:pt x="8889" y="870"/>
                  </a:cubicBezTo>
                  <a:cubicBezTo>
                    <a:pt x="9478" y="1929"/>
                    <a:pt x="9674" y="4046"/>
                    <a:pt x="10165" y="5740"/>
                  </a:cubicBezTo>
                  <a:cubicBezTo>
                    <a:pt x="10656" y="7435"/>
                    <a:pt x="11441" y="8705"/>
                    <a:pt x="13111" y="8070"/>
                  </a:cubicBezTo>
                  <a:cubicBezTo>
                    <a:pt x="14780" y="7435"/>
                    <a:pt x="17332" y="4893"/>
                    <a:pt x="19001" y="2987"/>
                  </a:cubicBezTo>
                  <a:cubicBezTo>
                    <a:pt x="20671" y="1082"/>
                    <a:pt x="21456" y="-189"/>
                    <a:pt x="21456" y="23"/>
                  </a:cubicBezTo>
                  <a:cubicBezTo>
                    <a:pt x="21456" y="235"/>
                    <a:pt x="20671" y="1929"/>
                    <a:pt x="19885" y="3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330184" y="1857546"/>
              <a:ext cx="286296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11" fill="norm" stroke="1" extrusionOk="0">
                  <a:moveTo>
                    <a:pt x="2900" y="19591"/>
                  </a:moveTo>
                  <a:cubicBezTo>
                    <a:pt x="2106" y="20595"/>
                    <a:pt x="1311" y="21600"/>
                    <a:pt x="756" y="20595"/>
                  </a:cubicBezTo>
                  <a:cubicBezTo>
                    <a:pt x="200" y="19591"/>
                    <a:pt x="-118" y="16577"/>
                    <a:pt x="41" y="13814"/>
                  </a:cubicBezTo>
                  <a:cubicBezTo>
                    <a:pt x="200" y="11051"/>
                    <a:pt x="835" y="8540"/>
                    <a:pt x="2503" y="6781"/>
                  </a:cubicBezTo>
                  <a:cubicBezTo>
                    <a:pt x="4170" y="5023"/>
                    <a:pt x="6870" y="4019"/>
                    <a:pt x="9014" y="5274"/>
                  </a:cubicBezTo>
                  <a:cubicBezTo>
                    <a:pt x="11158" y="6530"/>
                    <a:pt x="12747" y="10047"/>
                    <a:pt x="14494" y="10549"/>
                  </a:cubicBezTo>
                  <a:cubicBezTo>
                    <a:pt x="16241" y="11051"/>
                    <a:pt x="18147" y="8540"/>
                    <a:pt x="19338" y="6279"/>
                  </a:cubicBezTo>
                  <a:cubicBezTo>
                    <a:pt x="20529" y="4019"/>
                    <a:pt x="21006" y="2009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854344" y="1580364"/>
              <a:ext cx="289186" cy="34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32" fill="norm" stroke="1" extrusionOk="0">
                  <a:moveTo>
                    <a:pt x="13973" y="4183"/>
                  </a:moveTo>
                  <a:cubicBezTo>
                    <a:pt x="13973" y="3005"/>
                    <a:pt x="13973" y="1827"/>
                    <a:pt x="13421" y="1172"/>
                  </a:cubicBezTo>
                  <a:cubicBezTo>
                    <a:pt x="12869" y="517"/>
                    <a:pt x="11766" y="387"/>
                    <a:pt x="10505" y="976"/>
                  </a:cubicBezTo>
                  <a:cubicBezTo>
                    <a:pt x="9243" y="1565"/>
                    <a:pt x="7824" y="2874"/>
                    <a:pt x="6169" y="4903"/>
                  </a:cubicBezTo>
                  <a:cubicBezTo>
                    <a:pt x="4513" y="6932"/>
                    <a:pt x="2621" y="9681"/>
                    <a:pt x="1518" y="12037"/>
                  </a:cubicBezTo>
                  <a:cubicBezTo>
                    <a:pt x="414" y="14394"/>
                    <a:pt x="99" y="16357"/>
                    <a:pt x="20" y="17667"/>
                  </a:cubicBezTo>
                  <a:cubicBezTo>
                    <a:pt x="-59" y="18976"/>
                    <a:pt x="99" y="19630"/>
                    <a:pt x="572" y="20219"/>
                  </a:cubicBezTo>
                  <a:cubicBezTo>
                    <a:pt x="1045" y="20808"/>
                    <a:pt x="1833" y="21332"/>
                    <a:pt x="3173" y="21332"/>
                  </a:cubicBezTo>
                  <a:cubicBezTo>
                    <a:pt x="4513" y="21332"/>
                    <a:pt x="6405" y="20808"/>
                    <a:pt x="8928" y="19041"/>
                  </a:cubicBezTo>
                  <a:cubicBezTo>
                    <a:pt x="11450" y="17274"/>
                    <a:pt x="14604" y="14263"/>
                    <a:pt x="16417" y="11579"/>
                  </a:cubicBezTo>
                  <a:cubicBezTo>
                    <a:pt x="18230" y="8896"/>
                    <a:pt x="18703" y="6539"/>
                    <a:pt x="18624" y="4707"/>
                  </a:cubicBezTo>
                  <a:cubicBezTo>
                    <a:pt x="18545" y="2874"/>
                    <a:pt x="17915" y="1565"/>
                    <a:pt x="16575" y="779"/>
                  </a:cubicBezTo>
                  <a:cubicBezTo>
                    <a:pt x="15234" y="-6"/>
                    <a:pt x="13185" y="-268"/>
                    <a:pt x="11214" y="321"/>
                  </a:cubicBezTo>
                  <a:cubicBezTo>
                    <a:pt x="9243" y="910"/>
                    <a:pt x="7351" y="2350"/>
                    <a:pt x="6248" y="3397"/>
                  </a:cubicBezTo>
                  <a:cubicBezTo>
                    <a:pt x="5144" y="4445"/>
                    <a:pt x="4829" y="5099"/>
                    <a:pt x="4750" y="5754"/>
                  </a:cubicBezTo>
                  <a:cubicBezTo>
                    <a:pt x="4671" y="6408"/>
                    <a:pt x="4829" y="7063"/>
                    <a:pt x="6484" y="7652"/>
                  </a:cubicBezTo>
                  <a:cubicBezTo>
                    <a:pt x="8140" y="8241"/>
                    <a:pt x="11293" y="8765"/>
                    <a:pt x="13737" y="9027"/>
                  </a:cubicBezTo>
                  <a:cubicBezTo>
                    <a:pt x="16180" y="9288"/>
                    <a:pt x="17915" y="9288"/>
                    <a:pt x="19097" y="9092"/>
                  </a:cubicBezTo>
                  <a:cubicBezTo>
                    <a:pt x="20280" y="8896"/>
                    <a:pt x="20910" y="8503"/>
                    <a:pt x="21541" y="8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962782" y="1367465"/>
              <a:ext cx="136298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68" fill="norm" stroke="1" extrusionOk="0">
                  <a:moveTo>
                    <a:pt x="7441" y="5268"/>
                  </a:moveTo>
                  <a:cubicBezTo>
                    <a:pt x="6112" y="6121"/>
                    <a:pt x="4783" y="6973"/>
                    <a:pt x="3620" y="8821"/>
                  </a:cubicBezTo>
                  <a:cubicBezTo>
                    <a:pt x="2456" y="10668"/>
                    <a:pt x="1460" y="13510"/>
                    <a:pt x="795" y="15642"/>
                  </a:cubicBezTo>
                  <a:cubicBezTo>
                    <a:pt x="130" y="17773"/>
                    <a:pt x="-202" y="19194"/>
                    <a:pt x="130" y="19194"/>
                  </a:cubicBezTo>
                  <a:cubicBezTo>
                    <a:pt x="463" y="19194"/>
                    <a:pt x="1460" y="17773"/>
                    <a:pt x="3453" y="14789"/>
                  </a:cubicBezTo>
                  <a:cubicBezTo>
                    <a:pt x="5447" y="11805"/>
                    <a:pt x="8438" y="7257"/>
                    <a:pt x="10598" y="4273"/>
                  </a:cubicBezTo>
                  <a:cubicBezTo>
                    <a:pt x="12758" y="1289"/>
                    <a:pt x="14087" y="-132"/>
                    <a:pt x="15084" y="10"/>
                  </a:cubicBezTo>
                  <a:cubicBezTo>
                    <a:pt x="16081" y="152"/>
                    <a:pt x="16746" y="1857"/>
                    <a:pt x="17743" y="5694"/>
                  </a:cubicBezTo>
                  <a:cubicBezTo>
                    <a:pt x="18740" y="9531"/>
                    <a:pt x="20069" y="15500"/>
                    <a:pt x="21398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029229" y="1870777"/>
              <a:ext cx="171451" cy="22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1867" y="14813"/>
                    <a:pt x="3733" y="8273"/>
                    <a:pt x="5067" y="4508"/>
                  </a:cubicBezTo>
                  <a:cubicBezTo>
                    <a:pt x="6400" y="743"/>
                    <a:pt x="7200" y="-248"/>
                    <a:pt x="7600" y="49"/>
                  </a:cubicBezTo>
                  <a:cubicBezTo>
                    <a:pt x="8000" y="346"/>
                    <a:pt x="8000" y="1932"/>
                    <a:pt x="8000" y="3220"/>
                  </a:cubicBezTo>
                  <a:cubicBezTo>
                    <a:pt x="8000" y="4508"/>
                    <a:pt x="8000" y="5499"/>
                    <a:pt x="8667" y="6192"/>
                  </a:cubicBezTo>
                  <a:cubicBezTo>
                    <a:pt x="9333" y="6886"/>
                    <a:pt x="10667" y="7282"/>
                    <a:pt x="11867" y="7183"/>
                  </a:cubicBezTo>
                  <a:cubicBezTo>
                    <a:pt x="13067" y="7084"/>
                    <a:pt x="14133" y="6490"/>
                    <a:pt x="15200" y="5598"/>
                  </a:cubicBezTo>
                  <a:cubicBezTo>
                    <a:pt x="16267" y="4706"/>
                    <a:pt x="17333" y="3517"/>
                    <a:pt x="18400" y="2625"/>
                  </a:cubicBezTo>
                  <a:cubicBezTo>
                    <a:pt x="19467" y="1734"/>
                    <a:pt x="20533" y="1139"/>
                    <a:pt x="21067" y="1337"/>
                  </a:cubicBezTo>
                  <a:cubicBezTo>
                    <a:pt x="21600" y="1535"/>
                    <a:pt x="21600" y="2526"/>
                    <a:pt x="21600" y="5003"/>
                  </a:cubicBezTo>
                  <a:cubicBezTo>
                    <a:pt x="21600" y="7480"/>
                    <a:pt x="21600" y="11444"/>
                    <a:pt x="21600" y="15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266296" y="1852192"/>
              <a:ext cx="137584" cy="20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4652" y="2567"/>
                  </a:moveTo>
                  <a:cubicBezTo>
                    <a:pt x="3323" y="7466"/>
                    <a:pt x="1994" y="12365"/>
                    <a:pt x="1163" y="15817"/>
                  </a:cubicBezTo>
                  <a:cubicBezTo>
                    <a:pt x="332" y="19268"/>
                    <a:pt x="0" y="21272"/>
                    <a:pt x="0" y="21384"/>
                  </a:cubicBezTo>
                  <a:cubicBezTo>
                    <a:pt x="0" y="21495"/>
                    <a:pt x="332" y="19714"/>
                    <a:pt x="1329" y="16373"/>
                  </a:cubicBezTo>
                  <a:cubicBezTo>
                    <a:pt x="2326" y="13033"/>
                    <a:pt x="3988" y="8134"/>
                    <a:pt x="5151" y="4905"/>
                  </a:cubicBezTo>
                  <a:cubicBezTo>
                    <a:pt x="6314" y="1676"/>
                    <a:pt x="6978" y="118"/>
                    <a:pt x="7311" y="6"/>
                  </a:cubicBezTo>
                  <a:cubicBezTo>
                    <a:pt x="7643" y="-105"/>
                    <a:pt x="7643" y="1231"/>
                    <a:pt x="7809" y="2456"/>
                  </a:cubicBezTo>
                  <a:cubicBezTo>
                    <a:pt x="7975" y="3681"/>
                    <a:pt x="8308" y="4794"/>
                    <a:pt x="9305" y="5351"/>
                  </a:cubicBezTo>
                  <a:cubicBezTo>
                    <a:pt x="10302" y="5907"/>
                    <a:pt x="11963" y="5907"/>
                    <a:pt x="13292" y="5462"/>
                  </a:cubicBezTo>
                  <a:cubicBezTo>
                    <a:pt x="14622" y="5017"/>
                    <a:pt x="15618" y="4126"/>
                    <a:pt x="16782" y="3124"/>
                  </a:cubicBezTo>
                  <a:cubicBezTo>
                    <a:pt x="17945" y="2122"/>
                    <a:pt x="19274" y="1008"/>
                    <a:pt x="20105" y="1008"/>
                  </a:cubicBezTo>
                  <a:cubicBezTo>
                    <a:pt x="20935" y="1008"/>
                    <a:pt x="21268" y="2122"/>
                    <a:pt x="21434" y="4905"/>
                  </a:cubicBezTo>
                  <a:cubicBezTo>
                    <a:pt x="21600" y="7689"/>
                    <a:pt x="21600" y="12142"/>
                    <a:pt x="21600" y="16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458827" y="1842531"/>
              <a:ext cx="160953" cy="20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88" fill="norm" stroke="1" extrusionOk="0">
                  <a:moveTo>
                    <a:pt x="21331" y="2180"/>
                  </a:moveTo>
                  <a:cubicBezTo>
                    <a:pt x="20489" y="1316"/>
                    <a:pt x="19648" y="452"/>
                    <a:pt x="18526" y="128"/>
                  </a:cubicBezTo>
                  <a:cubicBezTo>
                    <a:pt x="17404" y="-196"/>
                    <a:pt x="16001" y="20"/>
                    <a:pt x="13617" y="1640"/>
                  </a:cubicBezTo>
                  <a:cubicBezTo>
                    <a:pt x="11232" y="3260"/>
                    <a:pt x="7866" y="6284"/>
                    <a:pt x="5482" y="8984"/>
                  </a:cubicBezTo>
                  <a:cubicBezTo>
                    <a:pt x="3097" y="11684"/>
                    <a:pt x="1695" y="14060"/>
                    <a:pt x="853" y="16004"/>
                  </a:cubicBezTo>
                  <a:cubicBezTo>
                    <a:pt x="12" y="17948"/>
                    <a:pt x="-269" y="19460"/>
                    <a:pt x="292" y="20324"/>
                  </a:cubicBezTo>
                  <a:cubicBezTo>
                    <a:pt x="853" y="21188"/>
                    <a:pt x="2256" y="21404"/>
                    <a:pt x="5762" y="20972"/>
                  </a:cubicBezTo>
                  <a:cubicBezTo>
                    <a:pt x="9269" y="20540"/>
                    <a:pt x="14879" y="19460"/>
                    <a:pt x="20489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505479" y="1946446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076729" y="2341006"/>
              <a:ext cx="160178" cy="18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035" fill="norm" stroke="1" extrusionOk="0">
                  <a:moveTo>
                    <a:pt x="0" y="6244"/>
                  </a:moveTo>
                  <a:cubicBezTo>
                    <a:pt x="277" y="8122"/>
                    <a:pt x="554" y="10000"/>
                    <a:pt x="1800" y="8944"/>
                  </a:cubicBezTo>
                  <a:cubicBezTo>
                    <a:pt x="3046" y="7887"/>
                    <a:pt x="5262" y="3896"/>
                    <a:pt x="7062" y="1783"/>
                  </a:cubicBezTo>
                  <a:cubicBezTo>
                    <a:pt x="8862" y="-330"/>
                    <a:pt x="10246" y="-565"/>
                    <a:pt x="12738" y="1078"/>
                  </a:cubicBezTo>
                  <a:cubicBezTo>
                    <a:pt x="15231" y="2722"/>
                    <a:pt x="18831" y="6244"/>
                    <a:pt x="20215" y="9883"/>
                  </a:cubicBezTo>
                  <a:cubicBezTo>
                    <a:pt x="21600" y="13522"/>
                    <a:pt x="20769" y="17278"/>
                    <a:pt x="19938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329603" y="2424812"/>
              <a:ext cx="299577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986" y="21600"/>
                  </a:moveTo>
                  <a:cubicBezTo>
                    <a:pt x="382" y="15709"/>
                    <a:pt x="-222" y="9818"/>
                    <a:pt x="80" y="6873"/>
                  </a:cubicBezTo>
                  <a:cubicBezTo>
                    <a:pt x="382" y="3927"/>
                    <a:pt x="1591" y="3927"/>
                    <a:pt x="4461" y="2945"/>
                  </a:cubicBezTo>
                  <a:cubicBezTo>
                    <a:pt x="7330" y="1964"/>
                    <a:pt x="11862" y="0"/>
                    <a:pt x="14958" y="0"/>
                  </a:cubicBezTo>
                  <a:cubicBezTo>
                    <a:pt x="18055" y="0"/>
                    <a:pt x="19716" y="1964"/>
                    <a:pt x="21378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635529" y="2384596"/>
              <a:ext cx="5666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0" y="0"/>
                  </a:moveTo>
                  <a:cubicBezTo>
                    <a:pt x="4629" y="379"/>
                    <a:pt x="9257" y="758"/>
                    <a:pt x="13500" y="3221"/>
                  </a:cubicBezTo>
                  <a:cubicBezTo>
                    <a:pt x="17743" y="5684"/>
                    <a:pt x="21600" y="10232"/>
                    <a:pt x="20443" y="13642"/>
                  </a:cubicBezTo>
                  <a:cubicBezTo>
                    <a:pt x="19286" y="17053"/>
                    <a:pt x="13114" y="19326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817522" y="2396733"/>
              <a:ext cx="198061" cy="6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062" fill="norm" stroke="1" extrusionOk="0">
                  <a:moveTo>
                    <a:pt x="13192" y="3867"/>
                  </a:moveTo>
                  <a:cubicBezTo>
                    <a:pt x="10236" y="9421"/>
                    <a:pt x="7280" y="14976"/>
                    <a:pt x="5120" y="17753"/>
                  </a:cubicBezTo>
                  <a:cubicBezTo>
                    <a:pt x="2960" y="20530"/>
                    <a:pt x="1596" y="20530"/>
                    <a:pt x="800" y="18061"/>
                  </a:cubicBezTo>
                  <a:cubicBezTo>
                    <a:pt x="4" y="15593"/>
                    <a:pt x="-223" y="10656"/>
                    <a:pt x="232" y="7570"/>
                  </a:cubicBezTo>
                  <a:cubicBezTo>
                    <a:pt x="686" y="4484"/>
                    <a:pt x="1823" y="3250"/>
                    <a:pt x="2960" y="2633"/>
                  </a:cubicBezTo>
                  <a:cubicBezTo>
                    <a:pt x="4097" y="2016"/>
                    <a:pt x="5234" y="2016"/>
                    <a:pt x="7166" y="4793"/>
                  </a:cubicBezTo>
                  <a:cubicBezTo>
                    <a:pt x="9099" y="7570"/>
                    <a:pt x="11828" y="13124"/>
                    <a:pt x="13988" y="16518"/>
                  </a:cubicBezTo>
                  <a:cubicBezTo>
                    <a:pt x="16148" y="19913"/>
                    <a:pt x="17739" y="21147"/>
                    <a:pt x="18990" y="18987"/>
                  </a:cubicBezTo>
                  <a:cubicBezTo>
                    <a:pt x="20240" y="16827"/>
                    <a:pt x="21150" y="11273"/>
                    <a:pt x="21263" y="7261"/>
                  </a:cubicBezTo>
                  <a:cubicBezTo>
                    <a:pt x="21377" y="3250"/>
                    <a:pt x="20695" y="781"/>
                    <a:pt x="18535" y="164"/>
                  </a:cubicBezTo>
                  <a:cubicBezTo>
                    <a:pt x="16375" y="-453"/>
                    <a:pt x="12737" y="781"/>
                    <a:pt x="9099" y="2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083079" y="2403646"/>
              <a:ext cx="1810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4909"/>
                    <a:pt x="21600" y="9818"/>
                    <a:pt x="20400" y="13418"/>
                  </a:cubicBezTo>
                  <a:cubicBezTo>
                    <a:pt x="19200" y="17018"/>
                    <a:pt x="960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63849" y="3614555"/>
              <a:ext cx="192931" cy="33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56" fill="norm" stroke="1" extrusionOk="0">
                  <a:moveTo>
                    <a:pt x="270" y="4123"/>
                  </a:moveTo>
                  <a:cubicBezTo>
                    <a:pt x="270" y="3456"/>
                    <a:pt x="270" y="2789"/>
                    <a:pt x="1561" y="2056"/>
                  </a:cubicBezTo>
                  <a:cubicBezTo>
                    <a:pt x="2852" y="1323"/>
                    <a:pt x="5435" y="523"/>
                    <a:pt x="7900" y="189"/>
                  </a:cubicBezTo>
                  <a:cubicBezTo>
                    <a:pt x="10365" y="-144"/>
                    <a:pt x="12713" y="-11"/>
                    <a:pt x="14239" y="389"/>
                  </a:cubicBezTo>
                  <a:cubicBezTo>
                    <a:pt x="15765" y="789"/>
                    <a:pt x="16470" y="1456"/>
                    <a:pt x="16352" y="2989"/>
                  </a:cubicBezTo>
                  <a:cubicBezTo>
                    <a:pt x="16235" y="4523"/>
                    <a:pt x="15296" y="6923"/>
                    <a:pt x="12713" y="9656"/>
                  </a:cubicBezTo>
                  <a:cubicBezTo>
                    <a:pt x="10130" y="12389"/>
                    <a:pt x="5904" y="15456"/>
                    <a:pt x="3322" y="17389"/>
                  </a:cubicBezTo>
                  <a:cubicBezTo>
                    <a:pt x="739" y="19323"/>
                    <a:pt x="-200" y="20123"/>
                    <a:pt x="35" y="20656"/>
                  </a:cubicBezTo>
                  <a:cubicBezTo>
                    <a:pt x="270" y="21189"/>
                    <a:pt x="1678" y="21456"/>
                    <a:pt x="5435" y="21323"/>
                  </a:cubicBezTo>
                  <a:cubicBezTo>
                    <a:pt x="9191" y="21189"/>
                    <a:pt x="15296" y="20656"/>
                    <a:pt x="21400" y="20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53037" y="3806996"/>
              <a:ext cx="64211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600" fill="norm" stroke="1" extrusionOk="0">
                  <a:moveTo>
                    <a:pt x="15878" y="0"/>
                  </a:moveTo>
                  <a:cubicBezTo>
                    <a:pt x="12503" y="0"/>
                    <a:pt x="9128" y="0"/>
                    <a:pt x="6428" y="1394"/>
                  </a:cubicBezTo>
                  <a:cubicBezTo>
                    <a:pt x="3728" y="2787"/>
                    <a:pt x="1703" y="5574"/>
                    <a:pt x="690" y="8710"/>
                  </a:cubicBezTo>
                  <a:cubicBezTo>
                    <a:pt x="-322" y="11845"/>
                    <a:pt x="-322" y="15329"/>
                    <a:pt x="1365" y="17768"/>
                  </a:cubicBezTo>
                  <a:cubicBezTo>
                    <a:pt x="3053" y="20206"/>
                    <a:pt x="6428" y="21600"/>
                    <a:pt x="9803" y="21600"/>
                  </a:cubicBezTo>
                  <a:cubicBezTo>
                    <a:pt x="13178" y="21600"/>
                    <a:pt x="16553" y="20206"/>
                    <a:pt x="18578" y="17419"/>
                  </a:cubicBezTo>
                  <a:cubicBezTo>
                    <a:pt x="20603" y="14632"/>
                    <a:pt x="21278" y="10452"/>
                    <a:pt x="19253" y="7665"/>
                  </a:cubicBezTo>
                  <a:cubicBezTo>
                    <a:pt x="17228" y="4877"/>
                    <a:pt x="12503" y="3484"/>
                    <a:pt x="7778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680198" y="3472194"/>
              <a:ext cx="294182" cy="40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55" fill="norm" stroke="1" extrusionOk="0">
                  <a:moveTo>
                    <a:pt x="2003" y="7884"/>
                  </a:moveTo>
                  <a:cubicBezTo>
                    <a:pt x="1849" y="10543"/>
                    <a:pt x="1694" y="13201"/>
                    <a:pt x="1694" y="15140"/>
                  </a:cubicBezTo>
                  <a:cubicBezTo>
                    <a:pt x="1694" y="17078"/>
                    <a:pt x="1849" y="18297"/>
                    <a:pt x="1849" y="19404"/>
                  </a:cubicBezTo>
                  <a:cubicBezTo>
                    <a:pt x="1849" y="20512"/>
                    <a:pt x="1694" y="21509"/>
                    <a:pt x="1386" y="21454"/>
                  </a:cubicBezTo>
                  <a:cubicBezTo>
                    <a:pt x="1077" y="21398"/>
                    <a:pt x="614" y="20291"/>
                    <a:pt x="306" y="18131"/>
                  </a:cubicBezTo>
                  <a:cubicBezTo>
                    <a:pt x="-3" y="15971"/>
                    <a:pt x="-157" y="12758"/>
                    <a:pt x="229" y="9657"/>
                  </a:cubicBezTo>
                  <a:cubicBezTo>
                    <a:pt x="614" y="6555"/>
                    <a:pt x="1540" y="3564"/>
                    <a:pt x="2312" y="1903"/>
                  </a:cubicBezTo>
                  <a:cubicBezTo>
                    <a:pt x="3083" y="241"/>
                    <a:pt x="3700" y="-91"/>
                    <a:pt x="4240" y="20"/>
                  </a:cubicBezTo>
                  <a:cubicBezTo>
                    <a:pt x="4780" y="131"/>
                    <a:pt x="5243" y="684"/>
                    <a:pt x="5860" y="2014"/>
                  </a:cubicBezTo>
                  <a:cubicBezTo>
                    <a:pt x="6477" y="3343"/>
                    <a:pt x="7249" y="5447"/>
                    <a:pt x="7866" y="6777"/>
                  </a:cubicBezTo>
                  <a:cubicBezTo>
                    <a:pt x="8483" y="8106"/>
                    <a:pt x="8946" y="8660"/>
                    <a:pt x="9563" y="9047"/>
                  </a:cubicBezTo>
                  <a:cubicBezTo>
                    <a:pt x="10180" y="9435"/>
                    <a:pt x="10952" y="9657"/>
                    <a:pt x="11569" y="9546"/>
                  </a:cubicBezTo>
                  <a:cubicBezTo>
                    <a:pt x="12186" y="9435"/>
                    <a:pt x="12649" y="8992"/>
                    <a:pt x="13266" y="8161"/>
                  </a:cubicBezTo>
                  <a:cubicBezTo>
                    <a:pt x="13883" y="7331"/>
                    <a:pt x="14654" y="6112"/>
                    <a:pt x="15272" y="5115"/>
                  </a:cubicBezTo>
                  <a:cubicBezTo>
                    <a:pt x="15889" y="4118"/>
                    <a:pt x="16352" y="3343"/>
                    <a:pt x="16892" y="3232"/>
                  </a:cubicBezTo>
                  <a:cubicBezTo>
                    <a:pt x="17432" y="3121"/>
                    <a:pt x="18049" y="3675"/>
                    <a:pt x="18589" y="5447"/>
                  </a:cubicBezTo>
                  <a:cubicBezTo>
                    <a:pt x="19129" y="7220"/>
                    <a:pt x="19592" y="10211"/>
                    <a:pt x="19900" y="12537"/>
                  </a:cubicBezTo>
                  <a:cubicBezTo>
                    <a:pt x="20209" y="14863"/>
                    <a:pt x="20363" y="16524"/>
                    <a:pt x="20440" y="17798"/>
                  </a:cubicBezTo>
                  <a:cubicBezTo>
                    <a:pt x="20517" y="19072"/>
                    <a:pt x="20517" y="19958"/>
                    <a:pt x="20672" y="20069"/>
                  </a:cubicBezTo>
                  <a:cubicBezTo>
                    <a:pt x="20826" y="20180"/>
                    <a:pt x="21134" y="19515"/>
                    <a:pt x="21443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2069629" y="3481029"/>
              <a:ext cx="228601" cy="30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7350"/>
                  </a:moveTo>
                  <a:cubicBezTo>
                    <a:pt x="200" y="11550"/>
                    <a:pt x="400" y="15750"/>
                    <a:pt x="500" y="15675"/>
                  </a:cubicBezTo>
                  <a:cubicBezTo>
                    <a:pt x="600" y="15600"/>
                    <a:pt x="600" y="11250"/>
                    <a:pt x="600" y="8550"/>
                  </a:cubicBezTo>
                  <a:cubicBezTo>
                    <a:pt x="600" y="5850"/>
                    <a:pt x="600" y="4800"/>
                    <a:pt x="600" y="3900"/>
                  </a:cubicBezTo>
                  <a:cubicBezTo>
                    <a:pt x="600" y="3000"/>
                    <a:pt x="600" y="2250"/>
                    <a:pt x="900" y="2250"/>
                  </a:cubicBezTo>
                  <a:cubicBezTo>
                    <a:pt x="1200" y="2250"/>
                    <a:pt x="1800" y="3000"/>
                    <a:pt x="2500" y="4050"/>
                  </a:cubicBezTo>
                  <a:cubicBezTo>
                    <a:pt x="3200" y="5100"/>
                    <a:pt x="4000" y="6450"/>
                    <a:pt x="5200" y="7425"/>
                  </a:cubicBezTo>
                  <a:cubicBezTo>
                    <a:pt x="6400" y="8400"/>
                    <a:pt x="8000" y="9000"/>
                    <a:pt x="9700" y="8100"/>
                  </a:cubicBezTo>
                  <a:cubicBezTo>
                    <a:pt x="11400" y="7200"/>
                    <a:pt x="13200" y="4800"/>
                    <a:pt x="14500" y="3000"/>
                  </a:cubicBezTo>
                  <a:cubicBezTo>
                    <a:pt x="15800" y="1200"/>
                    <a:pt x="16600" y="0"/>
                    <a:pt x="17200" y="0"/>
                  </a:cubicBezTo>
                  <a:cubicBezTo>
                    <a:pt x="17800" y="0"/>
                    <a:pt x="18200" y="1200"/>
                    <a:pt x="18500" y="3825"/>
                  </a:cubicBezTo>
                  <a:cubicBezTo>
                    <a:pt x="18800" y="6450"/>
                    <a:pt x="19000" y="10500"/>
                    <a:pt x="19100" y="13350"/>
                  </a:cubicBezTo>
                  <a:cubicBezTo>
                    <a:pt x="19200" y="16200"/>
                    <a:pt x="19200" y="17850"/>
                    <a:pt x="19300" y="19125"/>
                  </a:cubicBezTo>
                  <a:cubicBezTo>
                    <a:pt x="19400" y="20400"/>
                    <a:pt x="19600" y="21300"/>
                    <a:pt x="20000" y="21450"/>
                  </a:cubicBezTo>
                  <a:cubicBezTo>
                    <a:pt x="20400" y="21600"/>
                    <a:pt x="21000" y="210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411315" y="3452345"/>
              <a:ext cx="172665" cy="34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44" fill="norm" stroke="1" extrusionOk="0">
                  <a:moveTo>
                    <a:pt x="21488" y="1140"/>
                  </a:moveTo>
                  <a:cubicBezTo>
                    <a:pt x="20698" y="607"/>
                    <a:pt x="19908" y="73"/>
                    <a:pt x="17800" y="7"/>
                  </a:cubicBezTo>
                  <a:cubicBezTo>
                    <a:pt x="15693" y="-60"/>
                    <a:pt x="12268" y="340"/>
                    <a:pt x="9239" y="1940"/>
                  </a:cubicBezTo>
                  <a:cubicBezTo>
                    <a:pt x="6210" y="3540"/>
                    <a:pt x="3576" y="6340"/>
                    <a:pt x="1995" y="9007"/>
                  </a:cubicBezTo>
                  <a:cubicBezTo>
                    <a:pt x="415" y="11673"/>
                    <a:pt x="-112" y="14207"/>
                    <a:pt x="20" y="16007"/>
                  </a:cubicBezTo>
                  <a:cubicBezTo>
                    <a:pt x="151" y="17807"/>
                    <a:pt x="942" y="18873"/>
                    <a:pt x="1732" y="19673"/>
                  </a:cubicBezTo>
                  <a:cubicBezTo>
                    <a:pt x="2522" y="20473"/>
                    <a:pt x="3312" y="21007"/>
                    <a:pt x="5156" y="21273"/>
                  </a:cubicBezTo>
                  <a:cubicBezTo>
                    <a:pt x="7000" y="21540"/>
                    <a:pt x="9898" y="21540"/>
                    <a:pt x="12664" y="20940"/>
                  </a:cubicBezTo>
                  <a:cubicBezTo>
                    <a:pt x="15429" y="20340"/>
                    <a:pt x="18064" y="19140"/>
                    <a:pt x="20698" y="17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437929" y="366094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095029" y="3667296"/>
              <a:ext cx="25401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0" y="3883"/>
                    <a:pt x="0" y="7766"/>
                    <a:pt x="0" y="10921"/>
                  </a:cubicBezTo>
                  <a:cubicBezTo>
                    <a:pt x="0" y="14076"/>
                    <a:pt x="0" y="16503"/>
                    <a:pt x="2700" y="18202"/>
                  </a:cubicBezTo>
                  <a:cubicBezTo>
                    <a:pt x="5400" y="19901"/>
                    <a:pt x="10800" y="20872"/>
                    <a:pt x="14400" y="21236"/>
                  </a:cubicBezTo>
                  <a:cubicBezTo>
                    <a:pt x="18000" y="21600"/>
                    <a:pt x="19800" y="21357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276129" y="3648246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295179" y="358474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333279" y="3570246"/>
              <a:ext cx="107854" cy="24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03" fill="norm" stroke="1" extrusionOk="0">
                  <a:moveTo>
                    <a:pt x="15894" y="2393"/>
                  </a:moveTo>
                  <a:cubicBezTo>
                    <a:pt x="14672" y="1648"/>
                    <a:pt x="13449" y="903"/>
                    <a:pt x="11615" y="438"/>
                  </a:cubicBezTo>
                  <a:cubicBezTo>
                    <a:pt x="9781" y="-28"/>
                    <a:pt x="7336" y="-214"/>
                    <a:pt x="4891" y="345"/>
                  </a:cubicBezTo>
                  <a:cubicBezTo>
                    <a:pt x="2445" y="903"/>
                    <a:pt x="0" y="2207"/>
                    <a:pt x="408" y="3976"/>
                  </a:cubicBezTo>
                  <a:cubicBezTo>
                    <a:pt x="815" y="5745"/>
                    <a:pt x="4075" y="7979"/>
                    <a:pt x="7947" y="10120"/>
                  </a:cubicBezTo>
                  <a:cubicBezTo>
                    <a:pt x="11819" y="12262"/>
                    <a:pt x="16302" y="14310"/>
                    <a:pt x="18747" y="15893"/>
                  </a:cubicBezTo>
                  <a:cubicBezTo>
                    <a:pt x="21192" y="17476"/>
                    <a:pt x="21600" y="18593"/>
                    <a:pt x="18951" y="19524"/>
                  </a:cubicBezTo>
                  <a:cubicBezTo>
                    <a:pt x="16302" y="20455"/>
                    <a:pt x="10596" y="21200"/>
                    <a:pt x="6928" y="21293"/>
                  </a:cubicBezTo>
                  <a:cubicBezTo>
                    <a:pt x="3260" y="21386"/>
                    <a:pt x="1630" y="20827"/>
                    <a:pt x="0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379506" y="3410740"/>
              <a:ext cx="147574" cy="41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68" fill="norm" stroke="1" extrusionOk="0">
                  <a:moveTo>
                    <a:pt x="12083" y="5341"/>
                  </a:moveTo>
                  <a:cubicBezTo>
                    <a:pt x="9954" y="9031"/>
                    <a:pt x="7824" y="12722"/>
                    <a:pt x="6607" y="14892"/>
                  </a:cubicBezTo>
                  <a:cubicBezTo>
                    <a:pt x="5390" y="17063"/>
                    <a:pt x="5086" y="17715"/>
                    <a:pt x="4173" y="18637"/>
                  </a:cubicBezTo>
                  <a:cubicBezTo>
                    <a:pt x="3261" y="19560"/>
                    <a:pt x="1740" y="20754"/>
                    <a:pt x="827" y="21079"/>
                  </a:cubicBezTo>
                  <a:cubicBezTo>
                    <a:pt x="-86" y="21405"/>
                    <a:pt x="-390" y="20862"/>
                    <a:pt x="675" y="18800"/>
                  </a:cubicBezTo>
                  <a:cubicBezTo>
                    <a:pt x="1740" y="16738"/>
                    <a:pt x="4173" y="13156"/>
                    <a:pt x="6759" y="10171"/>
                  </a:cubicBezTo>
                  <a:cubicBezTo>
                    <a:pt x="9345" y="7186"/>
                    <a:pt x="12083" y="4798"/>
                    <a:pt x="13909" y="3278"/>
                  </a:cubicBezTo>
                  <a:cubicBezTo>
                    <a:pt x="15734" y="1759"/>
                    <a:pt x="16647" y="1108"/>
                    <a:pt x="17711" y="619"/>
                  </a:cubicBezTo>
                  <a:cubicBezTo>
                    <a:pt x="18776" y="131"/>
                    <a:pt x="19993" y="-195"/>
                    <a:pt x="20602" y="131"/>
                  </a:cubicBezTo>
                  <a:cubicBezTo>
                    <a:pt x="21210" y="456"/>
                    <a:pt x="21210" y="1433"/>
                    <a:pt x="21058" y="3767"/>
                  </a:cubicBezTo>
                  <a:cubicBezTo>
                    <a:pt x="20906" y="6100"/>
                    <a:pt x="20602" y="9791"/>
                    <a:pt x="20449" y="12667"/>
                  </a:cubicBezTo>
                  <a:cubicBezTo>
                    <a:pt x="20297" y="15544"/>
                    <a:pt x="20297" y="17606"/>
                    <a:pt x="20297" y="18909"/>
                  </a:cubicBezTo>
                  <a:cubicBezTo>
                    <a:pt x="20297" y="20211"/>
                    <a:pt x="20297" y="20754"/>
                    <a:pt x="20449" y="20754"/>
                  </a:cubicBezTo>
                  <a:cubicBezTo>
                    <a:pt x="20602" y="20754"/>
                    <a:pt x="20906" y="20211"/>
                    <a:pt x="21210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418003" y="3597446"/>
              <a:ext cx="18527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1586" y="21600"/>
                  </a:moveTo>
                  <a:cubicBezTo>
                    <a:pt x="615" y="18982"/>
                    <a:pt x="-356" y="16364"/>
                    <a:pt x="129" y="14073"/>
                  </a:cubicBezTo>
                  <a:cubicBezTo>
                    <a:pt x="615" y="11782"/>
                    <a:pt x="2556" y="9818"/>
                    <a:pt x="6318" y="7527"/>
                  </a:cubicBezTo>
                  <a:cubicBezTo>
                    <a:pt x="10080" y="5236"/>
                    <a:pt x="15662" y="2618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642021" y="3422734"/>
              <a:ext cx="208404" cy="33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78" fill="norm" stroke="1" extrusionOk="0">
                  <a:moveTo>
                    <a:pt x="5825" y="5439"/>
                  </a:moveTo>
                  <a:cubicBezTo>
                    <a:pt x="4734" y="6914"/>
                    <a:pt x="3643" y="8390"/>
                    <a:pt x="2989" y="10470"/>
                  </a:cubicBezTo>
                  <a:cubicBezTo>
                    <a:pt x="2334" y="12549"/>
                    <a:pt x="2116" y="15232"/>
                    <a:pt x="1898" y="17178"/>
                  </a:cubicBezTo>
                  <a:cubicBezTo>
                    <a:pt x="1679" y="19123"/>
                    <a:pt x="1461" y="20331"/>
                    <a:pt x="1134" y="20532"/>
                  </a:cubicBezTo>
                  <a:cubicBezTo>
                    <a:pt x="807" y="20733"/>
                    <a:pt x="370" y="19928"/>
                    <a:pt x="152" y="17379"/>
                  </a:cubicBezTo>
                  <a:cubicBezTo>
                    <a:pt x="-66" y="14830"/>
                    <a:pt x="-66" y="10537"/>
                    <a:pt x="261" y="7585"/>
                  </a:cubicBezTo>
                  <a:cubicBezTo>
                    <a:pt x="589" y="4634"/>
                    <a:pt x="1243" y="3024"/>
                    <a:pt x="1898" y="1883"/>
                  </a:cubicBezTo>
                  <a:cubicBezTo>
                    <a:pt x="2552" y="743"/>
                    <a:pt x="3207" y="72"/>
                    <a:pt x="3861" y="5"/>
                  </a:cubicBezTo>
                  <a:cubicBezTo>
                    <a:pt x="4516" y="-62"/>
                    <a:pt x="5170" y="475"/>
                    <a:pt x="5934" y="2152"/>
                  </a:cubicBezTo>
                  <a:cubicBezTo>
                    <a:pt x="6698" y="3829"/>
                    <a:pt x="7570" y="6646"/>
                    <a:pt x="8770" y="9866"/>
                  </a:cubicBezTo>
                  <a:cubicBezTo>
                    <a:pt x="9970" y="13086"/>
                    <a:pt x="11498" y="16708"/>
                    <a:pt x="12698" y="18788"/>
                  </a:cubicBezTo>
                  <a:cubicBezTo>
                    <a:pt x="13898" y="20867"/>
                    <a:pt x="14770" y="21404"/>
                    <a:pt x="15643" y="21471"/>
                  </a:cubicBezTo>
                  <a:cubicBezTo>
                    <a:pt x="16516" y="21538"/>
                    <a:pt x="17389" y="21136"/>
                    <a:pt x="18370" y="19190"/>
                  </a:cubicBezTo>
                  <a:cubicBezTo>
                    <a:pt x="19352" y="17245"/>
                    <a:pt x="20443" y="13757"/>
                    <a:pt x="20989" y="10671"/>
                  </a:cubicBezTo>
                  <a:cubicBezTo>
                    <a:pt x="21534" y="7585"/>
                    <a:pt x="21534" y="4902"/>
                    <a:pt x="21425" y="3158"/>
                  </a:cubicBezTo>
                  <a:cubicBezTo>
                    <a:pt x="21316" y="1414"/>
                    <a:pt x="21098" y="609"/>
                    <a:pt x="20661" y="542"/>
                  </a:cubicBezTo>
                  <a:cubicBezTo>
                    <a:pt x="20225" y="475"/>
                    <a:pt x="19570" y="1145"/>
                    <a:pt x="18916" y="1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568479" y="3727802"/>
              <a:ext cx="330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08" y="11918"/>
                    <a:pt x="9415" y="3818"/>
                    <a:pt x="13015" y="1118"/>
                  </a:cubicBezTo>
                  <a:cubicBezTo>
                    <a:pt x="16615" y="-1582"/>
                    <a:pt x="1910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549429" y="3762546"/>
              <a:ext cx="400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9938"/>
                    <a:pt x="6400" y="18277"/>
                    <a:pt x="10000" y="14677"/>
                  </a:cubicBezTo>
                  <a:cubicBezTo>
                    <a:pt x="13600" y="11077"/>
                    <a:pt x="17600" y="5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856346" y="3641963"/>
              <a:ext cx="167832" cy="24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11" fill="norm" stroke="1" extrusionOk="0">
                  <a:moveTo>
                    <a:pt x="5268" y="2191"/>
                  </a:moveTo>
                  <a:cubicBezTo>
                    <a:pt x="2634" y="1275"/>
                    <a:pt x="0" y="360"/>
                    <a:pt x="0" y="86"/>
                  </a:cubicBezTo>
                  <a:cubicBezTo>
                    <a:pt x="0" y="-189"/>
                    <a:pt x="2634" y="177"/>
                    <a:pt x="6585" y="1458"/>
                  </a:cubicBezTo>
                  <a:cubicBezTo>
                    <a:pt x="10537" y="2740"/>
                    <a:pt x="15805" y="4936"/>
                    <a:pt x="18571" y="6950"/>
                  </a:cubicBezTo>
                  <a:cubicBezTo>
                    <a:pt x="21337" y="8964"/>
                    <a:pt x="21600" y="10794"/>
                    <a:pt x="19493" y="13174"/>
                  </a:cubicBezTo>
                  <a:cubicBezTo>
                    <a:pt x="17385" y="15553"/>
                    <a:pt x="12907" y="18482"/>
                    <a:pt x="8429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6527329" y="1772688"/>
              <a:ext cx="336551" cy="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20196"/>
                  </a:moveTo>
                  <a:cubicBezTo>
                    <a:pt x="2717" y="12482"/>
                    <a:pt x="5434" y="4767"/>
                    <a:pt x="8762" y="1682"/>
                  </a:cubicBezTo>
                  <a:cubicBezTo>
                    <a:pt x="12091" y="-1404"/>
                    <a:pt x="16030" y="139"/>
                    <a:pt x="18272" y="3225"/>
                  </a:cubicBezTo>
                  <a:cubicBezTo>
                    <a:pt x="20513" y="6310"/>
                    <a:pt x="21057" y="10939"/>
                    <a:pt x="21600" y="15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484773" y="1838496"/>
              <a:ext cx="436257" cy="5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93" fill="norm" stroke="1" extrusionOk="0">
                  <a:moveTo>
                    <a:pt x="1785" y="14954"/>
                  </a:moveTo>
                  <a:cubicBezTo>
                    <a:pt x="950" y="16615"/>
                    <a:pt x="116" y="18277"/>
                    <a:pt x="11" y="19523"/>
                  </a:cubicBezTo>
                  <a:cubicBezTo>
                    <a:pt x="-93" y="20769"/>
                    <a:pt x="533" y="21600"/>
                    <a:pt x="2411" y="21185"/>
                  </a:cubicBezTo>
                  <a:cubicBezTo>
                    <a:pt x="4290" y="20769"/>
                    <a:pt x="7420" y="19108"/>
                    <a:pt x="10811" y="15369"/>
                  </a:cubicBezTo>
                  <a:cubicBezTo>
                    <a:pt x="14203" y="11631"/>
                    <a:pt x="17855" y="5815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793849" y="1716623"/>
              <a:ext cx="152856" cy="22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1514" fill="norm" stroke="1" extrusionOk="0">
                  <a:moveTo>
                    <a:pt x="4231" y="729"/>
                  </a:moveTo>
                  <a:cubicBezTo>
                    <a:pt x="1987" y="322"/>
                    <a:pt x="-257" y="-86"/>
                    <a:pt x="24" y="16"/>
                  </a:cubicBezTo>
                  <a:cubicBezTo>
                    <a:pt x="304" y="118"/>
                    <a:pt x="3109" y="729"/>
                    <a:pt x="7317" y="2359"/>
                  </a:cubicBezTo>
                  <a:cubicBezTo>
                    <a:pt x="11525" y="3989"/>
                    <a:pt x="17135" y="6639"/>
                    <a:pt x="19239" y="9288"/>
                  </a:cubicBezTo>
                  <a:cubicBezTo>
                    <a:pt x="21343" y="11937"/>
                    <a:pt x="19940" y="14586"/>
                    <a:pt x="17275" y="16623"/>
                  </a:cubicBezTo>
                  <a:cubicBezTo>
                    <a:pt x="14611" y="18661"/>
                    <a:pt x="10683" y="20088"/>
                    <a:pt x="6756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555692" y="3637789"/>
              <a:ext cx="301838" cy="37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18" fill="norm" stroke="1" extrusionOk="0">
                  <a:moveTo>
                    <a:pt x="12840" y="3096"/>
                  </a:moveTo>
                  <a:cubicBezTo>
                    <a:pt x="12540" y="2261"/>
                    <a:pt x="12240" y="1425"/>
                    <a:pt x="11565" y="1008"/>
                  </a:cubicBezTo>
                  <a:cubicBezTo>
                    <a:pt x="10890" y="590"/>
                    <a:pt x="9840" y="590"/>
                    <a:pt x="8265" y="1604"/>
                  </a:cubicBezTo>
                  <a:cubicBezTo>
                    <a:pt x="6690" y="2619"/>
                    <a:pt x="4590" y="4647"/>
                    <a:pt x="3015" y="7273"/>
                  </a:cubicBezTo>
                  <a:cubicBezTo>
                    <a:pt x="1440" y="9898"/>
                    <a:pt x="390" y="13120"/>
                    <a:pt x="90" y="15388"/>
                  </a:cubicBezTo>
                  <a:cubicBezTo>
                    <a:pt x="-210" y="17655"/>
                    <a:pt x="240" y="18968"/>
                    <a:pt x="1440" y="19923"/>
                  </a:cubicBezTo>
                  <a:cubicBezTo>
                    <a:pt x="2640" y="20877"/>
                    <a:pt x="4590" y="21474"/>
                    <a:pt x="6390" y="21414"/>
                  </a:cubicBezTo>
                  <a:cubicBezTo>
                    <a:pt x="8190" y="21355"/>
                    <a:pt x="9840" y="20639"/>
                    <a:pt x="11640" y="18670"/>
                  </a:cubicBezTo>
                  <a:cubicBezTo>
                    <a:pt x="13440" y="16701"/>
                    <a:pt x="15390" y="13478"/>
                    <a:pt x="16140" y="10614"/>
                  </a:cubicBezTo>
                  <a:cubicBezTo>
                    <a:pt x="16890" y="7750"/>
                    <a:pt x="16440" y="5244"/>
                    <a:pt x="15390" y="3514"/>
                  </a:cubicBezTo>
                  <a:cubicBezTo>
                    <a:pt x="14340" y="1783"/>
                    <a:pt x="12690" y="829"/>
                    <a:pt x="11040" y="351"/>
                  </a:cubicBezTo>
                  <a:cubicBezTo>
                    <a:pt x="9390" y="-126"/>
                    <a:pt x="7740" y="-126"/>
                    <a:pt x="6240" y="411"/>
                  </a:cubicBezTo>
                  <a:cubicBezTo>
                    <a:pt x="4740" y="948"/>
                    <a:pt x="3390" y="2022"/>
                    <a:pt x="2715" y="2977"/>
                  </a:cubicBezTo>
                  <a:cubicBezTo>
                    <a:pt x="2040" y="3931"/>
                    <a:pt x="2040" y="4767"/>
                    <a:pt x="2790" y="5602"/>
                  </a:cubicBezTo>
                  <a:cubicBezTo>
                    <a:pt x="3540" y="6438"/>
                    <a:pt x="5040" y="7273"/>
                    <a:pt x="7590" y="7691"/>
                  </a:cubicBezTo>
                  <a:cubicBezTo>
                    <a:pt x="10140" y="8108"/>
                    <a:pt x="13740" y="8108"/>
                    <a:pt x="16215" y="7750"/>
                  </a:cubicBezTo>
                  <a:cubicBezTo>
                    <a:pt x="18690" y="7392"/>
                    <a:pt x="20040" y="6676"/>
                    <a:pt x="21390" y="5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629871" y="3448951"/>
              <a:ext cx="157809" cy="19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8" fill="norm" stroke="1" extrusionOk="0">
                  <a:moveTo>
                    <a:pt x="8512" y="4355"/>
                  </a:moveTo>
                  <a:cubicBezTo>
                    <a:pt x="6784" y="6174"/>
                    <a:pt x="5056" y="7993"/>
                    <a:pt x="3904" y="9471"/>
                  </a:cubicBezTo>
                  <a:cubicBezTo>
                    <a:pt x="2752" y="10949"/>
                    <a:pt x="2176" y="12086"/>
                    <a:pt x="1456" y="13905"/>
                  </a:cubicBezTo>
                  <a:cubicBezTo>
                    <a:pt x="736" y="15724"/>
                    <a:pt x="-128" y="18225"/>
                    <a:pt x="16" y="19021"/>
                  </a:cubicBezTo>
                  <a:cubicBezTo>
                    <a:pt x="160" y="19816"/>
                    <a:pt x="1312" y="18907"/>
                    <a:pt x="3472" y="16292"/>
                  </a:cubicBezTo>
                  <a:cubicBezTo>
                    <a:pt x="5632" y="13677"/>
                    <a:pt x="8800" y="9357"/>
                    <a:pt x="10672" y="6629"/>
                  </a:cubicBezTo>
                  <a:cubicBezTo>
                    <a:pt x="12544" y="3901"/>
                    <a:pt x="13120" y="2764"/>
                    <a:pt x="13984" y="1741"/>
                  </a:cubicBezTo>
                  <a:cubicBezTo>
                    <a:pt x="14848" y="717"/>
                    <a:pt x="16000" y="-192"/>
                    <a:pt x="16864" y="35"/>
                  </a:cubicBezTo>
                  <a:cubicBezTo>
                    <a:pt x="17728" y="263"/>
                    <a:pt x="18304" y="1627"/>
                    <a:pt x="19024" y="5379"/>
                  </a:cubicBezTo>
                  <a:cubicBezTo>
                    <a:pt x="19744" y="9130"/>
                    <a:pt x="20608" y="15269"/>
                    <a:pt x="21472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768629" y="3990014"/>
              <a:ext cx="177801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1800" y="16589"/>
                    <a:pt x="3600" y="11656"/>
                    <a:pt x="4886" y="8425"/>
                  </a:cubicBezTo>
                  <a:cubicBezTo>
                    <a:pt x="6171" y="5193"/>
                    <a:pt x="6943" y="3663"/>
                    <a:pt x="7843" y="2387"/>
                  </a:cubicBezTo>
                  <a:cubicBezTo>
                    <a:pt x="8743" y="1112"/>
                    <a:pt x="9771" y="91"/>
                    <a:pt x="10414" y="6"/>
                  </a:cubicBezTo>
                  <a:cubicBezTo>
                    <a:pt x="11057" y="-79"/>
                    <a:pt x="11314" y="771"/>
                    <a:pt x="11700" y="1622"/>
                  </a:cubicBezTo>
                  <a:cubicBezTo>
                    <a:pt x="12086" y="2472"/>
                    <a:pt x="12600" y="3323"/>
                    <a:pt x="13500" y="3748"/>
                  </a:cubicBezTo>
                  <a:cubicBezTo>
                    <a:pt x="14400" y="4173"/>
                    <a:pt x="15686" y="4173"/>
                    <a:pt x="16714" y="3748"/>
                  </a:cubicBezTo>
                  <a:cubicBezTo>
                    <a:pt x="17743" y="3323"/>
                    <a:pt x="18514" y="2472"/>
                    <a:pt x="19286" y="1707"/>
                  </a:cubicBezTo>
                  <a:cubicBezTo>
                    <a:pt x="20057" y="941"/>
                    <a:pt x="20829" y="261"/>
                    <a:pt x="21214" y="431"/>
                  </a:cubicBezTo>
                  <a:cubicBezTo>
                    <a:pt x="21600" y="601"/>
                    <a:pt x="21600" y="1622"/>
                    <a:pt x="21600" y="4258"/>
                  </a:cubicBezTo>
                  <a:cubicBezTo>
                    <a:pt x="21600" y="6894"/>
                    <a:pt x="21600" y="11146"/>
                    <a:pt x="21214" y="13612"/>
                  </a:cubicBezTo>
                  <a:cubicBezTo>
                    <a:pt x="20829" y="16078"/>
                    <a:pt x="20057" y="16759"/>
                    <a:pt x="19286" y="17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987444" y="3995054"/>
              <a:ext cx="151603" cy="20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10" fill="norm" stroke="1" extrusionOk="0">
                  <a:moveTo>
                    <a:pt x="3187" y="6938"/>
                  </a:moveTo>
                  <a:cubicBezTo>
                    <a:pt x="2587" y="10278"/>
                    <a:pt x="1987" y="13618"/>
                    <a:pt x="1387" y="16290"/>
                  </a:cubicBezTo>
                  <a:cubicBezTo>
                    <a:pt x="787" y="18963"/>
                    <a:pt x="187" y="20967"/>
                    <a:pt x="37" y="21189"/>
                  </a:cubicBezTo>
                  <a:cubicBezTo>
                    <a:pt x="-113" y="21412"/>
                    <a:pt x="187" y="19853"/>
                    <a:pt x="1087" y="16513"/>
                  </a:cubicBezTo>
                  <a:cubicBezTo>
                    <a:pt x="1987" y="13173"/>
                    <a:pt x="3487" y="8051"/>
                    <a:pt x="4537" y="4822"/>
                  </a:cubicBezTo>
                  <a:cubicBezTo>
                    <a:pt x="5587" y="1593"/>
                    <a:pt x="6187" y="257"/>
                    <a:pt x="6937" y="35"/>
                  </a:cubicBezTo>
                  <a:cubicBezTo>
                    <a:pt x="7687" y="-188"/>
                    <a:pt x="8587" y="703"/>
                    <a:pt x="9487" y="1927"/>
                  </a:cubicBezTo>
                  <a:cubicBezTo>
                    <a:pt x="10387" y="3152"/>
                    <a:pt x="11287" y="4711"/>
                    <a:pt x="12337" y="5156"/>
                  </a:cubicBezTo>
                  <a:cubicBezTo>
                    <a:pt x="13387" y="5602"/>
                    <a:pt x="14587" y="4934"/>
                    <a:pt x="15937" y="4043"/>
                  </a:cubicBezTo>
                  <a:cubicBezTo>
                    <a:pt x="17287" y="3152"/>
                    <a:pt x="18787" y="2039"/>
                    <a:pt x="19837" y="2039"/>
                  </a:cubicBezTo>
                  <a:cubicBezTo>
                    <a:pt x="20887" y="2039"/>
                    <a:pt x="21487" y="3152"/>
                    <a:pt x="21487" y="6381"/>
                  </a:cubicBezTo>
                  <a:cubicBezTo>
                    <a:pt x="21487" y="9610"/>
                    <a:pt x="20887" y="14954"/>
                    <a:pt x="20287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7197013" y="3995254"/>
              <a:ext cx="143117" cy="21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58" fill="norm" stroke="1" extrusionOk="0">
                  <a:moveTo>
                    <a:pt x="19571" y="2069"/>
                  </a:moveTo>
                  <a:cubicBezTo>
                    <a:pt x="18618" y="1246"/>
                    <a:pt x="17665" y="423"/>
                    <a:pt x="16077" y="115"/>
                  </a:cubicBezTo>
                  <a:cubicBezTo>
                    <a:pt x="14489" y="-194"/>
                    <a:pt x="12265" y="12"/>
                    <a:pt x="9565" y="2069"/>
                  </a:cubicBezTo>
                  <a:cubicBezTo>
                    <a:pt x="6865" y="4126"/>
                    <a:pt x="3689" y="8035"/>
                    <a:pt x="1942" y="11017"/>
                  </a:cubicBezTo>
                  <a:cubicBezTo>
                    <a:pt x="195" y="14000"/>
                    <a:pt x="-123" y="16057"/>
                    <a:pt x="36" y="17703"/>
                  </a:cubicBezTo>
                  <a:cubicBezTo>
                    <a:pt x="195" y="19349"/>
                    <a:pt x="830" y="20583"/>
                    <a:pt x="3689" y="20995"/>
                  </a:cubicBezTo>
                  <a:cubicBezTo>
                    <a:pt x="6548" y="21406"/>
                    <a:pt x="11630" y="20995"/>
                    <a:pt x="14965" y="20275"/>
                  </a:cubicBezTo>
                  <a:cubicBezTo>
                    <a:pt x="18301" y="19555"/>
                    <a:pt x="19889" y="18526"/>
                    <a:pt x="21477" y="17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7219479" y="413084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642850" y="3660946"/>
              <a:ext cx="370380" cy="13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71" fill="norm" stroke="1" extrusionOk="0">
                  <a:moveTo>
                    <a:pt x="3434" y="18655"/>
                  </a:moveTo>
                  <a:cubicBezTo>
                    <a:pt x="2820" y="19309"/>
                    <a:pt x="2207" y="19964"/>
                    <a:pt x="1593" y="20127"/>
                  </a:cubicBezTo>
                  <a:cubicBezTo>
                    <a:pt x="980" y="20291"/>
                    <a:pt x="366" y="19964"/>
                    <a:pt x="120" y="18982"/>
                  </a:cubicBezTo>
                  <a:cubicBezTo>
                    <a:pt x="-125" y="18000"/>
                    <a:pt x="-2" y="16364"/>
                    <a:pt x="550" y="13909"/>
                  </a:cubicBezTo>
                  <a:cubicBezTo>
                    <a:pt x="1102" y="11455"/>
                    <a:pt x="2084" y="8182"/>
                    <a:pt x="3618" y="6545"/>
                  </a:cubicBezTo>
                  <a:cubicBezTo>
                    <a:pt x="5152" y="4909"/>
                    <a:pt x="7239" y="4909"/>
                    <a:pt x="8895" y="6873"/>
                  </a:cubicBezTo>
                  <a:cubicBezTo>
                    <a:pt x="10552" y="8836"/>
                    <a:pt x="11780" y="12764"/>
                    <a:pt x="12639" y="15545"/>
                  </a:cubicBezTo>
                  <a:cubicBezTo>
                    <a:pt x="13498" y="18327"/>
                    <a:pt x="13989" y="19964"/>
                    <a:pt x="14541" y="20782"/>
                  </a:cubicBezTo>
                  <a:cubicBezTo>
                    <a:pt x="15093" y="21600"/>
                    <a:pt x="15707" y="21600"/>
                    <a:pt x="16873" y="19145"/>
                  </a:cubicBezTo>
                  <a:cubicBezTo>
                    <a:pt x="18039" y="16691"/>
                    <a:pt x="19757" y="11782"/>
                    <a:pt x="20616" y="8182"/>
                  </a:cubicBezTo>
                  <a:cubicBezTo>
                    <a:pt x="21475" y="4582"/>
                    <a:pt x="21475" y="2291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414073" y="3531829"/>
              <a:ext cx="269352" cy="38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44" fill="norm" stroke="1" extrusionOk="0">
                  <a:moveTo>
                    <a:pt x="2468" y="3699"/>
                  </a:moveTo>
                  <a:cubicBezTo>
                    <a:pt x="2806" y="6564"/>
                    <a:pt x="3143" y="9428"/>
                    <a:pt x="2974" y="12172"/>
                  </a:cubicBezTo>
                  <a:cubicBezTo>
                    <a:pt x="2806" y="14917"/>
                    <a:pt x="2131" y="17543"/>
                    <a:pt x="1540" y="19213"/>
                  </a:cubicBezTo>
                  <a:cubicBezTo>
                    <a:pt x="949" y="20884"/>
                    <a:pt x="443" y="21600"/>
                    <a:pt x="190" y="21540"/>
                  </a:cubicBezTo>
                  <a:cubicBezTo>
                    <a:pt x="-63" y="21481"/>
                    <a:pt x="-63" y="20645"/>
                    <a:pt x="190" y="18378"/>
                  </a:cubicBezTo>
                  <a:cubicBezTo>
                    <a:pt x="443" y="16110"/>
                    <a:pt x="949" y="12411"/>
                    <a:pt x="1709" y="9368"/>
                  </a:cubicBezTo>
                  <a:cubicBezTo>
                    <a:pt x="2468" y="6325"/>
                    <a:pt x="3481" y="3938"/>
                    <a:pt x="4409" y="2566"/>
                  </a:cubicBezTo>
                  <a:cubicBezTo>
                    <a:pt x="5337" y="1193"/>
                    <a:pt x="6181" y="835"/>
                    <a:pt x="6771" y="955"/>
                  </a:cubicBezTo>
                  <a:cubicBezTo>
                    <a:pt x="7362" y="1074"/>
                    <a:pt x="7699" y="1671"/>
                    <a:pt x="8459" y="3998"/>
                  </a:cubicBezTo>
                  <a:cubicBezTo>
                    <a:pt x="9218" y="6325"/>
                    <a:pt x="10399" y="10382"/>
                    <a:pt x="11074" y="12769"/>
                  </a:cubicBezTo>
                  <a:cubicBezTo>
                    <a:pt x="11749" y="15156"/>
                    <a:pt x="11918" y="15872"/>
                    <a:pt x="12256" y="16469"/>
                  </a:cubicBezTo>
                  <a:cubicBezTo>
                    <a:pt x="12593" y="17065"/>
                    <a:pt x="13099" y="17543"/>
                    <a:pt x="13775" y="17662"/>
                  </a:cubicBezTo>
                  <a:cubicBezTo>
                    <a:pt x="14449" y="17781"/>
                    <a:pt x="15293" y="17543"/>
                    <a:pt x="16475" y="16051"/>
                  </a:cubicBezTo>
                  <a:cubicBezTo>
                    <a:pt x="17656" y="14559"/>
                    <a:pt x="19174" y="11814"/>
                    <a:pt x="20103" y="9129"/>
                  </a:cubicBezTo>
                  <a:cubicBezTo>
                    <a:pt x="21031" y="6444"/>
                    <a:pt x="21368" y="3819"/>
                    <a:pt x="21453" y="2208"/>
                  </a:cubicBezTo>
                  <a:cubicBezTo>
                    <a:pt x="21537" y="597"/>
                    <a:pt x="21368" y="0"/>
                    <a:pt x="21031" y="0"/>
                  </a:cubicBezTo>
                  <a:cubicBezTo>
                    <a:pt x="20693" y="0"/>
                    <a:pt x="20187" y="597"/>
                    <a:pt x="19934" y="1134"/>
                  </a:cubicBezTo>
                  <a:cubicBezTo>
                    <a:pt x="19681" y="1671"/>
                    <a:pt x="19681" y="2148"/>
                    <a:pt x="19681" y="2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8702478" y="3711746"/>
              <a:ext cx="100669" cy="12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0591" fill="norm" stroke="1" extrusionOk="0">
                  <a:moveTo>
                    <a:pt x="18736" y="1062"/>
                  </a:moveTo>
                  <a:cubicBezTo>
                    <a:pt x="15280" y="354"/>
                    <a:pt x="11824" y="-354"/>
                    <a:pt x="8368" y="1594"/>
                  </a:cubicBezTo>
                  <a:cubicBezTo>
                    <a:pt x="4912" y="3541"/>
                    <a:pt x="1456" y="8144"/>
                    <a:pt x="376" y="12039"/>
                  </a:cubicBezTo>
                  <a:cubicBezTo>
                    <a:pt x="-704" y="15935"/>
                    <a:pt x="592" y="19121"/>
                    <a:pt x="3616" y="20184"/>
                  </a:cubicBezTo>
                  <a:cubicBezTo>
                    <a:pt x="6640" y="21246"/>
                    <a:pt x="11392" y="20184"/>
                    <a:pt x="14632" y="17528"/>
                  </a:cubicBezTo>
                  <a:cubicBezTo>
                    <a:pt x="17872" y="14872"/>
                    <a:pt x="19600" y="10623"/>
                    <a:pt x="20248" y="7436"/>
                  </a:cubicBezTo>
                  <a:cubicBezTo>
                    <a:pt x="20896" y="4249"/>
                    <a:pt x="20464" y="2125"/>
                    <a:pt x="19168" y="1062"/>
                  </a:cubicBezTo>
                  <a:cubicBezTo>
                    <a:pt x="17872" y="0"/>
                    <a:pt x="15712" y="0"/>
                    <a:pt x="13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819679" y="3686346"/>
              <a:ext cx="11430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3812"/>
                  </a:moveTo>
                  <a:cubicBezTo>
                    <a:pt x="2000" y="3304"/>
                    <a:pt x="4000" y="2795"/>
                    <a:pt x="5800" y="2922"/>
                  </a:cubicBezTo>
                  <a:cubicBezTo>
                    <a:pt x="7600" y="3049"/>
                    <a:pt x="9200" y="3812"/>
                    <a:pt x="10800" y="6607"/>
                  </a:cubicBezTo>
                  <a:cubicBezTo>
                    <a:pt x="12400" y="9402"/>
                    <a:pt x="14000" y="14231"/>
                    <a:pt x="14400" y="17280"/>
                  </a:cubicBezTo>
                  <a:cubicBezTo>
                    <a:pt x="14800" y="20329"/>
                    <a:pt x="14000" y="21600"/>
                    <a:pt x="13000" y="21473"/>
                  </a:cubicBezTo>
                  <a:cubicBezTo>
                    <a:pt x="12000" y="21346"/>
                    <a:pt x="10800" y="19821"/>
                    <a:pt x="10200" y="16772"/>
                  </a:cubicBezTo>
                  <a:cubicBezTo>
                    <a:pt x="9600" y="13722"/>
                    <a:pt x="9600" y="9148"/>
                    <a:pt x="10400" y="6099"/>
                  </a:cubicBezTo>
                  <a:cubicBezTo>
                    <a:pt x="11200" y="3049"/>
                    <a:pt x="12800" y="1525"/>
                    <a:pt x="14800" y="762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959957" y="3696888"/>
              <a:ext cx="212408" cy="15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18" fill="norm" stroke="1" extrusionOk="0">
                  <a:moveTo>
                    <a:pt x="3150" y="3750"/>
                  </a:moveTo>
                  <a:cubicBezTo>
                    <a:pt x="2294" y="8646"/>
                    <a:pt x="1439" y="13542"/>
                    <a:pt x="904" y="16710"/>
                  </a:cubicBezTo>
                  <a:cubicBezTo>
                    <a:pt x="370" y="19878"/>
                    <a:pt x="156" y="21318"/>
                    <a:pt x="49" y="21318"/>
                  </a:cubicBezTo>
                  <a:cubicBezTo>
                    <a:pt x="-58" y="21318"/>
                    <a:pt x="-58" y="19878"/>
                    <a:pt x="797" y="16710"/>
                  </a:cubicBezTo>
                  <a:cubicBezTo>
                    <a:pt x="1653" y="13542"/>
                    <a:pt x="3364" y="8646"/>
                    <a:pt x="4540" y="5478"/>
                  </a:cubicBezTo>
                  <a:cubicBezTo>
                    <a:pt x="5716" y="2310"/>
                    <a:pt x="6358" y="870"/>
                    <a:pt x="7213" y="294"/>
                  </a:cubicBezTo>
                  <a:cubicBezTo>
                    <a:pt x="8069" y="-282"/>
                    <a:pt x="9138" y="6"/>
                    <a:pt x="9673" y="1014"/>
                  </a:cubicBezTo>
                  <a:cubicBezTo>
                    <a:pt x="10207" y="2022"/>
                    <a:pt x="10207" y="3750"/>
                    <a:pt x="10207" y="5478"/>
                  </a:cubicBezTo>
                  <a:cubicBezTo>
                    <a:pt x="10207" y="7206"/>
                    <a:pt x="10207" y="8934"/>
                    <a:pt x="10207" y="10518"/>
                  </a:cubicBezTo>
                  <a:cubicBezTo>
                    <a:pt x="10207" y="12102"/>
                    <a:pt x="10207" y="13542"/>
                    <a:pt x="10314" y="13542"/>
                  </a:cubicBezTo>
                  <a:cubicBezTo>
                    <a:pt x="10421" y="13542"/>
                    <a:pt x="10635" y="12102"/>
                    <a:pt x="11918" y="9654"/>
                  </a:cubicBezTo>
                  <a:cubicBezTo>
                    <a:pt x="13201" y="7206"/>
                    <a:pt x="15554" y="3750"/>
                    <a:pt x="17265" y="1878"/>
                  </a:cubicBezTo>
                  <a:cubicBezTo>
                    <a:pt x="18976" y="6"/>
                    <a:pt x="20045" y="-282"/>
                    <a:pt x="20687" y="438"/>
                  </a:cubicBezTo>
                  <a:cubicBezTo>
                    <a:pt x="21328" y="1158"/>
                    <a:pt x="21542" y="2886"/>
                    <a:pt x="21435" y="6054"/>
                  </a:cubicBezTo>
                  <a:cubicBezTo>
                    <a:pt x="21328" y="9222"/>
                    <a:pt x="20900" y="13830"/>
                    <a:pt x="20473" y="18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179512" y="3509702"/>
              <a:ext cx="298831" cy="36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06" fill="norm" stroke="1" extrusionOk="0">
                  <a:moveTo>
                    <a:pt x="6997" y="15001"/>
                  </a:moveTo>
                  <a:cubicBezTo>
                    <a:pt x="7606" y="14499"/>
                    <a:pt x="8214" y="13997"/>
                    <a:pt x="8518" y="13432"/>
                  </a:cubicBezTo>
                  <a:cubicBezTo>
                    <a:pt x="8823" y="12866"/>
                    <a:pt x="8823" y="12239"/>
                    <a:pt x="8366" y="11987"/>
                  </a:cubicBezTo>
                  <a:cubicBezTo>
                    <a:pt x="7910" y="11736"/>
                    <a:pt x="6997" y="11862"/>
                    <a:pt x="5628" y="12490"/>
                  </a:cubicBezTo>
                  <a:cubicBezTo>
                    <a:pt x="4259" y="13118"/>
                    <a:pt x="2434" y="14248"/>
                    <a:pt x="1369" y="15127"/>
                  </a:cubicBezTo>
                  <a:cubicBezTo>
                    <a:pt x="304" y="16006"/>
                    <a:pt x="0" y="16634"/>
                    <a:pt x="0" y="17262"/>
                  </a:cubicBezTo>
                  <a:cubicBezTo>
                    <a:pt x="0" y="17890"/>
                    <a:pt x="304" y="18518"/>
                    <a:pt x="1217" y="18706"/>
                  </a:cubicBezTo>
                  <a:cubicBezTo>
                    <a:pt x="2130" y="18894"/>
                    <a:pt x="3651" y="18643"/>
                    <a:pt x="4715" y="18266"/>
                  </a:cubicBezTo>
                  <a:cubicBezTo>
                    <a:pt x="5780" y="17890"/>
                    <a:pt x="6389" y="17387"/>
                    <a:pt x="7149" y="16697"/>
                  </a:cubicBezTo>
                  <a:cubicBezTo>
                    <a:pt x="7910" y="16006"/>
                    <a:pt x="8823" y="15127"/>
                    <a:pt x="9203" y="15001"/>
                  </a:cubicBezTo>
                  <a:cubicBezTo>
                    <a:pt x="9583" y="14876"/>
                    <a:pt x="9431" y="15504"/>
                    <a:pt x="9431" y="16132"/>
                  </a:cubicBezTo>
                  <a:cubicBezTo>
                    <a:pt x="9431" y="16759"/>
                    <a:pt x="9583" y="17387"/>
                    <a:pt x="10039" y="17764"/>
                  </a:cubicBezTo>
                  <a:cubicBezTo>
                    <a:pt x="10496" y="18141"/>
                    <a:pt x="11256" y="18266"/>
                    <a:pt x="12549" y="17325"/>
                  </a:cubicBezTo>
                  <a:cubicBezTo>
                    <a:pt x="13842" y="16383"/>
                    <a:pt x="15668" y="14373"/>
                    <a:pt x="17265" y="11673"/>
                  </a:cubicBezTo>
                  <a:cubicBezTo>
                    <a:pt x="18862" y="8973"/>
                    <a:pt x="20231" y="5583"/>
                    <a:pt x="20915" y="3448"/>
                  </a:cubicBezTo>
                  <a:cubicBezTo>
                    <a:pt x="21600" y="1313"/>
                    <a:pt x="21600" y="434"/>
                    <a:pt x="21220" y="120"/>
                  </a:cubicBezTo>
                  <a:cubicBezTo>
                    <a:pt x="20839" y="-194"/>
                    <a:pt x="20079" y="57"/>
                    <a:pt x="19166" y="1501"/>
                  </a:cubicBezTo>
                  <a:cubicBezTo>
                    <a:pt x="18254" y="2946"/>
                    <a:pt x="17189" y="5583"/>
                    <a:pt x="16504" y="8408"/>
                  </a:cubicBezTo>
                  <a:cubicBezTo>
                    <a:pt x="15820" y="11234"/>
                    <a:pt x="15515" y="14248"/>
                    <a:pt x="15592" y="16446"/>
                  </a:cubicBezTo>
                  <a:cubicBezTo>
                    <a:pt x="15668" y="18643"/>
                    <a:pt x="16124" y="20025"/>
                    <a:pt x="1658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639843" y="3527062"/>
              <a:ext cx="176787" cy="34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37" fill="norm" stroke="1" extrusionOk="0">
                  <a:moveTo>
                    <a:pt x="16650" y="3233"/>
                  </a:moveTo>
                  <a:cubicBezTo>
                    <a:pt x="17158" y="2300"/>
                    <a:pt x="17666" y="1367"/>
                    <a:pt x="17285" y="767"/>
                  </a:cubicBezTo>
                  <a:cubicBezTo>
                    <a:pt x="16904" y="167"/>
                    <a:pt x="15633" y="-100"/>
                    <a:pt x="14363" y="33"/>
                  </a:cubicBezTo>
                  <a:cubicBezTo>
                    <a:pt x="13092" y="167"/>
                    <a:pt x="11822" y="700"/>
                    <a:pt x="9535" y="2700"/>
                  </a:cubicBezTo>
                  <a:cubicBezTo>
                    <a:pt x="7248" y="4700"/>
                    <a:pt x="3944" y="8167"/>
                    <a:pt x="2038" y="11167"/>
                  </a:cubicBezTo>
                  <a:cubicBezTo>
                    <a:pt x="132" y="14167"/>
                    <a:pt x="-376" y="16700"/>
                    <a:pt x="259" y="18500"/>
                  </a:cubicBezTo>
                  <a:cubicBezTo>
                    <a:pt x="895" y="20300"/>
                    <a:pt x="2673" y="21367"/>
                    <a:pt x="6358" y="21433"/>
                  </a:cubicBezTo>
                  <a:cubicBezTo>
                    <a:pt x="10043" y="21500"/>
                    <a:pt x="15633" y="20567"/>
                    <a:pt x="21224" y="1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819570" y="3573054"/>
              <a:ext cx="270110" cy="32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68" fill="norm" stroke="1" extrusionOk="0">
                  <a:moveTo>
                    <a:pt x="10396" y="3672"/>
                  </a:moveTo>
                  <a:cubicBezTo>
                    <a:pt x="9890" y="3119"/>
                    <a:pt x="9384" y="2565"/>
                    <a:pt x="8709" y="2288"/>
                  </a:cubicBezTo>
                  <a:cubicBezTo>
                    <a:pt x="8034" y="2011"/>
                    <a:pt x="7190" y="2011"/>
                    <a:pt x="5756" y="3049"/>
                  </a:cubicBezTo>
                  <a:cubicBezTo>
                    <a:pt x="4321" y="4088"/>
                    <a:pt x="2296" y="6165"/>
                    <a:pt x="1200" y="8934"/>
                  </a:cubicBezTo>
                  <a:cubicBezTo>
                    <a:pt x="103" y="11703"/>
                    <a:pt x="-66" y="15165"/>
                    <a:pt x="18" y="17242"/>
                  </a:cubicBezTo>
                  <a:cubicBezTo>
                    <a:pt x="103" y="19319"/>
                    <a:pt x="440" y="20011"/>
                    <a:pt x="1115" y="20496"/>
                  </a:cubicBezTo>
                  <a:cubicBezTo>
                    <a:pt x="1790" y="20980"/>
                    <a:pt x="2803" y="21257"/>
                    <a:pt x="3815" y="21396"/>
                  </a:cubicBezTo>
                  <a:cubicBezTo>
                    <a:pt x="4828" y="21534"/>
                    <a:pt x="5840" y="21534"/>
                    <a:pt x="7021" y="20842"/>
                  </a:cubicBezTo>
                  <a:cubicBezTo>
                    <a:pt x="8203" y="20149"/>
                    <a:pt x="9553" y="18765"/>
                    <a:pt x="10650" y="16203"/>
                  </a:cubicBezTo>
                  <a:cubicBezTo>
                    <a:pt x="11746" y="13642"/>
                    <a:pt x="12590" y="9903"/>
                    <a:pt x="12928" y="7203"/>
                  </a:cubicBezTo>
                  <a:cubicBezTo>
                    <a:pt x="13265" y="4503"/>
                    <a:pt x="13097" y="2842"/>
                    <a:pt x="12675" y="1803"/>
                  </a:cubicBezTo>
                  <a:cubicBezTo>
                    <a:pt x="12253" y="765"/>
                    <a:pt x="11578" y="349"/>
                    <a:pt x="10143" y="142"/>
                  </a:cubicBezTo>
                  <a:cubicBezTo>
                    <a:pt x="8709" y="-66"/>
                    <a:pt x="6515" y="-66"/>
                    <a:pt x="4996" y="280"/>
                  </a:cubicBezTo>
                  <a:cubicBezTo>
                    <a:pt x="3478" y="626"/>
                    <a:pt x="2634" y="1319"/>
                    <a:pt x="2128" y="2080"/>
                  </a:cubicBezTo>
                  <a:cubicBezTo>
                    <a:pt x="1622" y="2842"/>
                    <a:pt x="1453" y="3672"/>
                    <a:pt x="1453" y="4434"/>
                  </a:cubicBezTo>
                  <a:cubicBezTo>
                    <a:pt x="1453" y="5196"/>
                    <a:pt x="1622" y="5888"/>
                    <a:pt x="2550" y="6649"/>
                  </a:cubicBezTo>
                  <a:cubicBezTo>
                    <a:pt x="3478" y="7411"/>
                    <a:pt x="5165" y="8242"/>
                    <a:pt x="8456" y="8865"/>
                  </a:cubicBezTo>
                  <a:cubicBezTo>
                    <a:pt x="11746" y="9488"/>
                    <a:pt x="16640" y="9903"/>
                    <a:pt x="21534" y="1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9994429" y="3889546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485452" y="3664906"/>
              <a:ext cx="302728" cy="214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16" fill="norm" stroke="1" extrusionOk="0">
                  <a:moveTo>
                    <a:pt x="6603" y="5269"/>
                  </a:moveTo>
                  <a:cubicBezTo>
                    <a:pt x="6453" y="4221"/>
                    <a:pt x="6303" y="3172"/>
                    <a:pt x="5553" y="2229"/>
                  </a:cubicBezTo>
                  <a:cubicBezTo>
                    <a:pt x="4803" y="1285"/>
                    <a:pt x="3453" y="446"/>
                    <a:pt x="2403" y="132"/>
                  </a:cubicBezTo>
                  <a:cubicBezTo>
                    <a:pt x="1353" y="-183"/>
                    <a:pt x="603" y="27"/>
                    <a:pt x="228" y="1180"/>
                  </a:cubicBezTo>
                  <a:cubicBezTo>
                    <a:pt x="-147" y="2334"/>
                    <a:pt x="-147" y="4431"/>
                    <a:pt x="903" y="6947"/>
                  </a:cubicBezTo>
                  <a:cubicBezTo>
                    <a:pt x="1953" y="9464"/>
                    <a:pt x="4053" y="12400"/>
                    <a:pt x="5328" y="14287"/>
                  </a:cubicBezTo>
                  <a:cubicBezTo>
                    <a:pt x="6603" y="16174"/>
                    <a:pt x="7053" y="17013"/>
                    <a:pt x="7278" y="17957"/>
                  </a:cubicBezTo>
                  <a:cubicBezTo>
                    <a:pt x="7503" y="18900"/>
                    <a:pt x="7503" y="19949"/>
                    <a:pt x="7128" y="20578"/>
                  </a:cubicBezTo>
                  <a:cubicBezTo>
                    <a:pt x="6753" y="21207"/>
                    <a:pt x="6003" y="21417"/>
                    <a:pt x="4953" y="20998"/>
                  </a:cubicBezTo>
                  <a:cubicBezTo>
                    <a:pt x="3903" y="20578"/>
                    <a:pt x="2553" y="19530"/>
                    <a:pt x="2028" y="17957"/>
                  </a:cubicBezTo>
                  <a:cubicBezTo>
                    <a:pt x="1503" y="16384"/>
                    <a:pt x="1803" y="14287"/>
                    <a:pt x="3378" y="12400"/>
                  </a:cubicBezTo>
                  <a:cubicBezTo>
                    <a:pt x="4953" y="10512"/>
                    <a:pt x="7803" y="8834"/>
                    <a:pt x="10053" y="7891"/>
                  </a:cubicBezTo>
                  <a:cubicBezTo>
                    <a:pt x="12303" y="6947"/>
                    <a:pt x="13953" y="6737"/>
                    <a:pt x="15153" y="6318"/>
                  </a:cubicBezTo>
                  <a:cubicBezTo>
                    <a:pt x="16353" y="5899"/>
                    <a:pt x="17103" y="5269"/>
                    <a:pt x="17553" y="4431"/>
                  </a:cubicBezTo>
                  <a:cubicBezTo>
                    <a:pt x="18003" y="3592"/>
                    <a:pt x="18153" y="2543"/>
                    <a:pt x="17853" y="2019"/>
                  </a:cubicBezTo>
                  <a:cubicBezTo>
                    <a:pt x="17553" y="1495"/>
                    <a:pt x="16803" y="1495"/>
                    <a:pt x="15378" y="2438"/>
                  </a:cubicBezTo>
                  <a:cubicBezTo>
                    <a:pt x="13953" y="3382"/>
                    <a:pt x="11853" y="5269"/>
                    <a:pt x="10578" y="7471"/>
                  </a:cubicBezTo>
                  <a:cubicBezTo>
                    <a:pt x="9303" y="9673"/>
                    <a:pt x="8853" y="12190"/>
                    <a:pt x="9303" y="14077"/>
                  </a:cubicBezTo>
                  <a:cubicBezTo>
                    <a:pt x="9753" y="15965"/>
                    <a:pt x="11103" y="17223"/>
                    <a:pt x="12978" y="17537"/>
                  </a:cubicBezTo>
                  <a:cubicBezTo>
                    <a:pt x="14853" y="17852"/>
                    <a:pt x="17253" y="17223"/>
                    <a:pt x="18753" y="16069"/>
                  </a:cubicBezTo>
                  <a:cubicBezTo>
                    <a:pt x="20253" y="14916"/>
                    <a:pt x="20853" y="13238"/>
                    <a:pt x="21453" y="1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737379" y="3526383"/>
              <a:ext cx="190501" cy="12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2366"/>
                  </a:moveTo>
                  <a:cubicBezTo>
                    <a:pt x="960" y="1286"/>
                    <a:pt x="1920" y="206"/>
                    <a:pt x="3000" y="26"/>
                  </a:cubicBezTo>
                  <a:cubicBezTo>
                    <a:pt x="4080" y="-154"/>
                    <a:pt x="5280" y="566"/>
                    <a:pt x="6240" y="2906"/>
                  </a:cubicBezTo>
                  <a:cubicBezTo>
                    <a:pt x="7200" y="5246"/>
                    <a:pt x="7920" y="9206"/>
                    <a:pt x="7920" y="11906"/>
                  </a:cubicBezTo>
                  <a:cubicBezTo>
                    <a:pt x="7920" y="14606"/>
                    <a:pt x="7200" y="16046"/>
                    <a:pt x="6120" y="17306"/>
                  </a:cubicBezTo>
                  <a:cubicBezTo>
                    <a:pt x="5040" y="18566"/>
                    <a:pt x="3600" y="19646"/>
                    <a:pt x="3480" y="20366"/>
                  </a:cubicBezTo>
                  <a:cubicBezTo>
                    <a:pt x="3360" y="21086"/>
                    <a:pt x="4560" y="21446"/>
                    <a:pt x="7800" y="21266"/>
                  </a:cubicBezTo>
                  <a:cubicBezTo>
                    <a:pt x="11040" y="21086"/>
                    <a:pt x="16320" y="20366"/>
                    <a:pt x="21600" y="19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0781829" y="3527596"/>
              <a:ext cx="186956" cy="38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8" fill="norm" stroke="1" extrusionOk="0">
                  <a:moveTo>
                    <a:pt x="16560" y="0"/>
                  </a:moveTo>
                  <a:cubicBezTo>
                    <a:pt x="18480" y="3560"/>
                    <a:pt x="20400" y="7121"/>
                    <a:pt x="21000" y="10207"/>
                  </a:cubicBezTo>
                  <a:cubicBezTo>
                    <a:pt x="21600" y="13292"/>
                    <a:pt x="20880" y="15903"/>
                    <a:pt x="18240" y="17802"/>
                  </a:cubicBezTo>
                  <a:cubicBezTo>
                    <a:pt x="15600" y="19701"/>
                    <a:pt x="11040" y="20888"/>
                    <a:pt x="7680" y="21244"/>
                  </a:cubicBezTo>
                  <a:cubicBezTo>
                    <a:pt x="4320" y="21600"/>
                    <a:pt x="2160" y="21125"/>
                    <a:pt x="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483367" y="4445922"/>
              <a:ext cx="180613" cy="19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06" fill="norm" stroke="1" extrusionOk="0">
                  <a:moveTo>
                    <a:pt x="3347" y="7764"/>
                  </a:moveTo>
                  <a:cubicBezTo>
                    <a:pt x="2845" y="11402"/>
                    <a:pt x="2343" y="15040"/>
                    <a:pt x="1715" y="17541"/>
                  </a:cubicBezTo>
                  <a:cubicBezTo>
                    <a:pt x="1087" y="20042"/>
                    <a:pt x="333" y="21406"/>
                    <a:pt x="82" y="21406"/>
                  </a:cubicBezTo>
                  <a:cubicBezTo>
                    <a:pt x="-169" y="21406"/>
                    <a:pt x="82" y="20042"/>
                    <a:pt x="1840" y="16518"/>
                  </a:cubicBezTo>
                  <a:cubicBezTo>
                    <a:pt x="3598" y="12993"/>
                    <a:pt x="6864" y="7309"/>
                    <a:pt x="8998" y="4012"/>
                  </a:cubicBezTo>
                  <a:cubicBezTo>
                    <a:pt x="11133" y="715"/>
                    <a:pt x="12138" y="-194"/>
                    <a:pt x="13896" y="33"/>
                  </a:cubicBezTo>
                  <a:cubicBezTo>
                    <a:pt x="15654" y="261"/>
                    <a:pt x="18166" y="1625"/>
                    <a:pt x="19547" y="4694"/>
                  </a:cubicBezTo>
                  <a:cubicBezTo>
                    <a:pt x="20929" y="7764"/>
                    <a:pt x="21180" y="12539"/>
                    <a:pt x="21431" y="17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759229" y="4534252"/>
              <a:ext cx="361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16" y="11918"/>
                    <a:pt x="7832" y="3818"/>
                    <a:pt x="11432" y="1118"/>
                  </a:cubicBezTo>
                  <a:cubicBezTo>
                    <a:pt x="15032" y="-1582"/>
                    <a:pt x="1831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028792" y="4471286"/>
              <a:ext cx="120120" cy="14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34" fill="norm" stroke="1" extrusionOk="0">
                  <a:moveTo>
                    <a:pt x="1702" y="3228"/>
                  </a:moveTo>
                  <a:cubicBezTo>
                    <a:pt x="603" y="1958"/>
                    <a:pt x="-495" y="687"/>
                    <a:pt x="237" y="210"/>
                  </a:cubicBezTo>
                  <a:cubicBezTo>
                    <a:pt x="969" y="-266"/>
                    <a:pt x="3532" y="52"/>
                    <a:pt x="7193" y="1322"/>
                  </a:cubicBezTo>
                  <a:cubicBezTo>
                    <a:pt x="10854" y="2593"/>
                    <a:pt x="15613" y="4816"/>
                    <a:pt x="18176" y="6722"/>
                  </a:cubicBezTo>
                  <a:cubicBezTo>
                    <a:pt x="20739" y="8628"/>
                    <a:pt x="21105" y="10216"/>
                    <a:pt x="20556" y="11487"/>
                  </a:cubicBezTo>
                  <a:cubicBezTo>
                    <a:pt x="20007" y="12758"/>
                    <a:pt x="18542" y="13710"/>
                    <a:pt x="16712" y="15299"/>
                  </a:cubicBezTo>
                  <a:cubicBezTo>
                    <a:pt x="14881" y="16887"/>
                    <a:pt x="12685" y="19110"/>
                    <a:pt x="10488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215028" y="4492796"/>
              <a:ext cx="203001" cy="10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176" fill="norm" stroke="1" extrusionOk="0">
                  <a:moveTo>
                    <a:pt x="12048" y="0"/>
                  </a:moveTo>
                  <a:cubicBezTo>
                    <a:pt x="12268" y="2160"/>
                    <a:pt x="12489" y="4320"/>
                    <a:pt x="11717" y="7128"/>
                  </a:cubicBezTo>
                  <a:cubicBezTo>
                    <a:pt x="10946" y="9936"/>
                    <a:pt x="9183" y="13392"/>
                    <a:pt x="7750" y="15552"/>
                  </a:cubicBezTo>
                  <a:cubicBezTo>
                    <a:pt x="6317" y="17712"/>
                    <a:pt x="5215" y="18576"/>
                    <a:pt x="3893" y="17496"/>
                  </a:cubicBezTo>
                  <a:cubicBezTo>
                    <a:pt x="2570" y="16416"/>
                    <a:pt x="1027" y="13392"/>
                    <a:pt x="366" y="10800"/>
                  </a:cubicBezTo>
                  <a:cubicBezTo>
                    <a:pt x="-295" y="8208"/>
                    <a:pt x="-75" y="6048"/>
                    <a:pt x="1138" y="4320"/>
                  </a:cubicBezTo>
                  <a:cubicBezTo>
                    <a:pt x="2350" y="2592"/>
                    <a:pt x="4554" y="1296"/>
                    <a:pt x="6868" y="2808"/>
                  </a:cubicBezTo>
                  <a:cubicBezTo>
                    <a:pt x="9183" y="4320"/>
                    <a:pt x="11607" y="8640"/>
                    <a:pt x="13150" y="12096"/>
                  </a:cubicBezTo>
                  <a:cubicBezTo>
                    <a:pt x="14693" y="15552"/>
                    <a:pt x="15354" y="18144"/>
                    <a:pt x="16236" y="19656"/>
                  </a:cubicBezTo>
                  <a:cubicBezTo>
                    <a:pt x="17117" y="21168"/>
                    <a:pt x="18219" y="21600"/>
                    <a:pt x="19101" y="20736"/>
                  </a:cubicBezTo>
                  <a:cubicBezTo>
                    <a:pt x="19983" y="19872"/>
                    <a:pt x="20644" y="17712"/>
                    <a:pt x="20974" y="15336"/>
                  </a:cubicBezTo>
                  <a:cubicBezTo>
                    <a:pt x="21305" y="12960"/>
                    <a:pt x="21305" y="10368"/>
                    <a:pt x="19321" y="8208"/>
                  </a:cubicBezTo>
                  <a:cubicBezTo>
                    <a:pt x="17338" y="6048"/>
                    <a:pt x="13370" y="4320"/>
                    <a:pt x="9403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546610" y="5525168"/>
              <a:ext cx="446820" cy="2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19720" fill="norm" stroke="1" extrusionOk="0">
                  <a:moveTo>
                    <a:pt x="1334" y="14266"/>
                  </a:moveTo>
                  <a:cubicBezTo>
                    <a:pt x="621" y="16230"/>
                    <a:pt x="-92" y="18193"/>
                    <a:pt x="10" y="19175"/>
                  </a:cubicBezTo>
                  <a:cubicBezTo>
                    <a:pt x="112" y="20157"/>
                    <a:pt x="1029" y="20157"/>
                    <a:pt x="3270" y="16230"/>
                  </a:cubicBezTo>
                  <a:cubicBezTo>
                    <a:pt x="5512" y="12302"/>
                    <a:pt x="9078" y="4448"/>
                    <a:pt x="12338" y="1502"/>
                  </a:cubicBezTo>
                  <a:cubicBezTo>
                    <a:pt x="15599" y="-1443"/>
                    <a:pt x="18553" y="521"/>
                    <a:pt x="21508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504479" y="5623096"/>
              <a:ext cx="514351" cy="9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18900"/>
                  </a:moveTo>
                  <a:cubicBezTo>
                    <a:pt x="356" y="20250"/>
                    <a:pt x="711" y="21600"/>
                    <a:pt x="2133" y="20475"/>
                  </a:cubicBezTo>
                  <a:cubicBezTo>
                    <a:pt x="3556" y="19350"/>
                    <a:pt x="6044" y="15750"/>
                    <a:pt x="8756" y="12600"/>
                  </a:cubicBezTo>
                  <a:cubicBezTo>
                    <a:pt x="11467" y="9450"/>
                    <a:pt x="14400" y="6750"/>
                    <a:pt x="16578" y="4725"/>
                  </a:cubicBezTo>
                  <a:cubicBezTo>
                    <a:pt x="18756" y="2700"/>
                    <a:pt x="20178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980729" y="5445296"/>
              <a:ext cx="11818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1600" fill="norm" stroke="1" extrusionOk="0">
                  <a:moveTo>
                    <a:pt x="0" y="0"/>
                  </a:moveTo>
                  <a:cubicBezTo>
                    <a:pt x="5760" y="1322"/>
                    <a:pt x="11520" y="2645"/>
                    <a:pt x="15480" y="4702"/>
                  </a:cubicBezTo>
                  <a:cubicBezTo>
                    <a:pt x="19440" y="6759"/>
                    <a:pt x="21600" y="9551"/>
                    <a:pt x="18900" y="12490"/>
                  </a:cubicBezTo>
                  <a:cubicBezTo>
                    <a:pt x="16200" y="15429"/>
                    <a:pt x="8640" y="18514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471796" y="5407333"/>
              <a:ext cx="118534" cy="36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1499"/>
                  </a:moveTo>
                  <a:cubicBezTo>
                    <a:pt x="21600" y="871"/>
                    <a:pt x="21600" y="243"/>
                    <a:pt x="20636" y="54"/>
                  </a:cubicBezTo>
                  <a:cubicBezTo>
                    <a:pt x="19671" y="-134"/>
                    <a:pt x="17743" y="117"/>
                    <a:pt x="14657" y="1561"/>
                  </a:cubicBezTo>
                  <a:cubicBezTo>
                    <a:pt x="11571" y="3006"/>
                    <a:pt x="7329" y="5643"/>
                    <a:pt x="4436" y="8406"/>
                  </a:cubicBezTo>
                  <a:cubicBezTo>
                    <a:pt x="1543" y="11168"/>
                    <a:pt x="0" y="14057"/>
                    <a:pt x="0" y="16129"/>
                  </a:cubicBezTo>
                  <a:cubicBezTo>
                    <a:pt x="0" y="18201"/>
                    <a:pt x="1543" y="19457"/>
                    <a:pt x="4436" y="20273"/>
                  </a:cubicBezTo>
                  <a:cubicBezTo>
                    <a:pt x="7329" y="21089"/>
                    <a:pt x="11571" y="21466"/>
                    <a:pt x="14657" y="21340"/>
                  </a:cubicBezTo>
                  <a:cubicBezTo>
                    <a:pt x="17743" y="21215"/>
                    <a:pt x="19671" y="20587"/>
                    <a:pt x="21600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678957" y="5515146"/>
              <a:ext cx="3202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0"/>
                  </a:moveTo>
                  <a:cubicBezTo>
                    <a:pt x="5574" y="3032"/>
                    <a:pt x="-1176" y="6063"/>
                    <a:pt x="174" y="9663"/>
                  </a:cubicBezTo>
                  <a:cubicBezTo>
                    <a:pt x="1524" y="13263"/>
                    <a:pt x="10974" y="17432"/>
                    <a:pt x="20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768129" y="5623096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032279" y="5464346"/>
              <a:ext cx="212101" cy="21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40" fill="norm" stroke="1" extrusionOk="0">
                  <a:moveTo>
                    <a:pt x="15656" y="0"/>
                  </a:moveTo>
                  <a:cubicBezTo>
                    <a:pt x="13517" y="5832"/>
                    <a:pt x="11379" y="11664"/>
                    <a:pt x="9881" y="15120"/>
                  </a:cubicBezTo>
                  <a:cubicBezTo>
                    <a:pt x="8384" y="18576"/>
                    <a:pt x="7529" y="19656"/>
                    <a:pt x="6460" y="20412"/>
                  </a:cubicBezTo>
                  <a:cubicBezTo>
                    <a:pt x="5390" y="21168"/>
                    <a:pt x="4107" y="21600"/>
                    <a:pt x="3038" y="21384"/>
                  </a:cubicBezTo>
                  <a:cubicBezTo>
                    <a:pt x="1969" y="21168"/>
                    <a:pt x="1113" y="20304"/>
                    <a:pt x="579" y="18900"/>
                  </a:cubicBezTo>
                  <a:cubicBezTo>
                    <a:pt x="44" y="17496"/>
                    <a:pt x="-170" y="15552"/>
                    <a:pt x="151" y="14256"/>
                  </a:cubicBezTo>
                  <a:cubicBezTo>
                    <a:pt x="472" y="12960"/>
                    <a:pt x="1327" y="12312"/>
                    <a:pt x="2824" y="12312"/>
                  </a:cubicBezTo>
                  <a:cubicBezTo>
                    <a:pt x="4321" y="12312"/>
                    <a:pt x="6460" y="12960"/>
                    <a:pt x="9668" y="14148"/>
                  </a:cubicBezTo>
                  <a:cubicBezTo>
                    <a:pt x="12876" y="15336"/>
                    <a:pt x="17153" y="17064"/>
                    <a:pt x="21430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231679" y="5445296"/>
              <a:ext cx="10189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600" fill="norm" stroke="1" extrusionOk="0">
                  <a:moveTo>
                    <a:pt x="9072" y="0"/>
                  </a:moveTo>
                  <a:cubicBezTo>
                    <a:pt x="13392" y="2351"/>
                    <a:pt x="17712" y="4702"/>
                    <a:pt x="19656" y="7347"/>
                  </a:cubicBezTo>
                  <a:cubicBezTo>
                    <a:pt x="21600" y="9992"/>
                    <a:pt x="21168" y="12931"/>
                    <a:pt x="17496" y="15355"/>
                  </a:cubicBezTo>
                  <a:cubicBezTo>
                    <a:pt x="13824" y="17780"/>
                    <a:pt x="6912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667330" y="5481470"/>
              <a:ext cx="167600" cy="21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124" fill="norm" stroke="1" extrusionOk="0">
                  <a:moveTo>
                    <a:pt x="15325" y="2707"/>
                  </a:moveTo>
                  <a:cubicBezTo>
                    <a:pt x="14798" y="1658"/>
                    <a:pt x="14272" y="610"/>
                    <a:pt x="13350" y="190"/>
                  </a:cubicBezTo>
                  <a:cubicBezTo>
                    <a:pt x="12428" y="-229"/>
                    <a:pt x="11111" y="-19"/>
                    <a:pt x="8872" y="1449"/>
                  </a:cubicBezTo>
                  <a:cubicBezTo>
                    <a:pt x="6633" y="2917"/>
                    <a:pt x="3472" y="5643"/>
                    <a:pt x="1628" y="8579"/>
                  </a:cubicBezTo>
                  <a:cubicBezTo>
                    <a:pt x="-216" y="11515"/>
                    <a:pt x="-743" y="14660"/>
                    <a:pt x="1364" y="16967"/>
                  </a:cubicBezTo>
                  <a:cubicBezTo>
                    <a:pt x="3472" y="19274"/>
                    <a:pt x="8213" y="20742"/>
                    <a:pt x="11901" y="21056"/>
                  </a:cubicBezTo>
                  <a:cubicBezTo>
                    <a:pt x="15589" y="21371"/>
                    <a:pt x="18223" y="20532"/>
                    <a:pt x="20857" y="1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916916" y="5502446"/>
              <a:ext cx="19614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430" fill="norm" stroke="1" extrusionOk="0">
                  <a:moveTo>
                    <a:pt x="20015" y="0"/>
                  </a:moveTo>
                  <a:cubicBezTo>
                    <a:pt x="11375" y="3432"/>
                    <a:pt x="2735" y="6864"/>
                    <a:pt x="575" y="9993"/>
                  </a:cubicBezTo>
                  <a:cubicBezTo>
                    <a:pt x="-1585" y="13121"/>
                    <a:pt x="2735" y="15948"/>
                    <a:pt x="7055" y="17966"/>
                  </a:cubicBezTo>
                  <a:cubicBezTo>
                    <a:pt x="11375" y="19985"/>
                    <a:pt x="15695" y="21196"/>
                    <a:pt x="16775" y="21398"/>
                  </a:cubicBezTo>
                  <a:cubicBezTo>
                    <a:pt x="17855" y="21600"/>
                    <a:pt x="15695" y="20793"/>
                    <a:pt x="13535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854685" y="5480501"/>
              <a:ext cx="208845" cy="5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75" fill="norm" stroke="1" extrusionOk="0">
                  <a:moveTo>
                    <a:pt x="576" y="21075"/>
                  </a:moveTo>
                  <a:cubicBezTo>
                    <a:pt x="144" y="16090"/>
                    <a:pt x="-288" y="11106"/>
                    <a:pt x="252" y="7367"/>
                  </a:cubicBezTo>
                  <a:cubicBezTo>
                    <a:pt x="792" y="3629"/>
                    <a:pt x="2304" y="1137"/>
                    <a:pt x="5436" y="306"/>
                  </a:cubicBezTo>
                  <a:cubicBezTo>
                    <a:pt x="8568" y="-525"/>
                    <a:pt x="13320" y="306"/>
                    <a:pt x="16236" y="3213"/>
                  </a:cubicBezTo>
                  <a:cubicBezTo>
                    <a:pt x="19152" y="6121"/>
                    <a:pt x="20232" y="11106"/>
                    <a:pt x="21312" y="16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847629" y="5692946"/>
              <a:ext cx="298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5600"/>
                    <a:pt x="9498" y="9600"/>
                    <a:pt x="13098" y="6000"/>
                  </a:cubicBezTo>
                  <a:cubicBezTo>
                    <a:pt x="16698" y="2400"/>
                    <a:pt x="1914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038014" y="5416408"/>
              <a:ext cx="238366" cy="41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55" fill="norm" stroke="1" extrusionOk="0">
                  <a:moveTo>
                    <a:pt x="17208" y="507"/>
                  </a:moveTo>
                  <a:cubicBezTo>
                    <a:pt x="14766" y="179"/>
                    <a:pt x="12324" y="-148"/>
                    <a:pt x="10352" y="70"/>
                  </a:cubicBezTo>
                  <a:cubicBezTo>
                    <a:pt x="8380" y="288"/>
                    <a:pt x="6877" y="1052"/>
                    <a:pt x="4999" y="3016"/>
                  </a:cubicBezTo>
                  <a:cubicBezTo>
                    <a:pt x="3121" y="4979"/>
                    <a:pt x="867" y="8143"/>
                    <a:pt x="209" y="11088"/>
                  </a:cubicBezTo>
                  <a:cubicBezTo>
                    <a:pt x="-448" y="14034"/>
                    <a:pt x="491" y="16761"/>
                    <a:pt x="2369" y="18561"/>
                  </a:cubicBezTo>
                  <a:cubicBezTo>
                    <a:pt x="4248" y="20361"/>
                    <a:pt x="7065" y="21234"/>
                    <a:pt x="10352" y="21343"/>
                  </a:cubicBezTo>
                  <a:cubicBezTo>
                    <a:pt x="13639" y="21452"/>
                    <a:pt x="17395" y="20797"/>
                    <a:pt x="21152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274262" y="5506679"/>
              <a:ext cx="237068" cy="29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5814" y="1543"/>
                  </a:moveTo>
                  <a:cubicBezTo>
                    <a:pt x="15043" y="926"/>
                    <a:pt x="14271" y="309"/>
                    <a:pt x="12825" y="386"/>
                  </a:cubicBezTo>
                  <a:cubicBezTo>
                    <a:pt x="11379" y="463"/>
                    <a:pt x="9257" y="1234"/>
                    <a:pt x="7136" y="3549"/>
                  </a:cubicBezTo>
                  <a:cubicBezTo>
                    <a:pt x="5014" y="5863"/>
                    <a:pt x="2893" y="9720"/>
                    <a:pt x="1639" y="12497"/>
                  </a:cubicBezTo>
                  <a:cubicBezTo>
                    <a:pt x="386" y="15274"/>
                    <a:pt x="0" y="16971"/>
                    <a:pt x="0" y="18206"/>
                  </a:cubicBezTo>
                  <a:cubicBezTo>
                    <a:pt x="0" y="19440"/>
                    <a:pt x="386" y="20211"/>
                    <a:pt x="1061" y="20751"/>
                  </a:cubicBezTo>
                  <a:cubicBezTo>
                    <a:pt x="1736" y="21291"/>
                    <a:pt x="2700" y="21600"/>
                    <a:pt x="4146" y="21446"/>
                  </a:cubicBezTo>
                  <a:cubicBezTo>
                    <a:pt x="5593" y="21291"/>
                    <a:pt x="7521" y="20674"/>
                    <a:pt x="9739" y="18360"/>
                  </a:cubicBezTo>
                  <a:cubicBezTo>
                    <a:pt x="11957" y="16046"/>
                    <a:pt x="14464" y="12034"/>
                    <a:pt x="15429" y="8949"/>
                  </a:cubicBezTo>
                  <a:cubicBezTo>
                    <a:pt x="16393" y="5863"/>
                    <a:pt x="15814" y="3703"/>
                    <a:pt x="14464" y="2237"/>
                  </a:cubicBezTo>
                  <a:cubicBezTo>
                    <a:pt x="13114" y="771"/>
                    <a:pt x="10993" y="0"/>
                    <a:pt x="8679" y="0"/>
                  </a:cubicBezTo>
                  <a:cubicBezTo>
                    <a:pt x="6364" y="0"/>
                    <a:pt x="3857" y="771"/>
                    <a:pt x="2411" y="2006"/>
                  </a:cubicBezTo>
                  <a:cubicBezTo>
                    <a:pt x="964" y="3240"/>
                    <a:pt x="579" y="4937"/>
                    <a:pt x="1061" y="6403"/>
                  </a:cubicBezTo>
                  <a:cubicBezTo>
                    <a:pt x="1543" y="7869"/>
                    <a:pt x="2893" y="9103"/>
                    <a:pt x="5304" y="9797"/>
                  </a:cubicBezTo>
                  <a:cubicBezTo>
                    <a:pt x="7714" y="10491"/>
                    <a:pt x="11186" y="10646"/>
                    <a:pt x="14079" y="9951"/>
                  </a:cubicBezTo>
                  <a:cubicBezTo>
                    <a:pt x="16971" y="9257"/>
                    <a:pt x="19286" y="7714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340314" y="5307585"/>
              <a:ext cx="132916" cy="15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18" fill="norm" stroke="1" extrusionOk="0">
                  <a:moveTo>
                    <a:pt x="8030" y="3318"/>
                  </a:moveTo>
                  <a:cubicBezTo>
                    <a:pt x="7018" y="4818"/>
                    <a:pt x="6005" y="6318"/>
                    <a:pt x="4487" y="9018"/>
                  </a:cubicBezTo>
                  <a:cubicBezTo>
                    <a:pt x="2968" y="11718"/>
                    <a:pt x="943" y="15618"/>
                    <a:pt x="268" y="16818"/>
                  </a:cubicBezTo>
                  <a:cubicBezTo>
                    <a:pt x="-407" y="18018"/>
                    <a:pt x="268" y="16518"/>
                    <a:pt x="1449" y="13818"/>
                  </a:cubicBezTo>
                  <a:cubicBezTo>
                    <a:pt x="2630" y="11118"/>
                    <a:pt x="4318" y="7218"/>
                    <a:pt x="5668" y="4668"/>
                  </a:cubicBezTo>
                  <a:cubicBezTo>
                    <a:pt x="7018" y="2118"/>
                    <a:pt x="8030" y="918"/>
                    <a:pt x="9381" y="318"/>
                  </a:cubicBezTo>
                  <a:cubicBezTo>
                    <a:pt x="10730" y="-282"/>
                    <a:pt x="12418" y="-282"/>
                    <a:pt x="14105" y="2568"/>
                  </a:cubicBezTo>
                  <a:cubicBezTo>
                    <a:pt x="15793" y="5418"/>
                    <a:pt x="17480" y="11118"/>
                    <a:pt x="18662" y="14718"/>
                  </a:cubicBezTo>
                  <a:cubicBezTo>
                    <a:pt x="19843" y="18318"/>
                    <a:pt x="20518" y="19818"/>
                    <a:pt x="21193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435599" y="5721232"/>
              <a:ext cx="164097" cy="23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35" fill="norm" stroke="1" extrusionOk="0">
                  <a:moveTo>
                    <a:pt x="769" y="4989"/>
                  </a:moveTo>
                  <a:cubicBezTo>
                    <a:pt x="769" y="9076"/>
                    <a:pt x="769" y="13162"/>
                    <a:pt x="630" y="15692"/>
                  </a:cubicBezTo>
                  <a:cubicBezTo>
                    <a:pt x="492" y="18221"/>
                    <a:pt x="215" y="19194"/>
                    <a:pt x="76" y="19194"/>
                  </a:cubicBezTo>
                  <a:cubicBezTo>
                    <a:pt x="-62" y="19194"/>
                    <a:pt x="-62" y="18221"/>
                    <a:pt x="492" y="15497"/>
                  </a:cubicBezTo>
                  <a:cubicBezTo>
                    <a:pt x="1046" y="12773"/>
                    <a:pt x="2153" y="8297"/>
                    <a:pt x="2846" y="5573"/>
                  </a:cubicBezTo>
                  <a:cubicBezTo>
                    <a:pt x="3538" y="2849"/>
                    <a:pt x="3815" y="1876"/>
                    <a:pt x="4507" y="1097"/>
                  </a:cubicBezTo>
                  <a:cubicBezTo>
                    <a:pt x="5200" y="319"/>
                    <a:pt x="6307" y="-265"/>
                    <a:pt x="7138" y="124"/>
                  </a:cubicBezTo>
                  <a:cubicBezTo>
                    <a:pt x="7969" y="513"/>
                    <a:pt x="8523" y="1876"/>
                    <a:pt x="8938" y="3043"/>
                  </a:cubicBezTo>
                  <a:cubicBezTo>
                    <a:pt x="9353" y="4211"/>
                    <a:pt x="9630" y="5184"/>
                    <a:pt x="10184" y="6157"/>
                  </a:cubicBezTo>
                  <a:cubicBezTo>
                    <a:pt x="10738" y="7130"/>
                    <a:pt x="11569" y="8103"/>
                    <a:pt x="12676" y="8492"/>
                  </a:cubicBezTo>
                  <a:cubicBezTo>
                    <a:pt x="13784" y="8881"/>
                    <a:pt x="15169" y="8686"/>
                    <a:pt x="16692" y="7811"/>
                  </a:cubicBezTo>
                  <a:cubicBezTo>
                    <a:pt x="18215" y="6935"/>
                    <a:pt x="19876" y="5378"/>
                    <a:pt x="20707" y="5086"/>
                  </a:cubicBezTo>
                  <a:cubicBezTo>
                    <a:pt x="21538" y="4794"/>
                    <a:pt x="21538" y="5767"/>
                    <a:pt x="21400" y="8686"/>
                  </a:cubicBezTo>
                  <a:cubicBezTo>
                    <a:pt x="21261" y="11605"/>
                    <a:pt x="20984" y="16470"/>
                    <a:pt x="20707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658387" y="5779405"/>
              <a:ext cx="183143" cy="18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70" fill="norm" stroke="1" extrusionOk="0">
                  <a:moveTo>
                    <a:pt x="3606" y="4701"/>
                  </a:moveTo>
                  <a:cubicBezTo>
                    <a:pt x="3110" y="8628"/>
                    <a:pt x="2613" y="12556"/>
                    <a:pt x="1992" y="15624"/>
                  </a:cubicBezTo>
                  <a:cubicBezTo>
                    <a:pt x="1372" y="18692"/>
                    <a:pt x="627" y="20901"/>
                    <a:pt x="254" y="21147"/>
                  </a:cubicBezTo>
                  <a:cubicBezTo>
                    <a:pt x="-118" y="21392"/>
                    <a:pt x="-118" y="19674"/>
                    <a:pt x="503" y="16728"/>
                  </a:cubicBezTo>
                  <a:cubicBezTo>
                    <a:pt x="1123" y="13783"/>
                    <a:pt x="2365" y="9610"/>
                    <a:pt x="3234" y="6910"/>
                  </a:cubicBezTo>
                  <a:cubicBezTo>
                    <a:pt x="4103" y="4210"/>
                    <a:pt x="4599" y="2983"/>
                    <a:pt x="5220" y="3106"/>
                  </a:cubicBezTo>
                  <a:cubicBezTo>
                    <a:pt x="5841" y="3228"/>
                    <a:pt x="6585" y="4701"/>
                    <a:pt x="7579" y="5683"/>
                  </a:cubicBezTo>
                  <a:cubicBezTo>
                    <a:pt x="8572" y="6665"/>
                    <a:pt x="9813" y="7156"/>
                    <a:pt x="11427" y="6419"/>
                  </a:cubicBezTo>
                  <a:cubicBezTo>
                    <a:pt x="13041" y="5683"/>
                    <a:pt x="15027" y="3719"/>
                    <a:pt x="16516" y="2247"/>
                  </a:cubicBezTo>
                  <a:cubicBezTo>
                    <a:pt x="18006" y="774"/>
                    <a:pt x="18999" y="-208"/>
                    <a:pt x="19620" y="37"/>
                  </a:cubicBezTo>
                  <a:cubicBezTo>
                    <a:pt x="20241" y="283"/>
                    <a:pt x="20489" y="1756"/>
                    <a:pt x="20613" y="4087"/>
                  </a:cubicBezTo>
                  <a:cubicBezTo>
                    <a:pt x="20737" y="6419"/>
                    <a:pt x="20737" y="9610"/>
                    <a:pt x="20365" y="12065"/>
                  </a:cubicBezTo>
                  <a:cubicBezTo>
                    <a:pt x="19992" y="14519"/>
                    <a:pt x="19248" y="16237"/>
                    <a:pt x="19372" y="16483"/>
                  </a:cubicBezTo>
                  <a:cubicBezTo>
                    <a:pt x="19496" y="16728"/>
                    <a:pt x="20489" y="15501"/>
                    <a:pt x="21482" y="14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904765" y="5773227"/>
              <a:ext cx="133615" cy="18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082" fill="norm" stroke="1" extrusionOk="0">
                  <a:moveTo>
                    <a:pt x="20977" y="2417"/>
                  </a:moveTo>
                  <a:cubicBezTo>
                    <a:pt x="19980" y="1457"/>
                    <a:pt x="18983" y="497"/>
                    <a:pt x="17654" y="137"/>
                  </a:cubicBezTo>
                  <a:cubicBezTo>
                    <a:pt x="16325" y="-223"/>
                    <a:pt x="14663" y="17"/>
                    <a:pt x="11672" y="2177"/>
                  </a:cubicBezTo>
                  <a:cubicBezTo>
                    <a:pt x="8682" y="4337"/>
                    <a:pt x="4362" y="8417"/>
                    <a:pt x="2035" y="11177"/>
                  </a:cubicBezTo>
                  <a:cubicBezTo>
                    <a:pt x="-291" y="13937"/>
                    <a:pt x="-623" y="15377"/>
                    <a:pt x="1039" y="17057"/>
                  </a:cubicBezTo>
                  <a:cubicBezTo>
                    <a:pt x="2700" y="18737"/>
                    <a:pt x="6355" y="20657"/>
                    <a:pt x="9845" y="21017"/>
                  </a:cubicBezTo>
                  <a:cubicBezTo>
                    <a:pt x="13334" y="21377"/>
                    <a:pt x="16657" y="20177"/>
                    <a:pt x="19980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917729" y="588979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152679" y="5593462"/>
              <a:ext cx="2540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0800"/>
                    <a:pt x="11160" y="0"/>
                    <a:pt x="14760" y="0"/>
                  </a:cubicBezTo>
                  <a:cubicBezTo>
                    <a:pt x="18360" y="0"/>
                    <a:pt x="1998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562825" y="5438946"/>
              <a:ext cx="32474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1001" y="1878"/>
                  </a:moveTo>
                  <a:cubicBezTo>
                    <a:pt x="6124" y="1252"/>
                    <a:pt x="11247" y="626"/>
                    <a:pt x="14155" y="313"/>
                  </a:cubicBezTo>
                  <a:cubicBezTo>
                    <a:pt x="17063" y="0"/>
                    <a:pt x="17755" y="0"/>
                    <a:pt x="18447" y="0"/>
                  </a:cubicBezTo>
                  <a:cubicBezTo>
                    <a:pt x="19140" y="0"/>
                    <a:pt x="19832" y="0"/>
                    <a:pt x="20386" y="313"/>
                  </a:cubicBezTo>
                  <a:cubicBezTo>
                    <a:pt x="20940" y="626"/>
                    <a:pt x="21355" y="1252"/>
                    <a:pt x="21217" y="1800"/>
                  </a:cubicBezTo>
                  <a:cubicBezTo>
                    <a:pt x="21078" y="2348"/>
                    <a:pt x="20386" y="2817"/>
                    <a:pt x="18378" y="4383"/>
                  </a:cubicBezTo>
                  <a:cubicBezTo>
                    <a:pt x="16370" y="5948"/>
                    <a:pt x="13047" y="8609"/>
                    <a:pt x="10140" y="11035"/>
                  </a:cubicBezTo>
                  <a:cubicBezTo>
                    <a:pt x="7232" y="13461"/>
                    <a:pt x="4740" y="15652"/>
                    <a:pt x="3217" y="17061"/>
                  </a:cubicBezTo>
                  <a:cubicBezTo>
                    <a:pt x="1693" y="18470"/>
                    <a:pt x="1140" y="19096"/>
                    <a:pt x="655" y="19722"/>
                  </a:cubicBezTo>
                  <a:cubicBezTo>
                    <a:pt x="170" y="20348"/>
                    <a:pt x="-245" y="20974"/>
                    <a:pt x="170" y="21287"/>
                  </a:cubicBezTo>
                  <a:cubicBezTo>
                    <a:pt x="586" y="21600"/>
                    <a:pt x="1832" y="21600"/>
                    <a:pt x="4186" y="21522"/>
                  </a:cubicBezTo>
                  <a:cubicBezTo>
                    <a:pt x="6540" y="21443"/>
                    <a:pt x="10001" y="21287"/>
                    <a:pt x="12078" y="21287"/>
                  </a:cubicBezTo>
                  <a:cubicBezTo>
                    <a:pt x="14155" y="21287"/>
                    <a:pt x="14847" y="21443"/>
                    <a:pt x="155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807909" y="5680246"/>
              <a:ext cx="17662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6828" y="5760"/>
                    <a:pt x="12200" y="11520"/>
                    <a:pt x="9243" y="14832"/>
                  </a:cubicBezTo>
                  <a:cubicBezTo>
                    <a:pt x="6286" y="18144"/>
                    <a:pt x="5000" y="19008"/>
                    <a:pt x="3714" y="19440"/>
                  </a:cubicBezTo>
                  <a:cubicBezTo>
                    <a:pt x="2428" y="19872"/>
                    <a:pt x="1143" y="19872"/>
                    <a:pt x="500" y="19152"/>
                  </a:cubicBezTo>
                  <a:cubicBezTo>
                    <a:pt x="-143" y="18432"/>
                    <a:pt x="-143" y="16992"/>
                    <a:pt x="371" y="15840"/>
                  </a:cubicBezTo>
                  <a:cubicBezTo>
                    <a:pt x="886" y="14688"/>
                    <a:pt x="1914" y="13824"/>
                    <a:pt x="4228" y="13824"/>
                  </a:cubicBezTo>
                  <a:cubicBezTo>
                    <a:pt x="6543" y="13824"/>
                    <a:pt x="10143" y="14688"/>
                    <a:pt x="12971" y="16128"/>
                  </a:cubicBezTo>
                  <a:cubicBezTo>
                    <a:pt x="15800" y="17568"/>
                    <a:pt x="17857" y="19584"/>
                    <a:pt x="19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952779" y="5692946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4320"/>
                    <a:pt x="13680" y="8640"/>
                    <a:pt x="10080" y="12240"/>
                  </a:cubicBezTo>
                  <a:cubicBezTo>
                    <a:pt x="6480" y="15840"/>
                    <a:pt x="324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037446" y="5833558"/>
              <a:ext cx="124884" cy="14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1831" y="3622"/>
                  </a:moveTo>
                  <a:cubicBezTo>
                    <a:pt x="2929" y="2369"/>
                    <a:pt x="4027" y="1117"/>
                    <a:pt x="5675" y="491"/>
                  </a:cubicBezTo>
                  <a:cubicBezTo>
                    <a:pt x="7322" y="-135"/>
                    <a:pt x="9519" y="-135"/>
                    <a:pt x="11349" y="335"/>
                  </a:cubicBezTo>
                  <a:cubicBezTo>
                    <a:pt x="13180" y="804"/>
                    <a:pt x="14644" y="1743"/>
                    <a:pt x="13546" y="4561"/>
                  </a:cubicBezTo>
                  <a:cubicBezTo>
                    <a:pt x="12447" y="7378"/>
                    <a:pt x="8786" y="12074"/>
                    <a:pt x="5675" y="15204"/>
                  </a:cubicBezTo>
                  <a:cubicBezTo>
                    <a:pt x="2563" y="18335"/>
                    <a:pt x="0" y="19900"/>
                    <a:pt x="0" y="20682"/>
                  </a:cubicBezTo>
                  <a:cubicBezTo>
                    <a:pt x="0" y="21465"/>
                    <a:pt x="2563" y="21465"/>
                    <a:pt x="6590" y="20995"/>
                  </a:cubicBezTo>
                  <a:cubicBezTo>
                    <a:pt x="10617" y="20526"/>
                    <a:pt x="16108" y="19587"/>
                    <a:pt x="21600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295679" y="570564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444511" y="5506361"/>
              <a:ext cx="155969" cy="28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64" fill="norm" stroke="1" extrusionOk="0">
                  <a:moveTo>
                    <a:pt x="15173" y="3544"/>
                  </a:moveTo>
                  <a:cubicBezTo>
                    <a:pt x="16037" y="2904"/>
                    <a:pt x="16901" y="2264"/>
                    <a:pt x="16901" y="1624"/>
                  </a:cubicBezTo>
                  <a:cubicBezTo>
                    <a:pt x="16901" y="984"/>
                    <a:pt x="16037" y="344"/>
                    <a:pt x="13877" y="104"/>
                  </a:cubicBezTo>
                  <a:cubicBezTo>
                    <a:pt x="11717" y="-136"/>
                    <a:pt x="8261" y="24"/>
                    <a:pt x="5669" y="744"/>
                  </a:cubicBezTo>
                  <a:cubicBezTo>
                    <a:pt x="3077" y="1464"/>
                    <a:pt x="1349" y="2744"/>
                    <a:pt x="485" y="3864"/>
                  </a:cubicBezTo>
                  <a:cubicBezTo>
                    <a:pt x="-379" y="4984"/>
                    <a:pt x="-379" y="5944"/>
                    <a:pt x="2933" y="7704"/>
                  </a:cubicBezTo>
                  <a:cubicBezTo>
                    <a:pt x="6245" y="9464"/>
                    <a:pt x="12869" y="12024"/>
                    <a:pt x="16613" y="13624"/>
                  </a:cubicBezTo>
                  <a:cubicBezTo>
                    <a:pt x="20357" y="15224"/>
                    <a:pt x="21221" y="15864"/>
                    <a:pt x="21221" y="16904"/>
                  </a:cubicBezTo>
                  <a:cubicBezTo>
                    <a:pt x="21221" y="17944"/>
                    <a:pt x="20357" y="19384"/>
                    <a:pt x="19061" y="20264"/>
                  </a:cubicBezTo>
                  <a:cubicBezTo>
                    <a:pt x="17765" y="21144"/>
                    <a:pt x="16037" y="21464"/>
                    <a:pt x="14453" y="21464"/>
                  </a:cubicBezTo>
                  <a:cubicBezTo>
                    <a:pt x="12869" y="21464"/>
                    <a:pt x="11429" y="21144"/>
                    <a:pt x="10997" y="20104"/>
                  </a:cubicBezTo>
                  <a:cubicBezTo>
                    <a:pt x="10565" y="19064"/>
                    <a:pt x="11141" y="17304"/>
                    <a:pt x="11717" y="15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626500" y="5557079"/>
              <a:ext cx="208930" cy="2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32" fill="norm" stroke="1" extrusionOk="0">
                  <a:moveTo>
                    <a:pt x="4429" y="5232"/>
                  </a:moveTo>
                  <a:cubicBezTo>
                    <a:pt x="5498" y="5440"/>
                    <a:pt x="6567" y="5647"/>
                    <a:pt x="7744" y="5336"/>
                  </a:cubicBezTo>
                  <a:cubicBezTo>
                    <a:pt x="8920" y="5024"/>
                    <a:pt x="10203" y="4194"/>
                    <a:pt x="10952" y="3259"/>
                  </a:cubicBezTo>
                  <a:cubicBezTo>
                    <a:pt x="11700" y="2324"/>
                    <a:pt x="11914" y="1286"/>
                    <a:pt x="11486" y="663"/>
                  </a:cubicBezTo>
                  <a:cubicBezTo>
                    <a:pt x="11059" y="40"/>
                    <a:pt x="9989" y="-168"/>
                    <a:pt x="8385" y="144"/>
                  </a:cubicBezTo>
                  <a:cubicBezTo>
                    <a:pt x="6781" y="455"/>
                    <a:pt x="4643" y="1286"/>
                    <a:pt x="2825" y="3259"/>
                  </a:cubicBezTo>
                  <a:cubicBezTo>
                    <a:pt x="1007" y="5232"/>
                    <a:pt x="-490" y="8347"/>
                    <a:pt x="152" y="11047"/>
                  </a:cubicBezTo>
                  <a:cubicBezTo>
                    <a:pt x="793" y="13747"/>
                    <a:pt x="3573" y="16032"/>
                    <a:pt x="7423" y="17694"/>
                  </a:cubicBezTo>
                  <a:cubicBezTo>
                    <a:pt x="11272" y="19355"/>
                    <a:pt x="16191" y="20394"/>
                    <a:pt x="2111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917979" y="5422944"/>
              <a:ext cx="152401" cy="35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2866"/>
                  </a:moveTo>
                  <a:cubicBezTo>
                    <a:pt x="21300" y="1850"/>
                    <a:pt x="21000" y="833"/>
                    <a:pt x="19950" y="325"/>
                  </a:cubicBezTo>
                  <a:cubicBezTo>
                    <a:pt x="18900" y="-183"/>
                    <a:pt x="17100" y="-183"/>
                    <a:pt x="14250" y="961"/>
                  </a:cubicBezTo>
                  <a:cubicBezTo>
                    <a:pt x="11400" y="2104"/>
                    <a:pt x="7500" y="4391"/>
                    <a:pt x="4650" y="7313"/>
                  </a:cubicBezTo>
                  <a:cubicBezTo>
                    <a:pt x="1800" y="10236"/>
                    <a:pt x="0" y="13793"/>
                    <a:pt x="0" y="16208"/>
                  </a:cubicBezTo>
                  <a:cubicBezTo>
                    <a:pt x="0" y="18622"/>
                    <a:pt x="1800" y="19892"/>
                    <a:pt x="5400" y="20591"/>
                  </a:cubicBezTo>
                  <a:cubicBezTo>
                    <a:pt x="9000" y="21290"/>
                    <a:pt x="14400" y="21417"/>
                    <a:pt x="17400" y="21290"/>
                  </a:cubicBezTo>
                  <a:cubicBezTo>
                    <a:pt x="20400" y="21163"/>
                    <a:pt x="21000" y="20782"/>
                    <a:pt x="21600" y="20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086201" y="5529747"/>
              <a:ext cx="193729" cy="21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06" fill="norm" stroke="1" extrusionOk="0">
                  <a:moveTo>
                    <a:pt x="15150" y="3552"/>
                  </a:moveTo>
                  <a:cubicBezTo>
                    <a:pt x="14915" y="2514"/>
                    <a:pt x="14680" y="1475"/>
                    <a:pt x="13859" y="748"/>
                  </a:cubicBezTo>
                  <a:cubicBezTo>
                    <a:pt x="13037" y="21"/>
                    <a:pt x="11628" y="-394"/>
                    <a:pt x="9750" y="541"/>
                  </a:cubicBezTo>
                  <a:cubicBezTo>
                    <a:pt x="7872" y="1475"/>
                    <a:pt x="5524" y="3760"/>
                    <a:pt x="3528" y="7083"/>
                  </a:cubicBezTo>
                  <a:cubicBezTo>
                    <a:pt x="1532" y="10406"/>
                    <a:pt x="-111" y="14768"/>
                    <a:pt x="6" y="17468"/>
                  </a:cubicBezTo>
                  <a:cubicBezTo>
                    <a:pt x="124" y="20168"/>
                    <a:pt x="2002" y="21206"/>
                    <a:pt x="4702" y="21206"/>
                  </a:cubicBezTo>
                  <a:cubicBezTo>
                    <a:pt x="7402" y="21206"/>
                    <a:pt x="10924" y="20168"/>
                    <a:pt x="13272" y="17675"/>
                  </a:cubicBezTo>
                  <a:cubicBezTo>
                    <a:pt x="15619" y="15183"/>
                    <a:pt x="16793" y="11237"/>
                    <a:pt x="16559" y="8225"/>
                  </a:cubicBezTo>
                  <a:cubicBezTo>
                    <a:pt x="16324" y="5214"/>
                    <a:pt x="14680" y="3137"/>
                    <a:pt x="12450" y="1994"/>
                  </a:cubicBezTo>
                  <a:cubicBezTo>
                    <a:pt x="10219" y="852"/>
                    <a:pt x="7402" y="644"/>
                    <a:pt x="5406" y="644"/>
                  </a:cubicBezTo>
                  <a:cubicBezTo>
                    <a:pt x="3411" y="644"/>
                    <a:pt x="2237" y="852"/>
                    <a:pt x="1532" y="1475"/>
                  </a:cubicBezTo>
                  <a:cubicBezTo>
                    <a:pt x="828" y="2098"/>
                    <a:pt x="593" y="3137"/>
                    <a:pt x="2119" y="4383"/>
                  </a:cubicBezTo>
                  <a:cubicBezTo>
                    <a:pt x="3646" y="5629"/>
                    <a:pt x="6932" y="7083"/>
                    <a:pt x="9985" y="7810"/>
                  </a:cubicBezTo>
                  <a:cubicBezTo>
                    <a:pt x="13037" y="8537"/>
                    <a:pt x="15854" y="8537"/>
                    <a:pt x="17732" y="8225"/>
                  </a:cubicBezTo>
                  <a:cubicBezTo>
                    <a:pt x="19611" y="7914"/>
                    <a:pt x="20550" y="7291"/>
                    <a:pt x="21489" y="6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164409" y="5358105"/>
              <a:ext cx="115521" cy="15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67" fill="norm" stroke="1" extrusionOk="0">
                  <a:moveTo>
                    <a:pt x="6118" y="3223"/>
                  </a:moveTo>
                  <a:cubicBezTo>
                    <a:pt x="4547" y="4087"/>
                    <a:pt x="2976" y="4951"/>
                    <a:pt x="1798" y="6103"/>
                  </a:cubicBezTo>
                  <a:cubicBezTo>
                    <a:pt x="619" y="7255"/>
                    <a:pt x="-166" y="8695"/>
                    <a:pt x="30" y="8839"/>
                  </a:cubicBezTo>
                  <a:cubicBezTo>
                    <a:pt x="227" y="8983"/>
                    <a:pt x="1405" y="7831"/>
                    <a:pt x="2583" y="6391"/>
                  </a:cubicBezTo>
                  <a:cubicBezTo>
                    <a:pt x="3761" y="4951"/>
                    <a:pt x="4939" y="3223"/>
                    <a:pt x="6510" y="1927"/>
                  </a:cubicBezTo>
                  <a:cubicBezTo>
                    <a:pt x="8081" y="631"/>
                    <a:pt x="10045" y="-233"/>
                    <a:pt x="11419" y="55"/>
                  </a:cubicBezTo>
                  <a:cubicBezTo>
                    <a:pt x="12794" y="343"/>
                    <a:pt x="13579" y="1783"/>
                    <a:pt x="14365" y="4087"/>
                  </a:cubicBezTo>
                  <a:cubicBezTo>
                    <a:pt x="15150" y="6391"/>
                    <a:pt x="15936" y="9559"/>
                    <a:pt x="17114" y="12583"/>
                  </a:cubicBezTo>
                  <a:cubicBezTo>
                    <a:pt x="18292" y="15607"/>
                    <a:pt x="19863" y="18487"/>
                    <a:pt x="21434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298979" y="5678129"/>
              <a:ext cx="16463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0" y="21600"/>
                  </a:moveTo>
                  <a:cubicBezTo>
                    <a:pt x="3046" y="15191"/>
                    <a:pt x="6092" y="8782"/>
                    <a:pt x="8169" y="4985"/>
                  </a:cubicBezTo>
                  <a:cubicBezTo>
                    <a:pt x="10246" y="1187"/>
                    <a:pt x="11354" y="0"/>
                    <a:pt x="11908" y="0"/>
                  </a:cubicBezTo>
                  <a:cubicBezTo>
                    <a:pt x="12462" y="0"/>
                    <a:pt x="12462" y="1187"/>
                    <a:pt x="12323" y="2374"/>
                  </a:cubicBezTo>
                  <a:cubicBezTo>
                    <a:pt x="12185" y="3560"/>
                    <a:pt x="11908" y="4747"/>
                    <a:pt x="11769" y="5934"/>
                  </a:cubicBezTo>
                  <a:cubicBezTo>
                    <a:pt x="11631" y="7121"/>
                    <a:pt x="11631" y="8308"/>
                    <a:pt x="12185" y="9257"/>
                  </a:cubicBezTo>
                  <a:cubicBezTo>
                    <a:pt x="12738" y="10207"/>
                    <a:pt x="13846" y="10919"/>
                    <a:pt x="14954" y="10919"/>
                  </a:cubicBezTo>
                  <a:cubicBezTo>
                    <a:pt x="16062" y="10919"/>
                    <a:pt x="17169" y="10207"/>
                    <a:pt x="18277" y="9495"/>
                  </a:cubicBezTo>
                  <a:cubicBezTo>
                    <a:pt x="19385" y="8782"/>
                    <a:pt x="20492" y="8070"/>
                    <a:pt x="21046" y="8308"/>
                  </a:cubicBezTo>
                  <a:cubicBezTo>
                    <a:pt x="21600" y="8545"/>
                    <a:pt x="21600" y="9732"/>
                    <a:pt x="21462" y="11749"/>
                  </a:cubicBezTo>
                  <a:cubicBezTo>
                    <a:pt x="21323" y="13767"/>
                    <a:pt x="21046" y="16615"/>
                    <a:pt x="20769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500062" y="5756446"/>
              <a:ext cx="14694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5863" y="0"/>
                  </a:moveTo>
                  <a:cubicBezTo>
                    <a:pt x="4320" y="3411"/>
                    <a:pt x="2777" y="6821"/>
                    <a:pt x="1697" y="10042"/>
                  </a:cubicBezTo>
                  <a:cubicBezTo>
                    <a:pt x="617" y="13263"/>
                    <a:pt x="0" y="16295"/>
                    <a:pt x="0" y="16674"/>
                  </a:cubicBezTo>
                  <a:cubicBezTo>
                    <a:pt x="0" y="17053"/>
                    <a:pt x="617" y="14779"/>
                    <a:pt x="1234" y="12505"/>
                  </a:cubicBezTo>
                  <a:cubicBezTo>
                    <a:pt x="1851" y="10232"/>
                    <a:pt x="2469" y="7958"/>
                    <a:pt x="3240" y="5684"/>
                  </a:cubicBezTo>
                  <a:cubicBezTo>
                    <a:pt x="4011" y="3411"/>
                    <a:pt x="4937" y="1137"/>
                    <a:pt x="5863" y="758"/>
                  </a:cubicBezTo>
                  <a:cubicBezTo>
                    <a:pt x="6789" y="379"/>
                    <a:pt x="7714" y="1895"/>
                    <a:pt x="8331" y="3600"/>
                  </a:cubicBezTo>
                  <a:cubicBezTo>
                    <a:pt x="8949" y="5305"/>
                    <a:pt x="9257" y="7200"/>
                    <a:pt x="10183" y="7768"/>
                  </a:cubicBezTo>
                  <a:cubicBezTo>
                    <a:pt x="11109" y="8337"/>
                    <a:pt x="12651" y="7579"/>
                    <a:pt x="14657" y="6253"/>
                  </a:cubicBezTo>
                  <a:cubicBezTo>
                    <a:pt x="16663" y="4926"/>
                    <a:pt x="19131" y="3032"/>
                    <a:pt x="20366" y="3032"/>
                  </a:cubicBezTo>
                  <a:cubicBezTo>
                    <a:pt x="21600" y="3032"/>
                    <a:pt x="21600" y="4926"/>
                    <a:pt x="21137" y="8147"/>
                  </a:cubicBezTo>
                  <a:cubicBezTo>
                    <a:pt x="20674" y="11368"/>
                    <a:pt x="19749" y="15916"/>
                    <a:pt x="19286" y="18379"/>
                  </a:cubicBezTo>
                  <a:cubicBezTo>
                    <a:pt x="18823" y="20842"/>
                    <a:pt x="18823" y="21221"/>
                    <a:pt x="188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651801" y="5754785"/>
              <a:ext cx="142479" cy="13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936" fill="norm" stroke="1" extrusionOk="0">
                  <a:moveTo>
                    <a:pt x="21382" y="253"/>
                  </a:moveTo>
                  <a:cubicBezTo>
                    <a:pt x="19794" y="-70"/>
                    <a:pt x="18206" y="-392"/>
                    <a:pt x="15029" y="1381"/>
                  </a:cubicBezTo>
                  <a:cubicBezTo>
                    <a:pt x="11853" y="3154"/>
                    <a:pt x="7088" y="7023"/>
                    <a:pt x="4229" y="9924"/>
                  </a:cubicBezTo>
                  <a:cubicBezTo>
                    <a:pt x="1370" y="12826"/>
                    <a:pt x="417" y="14760"/>
                    <a:pt x="100" y="16533"/>
                  </a:cubicBezTo>
                  <a:cubicBezTo>
                    <a:pt x="-218" y="18307"/>
                    <a:pt x="100" y="19918"/>
                    <a:pt x="2958" y="20563"/>
                  </a:cubicBezTo>
                  <a:cubicBezTo>
                    <a:pt x="5817" y="21208"/>
                    <a:pt x="11217" y="20886"/>
                    <a:pt x="16617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730779" y="5845346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8895879" y="5419896"/>
              <a:ext cx="10371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49" y="1662"/>
                    <a:pt x="9698" y="3323"/>
                    <a:pt x="13886" y="5815"/>
                  </a:cubicBezTo>
                  <a:cubicBezTo>
                    <a:pt x="18073" y="8308"/>
                    <a:pt x="21600" y="11631"/>
                    <a:pt x="21600" y="14234"/>
                  </a:cubicBezTo>
                  <a:cubicBezTo>
                    <a:pt x="21600" y="16837"/>
                    <a:pt x="18073" y="18720"/>
                    <a:pt x="15208" y="19828"/>
                  </a:cubicBezTo>
                  <a:cubicBezTo>
                    <a:pt x="12343" y="20935"/>
                    <a:pt x="10139" y="21268"/>
                    <a:pt x="7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035579" y="5877096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414462" y="5467030"/>
              <a:ext cx="243418" cy="30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12021" y="7460"/>
                  </a:moveTo>
                  <a:cubicBezTo>
                    <a:pt x="12584" y="5960"/>
                    <a:pt x="13148" y="4460"/>
                    <a:pt x="13523" y="3185"/>
                  </a:cubicBezTo>
                  <a:cubicBezTo>
                    <a:pt x="13899" y="1910"/>
                    <a:pt x="14087" y="860"/>
                    <a:pt x="13523" y="335"/>
                  </a:cubicBezTo>
                  <a:cubicBezTo>
                    <a:pt x="12960" y="-190"/>
                    <a:pt x="11645" y="-190"/>
                    <a:pt x="9579" y="1010"/>
                  </a:cubicBezTo>
                  <a:cubicBezTo>
                    <a:pt x="7513" y="2210"/>
                    <a:pt x="4696" y="4610"/>
                    <a:pt x="2817" y="7685"/>
                  </a:cubicBezTo>
                  <a:cubicBezTo>
                    <a:pt x="939" y="10760"/>
                    <a:pt x="0" y="14510"/>
                    <a:pt x="0" y="17135"/>
                  </a:cubicBezTo>
                  <a:cubicBezTo>
                    <a:pt x="0" y="19760"/>
                    <a:pt x="939" y="21260"/>
                    <a:pt x="3287" y="21335"/>
                  </a:cubicBezTo>
                  <a:cubicBezTo>
                    <a:pt x="5635" y="21410"/>
                    <a:pt x="9391" y="20060"/>
                    <a:pt x="12021" y="16985"/>
                  </a:cubicBezTo>
                  <a:cubicBezTo>
                    <a:pt x="14650" y="13910"/>
                    <a:pt x="16153" y="9110"/>
                    <a:pt x="15965" y="6035"/>
                  </a:cubicBezTo>
                  <a:cubicBezTo>
                    <a:pt x="15777" y="2960"/>
                    <a:pt x="13899" y="1610"/>
                    <a:pt x="12490" y="1010"/>
                  </a:cubicBezTo>
                  <a:cubicBezTo>
                    <a:pt x="11082" y="410"/>
                    <a:pt x="10143" y="560"/>
                    <a:pt x="9297" y="1460"/>
                  </a:cubicBezTo>
                  <a:cubicBezTo>
                    <a:pt x="8452" y="2360"/>
                    <a:pt x="7701" y="4010"/>
                    <a:pt x="8170" y="5210"/>
                  </a:cubicBezTo>
                  <a:cubicBezTo>
                    <a:pt x="8640" y="6410"/>
                    <a:pt x="10330" y="7160"/>
                    <a:pt x="12115" y="7535"/>
                  </a:cubicBezTo>
                  <a:cubicBezTo>
                    <a:pt x="13899" y="7910"/>
                    <a:pt x="15777" y="7910"/>
                    <a:pt x="17186" y="7910"/>
                  </a:cubicBezTo>
                  <a:cubicBezTo>
                    <a:pt x="18595" y="7910"/>
                    <a:pt x="19534" y="7910"/>
                    <a:pt x="20191" y="7535"/>
                  </a:cubicBezTo>
                  <a:cubicBezTo>
                    <a:pt x="20849" y="7160"/>
                    <a:pt x="21224" y="6410"/>
                    <a:pt x="21600" y="5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9497912" y="5267496"/>
              <a:ext cx="12186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9152" y="6545"/>
                  </a:moveTo>
                  <a:cubicBezTo>
                    <a:pt x="6545" y="8291"/>
                    <a:pt x="3939" y="10036"/>
                    <a:pt x="2263" y="11564"/>
                  </a:cubicBezTo>
                  <a:cubicBezTo>
                    <a:pt x="587" y="13091"/>
                    <a:pt x="-158" y="14400"/>
                    <a:pt x="28" y="14618"/>
                  </a:cubicBezTo>
                  <a:cubicBezTo>
                    <a:pt x="214" y="14836"/>
                    <a:pt x="1332" y="13964"/>
                    <a:pt x="3380" y="11782"/>
                  </a:cubicBezTo>
                  <a:cubicBezTo>
                    <a:pt x="5428" y="9600"/>
                    <a:pt x="8408" y="6109"/>
                    <a:pt x="11201" y="3709"/>
                  </a:cubicBezTo>
                  <a:cubicBezTo>
                    <a:pt x="13994" y="1309"/>
                    <a:pt x="16601" y="0"/>
                    <a:pt x="18090" y="0"/>
                  </a:cubicBezTo>
                  <a:cubicBezTo>
                    <a:pt x="19580" y="0"/>
                    <a:pt x="19952" y="1309"/>
                    <a:pt x="20325" y="5127"/>
                  </a:cubicBezTo>
                  <a:cubicBezTo>
                    <a:pt x="20697" y="8945"/>
                    <a:pt x="21070" y="15273"/>
                    <a:pt x="21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9556279" y="5725875"/>
              <a:ext cx="170657" cy="21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82" fill="norm" stroke="1" extrusionOk="0">
                  <a:moveTo>
                    <a:pt x="0" y="21482"/>
                  </a:moveTo>
                  <a:cubicBezTo>
                    <a:pt x="1067" y="15976"/>
                    <a:pt x="2133" y="10470"/>
                    <a:pt x="3200" y="7294"/>
                  </a:cubicBezTo>
                  <a:cubicBezTo>
                    <a:pt x="4267" y="4117"/>
                    <a:pt x="5333" y="3270"/>
                    <a:pt x="6267" y="2423"/>
                  </a:cubicBezTo>
                  <a:cubicBezTo>
                    <a:pt x="7200" y="1576"/>
                    <a:pt x="8000" y="729"/>
                    <a:pt x="9067" y="306"/>
                  </a:cubicBezTo>
                  <a:cubicBezTo>
                    <a:pt x="10133" y="-118"/>
                    <a:pt x="11467" y="-118"/>
                    <a:pt x="12133" y="411"/>
                  </a:cubicBezTo>
                  <a:cubicBezTo>
                    <a:pt x="12800" y="941"/>
                    <a:pt x="12800" y="2000"/>
                    <a:pt x="12800" y="3058"/>
                  </a:cubicBezTo>
                  <a:cubicBezTo>
                    <a:pt x="12800" y="4117"/>
                    <a:pt x="12800" y="5176"/>
                    <a:pt x="12667" y="6553"/>
                  </a:cubicBezTo>
                  <a:cubicBezTo>
                    <a:pt x="12533" y="7929"/>
                    <a:pt x="12267" y="9623"/>
                    <a:pt x="12667" y="10153"/>
                  </a:cubicBezTo>
                  <a:cubicBezTo>
                    <a:pt x="13067" y="10682"/>
                    <a:pt x="14133" y="10047"/>
                    <a:pt x="15067" y="9306"/>
                  </a:cubicBezTo>
                  <a:cubicBezTo>
                    <a:pt x="16000" y="8564"/>
                    <a:pt x="16800" y="7717"/>
                    <a:pt x="17867" y="6658"/>
                  </a:cubicBezTo>
                  <a:cubicBezTo>
                    <a:pt x="18933" y="5600"/>
                    <a:pt x="20267" y="4329"/>
                    <a:pt x="20933" y="4329"/>
                  </a:cubicBezTo>
                  <a:cubicBezTo>
                    <a:pt x="21600" y="4329"/>
                    <a:pt x="21600" y="5600"/>
                    <a:pt x="21333" y="8141"/>
                  </a:cubicBezTo>
                  <a:cubicBezTo>
                    <a:pt x="21067" y="10682"/>
                    <a:pt x="20533" y="14494"/>
                    <a:pt x="20000" y="18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9747787" y="5761666"/>
              <a:ext cx="176793" cy="17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79" fill="norm" stroke="1" extrusionOk="0">
                  <a:moveTo>
                    <a:pt x="649" y="7946"/>
                  </a:moveTo>
                  <a:cubicBezTo>
                    <a:pt x="1421" y="6906"/>
                    <a:pt x="2192" y="5865"/>
                    <a:pt x="2835" y="6125"/>
                  </a:cubicBezTo>
                  <a:cubicBezTo>
                    <a:pt x="3478" y="6385"/>
                    <a:pt x="3992" y="7946"/>
                    <a:pt x="3864" y="10289"/>
                  </a:cubicBezTo>
                  <a:cubicBezTo>
                    <a:pt x="3735" y="12631"/>
                    <a:pt x="2964" y="15754"/>
                    <a:pt x="2192" y="17966"/>
                  </a:cubicBezTo>
                  <a:cubicBezTo>
                    <a:pt x="1421" y="20178"/>
                    <a:pt x="649" y="21479"/>
                    <a:pt x="264" y="21479"/>
                  </a:cubicBezTo>
                  <a:cubicBezTo>
                    <a:pt x="-122" y="21479"/>
                    <a:pt x="-122" y="20178"/>
                    <a:pt x="521" y="16795"/>
                  </a:cubicBezTo>
                  <a:cubicBezTo>
                    <a:pt x="1164" y="13412"/>
                    <a:pt x="2449" y="7946"/>
                    <a:pt x="3349" y="4563"/>
                  </a:cubicBezTo>
                  <a:cubicBezTo>
                    <a:pt x="4249" y="1180"/>
                    <a:pt x="4764" y="-121"/>
                    <a:pt x="5535" y="9"/>
                  </a:cubicBezTo>
                  <a:cubicBezTo>
                    <a:pt x="6307" y="139"/>
                    <a:pt x="7335" y="1701"/>
                    <a:pt x="8492" y="2612"/>
                  </a:cubicBezTo>
                  <a:cubicBezTo>
                    <a:pt x="9649" y="3522"/>
                    <a:pt x="10935" y="3783"/>
                    <a:pt x="12349" y="3522"/>
                  </a:cubicBezTo>
                  <a:cubicBezTo>
                    <a:pt x="13764" y="3262"/>
                    <a:pt x="15307" y="2481"/>
                    <a:pt x="16592" y="2612"/>
                  </a:cubicBezTo>
                  <a:cubicBezTo>
                    <a:pt x="17878" y="2742"/>
                    <a:pt x="18907" y="3783"/>
                    <a:pt x="19035" y="5995"/>
                  </a:cubicBezTo>
                  <a:cubicBezTo>
                    <a:pt x="19164" y="8207"/>
                    <a:pt x="18392" y="11590"/>
                    <a:pt x="17878" y="13932"/>
                  </a:cubicBezTo>
                  <a:cubicBezTo>
                    <a:pt x="17364" y="16274"/>
                    <a:pt x="17107" y="17575"/>
                    <a:pt x="17749" y="17445"/>
                  </a:cubicBezTo>
                  <a:cubicBezTo>
                    <a:pt x="18392" y="17315"/>
                    <a:pt x="19935" y="15754"/>
                    <a:pt x="21478" y="14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9935162" y="5747781"/>
              <a:ext cx="138462" cy="19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92" fill="norm" stroke="1" extrusionOk="0">
                  <a:moveTo>
                    <a:pt x="12109" y="4388"/>
                  </a:moveTo>
                  <a:cubicBezTo>
                    <a:pt x="13745" y="3698"/>
                    <a:pt x="15382" y="3009"/>
                    <a:pt x="16855" y="2205"/>
                  </a:cubicBezTo>
                  <a:cubicBezTo>
                    <a:pt x="18327" y="1401"/>
                    <a:pt x="19636" y="481"/>
                    <a:pt x="19473" y="137"/>
                  </a:cubicBezTo>
                  <a:cubicBezTo>
                    <a:pt x="19309" y="-208"/>
                    <a:pt x="17673" y="22"/>
                    <a:pt x="14400" y="1745"/>
                  </a:cubicBezTo>
                  <a:cubicBezTo>
                    <a:pt x="11127" y="3469"/>
                    <a:pt x="6218" y="6686"/>
                    <a:pt x="3436" y="9443"/>
                  </a:cubicBezTo>
                  <a:cubicBezTo>
                    <a:pt x="655" y="12201"/>
                    <a:pt x="0" y="14498"/>
                    <a:pt x="0" y="16337"/>
                  </a:cubicBezTo>
                  <a:cubicBezTo>
                    <a:pt x="0" y="18175"/>
                    <a:pt x="655" y="19554"/>
                    <a:pt x="2945" y="20358"/>
                  </a:cubicBezTo>
                  <a:cubicBezTo>
                    <a:pt x="5236" y="21162"/>
                    <a:pt x="9164" y="21392"/>
                    <a:pt x="12109" y="21392"/>
                  </a:cubicBezTo>
                  <a:cubicBezTo>
                    <a:pt x="15055" y="21392"/>
                    <a:pt x="17018" y="21162"/>
                    <a:pt x="18491" y="20588"/>
                  </a:cubicBezTo>
                  <a:cubicBezTo>
                    <a:pt x="19964" y="20013"/>
                    <a:pt x="20945" y="19094"/>
                    <a:pt x="21273" y="18405"/>
                  </a:cubicBezTo>
                  <a:cubicBezTo>
                    <a:pt x="21600" y="17715"/>
                    <a:pt x="21273" y="17256"/>
                    <a:pt x="20945" y="16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9956329" y="5858046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013479" y="5587889"/>
              <a:ext cx="387351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1180" y="19377"/>
                    <a:pt x="2361" y="17498"/>
                    <a:pt x="3600" y="14681"/>
                  </a:cubicBezTo>
                  <a:cubicBezTo>
                    <a:pt x="4839" y="11864"/>
                    <a:pt x="6138" y="8107"/>
                    <a:pt x="8911" y="5290"/>
                  </a:cubicBezTo>
                  <a:cubicBezTo>
                    <a:pt x="11685" y="2472"/>
                    <a:pt x="15934" y="594"/>
                    <a:pt x="18413" y="125"/>
                  </a:cubicBezTo>
                  <a:cubicBezTo>
                    <a:pt x="20892" y="-345"/>
                    <a:pt x="21600" y="594"/>
                    <a:pt x="21600" y="1533"/>
                  </a:cubicBezTo>
                  <a:cubicBezTo>
                    <a:pt x="21600" y="2472"/>
                    <a:pt x="20892" y="3412"/>
                    <a:pt x="20184" y="4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200544" y="5477046"/>
              <a:ext cx="54236" cy="25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47" fill="norm" stroke="1" extrusionOk="0">
                  <a:moveTo>
                    <a:pt x="13810" y="0"/>
                  </a:moveTo>
                  <a:cubicBezTo>
                    <a:pt x="9656" y="0"/>
                    <a:pt x="5502" y="0"/>
                    <a:pt x="3010" y="454"/>
                  </a:cubicBezTo>
                  <a:cubicBezTo>
                    <a:pt x="518" y="908"/>
                    <a:pt x="-313" y="1815"/>
                    <a:pt x="102" y="4447"/>
                  </a:cubicBezTo>
                  <a:cubicBezTo>
                    <a:pt x="518" y="7079"/>
                    <a:pt x="2179" y="11435"/>
                    <a:pt x="3425" y="14158"/>
                  </a:cubicBezTo>
                  <a:cubicBezTo>
                    <a:pt x="4672" y="16881"/>
                    <a:pt x="5502" y="17970"/>
                    <a:pt x="7164" y="19059"/>
                  </a:cubicBezTo>
                  <a:cubicBezTo>
                    <a:pt x="8825" y="20148"/>
                    <a:pt x="11318" y="21237"/>
                    <a:pt x="13810" y="21418"/>
                  </a:cubicBezTo>
                  <a:cubicBezTo>
                    <a:pt x="16302" y="21600"/>
                    <a:pt x="18795" y="20874"/>
                    <a:pt x="21287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436850" y="5433021"/>
              <a:ext cx="262878" cy="26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94" fill="norm" stroke="1" extrusionOk="0">
                  <a:moveTo>
                    <a:pt x="6340" y="4048"/>
                  </a:moveTo>
                  <a:cubicBezTo>
                    <a:pt x="5312" y="3368"/>
                    <a:pt x="4283" y="2687"/>
                    <a:pt x="4112" y="2092"/>
                  </a:cubicBezTo>
                  <a:cubicBezTo>
                    <a:pt x="3940" y="1497"/>
                    <a:pt x="4626" y="986"/>
                    <a:pt x="6940" y="646"/>
                  </a:cubicBezTo>
                  <a:cubicBezTo>
                    <a:pt x="9255" y="306"/>
                    <a:pt x="13197" y="136"/>
                    <a:pt x="15597" y="51"/>
                  </a:cubicBezTo>
                  <a:cubicBezTo>
                    <a:pt x="17997" y="-34"/>
                    <a:pt x="18855" y="-34"/>
                    <a:pt x="19626" y="221"/>
                  </a:cubicBezTo>
                  <a:cubicBezTo>
                    <a:pt x="20397" y="476"/>
                    <a:pt x="21083" y="986"/>
                    <a:pt x="21255" y="1667"/>
                  </a:cubicBezTo>
                  <a:cubicBezTo>
                    <a:pt x="21426" y="2347"/>
                    <a:pt x="21083" y="3197"/>
                    <a:pt x="18169" y="5323"/>
                  </a:cubicBezTo>
                  <a:cubicBezTo>
                    <a:pt x="15255" y="7449"/>
                    <a:pt x="9769" y="10851"/>
                    <a:pt x="6340" y="13232"/>
                  </a:cubicBezTo>
                  <a:cubicBezTo>
                    <a:pt x="2912" y="15613"/>
                    <a:pt x="1540" y="16974"/>
                    <a:pt x="769" y="18079"/>
                  </a:cubicBezTo>
                  <a:cubicBezTo>
                    <a:pt x="-3" y="19185"/>
                    <a:pt x="-174" y="20035"/>
                    <a:pt x="169" y="20631"/>
                  </a:cubicBezTo>
                  <a:cubicBezTo>
                    <a:pt x="512" y="21226"/>
                    <a:pt x="1369" y="21566"/>
                    <a:pt x="3683" y="21481"/>
                  </a:cubicBezTo>
                  <a:cubicBezTo>
                    <a:pt x="5997" y="21396"/>
                    <a:pt x="9769" y="20886"/>
                    <a:pt x="12512" y="20460"/>
                  </a:cubicBezTo>
                  <a:cubicBezTo>
                    <a:pt x="15255" y="20035"/>
                    <a:pt x="16969" y="19695"/>
                    <a:pt x="18683" y="19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637102" y="5604046"/>
              <a:ext cx="163778" cy="10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52" fill="norm" stroke="1" extrusionOk="0">
                  <a:moveTo>
                    <a:pt x="21427" y="0"/>
                  </a:moveTo>
                  <a:cubicBezTo>
                    <a:pt x="19212" y="2592"/>
                    <a:pt x="16996" y="5184"/>
                    <a:pt x="14089" y="8856"/>
                  </a:cubicBezTo>
                  <a:cubicBezTo>
                    <a:pt x="11181" y="12528"/>
                    <a:pt x="7581" y="17280"/>
                    <a:pt x="5089" y="19440"/>
                  </a:cubicBezTo>
                  <a:cubicBezTo>
                    <a:pt x="2596" y="21600"/>
                    <a:pt x="1212" y="21168"/>
                    <a:pt x="519" y="19872"/>
                  </a:cubicBezTo>
                  <a:cubicBezTo>
                    <a:pt x="-173" y="18576"/>
                    <a:pt x="-173" y="16416"/>
                    <a:pt x="519" y="15120"/>
                  </a:cubicBezTo>
                  <a:cubicBezTo>
                    <a:pt x="1212" y="13824"/>
                    <a:pt x="2596" y="13392"/>
                    <a:pt x="3981" y="13176"/>
                  </a:cubicBezTo>
                  <a:cubicBezTo>
                    <a:pt x="5365" y="12960"/>
                    <a:pt x="6750" y="12960"/>
                    <a:pt x="9519" y="14256"/>
                  </a:cubicBezTo>
                  <a:cubicBezTo>
                    <a:pt x="12289" y="15552"/>
                    <a:pt x="16442" y="18144"/>
                    <a:pt x="20596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800879" y="5616746"/>
              <a:ext cx="69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0870729" y="5693888"/>
              <a:ext cx="101601" cy="10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352"/>
                  </a:moveTo>
                  <a:cubicBezTo>
                    <a:pt x="2250" y="1082"/>
                    <a:pt x="4500" y="-189"/>
                    <a:pt x="6300" y="23"/>
                  </a:cubicBezTo>
                  <a:cubicBezTo>
                    <a:pt x="8100" y="235"/>
                    <a:pt x="9450" y="1929"/>
                    <a:pt x="10125" y="3835"/>
                  </a:cubicBezTo>
                  <a:cubicBezTo>
                    <a:pt x="10800" y="5740"/>
                    <a:pt x="10800" y="7858"/>
                    <a:pt x="10350" y="9976"/>
                  </a:cubicBezTo>
                  <a:cubicBezTo>
                    <a:pt x="9900" y="12093"/>
                    <a:pt x="9000" y="14211"/>
                    <a:pt x="6750" y="16117"/>
                  </a:cubicBezTo>
                  <a:cubicBezTo>
                    <a:pt x="4500" y="18023"/>
                    <a:pt x="900" y="19717"/>
                    <a:pt x="675" y="20564"/>
                  </a:cubicBezTo>
                  <a:cubicBezTo>
                    <a:pt x="450" y="21411"/>
                    <a:pt x="3600" y="21411"/>
                    <a:pt x="7650" y="20987"/>
                  </a:cubicBezTo>
                  <a:cubicBezTo>
                    <a:pt x="11700" y="20564"/>
                    <a:pt x="16650" y="19717"/>
                    <a:pt x="21600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1035829" y="573739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1179245" y="5479961"/>
              <a:ext cx="102626" cy="23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60" h="21430" fill="norm" stroke="1" extrusionOk="0">
                  <a:moveTo>
                    <a:pt x="13956" y="3178"/>
                  </a:moveTo>
                  <a:cubicBezTo>
                    <a:pt x="14771" y="2222"/>
                    <a:pt x="15586" y="1266"/>
                    <a:pt x="14975" y="693"/>
                  </a:cubicBezTo>
                  <a:cubicBezTo>
                    <a:pt x="14364" y="119"/>
                    <a:pt x="12326" y="-72"/>
                    <a:pt x="10085" y="24"/>
                  </a:cubicBezTo>
                  <a:cubicBezTo>
                    <a:pt x="7843" y="119"/>
                    <a:pt x="5398" y="501"/>
                    <a:pt x="3156" y="1648"/>
                  </a:cubicBezTo>
                  <a:cubicBezTo>
                    <a:pt x="915" y="2795"/>
                    <a:pt x="-1123" y="4707"/>
                    <a:pt x="711" y="6905"/>
                  </a:cubicBezTo>
                  <a:cubicBezTo>
                    <a:pt x="2545" y="9103"/>
                    <a:pt x="8251" y="11588"/>
                    <a:pt x="11919" y="13213"/>
                  </a:cubicBezTo>
                  <a:cubicBezTo>
                    <a:pt x="15586" y="14838"/>
                    <a:pt x="17217" y="15602"/>
                    <a:pt x="18439" y="16558"/>
                  </a:cubicBezTo>
                  <a:cubicBezTo>
                    <a:pt x="19662" y="17514"/>
                    <a:pt x="20477" y="18661"/>
                    <a:pt x="18847" y="19521"/>
                  </a:cubicBezTo>
                  <a:cubicBezTo>
                    <a:pt x="17217" y="20381"/>
                    <a:pt x="13141" y="20955"/>
                    <a:pt x="10085" y="21241"/>
                  </a:cubicBezTo>
                  <a:cubicBezTo>
                    <a:pt x="7028" y="21528"/>
                    <a:pt x="4990" y="21528"/>
                    <a:pt x="3564" y="20955"/>
                  </a:cubicBezTo>
                  <a:cubicBezTo>
                    <a:pt x="2137" y="20381"/>
                    <a:pt x="1322" y="19234"/>
                    <a:pt x="507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1278415" y="5521487"/>
              <a:ext cx="111127" cy="17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078" fill="norm" stroke="1" extrusionOk="0">
                  <a:moveTo>
                    <a:pt x="7865" y="9684"/>
                  </a:moveTo>
                  <a:cubicBezTo>
                    <a:pt x="12108" y="7946"/>
                    <a:pt x="16351" y="6208"/>
                    <a:pt x="18473" y="4719"/>
                  </a:cubicBezTo>
                  <a:cubicBezTo>
                    <a:pt x="20594" y="3229"/>
                    <a:pt x="20594" y="1987"/>
                    <a:pt x="19630" y="1119"/>
                  </a:cubicBezTo>
                  <a:cubicBezTo>
                    <a:pt x="18665" y="250"/>
                    <a:pt x="16737" y="-247"/>
                    <a:pt x="13651" y="125"/>
                  </a:cubicBezTo>
                  <a:cubicBezTo>
                    <a:pt x="10565" y="498"/>
                    <a:pt x="6323" y="1739"/>
                    <a:pt x="3430" y="4346"/>
                  </a:cubicBezTo>
                  <a:cubicBezTo>
                    <a:pt x="537" y="6953"/>
                    <a:pt x="-1006" y="10925"/>
                    <a:pt x="730" y="14029"/>
                  </a:cubicBezTo>
                  <a:cubicBezTo>
                    <a:pt x="2465" y="17132"/>
                    <a:pt x="7480" y="19367"/>
                    <a:pt x="11144" y="20360"/>
                  </a:cubicBezTo>
                  <a:cubicBezTo>
                    <a:pt x="14808" y="21353"/>
                    <a:pt x="17123" y="21105"/>
                    <a:pt x="19437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1399505" y="5413546"/>
              <a:ext cx="15702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847"/>
                  </a:moveTo>
                  <a:cubicBezTo>
                    <a:pt x="20213" y="424"/>
                    <a:pt x="19061" y="0"/>
                    <a:pt x="17765" y="0"/>
                  </a:cubicBezTo>
                  <a:cubicBezTo>
                    <a:pt x="16469" y="0"/>
                    <a:pt x="15029" y="424"/>
                    <a:pt x="12293" y="2329"/>
                  </a:cubicBezTo>
                  <a:cubicBezTo>
                    <a:pt x="9557" y="4235"/>
                    <a:pt x="5525" y="7624"/>
                    <a:pt x="3077" y="10447"/>
                  </a:cubicBezTo>
                  <a:cubicBezTo>
                    <a:pt x="629" y="13271"/>
                    <a:pt x="-235" y="15529"/>
                    <a:pt x="53" y="17294"/>
                  </a:cubicBezTo>
                  <a:cubicBezTo>
                    <a:pt x="341" y="19059"/>
                    <a:pt x="1781" y="20329"/>
                    <a:pt x="3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1500325" y="5527846"/>
              <a:ext cx="119705" cy="20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64" fill="norm" stroke="1" extrusionOk="0">
                  <a:moveTo>
                    <a:pt x="18020" y="0"/>
                  </a:moveTo>
                  <a:cubicBezTo>
                    <a:pt x="15747" y="0"/>
                    <a:pt x="13473" y="0"/>
                    <a:pt x="11389" y="1238"/>
                  </a:cubicBezTo>
                  <a:cubicBezTo>
                    <a:pt x="9305" y="2475"/>
                    <a:pt x="7410" y="4950"/>
                    <a:pt x="5515" y="7987"/>
                  </a:cubicBezTo>
                  <a:cubicBezTo>
                    <a:pt x="3620" y="11025"/>
                    <a:pt x="1726" y="14625"/>
                    <a:pt x="1157" y="16987"/>
                  </a:cubicBezTo>
                  <a:cubicBezTo>
                    <a:pt x="589" y="19350"/>
                    <a:pt x="1347" y="20475"/>
                    <a:pt x="2673" y="21037"/>
                  </a:cubicBezTo>
                  <a:cubicBezTo>
                    <a:pt x="3999" y="21600"/>
                    <a:pt x="5894" y="21600"/>
                    <a:pt x="8736" y="19687"/>
                  </a:cubicBezTo>
                  <a:cubicBezTo>
                    <a:pt x="11578" y="17775"/>
                    <a:pt x="15368" y="13950"/>
                    <a:pt x="16694" y="10800"/>
                  </a:cubicBezTo>
                  <a:cubicBezTo>
                    <a:pt x="18020" y="7650"/>
                    <a:pt x="16884" y="5175"/>
                    <a:pt x="14042" y="3825"/>
                  </a:cubicBezTo>
                  <a:cubicBezTo>
                    <a:pt x="11199" y="2475"/>
                    <a:pt x="6652" y="2250"/>
                    <a:pt x="3810" y="2587"/>
                  </a:cubicBezTo>
                  <a:cubicBezTo>
                    <a:pt x="968" y="2925"/>
                    <a:pt x="-169" y="3825"/>
                    <a:pt x="20" y="4613"/>
                  </a:cubicBezTo>
                  <a:cubicBezTo>
                    <a:pt x="210" y="5400"/>
                    <a:pt x="1726" y="6075"/>
                    <a:pt x="5515" y="6188"/>
                  </a:cubicBezTo>
                  <a:cubicBezTo>
                    <a:pt x="9305" y="6300"/>
                    <a:pt x="15368" y="5850"/>
                    <a:pt x="21431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536945" y="5369112"/>
              <a:ext cx="95785" cy="12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25" fill="norm" stroke="1" extrusionOk="0">
                  <a:moveTo>
                    <a:pt x="4345" y="17873"/>
                  </a:moveTo>
                  <a:cubicBezTo>
                    <a:pt x="2466" y="16756"/>
                    <a:pt x="588" y="15639"/>
                    <a:pt x="119" y="14149"/>
                  </a:cubicBezTo>
                  <a:cubicBezTo>
                    <a:pt x="-351" y="12659"/>
                    <a:pt x="588" y="10797"/>
                    <a:pt x="2701" y="8563"/>
                  </a:cubicBezTo>
                  <a:cubicBezTo>
                    <a:pt x="4814" y="6328"/>
                    <a:pt x="8101" y="3722"/>
                    <a:pt x="10919" y="2046"/>
                  </a:cubicBezTo>
                  <a:cubicBezTo>
                    <a:pt x="13736" y="370"/>
                    <a:pt x="16084" y="-375"/>
                    <a:pt x="17258" y="184"/>
                  </a:cubicBezTo>
                  <a:cubicBezTo>
                    <a:pt x="18432" y="742"/>
                    <a:pt x="18432" y="2604"/>
                    <a:pt x="18901" y="5397"/>
                  </a:cubicBezTo>
                  <a:cubicBezTo>
                    <a:pt x="19371" y="8191"/>
                    <a:pt x="20310" y="11915"/>
                    <a:pt x="20779" y="14708"/>
                  </a:cubicBezTo>
                  <a:cubicBezTo>
                    <a:pt x="21249" y="17501"/>
                    <a:pt x="21249" y="19363"/>
                    <a:pt x="21249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1842279" y="5419896"/>
              <a:ext cx="15583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0" y="0"/>
                  </a:moveTo>
                  <a:cubicBezTo>
                    <a:pt x="2558" y="500"/>
                    <a:pt x="5116" y="1000"/>
                    <a:pt x="8242" y="2500"/>
                  </a:cubicBezTo>
                  <a:cubicBezTo>
                    <a:pt x="11368" y="4000"/>
                    <a:pt x="15063" y="6500"/>
                    <a:pt x="17621" y="9150"/>
                  </a:cubicBezTo>
                  <a:cubicBezTo>
                    <a:pt x="20179" y="11800"/>
                    <a:pt x="21600" y="14600"/>
                    <a:pt x="20605" y="16650"/>
                  </a:cubicBezTo>
                  <a:cubicBezTo>
                    <a:pt x="19611" y="18700"/>
                    <a:pt x="16200" y="20000"/>
                    <a:pt x="12932" y="20700"/>
                  </a:cubicBezTo>
                  <a:cubicBezTo>
                    <a:pt x="9663" y="21400"/>
                    <a:pt x="6537" y="21500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1550179" y="5737881"/>
              <a:ext cx="91272" cy="13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04" fill="norm" stroke="1" extrusionOk="0">
                  <a:moveTo>
                    <a:pt x="0" y="21204"/>
                  </a:moveTo>
                  <a:cubicBezTo>
                    <a:pt x="491" y="17980"/>
                    <a:pt x="982" y="14756"/>
                    <a:pt x="1964" y="12177"/>
                  </a:cubicBezTo>
                  <a:cubicBezTo>
                    <a:pt x="2945" y="9598"/>
                    <a:pt x="4418" y="7664"/>
                    <a:pt x="6382" y="5407"/>
                  </a:cubicBezTo>
                  <a:cubicBezTo>
                    <a:pt x="8345" y="3150"/>
                    <a:pt x="10800" y="571"/>
                    <a:pt x="12273" y="88"/>
                  </a:cubicBezTo>
                  <a:cubicBezTo>
                    <a:pt x="13745" y="-396"/>
                    <a:pt x="14236" y="1216"/>
                    <a:pt x="14482" y="2828"/>
                  </a:cubicBezTo>
                  <a:cubicBezTo>
                    <a:pt x="14727" y="4440"/>
                    <a:pt x="14727" y="6052"/>
                    <a:pt x="15955" y="6535"/>
                  </a:cubicBezTo>
                  <a:cubicBezTo>
                    <a:pt x="17182" y="7019"/>
                    <a:pt x="19636" y="6374"/>
                    <a:pt x="20618" y="7180"/>
                  </a:cubicBezTo>
                  <a:cubicBezTo>
                    <a:pt x="21600" y="7986"/>
                    <a:pt x="21109" y="10243"/>
                    <a:pt x="20373" y="12661"/>
                  </a:cubicBezTo>
                  <a:cubicBezTo>
                    <a:pt x="19636" y="15079"/>
                    <a:pt x="18655" y="17658"/>
                    <a:pt x="17673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1658394" y="5772231"/>
              <a:ext cx="83512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44" fill="norm" stroke="1" extrusionOk="0">
                  <a:moveTo>
                    <a:pt x="4792" y="10144"/>
                  </a:moveTo>
                  <a:cubicBezTo>
                    <a:pt x="3712" y="12394"/>
                    <a:pt x="2632" y="14644"/>
                    <a:pt x="1822" y="16894"/>
                  </a:cubicBezTo>
                  <a:cubicBezTo>
                    <a:pt x="1012" y="19144"/>
                    <a:pt x="472" y="21394"/>
                    <a:pt x="202" y="20269"/>
                  </a:cubicBezTo>
                  <a:cubicBezTo>
                    <a:pt x="-68" y="19144"/>
                    <a:pt x="-68" y="14644"/>
                    <a:pt x="202" y="11269"/>
                  </a:cubicBezTo>
                  <a:cubicBezTo>
                    <a:pt x="472" y="7894"/>
                    <a:pt x="1012" y="5644"/>
                    <a:pt x="2092" y="3619"/>
                  </a:cubicBezTo>
                  <a:cubicBezTo>
                    <a:pt x="3172" y="1594"/>
                    <a:pt x="4792" y="-206"/>
                    <a:pt x="6142" y="19"/>
                  </a:cubicBezTo>
                  <a:cubicBezTo>
                    <a:pt x="7492" y="244"/>
                    <a:pt x="8572" y="2494"/>
                    <a:pt x="10462" y="3844"/>
                  </a:cubicBezTo>
                  <a:cubicBezTo>
                    <a:pt x="12352" y="5194"/>
                    <a:pt x="15052" y="5644"/>
                    <a:pt x="17212" y="4969"/>
                  </a:cubicBezTo>
                  <a:cubicBezTo>
                    <a:pt x="19372" y="4294"/>
                    <a:pt x="20992" y="2494"/>
                    <a:pt x="21262" y="3844"/>
                  </a:cubicBezTo>
                  <a:cubicBezTo>
                    <a:pt x="21532" y="5194"/>
                    <a:pt x="20452" y="9694"/>
                    <a:pt x="19912" y="13069"/>
                  </a:cubicBezTo>
                  <a:cubicBezTo>
                    <a:pt x="19372" y="16444"/>
                    <a:pt x="19372" y="18694"/>
                    <a:pt x="19372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1761545" y="5788196"/>
              <a:ext cx="8073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21125" y="2160"/>
                  </a:moveTo>
                  <a:cubicBezTo>
                    <a:pt x="18910" y="1080"/>
                    <a:pt x="16694" y="0"/>
                    <a:pt x="14479" y="0"/>
                  </a:cubicBezTo>
                  <a:cubicBezTo>
                    <a:pt x="12263" y="0"/>
                    <a:pt x="10048" y="1080"/>
                    <a:pt x="7556" y="3240"/>
                  </a:cubicBezTo>
                  <a:cubicBezTo>
                    <a:pt x="5063" y="5400"/>
                    <a:pt x="2294" y="8640"/>
                    <a:pt x="910" y="11160"/>
                  </a:cubicBezTo>
                  <a:cubicBezTo>
                    <a:pt x="-475" y="13680"/>
                    <a:pt x="-475" y="15480"/>
                    <a:pt x="2294" y="17100"/>
                  </a:cubicBezTo>
                  <a:cubicBezTo>
                    <a:pt x="5063" y="18720"/>
                    <a:pt x="10602" y="20160"/>
                    <a:pt x="161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1785129" y="585804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1727979" y="5465862"/>
              <a:ext cx="146043" cy="31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97" fill="norm" stroke="1" extrusionOk="0">
                  <a:moveTo>
                    <a:pt x="0" y="1193"/>
                  </a:moveTo>
                  <a:cubicBezTo>
                    <a:pt x="1217" y="761"/>
                    <a:pt x="2434" y="329"/>
                    <a:pt x="3803" y="113"/>
                  </a:cubicBezTo>
                  <a:cubicBezTo>
                    <a:pt x="5172" y="-103"/>
                    <a:pt x="6693" y="-103"/>
                    <a:pt x="9279" y="977"/>
                  </a:cubicBezTo>
                  <a:cubicBezTo>
                    <a:pt x="11865" y="2057"/>
                    <a:pt x="15515" y="4217"/>
                    <a:pt x="17949" y="6953"/>
                  </a:cubicBezTo>
                  <a:cubicBezTo>
                    <a:pt x="20383" y="9689"/>
                    <a:pt x="21600" y="13001"/>
                    <a:pt x="20687" y="15521"/>
                  </a:cubicBezTo>
                  <a:cubicBezTo>
                    <a:pt x="19775" y="18041"/>
                    <a:pt x="16732" y="19769"/>
                    <a:pt x="1369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-1" y="3690924"/>
              <a:ext cx="545631" cy="231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57" fill="norm" stroke="1" extrusionOk="0">
                  <a:moveTo>
                    <a:pt x="21581" y="549"/>
                  </a:moveTo>
                  <a:cubicBezTo>
                    <a:pt x="21414" y="391"/>
                    <a:pt x="21246" y="233"/>
                    <a:pt x="20576" y="125"/>
                  </a:cubicBezTo>
                  <a:cubicBezTo>
                    <a:pt x="19907" y="16"/>
                    <a:pt x="18734" y="-43"/>
                    <a:pt x="17102" y="36"/>
                  </a:cubicBezTo>
                  <a:cubicBezTo>
                    <a:pt x="15469" y="115"/>
                    <a:pt x="13376" y="332"/>
                    <a:pt x="11493" y="657"/>
                  </a:cubicBezTo>
                  <a:cubicBezTo>
                    <a:pt x="9609" y="983"/>
                    <a:pt x="7934" y="1417"/>
                    <a:pt x="6721" y="1930"/>
                  </a:cubicBezTo>
                  <a:cubicBezTo>
                    <a:pt x="5507" y="2442"/>
                    <a:pt x="4753" y="3034"/>
                    <a:pt x="4293" y="3685"/>
                  </a:cubicBezTo>
                  <a:cubicBezTo>
                    <a:pt x="3832" y="4336"/>
                    <a:pt x="3665" y="5046"/>
                    <a:pt x="3958" y="5776"/>
                  </a:cubicBezTo>
                  <a:cubicBezTo>
                    <a:pt x="4251" y="6506"/>
                    <a:pt x="5004" y="7256"/>
                    <a:pt x="5841" y="7956"/>
                  </a:cubicBezTo>
                  <a:cubicBezTo>
                    <a:pt x="6679" y="8656"/>
                    <a:pt x="7600" y="9307"/>
                    <a:pt x="8186" y="9978"/>
                  </a:cubicBezTo>
                  <a:cubicBezTo>
                    <a:pt x="8772" y="10649"/>
                    <a:pt x="9023" y="11339"/>
                    <a:pt x="8981" y="11960"/>
                  </a:cubicBezTo>
                  <a:cubicBezTo>
                    <a:pt x="8939" y="12582"/>
                    <a:pt x="8604" y="13134"/>
                    <a:pt x="7809" y="13598"/>
                  </a:cubicBezTo>
                  <a:cubicBezTo>
                    <a:pt x="7014" y="14061"/>
                    <a:pt x="5758" y="14436"/>
                    <a:pt x="4544" y="14633"/>
                  </a:cubicBezTo>
                  <a:cubicBezTo>
                    <a:pt x="3330" y="14830"/>
                    <a:pt x="2158" y="14850"/>
                    <a:pt x="1446" y="14821"/>
                  </a:cubicBezTo>
                  <a:cubicBezTo>
                    <a:pt x="734" y="14791"/>
                    <a:pt x="483" y="14712"/>
                    <a:pt x="316" y="14623"/>
                  </a:cubicBezTo>
                  <a:cubicBezTo>
                    <a:pt x="148" y="14535"/>
                    <a:pt x="65" y="14436"/>
                    <a:pt x="23" y="14337"/>
                  </a:cubicBezTo>
                  <a:cubicBezTo>
                    <a:pt x="-19" y="14239"/>
                    <a:pt x="-19" y="14140"/>
                    <a:pt x="148" y="14061"/>
                  </a:cubicBezTo>
                  <a:cubicBezTo>
                    <a:pt x="316" y="13982"/>
                    <a:pt x="651" y="13923"/>
                    <a:pt x="1279" y="13923"/>
                  </a:cubicBezTo>
                  <a:cubicBezTo>
                    <a:pt x="1907" y="13923"/>
                    <a:pt x="2828" y="13982"/>
                    <a:pt x="4000" y="14209"/>
                  </a:cubicBezTo>
                  <a:cubicBezTo>
                    <a:pt x="5172" y="14436"/>
                    <a:pt x="6595" y="14830"/>
                    <a:pt x="7432" y="15373"/>
                  </a:cubicBezTo>
                  <a:cubicBezTo>
                    <a:pt x="8269" y="15915"/>
                    <a:pt x="8521" y="16606"/>
                    <a:pt x="8395" y="17336"/>
                  </a:cubicBezTo>
                  <a:cubicBezTo>
                    <a:pt x="8269" y="18065"/>
                    <a:pt x="7767" y="18835"/>
                    <a:pt x="7390" y="19446"/>
                  </a:cubicBezTo>
                  <a:cubicBezTo>
                    <a:pt x="7014" y="20058"/>
                    <a:pt x="6762" y="20512"/>
                    <a:pt x="7055" y="20798"/>
                  </a:cubicBezTo>
                  <a:cubicBezTo>
                    <a:pt x="7348" y="21084"/>
                    <a:pt x="8186" y="21202"/>
                    <a:pt x="10237" y="21271"/>
                  </a:cubicBezTo>
                  <a:cubicBezTo>
                    <a:pt x="12288" y="21340"/>
                    <a:pt x="15553" y="21360"/>
                    <a:pt x="17395" y="21399"/>
                  </a:cubicBezTo>
                  <a:cubicBezTo>
                    <a:pt x="19237" y="21439"/>
                    <a:pt x="19655" y="21498"/>
                    <a:pt x="20074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257329" y="6175971"/>
              <a:ext cx="895606" cy="12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66" fill="norm" stroke="1" extrusionOk="0">
                  <a:moveTo>
                    <a:pt x="0" y="16128"/>
                  </a:moveTo>
                  <a:cubicBezTo>
                    <a:pt x="1375" y="13248"/>
                    <a:pt x="2751" y="10368"/>
                    <a:pt x="4381" y="8388"/>
                  </a:cubicBezTo>
                  <a:cubicBezTo>
                    <a:pt x="6011" y="6408"/>
                    <a:pt x="7896" y="5328"/>
                    <a:pt x="9781" y="4428"/>
                  </a:cubicBezTo>
                  <a:cubicBezTo>
                    <a:pt x="11666" y="3528"/>
                    <a:pt x="13551" y="2808"/>
                    <a:pt x="15385" y="2268"/>
                  </a:cubicBezTo>
                  <a:cubicBezTo>
                    <a:pt x="17219" y="1728"/>
                    <a:pt x="19002" y="1368"/>
                    <a:pt x="20072" y="1008"/>
                  </a:cubicBezTo>
                  <a:cubicBezTo>
                    <a:pt x="21142" y="648"/>
                    <a:pt x="21498" y="288"/>
                    <a:pt x="21549" y="108"/>
                  </a:cubicBezTo>
                  <a:cubicBezTo>
                    <a:pt x="21600" y="-72"/>
                    <a:pt x="21345" y="-72"/>
                    <a:pt x="20326" y="468"/>
                  </a:cubicBezTo>
                  <a:cubicBezTo>
                    <a:pt x="19308" y="1008"/>
                    <a:pt x="17525" y="2088"/>
                    <a:pt x="15640" y="3168"/>
                  </a:cubicBezTo>
                  <a:cubicBezTo>
                    <a:pt x="13755" y="4248"/>
                    <a:pt x="11768" y="5328"/>
                    <a:pt x="9730" y="6768"/>
                  </a:cubicBezTo>
                  <a:cubicBezTo>
                    <a:pt x="7692" y="8208"/>
                    <a:pt x="5604" y="10008"/>
                    <a:pt x="4254" y="11448"/>
                  </a:cubicBezTo>
                  <a:cubicBezTo>
                    <a:pt x="2904" y="12888"/>
                    <a:pt x="2292" y="13968"/>
                    <a:pt x="1859" y="14868"/>
                  </a:cubicBezTo>
                  <a:cubicBezTo>
                    <a:pt x="1426" y="15768"/>
                    <a:pt x="1172" y="16488"/>
                    <a:pt x="1223" y="17028"/>
                  </a:cubicBezTo>
                  <a:cubicBezTo>
                    <a:pt x="1274" y="17568"/>
                    <a:pt x="1630" y="17928"/>
                    <a:pt x="2853" y="17748"/>
                  </a:cubicBezTo>
                  <a:cubicBezTo>
                    <a:pt x="4075" y="17568"/>
                    <a:pt x="6164" y="16848"/>
                    <a:pt x="8151" y="16128"/>
                  </a:cubicBezTo>
                  <a:cubicBezTo>
                    <a:pt x="10138" y="15408"/>
                    <a:pt x="12023" y="14688"/>
                    <a:pt x="13525" y="14148"/>
                  </a:cubicBezTo>
                  <a:cubicBezTo>
                    <a:pt x="15028" y="13608"/>
                    <a:pt x="16149" y="13248"/>
                    <a:pt x="15767" y="13788"/>
                  </a:cubicBezTo>
                  <a:cubicBezTo>
                    <a:pt x="15385" y="14328"/>
                    <a:pt x="13500" y="15768"/>
                    <a:pt x="11666" y="16848"/>
                  </a:cubicBezTo>
                  <a:cubicBezTo>
                    <a:pt x="9832" y="17928"/>
                    <a:pt x="8049" y="18648"/>
                    <a:pt x="6852" y="19188"/>
                  </a:cubicBezTo>
                  <a:cubicBezTo>
                    <a:pt x="5655" y="19728"/>
                    <a:pt x="5043" y="20088"/>
                    <a:pt x="4610" y="20448"/>
                  </a:cubicBezTo>
                  <a:cubicBezTo>
                    <a:pt x="4177" y="20808"/>
                    <a:pt x="3923" y="21168"/>
                    <a:pt x="3923" y="21348"/>
                  </a:cubicBezTo>
                  <a:cubicBezTo>
                    <a:pt x="3923" y="21528"/>
                    <a:pt x="4177" y="21528"/>
                    <a:pt x="5222" y="21168"/>
                  </a:cubicBezTo>
                  <a:cubicBezTo>
                    <a:pt x="6266" y="20808"/>
                    <a:pt x="8100" y="20088"/>
                    <a:pt x="10291" y="19188"/>
                  </a:cubicBezTo>
                  <a:cubicBezTo>
                    <a:pt x="12481" y="18288"/>
                    <a:pt x="15028" y="17208"/>
                    <a:pt x="16939" y="16848"/>
                  </a:cubicBezTo>
                  <a:cubicBezTo>
                    <a:pt x="18849" y="16488"/>
                    <a:pt x="20123" y="16848"/>
                    <a:pt x="21396" y="17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501838" y="6124710"/>
              <a:ext cx="556092" cy="6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915" fill="norm" stroke="1" extrusionOk="0">
                  <a:moveTo>
                    <a:pt x="2840" y="20915"/>
                  </a:moveTo>
                  <a:cubicBezTo>
                    <a:pt x="2350" y="19521"/>
                    <a:pt x="1859" y="18128"/>
                    <a:pt x="1777" y="16038"/>
                  </a:cubicBezTo>
                  <a:cubicBezTo>
                    <a:pt x="1695" y="13947"/>
                    <a:pt x="2022" y="11160"/>
                    <a:pt x="3372" y="8025"/>
                  </a:cubicBezTo>
                  <a:cubicBezTo>
                    <a:pt x="4722" y="4889"/>
                    <a:pt x="7095" y="1405"/>
                    <a:pt x="9713" y="360"/>
                  </a:cubicBezTo>
                  <a:cubicBezTo>
                    <a:pt x="12331" y="-685"/>
                    <a:pt x="15195" y="709"/>
                    <a:pt x="16831" y="2450"/>
                  </a:cubicBezTo>
                  <a:cubicBezTo>
                    <a:pt x="18468" y="4192"/>
                    <a:pt x="18877" y="6283"/>
                    <a:pt x="18713" y="8373"/>
                  </a:cubicBezTo>
                  <a:cubicBezTo>
                    <a:pt x="18550" y="10463"/>
                    <a:pt x="17813" y="12554"/>
                    <a:pt x="16013" y="14644"/>
                  </a:cubicBezTo>
                  <a:cubicBezTo>
                    <a:pt x="14213" y="16734"/>
                    <a:pt x="11350" y="18825"/>
                    <a:pt x="8650" y="19870"/>
                  </a:cubicBezTo>
                  <a:cubicBezTo>
                    <a:pt x="5950" y="20915"/>
                    <a:pt x="3413" y="20915"/>
                    <a:pt x="1900" y="20915"/>
                  </a:cubicBezTo>
                  <a:cubicBezTo>
                    <a:pt x="386" y="20915"/>
                    <a:pt x="-105" y="20915"/>
                    <a:pt x="18" y="20218"/>
                  </a:cubicBezTo>
                  <a:cubicBezTo>
                    <a:pt x="140" y="19521"/>
                    <a:pt x="877" y="18128"/>
                    <a:pt x="2513" y="16734"/>
                  </a:cubicBezTo>
                  <a:cubicBezTo>
                    <a:pt x="4150" y="15341"/>
                    <a:pt x="6686" y="13947"/>
                    <a:pt x="10000" y="14644"/>
                  </a:cubicBezTo>
                  <a:cubicBezTo>
                    <a:pt x="13313" y="15341"/>
                    <a:pt x="17404" y="18128"/>
                    <a:pt x="21495" y="20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1" name="Drawing"/>
          <p:cNvGrpSpPr/>
          <p:nvPr/>
        </p:nvGrpSpPr>
        <p:grpSpPr>
          <a:xfrm>
            <a:off x="866147" y="1099191"/>
            <a:ext cx="9846304" cy="8079386"/>
            <a:chOff x="0" y="0"/>
            <a:chExt cx="9846302" cy="8079385"/>
          </a:xfrm>
        </p:grpSpPr>
        <p:sp>
          <p:nvSpPr>
            <p:cNvPr id="2207" name="Line"/>
            <p:cNvSpPr/>
            <p:nvPr/>
          </p:nvSpPr>
          <p:spPr>
            <a:xfrm>
              <a:off x="632452" y="812158"/>
              <a:ext cx="762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190"/>
                    <a:pt x="8400" y="6380"/>
                    <a:pt x="11100" y="9251"/>
                  </a:cubicBezTo>
                  <a:cubicBezTo>
                    <a:pt x="13800" y="12122"/>
                    <a:pt x="15000" y="14673"/>
                    <a:pt x="16500" y="16678"/>
                  </a:cubicBezTo>
                  <a:cubicBezTo>
                    <a:pt x="18000" y="18684"/>
                    <a:pt x="19800" y="201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45152" y="756098"/>
              <a:ext cx="256253" cy="55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54" fill="norm" stroke="1" extrusionOk="0">
                  <a:moveTo>
                    <a:pt x="0" y="2648"/>
                  </a:moveTo>
                  <a:cubicBezTo>
                    <a:pt x="0" y="2241"/>
                    <a:pt x="0" y="1833"/>
                    <a:pt x="790" y="1344"/>
                  </a:cubicBezTo>
                  <a:cubicBezTo>
                    <a:pt x="1580" y="855"/>
                    <a:pt x="3161" y="285"/>
                    <a:pt x="5356" y="81"/>
                  </a:cubicBezTo>
                  <a:cubicBezTo>
                    <a:pt x="7551" y="-123"/>
                    <a:pt x="10361" y="40"/>
                    <a:pt x="13171" y="814"/>
                  </a:cubicBezTo>
                  <a:cubicBezTo>
                    <a:pt x="15980" y="1589"/>
                    <a:pt x="18790" y="2974"/>
                    <a:pt x="20195" y="5094"/>
                  </a:cubicBezTo>
                  <a:cubicBezTo>
                    <a:pt x="21600" y="7213"/>
                    <a:pt x="21600" y="10066"/>
                    <a:pt x="20283" y="12552"/>
                  </a:cubicBezTo>
                  <a:cubicBezTo>
                    <a:pt x="18966" y="15038"/>
                    <a:pt x="16332" y="17157"/>
                    <a:pt x="13785" y="18583"/>
                  </a:cubicBezTo>
                  <a:cubicBezTo>
                    <a:pt x="11239" y="20010"/>
                    <a:pt x="8780" y="20743"/>
                    <a:pt x="7112" y="21110"/>
                  </a:cubicBezTo>
                  <a:cubicBezTo>
                    <a:pt x="5444" y="21477"/>
                    <a:pt x="4566" y="21477"/>
                    <a:pt x="4302" y="21436"/>
                  </a:cubicBezTo>
                  <a:cubicBezTo>
                    <a:pt x="4039" y="21395"/>
                    <a:pt x="4390" y="21314"/>
                    <a:pt x="4741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102352" y="1002658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76952" y="1148708"/>
              <a:ext cx="215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493850" y="688607"/>
              <a:ext cx="173653" cy="58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38" fill="norm" stroke="1" extrusionOk="0">
                  <a:moveTo>
                    <a:pt x="19008" y="2903"/>
                  </a:moveTo>
                  <a:cubicBezTo>
                    <a:pt x="17446" y="2049"/>
                    <a:pt x="15885" y="1194"/>
                    <a:pt x="13543" y="650"/>
                  </a:cubicBezTo>
                  <a:cubicBezTo>
                    <a:pt x="11201" y="106"/>
                    <a:pt x="8078" y="-127"/>
                    <a:pt x="5736" y="67"/>
                  </a:cubicBezTo>
                  <a:cubicBezTo>
                    <a:pt x="3393" y="261"/>
                    <a:pt x="1832" y="883"/>
                    <a:pt x="1051" y="1738"/>
                  </a:cubicBezTo>
                  <a:cubicBezTo>
                    <a:pt x="270" y="2592"/>
                    <a:pt x="270" y="3680"/>
                    <a:pt x="1962" y="5001"/>
                  </a:cubicBezTo>
                  <a:cubicBezTo>
                    <a:pt x="3654" y="6322"/>
                    <a:pt x="7037" y="7876"/>
                    <a:pt x="8598" y="9119"/>
                  </a:cubicBezTo>
                  <a:cubicBezTo>
                    <a:pt x="10160" y="10362"/>
                    <a:pt x="9899" y="11295"/>
                    <a:pt x="8728" y="12072"/>
                  </a:cubicBezTo>
                  <a:cubicBezTo>
                    <a:pt x="7557" y="12849"/>
                    <a:pt x="5475" y="13470"/>
                    <a:pt x="3784" y="13781"/>
                  </a:cubicBezTo>
                  <a:cubicBezTo>
                    <a:pt x="2092" y="14092"/>
                    <a:pt x="791" y="14092"/>
                    <a:pt x="270" y="13897"/>
                  </a:cubicBezTo>
                  <a:cubicBezTo>
                    <a:pt x="-250" y="13703"/>
                    <a:pt x="10" y="13315"/>
                    <a:pt x="791" y="13120"/>
                  </a:cubicBezTo>
                  <a:cubicBezTo>
                    <a:pt x="1572" y="12926"/>
                    <a:pt x="2873" y="12926"/>
                    <a:pt x="3914" y="13082"/>
                  </a:cubicBezTo>
                  <a:cubicBezTo>
                    <a:pt x="4955" y="13237"/>
                    <a:pt x="5736" y="13548"/>
                    <a:pt x="6126" y="14208"/>
                  </a:cubicBezTo>
                  <a:cubicBezTo>
                    <a:pt x="6516" y="14869"/>
                    <a:pt x="6516" y="15879"/>
                    <a:pt x="6126" y="17005"/>
                  </a:cubicBezTo>
                  <a:cubicBezTo>
                    <a:pt x="5736" y="18132"/>
                    <a:pt x="4955" y="19375"/>
                    <a:pt x="4825" y="20191"/>
                  </a:cubicBezTo>
                  <a:cubicBezTo>
                    <a:pt x="4695" y="21007"/>
                    <a:pt x="5215" y="21395"/>
                    <a:pt x="8078" y="21434"/>
                  </a:cubicBezTo>
                  <a:cubicBezTo>
                    <a:pt x="10940" y="21473"/>
                    <a:pt x="16145" y="21162"/>
                    <a:pt x="21350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832602" y="837558"/>
              <a:ext cx="63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5055"/>
                    <a:pt x="12960" y="10111"/>
                    <a:pt x="16560" y="13711"/>
                  </a:cubicBezTo>
                  <a:cubicBezTo>
                    <a:pt x="20160" y="17311"/>
                    <a:pt x="20880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927852" y="1212208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336628" y="781355"/>
              <a:ext cx="213525" cy="2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30" fill="norm" stroke="1" extrusionOk="0">
                  <a:moveTo>
                    <a:pt x="1033" y="1339"/>
                  </a:moveTo>
                  <a:cubicBezTo>
                    <a:pt x="1668" y="713"/>
                    <a:pt x="2303" y="87"/>
                    <a:pt x="3150" y="8"/>
                  </a:cubicBezTo>
                  <a:cubicBezTo>
                    <a:pt x="3997" y="-70"/>
                    <a:pt x="5056" y="400"/>
                    <a:pt x="5903" y="1808"/>
                  </a:cubicBezTo>
                  <a:cubicBezTo>
                    <a:pt x="6750" y="3217"/>
                    <a:pt x="7386" y="5565"/>
                    <a:pt x="6538" y="8304"/>
                  </a:cubicBezTo>
                  <a:cubicBezTo>
                    <a:pt x="5691" y="11043"/>
                    <a:pt x="3362" y="14173"/>
                    <a:pt x="1880" y="16130"/>
                  </a:cubicBezTo>
                  <a:cubicBezTo>
                    <a:pt x="397" y="18087"/>
                    <a:pt x="-238" y="18869"/>
                    <a:pt x="80" y="19417"/>
                  </a:cubicBezTo>
                  <a:cubicBezTo>
                    <a:pt x="397" y="19965"/>
                    <a:pt x="1668" y="20278"/>
                    <a:pt x="5374" y="20591"/>
                  </a:cubicBezTo>
                  <a:cubicBezTo>
                    <a:pt x="9080" y="20904"/>
                    <a:pt x="15221" y="21217"/>
                    <a:pt x="21362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600952" y="1110608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988302" y="786758"/>
              <a:ext cx="38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19"/>
                    <a:pt x="14400" y="9238"/>
                    <a:pt x="18000" y="12838"/>
                  </a:cubicBezTo>
                  <a:cubicBezTo>
                    <a:pt x="21600" y="16438"/>
                    <a:pt x="21600" y="19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242302" y="1161408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597902" y="843908"/>
              <a:ext cx="3466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6353" y="960"/>
                    <a:pt x="12706" y="1920"/>
                    <a:pt x="16518" y="4260"/>
                  </a:cubicBezTo>
                  <a:cubicBezTo>
                    <a:pt x="20329" y="6600"/>
                    <a:pt x="21600" y="10320"/>
                    <a:pt x="20329" y="13440"/>
                  </a:cubicBezTo>
                  <a:cubicBezTo>
                    <a:pt x="19059" y="16560"/>
                    <a:pt x="15247" y="19080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667752" y="1212208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812"/>
                    <a:pt x="16200" y="7624"/>
                    <a:pt x="12600" y="11224"/>
                  </a:cubicBezTo>
                  <a:cubicBezTo>
                    <a:pt x="9000" y="14824"/>
                    <a:pt x="450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004302" y="822367"/>
              <a:ext cx="349251" cy="331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4235"/>
                  </a:moveTo>
                  <a:cubicBezTo>
                    <a:pt x="524" y="3012"/>
                    <a:pt x="1047" y="1790"/>
                    <a:pt x="1964" y="975"/>
                  </a:cubicBezTo>
                  <a:cubicBezTo>
                    <a:pt x="2880" y="160"/>
                    <a:pt x="4189" y="-248"/>
                    <a:pt x="5302" y="160"/>
                  </a:cubicBezTo>
                  <a:cubicBezTo>
                    <a:pt x="6415" y="567"/>
                    <a:pt x="7331" y="1790"/>
                    <a:pt x="7920" y="3624"/>
                  </a:cubicBezTo>
                  <a:cubicBezTo>
                    <a:pt x="8509" y="5458"/>
                    <a:pt x="8771" y="7903"/>
                    <a:pt x="7985" y="10620"/>
                  </a:cubicBezTo>
                  <a:cubicBezTo>
                    <a:pt x="7200" y="13337"/>
                    <a:pt x="5367" y="16326"/>
                    <a:pt x="4385" y="18160"/>
                  </a:cubicBezTo>
                  <a:cubicBezTo>
                    <a:pt x="3404" y="19994"/>
                    <a:pt x="3273" y="20673"/>
                    <a:pt x="3600" y="21012"/>
                  </a:cubicBezTo>
                  <a:cubicBezTo>
                    <a:pt x="3927" y="21352"/>
                    <a:pt x="4713" y="21352"/>
                    <a:pt x="7789" y="21216"/>
                  </a:cubicBezTo>
                  <a:cubicBezTo>
                    <a:pt x="10865" y="21080"/>
                    <a:pt x="16233" y="20809"/>
                    <a:pt x="21600" y="2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455152" y="666719"/>
              <a:ext cx="125292" cy="58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78" fill="norm" stroke="1" extrusionOk="0">
                  <a:moveTo>
                    <a:pt x="7560" y="1372"/>
                  </a:moveTo>
                  <a:cubicBezTo>
                    <a:pt x="7560" y="984"/>
                    <a:pt x="7560" y="597"/>
                    <a:pt x="8460" y="365"/>
                  </a:cubicBezTo>
                  <a:cubicBezTo>
                    <a:pt x="9360" y="133"/>
                    <a:pt x="11160" y="55"/>
                    <a:pt x="13140" y="17"/>
                  </a:cubicBezTo>
                  <a:cubicBezTo>
                    <a:pt x="15120" y="-22"/>
                    <a:pt x="17280" y="-22"/>
                    <a:pt x="18900" y="365"/>
                  </a:cubicBezTo>
                  <a:cubicBezTo>
                    <a:pt x="20520" y="752"/>
                    <a:pt x="21600" y="1526"/>
                    <a:pt x="21240" y="2804"/>
                  </a:cubicBezTo>
                  <a:cubicBezTo>
                    <a:pt x="20880" y="4081"/>
                    <a:pt x="19080" y="5862"/>
                    <a:pt x="17820" y="7565"/>
                  </a:cubicBezTo>
                  <a:cubicBezTo>
                    <a:pt x="16560" y="9268"/>
                    <a:pt x="15840" y="10894"/>
                    <a:pt x="16020" y="12481"/>
                  </a:cubicBezTo>
                  <a:cubicBezTo>
                    <a:pt x="16200" y="14068"/>
                    <a:pt x="17280" y="15617"/>
                    <a:pt x="17820" y="16894"/>
                  </a:cubicBezTo>
                  <a:cubicBezTo>
                    <a:pt x="18360" y="18172"/>
                    <a:pt x="18360" y="19178"/>
                    <a:pt x="15300" y="19913"/>
                  </a:cubicBezTo>
                  <a:cubicBezTo>
                    <a:pt x="12240" y="20649"/>
                    <a:pt x="6120" y="21113"/>
                    <a:pt x="0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173916" y="2465275"/>
              <a:ext cx="315787" cy="41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86" fill="norm" stroke="1" extrusionOk="0">
                  <a:moveTo>
                    <a:pt x="13275" y="3799"/>
                  </a:moveTo>
                  <a:cubicBezTo>
                    <a:pt x="14283" y="2822"/>
                    <a:pt x="15291" y="1845"/>
                    <a:pt x="16299" y="1140"/>
                  </a:cubicBezTo>
                  <a:cubicBezTo>
                    <a:pt x="17307" y="434"/>
                    <a:pt x="18315" y="0"/>
                    <a:pt x="18603" y="0"/>
                  </a:cubicBezTo>
                  <a:cubicBezTo>
                    <a:pt x="18891" y="0"/>
                    <a:pt x="18459" y="434"/>
                    <a:pt x="16371" y="1682"/>
                  </a:cubicBezTo>
                  <a:cubicBezTo>
                    <a:pt x="14283" y="2931"/>
                    <a:pt x="10539" y="4993"/>
                    <a:pt x="8163" y="6350"/>
                  </a:cubicBezTo>
                  <a:cubicBezTo>
                    <a:pt x="5787" y="7707"/>
                    <a:pt x="4779" y="8358"/>
                    <a:pt x="4131" y="9009"/>
                  </a:cubicBezTo>
                  <a:cubicBezTo>
                    <a:pt x="3483" y="9660"/>
                    <a:pt x="3195" y="10312"/>
                    <a:pt x="3483" y="10691"/>
                  </a:cubicBezTo>
                  <a:cubicBezTo>
                    <a:pt x="3771" y="11071"/>
                    <a:pt x="4635" y="11180"/>
                    <a:pt x="6147" y="11234"/>
                  </a:cubicBezTo>
                  <a:cubicBezTo>
                    <a:pt x="7659" y="11288"/>
                    <a:pt x="9819" y="11288"/>
                    <a:pt x="11331" y="11288"/>
                  </a:cubicBezTo>
                  <a:cubicBezTo>
                    <a:pt x="12843" y="11288"/>
                    <a:pt x="13707" y="11288"/>
                    <a:pt x="14067" y="11560"/>
                  </a:cubicBezTo>
                  <a:cubicBezTo>
                    <a:pt x="14427" y="11831"/>
                    <a:pt x="14283" y="12374"/>
                    <a:pt x="12555" y="13514"/>
                  </a:cubicBezTo>
                  <a:cubicBezTo>
                    <a:pt x="10827" y="14653"/>
                    <a:pt x="7515" y="16390"/>
                    <a:pt x="5283" y="17584"/>
                  </a:cubicBezTo>
                  <a:cubicBezTo>
                    <a:pt x="3051" y="18778"/>
                    <a:pt x="1899" y="19429"/>
                    <a:pt x="1107" y="19972"/>
                  </a:cubicBezTo>
                  <a:cubicBezTo>
                    <a:pt x="315" y="20515"/>
                    <a:pt x="-117" y="20949"/>
                    <a:pt x="27" y="21220"/>
                  </a:cubicBezTo>
                  <a:cubicBezTo>
                    <a:pt x="171" y="21491"/>
                    <a:pt x="891" y="21600"/>
                    <a:pt x="3627" y="21329"/>
                  </a:cubicBezTo>
                  <a:cubicBezTo>
                    <a:pt x="6363" y="21057"/>
                    <a:pt x="11115" y="20406"/>
                    <a:pt x="14427" y="19918"/>
                  </a:cubicBezTo>
                  <a:cubicBezTo>
                    <a:pt x="17739" y="19429"/>
                    <a:pt x="19611" y="19104"/>
                    <a:pt x="21483" y="18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616702" y="2467780"/>
              <a:ext cx="222251" cy="40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92"/>
                  </a:moveTo>
                  <a:cubicBezTo>
                    <a:pt x="1029" y="-21"/>
                    <a:pt x="2057" y="-134"/>
                    <a:pt x="3394" y="431"/>
                  </a:cubicBezTo>
                  <a:cubicBezTo>
                    <a:pt x="4731" y="997"/>
                    <a:pt x="6377" y="2241"/>
                    <a:pt x="8743" y="4503"/>
                  </a:cubicBezTo>
                  <a:cubicBezTo>
                    <a:pt x="11109" y="6764"/>
                    <a:pt x="14194" y="10044"/>
                    <a:pt x="16457" y="13041"/>
                  </a:cubicBezTo>
                  <a:cubicBezTo>
                    <a:pt x="18720" y="16038"/>
                    <a:pt x="20160" y="18752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652645" y="2456808"/>
              <a:ext cx="26250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8666" y="2500"/>
                    <a:pt x="15901" y="5000"/>
                    <a:pt x="12877" y="7800"/>
                  </a:cubicBezTo>
                  <a:cubicBezTo>
                    <a:pt x="9853" y="10600"/>
                    <a:pt x="6570" y="13700"/>
                    <a:pt x="4410" y="15750"/>
                  </a:cubicBezTo>
                  <a:cubicBezTo>
                    <a:pt x="2250" y="17800"/>
                    <a:pt x="1213" y="18800"/>
                    <a:pt x="609" y="19550"/>
                  </a:cubicBezTo>
                  <a:cubicBezTo>
                    <a:pt x="4" y="20300"/>
                    <a:pt x="-169" y="20800"/>
                    <a:pt x="177" y="21100"/>
                  </a:cubicBezTo>
                  <a:cubicBezTo>
                    <a:pt x="522" y="21400"/>
                    <a:pt x="1386" y="21500"/>
                    <a:pt x="2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972302" y="2761608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023102" y="2634608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223002" y="3002908"/>
              <a:ext cx="723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3" y="19200"/>
                    <a:pt x="4926" y="16800"/>
                    <a:pt x="7421" y="14100"/>
                  </a:cubicBezTo>
                  <a:cubicBezTo>
                    <a:pt x="9916" y="11400"/>
                    <a:pt x="12442" y="8400"/>
                    <a:pt x="14811" y="6000"/>
                  </a:cubicBezTo>
                  <a:cubicBezTo>
                    <a:pt x="17179" y="3600"/>
                    <a:pt x="1938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610886" y="3055672"/>
              <a:ext cx="228067" cy="28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19" fill="norm" stroke="1" extrusionOk="0">
                  <a:moveTo>
                    <a:pt x="3550" y="4141"/>
                  </a:moveTo>
                  <a:cubicBezTo>
                    <a:pt x="2350" y="7159"/>
                    <a:pt x="1150" y="10176"/>
                    <a:pt x="550" y="12638"/>
                  </a:cubicBezTo>
                  <a:cubicBezTo>
                    <a:pt x="-50" y="15100"/>
                    <a:pt x="-50" y="17006"/>
                    <a:pt x="50" y="18515"/>
                  </a:cubicBezTo>
                  <a:cubicBezTo>
                    <a:pt x="150" y="20023"/>
                    <a:pt x="350" y="21135"/>
                    <a:pt x="550" y="21215"/>
                  </a:cubicBezTo>
                  <a:cubicBezTo>
                    <a:pt x="750" y="21294"/>
                    <a:pt x="950" y="20341"/>
                    <a:pt x="1750" y="17244"/>
                  </a:cubicBezTo>
                  <a:cubicBezTo>
                    <a:pt x="2550" y="14147"/>
                    <a:pt x="3950" y="8906"/>
                    <a:pt x="5850" y="5570"/>
                  </a:cubicBezTo>
                  <a:cubicBezTo>
                    <a:pt x="7750" y="2235"/>
                    <a:pt x="10150" y="806"/>
                    <a:pt x="11950" y="250"/>
                  </a:cubicBezTo>
                  <a:cubicBezTo>
                    <a:pt x="13750" y="-306"/>
                    <a:pt x="14950" y="12"/>
                    <a:pt x="16150" y="1759"/>
                  </a:cubicBezTo>
                  <a:cubicBezTo>
                    <a:pt x="17350" y="3506"/>
                    <a:pt x="18550" y="6682"/>
                    <a:pt x="19450" y="9065"/>
                  </a:cubicBezTo>
                  <a:cubicBezTo>
                    <a:pt x="20350" y="11447"/>
                    <a:pt x="20950" y="13035"/>
                    <a:pt x="21550" y="14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207252" y="2933058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200902" y="3053708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121652" y="2704458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659"/>
                    <a:pt x="12000" y="9318"/>
                    <a:pt x="15600" y="12918"/>
                  </a:cubicBezTo>
                  <a:cubicBezTo>
                    <a:pt x="19200" y="16518"/>
                    <a:pt x="204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267702" y="292035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368964" y="2724881"/>
              <a:ext cx="235289" cy="29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84" fill="norm" stroke="1" extrusionOk="0">
                  <a:moveTo>
                    <a:pt x="17807" y="4529"/>
                  </a:moveTo>
                  <a:cubicBezTo>
                    <a:pt x="17807" y="3757"/>
                    <a:pt x="17807" y="2986"/>
                    <a:pt x="16852" y="2214"/>
                  </a:cubicBezTo>
                  <a:cubicBezTo>
                    <a:pt x="15896" y="1443"/>
                    <a:pt x="13984" y="671"/>
                    <a:pt x="11690" y="1520"/>
                  </a:cubicBezTo>
                  <a:cubicBezTo>
                    <a:pt x="9397" y="2369"/>
                    <a:pt x="6721" y="4837"/>
                    <a:pt x="4905" y="7769"/>
                  </a:cubicBezTo>
                  <a:cubicBezTo>
                    <a:pt x="3089" y="10700"/>
                    <a:pt x="2133" y="14094"/>
                    <a:pt x="2420" y="16563"/>
                  </a:cubicBezTo>
                  <a:cubicBezTo>
                    <a:pt x="2706" y="19031"/>
                    <a:pt x="4236" y="20574"/>
                    <a:pt x="6338" y="21037"/>
                  </a:cubicBezTo>
                  <a:cubicBezTo>
                    <a:pt x="8441" y="21500"/>
                    <a:pt x="11117" y="20883"/>
                    <a:pt x="13029" y="19031"/>
                  </a:cubicBezTo>
                  <a:cubicBezTo>
                    <a:pt x="14940" y="17180"/>
                    <a:pt x="16087" y="14094"/>
                    <a:pt x="16183" y="11240"/>
                  </a:cubicBezTo>
                  <a:cubicBezTo>
                    <a:pt x="16278" y="8386"/>
                    <a:pt x="15322" y="5763"/>
                    <a:pt x="13698" y="3911"/>
                  </a:cubicBezTo>
                  <a:cubicBezTo>
                    <a:pt x="12073" y="2060"/>
                    <a:pt x="9779" y="980"/>
                    <a:pt x="7963" y="440"/>
                  </a:cubicBezTo>
                  <a:cubicBezTo>
                    <a:pt x="6147" y="-100"/>
                    <a:pt x="4809" y="-100"/>
                    <a:pt x="3567" y="209"/>
                  </a:cubicBezTo>
                  <a:cubicBezTo>
                    <a:pt x="2324" y="517"/>
                    <a:pt x="1177" y="1134"/>
                    <a:pt x="508" y="1983"/>
                  </a:cubicBezTo>
                  <a:cubicBezTo>
                    <a:pt x="-161" y="2831"/>
                    <a:pt x="-352" y="3911"/>
                    <a:pt x="1082" y="4914"/>
                  </a:cubicBezTo>
                  <a:cubicBezTo>
                    <a:pt x="2515" y="5917"/>
                    <a:pt x="5574" y="6843"/>
                    <a:pt x="9206" y="7306"/>
                  </a:cubicBezTo>
                  <a:cubicBezTo>
                    <a:pt x="12837" y="7769"/>
                    <a:pt x="17043" y="7769"/>
                    <a:pt x="21248" y="7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750302" y="2867441"/>
              <a:ext cx="2032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0800"/>
                    <a:pt x="12150" y="0"/>
                    <a:pt x="15750" y="0"/>
                  </a:cubicBezTo>
                  <a:cubicBezTo>
                    <a:pt x="19350" y="0"/>
                    <a:pt x="2047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867465" y="2761608"/>
              <a:ext cx="3523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4476"/>
                    <a:pt x="-1623" y="8951"/>
                    <a:pt x="777" y="12551"/>
                  </a:cubicBezTo>
                  <a:cubicBezTo>
                    <a:pt x="3177" y="16151"/>
                    <a:pt x="11577" y="18876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275998" y="2696571"/>
              <a:ext cx="179155" cy="30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177" fill="norm" stroke="1" extrusionOk="0">
                  <a:moveTo>
                    <a:pt x="5435" y="3193"/>
                  </a:moveTo>
                  <a:cubicBezTo>
                    <a:pt x="5937" y="2311"/>
                    <a:pt x="6439" y="1429"/>
                    <a:pt x="8072" y="768"/>
                  </a:cubicBezTo>
                  <a:cubicBezTo>
                    <a:pt x="9705" y="107"/>
                    <a:pt x="12467" y="-334"/>
                    <a:pt x="14351" y="327"/>
                  </a:cubicBezTo>
                  <a:cubicBezTo>
                    <a:pt x="16235" y="988"/>
                    <a:pt x="17239" y="2752"/>
                    <a:pt x="15607" y="5397"/>
                  </a:cubicBezTo>
                  <a:cubicBezTo>
                    <a:pt x="13974" y="8042"/>
                    <a:pt x="9705" y="11568"/>
                    <a:pt x="6691" y="13919"/>
                  </a:cubicBezTo>
                  <a:cubicBezTo>
                    <a:pt x="3677" y="16270"/>
                    <a:pt x="1918" y="17446"/>
                    <a:pt x="914" y="18474"/>
                  </a:cubicBezTo>
                  <a:cubicBezTo>
                    <a:pt x="-91" y="19503"/>
                    <a:pt x="-342" y="20384"/>
                    <a:pt x="537" y="20825"/>
                  </a:cubicBezTo>
                  <a:cubicBezTo>
                    <a:pt x="1416" y="21266"/>
                    <a:pt x="3425" y="21266"/>
                    <a:pt x="7067" y="20972"/>
                  </a:cubicBezTo>
                  <a:cubicBezTo>
                    <a:pt x="10709" y="20678"/>
                    <a:pt x="15984" y="20090"/>
                    <a:pt x="21258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556752" y="2926708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732115" y="2657753"/>
              <a:ext cx="142138" cy="34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29" fill="norm" stroke="1" extrusionOk="0">
                  <a:moveTo>
                    <a:pt x="21330" y="3651"/>
                  </a:moveTo>
                  <a:cubicBezTo>
                    <a:pt x="21330" y="2871"/>
                    <a:pt x="21330" y="2090"/>
                    <a:pt x="20695" y="1439"/>
                  </a:cubicBezTo>
                  <a:cubicBezTo>
                    <a:pt x="20059" y="789"/>
                    <a:pt x="18789" y="268"/>
                    <a:pt x="17359" y="73"/>
                  </a:cubicBezTo>
                  <a:cubicBezTo>
                    <a:pt x="15930" y="-122"/>
                    <a:pt x="14342" y="8"/>
                    <a:pt x="11801" y="1244"/>
                  </a:cubicBezTo>
                  <a:cubicBezTo>
                    <a:pt x="9259" y="2480"/>
                    <a:pt x="5765" y="4823"/>
                    <a:pt x="3383" y="7750"/>
                  </a:cubicBezTo>
                  <a:cubicBezTo>
                    <a:pt x="1001" y="10678"/>
                    <a:pt x="-270" y="14191"/>
                    <a:pt x="48" y="16598"/>
                  </a:cubicBezTo>
                  <a:cubicBezTo>
                    <a:pt x="365" y="19006"/>
                    <a:pt x="2271" y="20307"/>
                    <a:pt x="5924" y="20892"/>
                  </a:cubicBezTo>
                  <a:cubicBezTo>
                    <a:pt x="9577" y="21478"/>
                    <a:pt x="14977" y="21348"/>
                    <a:pt x="20377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987329" y="2748908"/>
              <a:ext cx="1392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071102" y="2844158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5429"/>
                    <a:pt x="5891" y="9257"/>
                    <a:pt x="9491" y="5657"/>
                  </a:cubicBezTo>
                  <a:cubicBezTo>
                    <a:pt x="13091" y="2057"/>
                    <a:pt x="1734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273950" y="2751085"/>
              <a:ext cx="228953" cy="22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16" fill="norm" stroke="1" extrusionOk="0">
                  <a:moveTo>
                    <a:pt x="13582" y="2794"/>
                  </a:moveTo>
                  <a:cubicBezTo>
                    <a:pt x="12993" y="1794"/>
                    <a:pt x="12404" y="794"/>
                    <a:pt x="11618" y="294"/>
                  </a:cubicBezTo>
                  <a:cubicBezTo>
                    <a:pt x="10833" y="-206"/>
                    <a:pt x="9851" y="-206"/>
                    <a:pt x="7887" y="1394"/>
                  </a:cubicBezTo>
                  <a:cubicBezTo>
                    <a:pt x="5924" y="2994"/>
                    <a:pt x="2978" y="6194"/>
                    <a:pt x="1407" y="9394"/>
                  </a:cubicBezTo>
                  <a:cubicBezTo>
                    <a:pt x="-164" y="12594"/>
                    <a:pt x="-360" y="15794"/>
                    <a:pt x="524" y="17994"/>
                  </a:cubicBezTo>
                  <a:cubicBezTo>
                    <a:pt x="1407" y="20194"/>
                    <a:pt x="3371" y="21394"/>
                    <a:pt x="5825" y="21194"/>
                  </a:cubicBezTo>
                  <a:cubicBezTo>
                    <a:pt x="8280" y="20994"/>
                    <a:pt x="11225" y="19394"/>
                    <a:pt x="12698" y="16694"/>
                  </a:cubicBezTo>
                  <a:cubicBezTo>
                    <a:pt x="14171" y="13994"/>
                    <a:pt x="14171" y="10194"/>
                    <a:pt x="13189" y="7494"/>
                  </a:cubicBezTo>
                  <a:cubicBezTo>
                    <a:pt x="12207" y="4794"/>
                    <a:pt x="10244" y="3194"/>
                    <a:pt x="8771" y="2494"/>
                  </a:cubicBezTo>
                  <a:cubicBezTo>
                    <a:pt x="7298" y="1794"/>
                    <a:pt x="6316" y="1994"/>
                    <a:pt x="5825" y="2694"/>
                  </a:cubicBezTo>
                  <a:cubicBezTo>
                    <a:pt x="5335" y="3394"/>
                    <a:pt x="5335" y="4594"/>
                    <a:pt x="6218" y="5694"/>
                  </a:cubicBezTo>
                  <a:cubicBezTo>
                    <a:pt x="7102" y="6794"/>
                    <a:pt x="8869" y="7794"/>
                    <a:pt x="11520" y="8394"/>
                  </a:cubicBezTo>
                  <a:cubicBezTo>
                    <a:pt x="14171" y="8994"/>
                    <a:pt x="17705" y="9194"/>
                    <a:pt x="21240" y="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509252" y="2679058"/>
              <a:ext cx="12349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600" fill="norm" stroke="1" extrusionOk="0">
                  <a:moveTo>
                    <a:pt x="0" y="0"/>
                  </a:moveTo>
                  <a:cubicBezTo>
                    <a:pt x="6271" y="3471"/>
                    <a:pt x="12542" y="6943"/>
                    <a:pt x="16374" y="9900"/>
                  </a:cubicBezTo>
                  <a:cubicBezTo>
                    <a:pt x="20206" y="12857"/>
                    <a:pt x="21600" y="15300"/>
                    <a:pt x="18987" y="17164"/>
                  </a:cubicBezTo>
                  <a:cubicBezTo>
                    <a:pt x="16374" y="19029"/>
                    <a:pt x="9755" y="20314"/>
                    <a:pt x="3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5985502" y="2875908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998202" y="2977508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515926" y="2745645"/>
              <a:ext cx="199827" cy="29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03" fill="norm" stroke="1" extrusionOk="0">
                  <a:moveTo>
                    <a:pt x="3016" y="1638"/>
                  </a:moveTo>
                  <a:cubicBezTo>
                    <a:pt x="4141" y="861"/>
                    <a:pt x="5266" y="84"/>
                    <a:pt x="6953" y="7"/>
                  </a:cubicBezTo>
                  <a:cubicBezTo>
                    <a:pt x="8641" y="-71"/>
                    <a:pt x="10891" y="551"/>
                    <a:pt x="12354" y="2027"/>
                  </a:cubicBezTo>
                  <a:cubicBezTo>
                    <a:pt x="13816" y="3503"/>
                    <a:pt x="14491" y="5834"/>
                    <a:pt x="13141" y="8553"/>
                  </a:cubicBezTo>
                  <a:cubicBezTo>
                    <a:pt x="11791" y="11273"/>
                    <a:pt x="8416" y="14381"/>
                    <a:pt x="6053" y="16323"/>
                  </a:cubicBezTo>
                  <a:cubicBezTo>
                    <a:pt x="3691" y="18266"/>
                    <a:pt x="2341" y="19043"/>
                    <a:pt x="1329" y="19742"/>
                  </a:cubicBezTo>
                  <a:cubicBezTo>
                    <a:pt x="316" y="20441"/>
                    <a:pt x="-359" y="21063"/>
                    <a:pt x="204" y="21296"/>
                  </a:cubicBezTo>
                  <a:cubicBezTo>
                    <a:pt x="766" y="21529"/>
                    <a:pt x="2566" y="21374"/>
                    <a:pt x="6278" y="20907"/>
                  </a:cubicBezTo>
                  <a:cubicBezTo>
                    <a:pt x="9991" y="20441"/>
                    <a:pt x="15616" y="19664"/>
                    <a:pt x="21241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823702" y="2933058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109130" y="2787673"/>
              <a:ext cx="222573" cy="20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944" fill="norm" stroke="1" extrusionOk="0">
                  <a:moveTo>
                    <a:pt x="16230" y="3172"/>
                  </a:moveTo>
                  <a:cubicBezTo>
                    <a:pt x="15230" y="1876"/>
                    <a:pt x="14230" y="580"/>
                    <a:pt x="12730" y="148"/>
                  </a:cubicBezTo>
                  <a:cubicBezTo>
                    <a:pt x="11230" y="-284"/>
                    <a:pt x="9230" y="148"/>
                    <a:pt x="6830" y="2524"/>
                  </a:cubicBezTo>
                  <a:cubicBezTo>
                    <a:pt x="4430" y="4900"/>
                    <a:pt x="1630" y="9220"/>
                    <a:pt x="530" y="12676"/>
                  </a:cubicBezTo>
                  <a:cubicBezTo>
                    <a:pt x="-570" y="16132"/>
                    <a:pt x="30" y="18724"/>
                    <a:pt x="2430" y="20020"/>
                  </a:cubicBezTo>
                  <a:cubicBezTo>
                    <a:pt x="4830" y="21316"/>
                    <a:pt x="9030" y="21316"/>
                    <a:pt x="11830" y="19588"/>
                  </a:cubicBezTo>
                  <a:cubicBezTo>
                    <a:pt x="14630" y="17860"/>
                    <a:pt x="16030" y="14404"/>
                    <a:pt x="15830" y="11272"/>
                  </a:cubicBezTo>
                  <a:cubicBezTo>
                    <a:pt x="15630" y="8140"/>
                    <a:pt x="13830" y="5332"/>
                    <a:pt x="11830" y="3820"/>
                  </a:cubicBezTo>
                  <a:cubicBezTo>
                    <a:pt x="9830" y="2308"/>
                    <a:pt x="7630" y="2092"/>
                    <a:pt x="6130" y="2308"/>
                  </a:cubicBezTo>
                  <a:cubicBezTo>
                    <a:pt x="4630" y="2524"/>
                    <a:pt x="3830" y="3172"/>
                    <a:pt x="3330" y="4036"/>
                  </a:cubicBezTo>
                  <a:cubicBezTo>
                    <a:pt x="2830" y="4900"/>
                    <a:pt x="2630" y="5980"/>
                    <a:pt x="5630" y="7168"/>
                  </a:cubicBezTo>
                  <a:cubicBezTo>
                    <a:pt x="8630" y="8356"/>
                    <a:pt x="14830" y="9652"/>
                    <a:pt x="21030" y="1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673852" y="4081845"/>
              <a:ext cx="374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93" y="11375"/>
                    <a:pt x="8786" y="2735"/>
                    <a:pt x="12386" y="575"/>
                  </a:cubicBezTo>
                  <a:cubicBezTo>
                    <a:pt x="15986" y="-1585"/>
                    <a:pt x="1879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692902" y="4152258"/>
              <a:ext cx="342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9200"/>
                    <a:pt x="7467" y="16800"/>
                    <a:pt x="11067" y="13200"/>
                  </a:cubicBezTo>
                  <a:cubicBezTo>
                    <a:pt x="14667" y="9600"/>
                    <a:pt x="1813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025219" y="4006208"/>
              <a:ext cx="13365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600" fill="norm" stroke="1" extrusionOk="0">
                  <a:moveTo>
                    <a:pt x="2618" y="0"/>
                  </a:moveTo>
                  <a:cubicBezTo>
                    <a:pt x="1309" y="540"/>
                    <a:pt x="0" y="1080"/>
                    <a:pt x="0" y="1710"/>
                  </a:cubicBezTo>
                  <a:cubicBezTo>
                    <a:pt x="0" y="2340"/>
                    <a:pt x="1309" y="3060"/>
                    <a:pt x="4909" y="4320"/>
                  </a:cubicBezTo>
                  <a:cubicBezTo>
                    <a:pt x="8509" y="5580"/>
                    <a:pt x="14400" y="7380"/>
                    <a:pt x="17673" y="9360"/>
                  </a:cubicBezTo>
                  <a:cubicBezTo>
                    <a:pt x="20945" y="11340"/>
                    <a:pt x="21600" y="13500"/>
                    <a:pt x="19309" y="15570"/>
                  </a:cubicBezTo>
                  <a:cubicBezTo>
                    <a:pt x="17018" y="17640"/>
                    <a:pt x="11782" y="19620"/>
                    <a:pt x="6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603726" y="4006071"/>
              <a:ext cx="282977" cy="35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94" fill="norm" stroke="1" extrusionOk="0">
                  <a:moveTo>
                    <a:pt x="14670" y="3058"/>
                  </a:moveTo>
                  <a:cubicBezTo>
                    <a:pt x="14830" y="2041"/>
                    <a:pt x="14990" y="1025"/>
                    <a:pt x="14670" y="453"/>
                  </a:cubicBezTo>
                  <a:cubicBezTo>
                    <a:pt x="14350" y="-119"/>
                    <a:pt x="13550" y="-246"/>
                    <a:pt x="11870" y="643"/>
                  </a:cubicBezTo>
                  <a:cubicBezTo>
                    <a:pt x="10190" y="1533"/>
                    <a:pt x="7630" y="3439"/>
                    <a:pt x="5470" y="6043"/>
                  </a:cubicBezTo>
                  <a:cubicBezTo>
                    <a:pt x="3310" y="8648"/>
                    <a:pt x="1550" y="11952"/>
                    <a:pt x="670" y="14366"/>
                  </a:cubicBezTo>
                  <a:cubicBezTo>
                    <a:pt x="-210" y="16780"/>
                    <a:pt x="-210" y="18305"/>
                    <a:pt x="590" y="19448"/>
                  </a:cubicBezTo>
                  <a:cubicBezTo>
                    <a:pt x="1390" y="20592"/>
                    <a:pt x="2990" y="21354"/>
                    <a:pt x="5390" y="21290"/>
                  </a:cubicBezTo>
                  <a:cubicBezTo>
                    <a:pt x="7790" y="21227"/>
                    <a:pt x="10990" y="20338"/>
                    <a:pt x="13070" y="18305"/>
                  </a:cubicBezTo>
                  <a:cubicBezTo>
                    <a:pt x="15150" y="16272"/>
                    <a:pt x="16110" y="13095"/>
                    <a:pt x="16190" y="10427"/>
                  </a:cubicBezTo>
                  <a:cubicBezTo>
                    <a:pt x="16270" y="7759"/>
                    <a:pt x="15470" y="5599"/>
                    <a:pt x="14110" y="4265"/>
                  </a:cubicBezTo>
                  <a:cubicBezTo>
                    <a:pt x="12750" y="2930"/>
                    <a:pt x="10830" y="2422"/>
                    <a:pt x="9070" y="2486"/>
                  </a:cubicBezTo>
                  <a:cubicBezTo>
                    <a:pt x="7310" y="2549"/>
                    <a:pt x="5710" y="3185"/>
                    <a:pt x="4750" y="4201"/>
                  </a:cubicBezTo>
                  <a:cubicBezTo>
                    <a:pt x="3790" y="5218"/>
                    <a:pt x="3470" y="6615"/>
                    <a:pt x="4190" y="7886"/>
                  </a:cubicBezTo>
                  <a:cubicBezTo>
                    <a:pt x="4910" y="9156"/>
                    <a:pt x="6670" y="10300"/>
                    <a:pt x="9710" y="10554"/>
                  </a:cubicBezTo>
                  <a:cubicBezTo>
                    <a:pt x="12750" y="10808"/>
                    <a:pt x="17070" y="10173"/>
                    <a:pt x="21390" y="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737705" y="3834494"/>
              <a:ext cx="110898" cy="14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082" fill="norm" stroke="1" extrusionOk="0">
                  <a:moveTo>
                    <a:pt x="11571" y="3637"/>
                  </a:moveTo>
                  <a:cubicBezTo>
                    <a:pt x="9126" y="6037"/>
                    <a:pt x="6680" y="8437"/>
                    <a:pt x="4846" y="10687"/>
                  </a:cubicBezTo>
                  <a:cubicBezTo>
                    <a:pt x="3012" y="12937"/>
                    <a:pt x="1790" y="15037"/>
                    <a:pt x="975" y="16987"/>
                  </a:cubicBezTo>
                  <a:cubicBezTo>
                    <a:pt x="160" y="18937"/>
                    <a:pt x="-248" y="20737"/>
                    <a:pt x="160" y="21037"/>
                  </a:cubicBezTo>
                  <a:cubicBezTo>
                    <a:pt x="567" y="21337"/>
                    <a:pt x="1790" y="20137"/>
                    <a:pt x="4031" y="17137"/>
                  </a:cubicBezTo>
                  <a:cubicBezTo>
                    <a:pt x="6273" y="14137"/>
                    <a:pt x="9533" y="9337"/>
                    <a:pt x="12182" y="5887"/>
                  </a:cubicBezTo>
                  <a:cubicBezTo>
                    <a:pt x="14831" y="2437"/>
                    <a:pt x="16869" y="337"/>
                    <a:pt x="18295" y="37"/>
                  </a:cubicBezTo>
                  <a:cubicBezTo>
                    <a:pt x="19722" y="-263"/>
                    <a:pt x="20537" y="1237"/>
                    <a:pt x="20944" y="4687"/>
                  </a:cubicBezTo>
                  <a:cubicBezTo>
                    <a:pt x="21352" y="8137"/>
                    <a:pt x="21352" y="13537"/>
                    <a:pt x="21352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797802" y="4297178"/>
              <a:ext cx="202350" cy="26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21" fill="norm" stroke="1" extrusionOk="0">
                  <a:moveTo>
                    <a:pt x="0" y="21521"/>
                  </a:moveTo>
                  <a:cubicBezTo>
                    <a:pt x="1350" y="18630"/>
                    <a:pt x="2700" y="15738"/>
                    <a:pt x="4050" y="12422"/>
                  </a:cubicBezTo>
                  <a:cubicBezTo>
                    <a:pt x="5400" y="9105"/>
                    <a:pt x="6750" y="5364"/>
                    <a:pt x="7650" y="3067"/>
                  </a:cubicBezTo>
                  <a:cubicBezTo>
                    <a:pt x="8550" y="771"/>
                    <a:pt x="9000" y="-79"/>
                    <a:pt x="9450" y="6"/>
                  </a:cubicBezTo>
                  <a:cubicBezTo>
                    <a:pt x="9900" y="91"/>
                    <a:pt x="10350" y="1112"/>
                    <a:pt x="10687" y="2472"/>
                  </a:cubicBezTo>
                  <a:cubicBezTo>
                    <a:pt x="11025" y="3833"/>
                    <a:pt x="11250" y="5534"/>
                    <a:pt x="11700" y="6894"/>
                  </a:cubicBezTo>
                  <a:cubicBezTo>
                    <a:pt x="12150" y="8255"/>
                    <a:pt x="12825" y="9275"/>
                    <a:pt x="13612" y="9445"/>
                  </a:cubicBezTo>
                  <a:cubicBezTo>
                    <a:pt x="14400" y="9615"/>
                    <a:pt x="15300" y="8935"/>
                    <a:pt x="15975" y="8085"/>
                  </a:cubicBezTo>
                  <a:cubicBezTo>
                    <a:pt x="16650" y="7234"/>
                    <a:pt x="17100" y="6214"/>
                    <a:pt x="18000" y="5278"/>
                  </a:cubicBezTo>
                  <a:cubicBezTo>
                    <a:pt x="18900" y="4343"/>
                    <a:pt x="20250" y="3493"/>
                    <a:pt x="20925" y="3578"/>
                  </a:cubicBezTo>
                  <a:cubicBezTo>
                    <a:pt x="21600" y="3663"/>
                    <a:pt x="21600" y="4683"/>
                    <a:pt x="21375" y="6809"/>
                  </a:cubicBezTo>
                  <a:cubicBezTo>
                    <a:pt x="21150" y="8935"/>
                    <a:pt x="20700" y="12167"/>
                    <a:pt x="20138" y="14463"/>
                  </a:cubicBezTo>
                  <a:cubicBezTo>
                    <a:pt x="19575" y="16759"/>
                    <a:pt x="18900" y="18119"/>
                    <a:pt x="18225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067426" y="4289841"/>
              <a:ext cx="186125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3305" y="6148"/>
                  </a:moveTo>
                  <a:cubicBezTo>
                    <a:pt x="2577" y="9969"/>
                    <a:pt x="1849" y="13791"/>
                    <a:pt x="1242" y="16532"/>
                  </a:cubicBezTo>
                  <a:cubicBezTo>
                    <a:pt x="635" y="19274"/>
                    <a:pt x="150" y="20935"/>
                    <a:pt x="28" y="21268"/>
                  </a:cubicBezTo>
                  <a:cubicBezTo>
                    <a:pt x="-93" y="21600"/>
                    <a:pt x="150" y="20603"/>
                    <a:pt x="1120" y="17778"/>
                  </a:cubicBezTo>
                  <a:cubicBezTo>
                    <a:pt x="2091" y="14954"/>
                    <a:pt x="3790" y="10302"/>
                    <a:pt x="5004" y="7311"/>
                  </a:cubicBezTo>
                  <a:cubicBezTo>
                    <a:pt x="6217" y="4320"/>
                    <a:pt x="6945" y="2991"/>
                    <a:pt x="7673" y="1911"/>
                  </a:cubicBezTo>
                  <a:cubicBezTo>
                    <a:pt x="8401" y="831"/>
                    <a:pt x="9129" y="0"/>
                    <a:pt x="9494" y="0"/>
                  </a:cubicBezTo>
                  <a:cubicBezTo>
                    <a:pt x="9858" y="0"/>
                    <a:pt x="9858" y="831"/>
                    <a:pt x="9979" y="1662"/>
                  </a:cubicBezTo>
                  <a:cubicBezTo>
                    <a:pt x="10100" y="2492"/>
                    <a:pt x="10343" y="3323"/>
                    <a:pt x="10586" y="4154"/>
                  </a:cubicBezTo>
                  <a:cubicBezTo>
                    <a:pt x="10828" y="4985"/>
                    <a:pt x="11071" y="5815"/>
                    <a:pt x="11799" y="6314"/>
                  </a:cubicBezTo>
                  <a:cubicBezTo>
                    <a:pt x="12527" y="6812"/>
                    <a:pt x="13741" y="6978"/>
                    <a:pt x="14954" y="6646"/>
                  </a:cubicBezTo>
                  <a:cubicBezTo>
                    <a:pt x="16168" y="6314"/>
                    <a:pt x="17381" y="5483"/>
                    <a:pt x="18473" y="4818"/>
                  </a:cubicBezTo>
                  <a:cubicBezTo>
                    <a:pt x="19565" y="4154"/>
                    <a:pt x="20536" y="3655"/>
                    <a:pt x="21022" y="3905"/>
                  </a:cubicBezTo>
                  <a:cubicBezTo>
                    <a:pt x="21507" y="4154"/>
                    <a:pt x="21507" y="5151"/>
                    <a:pt x="20536" y="8225"/>
                  </a:cubicBezTo>
                  <a:cubicBezTo>
                    <a:pt x="19565" y="11298"/>
                    <a:pt x="17624" y="16449"/>
                    <a:pt x="15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297373" y="4332921"/>
              <a:ext cx="154480" cy="23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11" fill="norm" stroke="1" extrusionOk="0">
                  <a:moveTo>
                    <a:pt x="21303" y="873"/>
                  </a:moveTo>
                  <a:cubicBezTo>
                    <a:pt x="19844" y="309"/>
                    <a:pt x="18384" y="-254"/>
                    <a:pt x="16049" y="122"/>
                  </a:cubicBezTo>
                  <a:cubicBezTo>
                    <a:pt x="13714" y="497"/>
                    <a:pt x="10503" y="1812"/>
                    <a:pt x="7730" y="4066"/>
                  </a:cubicBezTo>
                  <a:cubicBezTo>
                    <a:pt x="4957" y="6320"/>
                    <a:pt x="2622" y="9513"/>
                    <a:pt x="1308" y="11579"/>
                  </a:cubicBezTo>
                  <a:cubicBezTo>
                    <a:pt x="-5" y="13645"/>
                    <a:pt x="-297" y="14584"/>
                    <a:pt x="287" y="16087"/>
                  </a:cubicBezTo>
                  <a:cubicBezTo>
                    <a:pt x="871" y="17589"/>
                    <a:pt x="2330" y="19656"/>
                    <a:pt x="5541" y="20501"/>
                  </a:cubicBezTo>
                  <a:cubicBezTo>
                    <a:pt x="8752" y="21346"/>
                    <a:pt x="13714" y="20970"/>
                    <a:pt x="18676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318502" y="4463408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3763002" y="4095108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3763002" y="4272908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448540" y="3913060"/>
              <a:ext cx="305063" cy="37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58" fill="norm" stroke="1" extrusionOk="0">
                  <a:moveTo>
                    <a:pt x="1806" y="4976"/>
                  </a:moveTo>
                  <a:cubicBezTo>
                    <a:pt x="1508" y="4369"/>
                    <a:pt x="1210" y="3762"/>
                    <a:pt x="1359" y="2974"/>
                  </a:cubicBezTo>
                  <a:cubicBezTo>
                    <a:pt x="1508" y="2185"/>
                    <a:pt x="2103" y="1214"/>
                    <a:pt x="3742" y="607"/>
                  </a:cubicBezTo>
                  <a:cubicBezTo>
                    <a:pt x="5381" y="1"/>
                    <a:pt x="8062" y="-242"/>
                    <a:pt x="10073" y="304"/>
                  </a:cubicBezTo>
                  <a:cubicBezTo>
                    <a:pt x="12084" y="850"/>
                    <a:pt x="13425" y="2185"/>
                    <a:pt x="13425" y="4066"/>
                  </a:cubicBezTo>
                  <a:cubicBezTo>
                    <a:pt x="13425" y="5947"/>
                    <a:pt x="12084" y="8374"/>
                    <a:pt x="9850" y="10922"/>
                  </a:cubicBezTo>
                  <a:cubicBezTo>
                    <a:pt x="7615" y="13470"/>
                    <a:pt x="4487" y="16140"/>
                    <a:pt x="2550" y="17900"/>
                  </a:cubicBezTo>
                  <a:cubicBezTo>
                    <a:pt x="614" y="19659"/>
                    <a:pt x="-131" y="20509"/>
                    <a:pt x="18" y="20933"/>
                  </a:cubicBezTo>
                  <a:cubicBezTo>
                    <a:pt x="167" y="21358"/>
                    <a:pt x="1210" y="21358"/>
                    <a:pt x="3891" y="21358"/>
                  </a:cubicBezTo>
                  <a:cubicBezTo>
                    <a:pt x="6572" y="21358"/>
                    <a:pt x="10892" y="21358"/>
                    <a:pt x="14095" y="21176"/>
                  </a:cubicBezTo>
                  <a:cubicBezTo>
                    <a:pt x="17298" y="20994"/>
                    <a:pt x="19383" y="20630"/>
                    <a:pt x="21469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4804402" y="4124181"/>
              <a:ext cx="184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21" y="12302"/>
                    <a:pt x="8441" y="4448"/>
                    <a:pt x="12041" y="1502"/>
                  </a:cubicBezTo>
                  <a:cubicBezTo>
                    <a:pt x="15641" y="-1443"/>
                    <a:pt x="1862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383982" y="3764908"/>
              <a:ext cx="252271" cy="3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35" fill="norm" stroke="1" extrusionOk="0">
                  <a:moveTo>
                    <a:pt x="21453" y="0"/>
                  </a:moveTo>
                  <a:cubicBezTo>
                    <a:pt x="15693" y="2850"/>
                    <a:pt x="9933" y="5700"/>
                    <a:pt x="6693" y="7350"/>
                  </a:cubicBezTo>
                  <a:cubicBezTo>
                    <a:pt x="3453" y="9000"/>
                    <a:pt x="2733" y="9450"/>
                    <a:pt x="1923" y="9975"/>
                  </a:cubicBezTo>
                  <a:cubicBezTo>
                    <a:pt x="1113" y="10500"/>
                    <a:pt x="213" y="11100"/>
                    <a:pt x="33" y="11700"/>
                  </a:cubicBezTo>
                  <a:cubicBezTo>
                    <a:pt x="-147" y="12300"/>
                    <a:pt x="393" y="12900"/>
                    <a:pt x="2103" y="13275"/>
                  </a:cubicBezTo>
                  <a:cubicBezTo>
                    <a:pt x="3813" y="13650"/>
                    <a:pt x="6693" y="13800"/>
                    <a:pt x="8583" y="14025"/>
                  </a:cubicBezTo>
                  <a:cubicBezTo>
                    <a:pt x="10473" y="14250"/>
                    <a:pt x="11373" y="14550"/>
                    <a:pt x="11553" y="15000"/>
                  </a:cubicBezTo>
                  <a:cubicBezTo>
                    <a:pt x="11733" y="15450"/>
                    <a:pt x="11193" y="16050"/>
                    <a:pt x="9573" y="16875"/>
                  </a:cubicBezTo>
                  <a:cubicBezTo>
                    <a:pt x="7953" y="17700"/>
                    <a:pt x="5253" y="18750"/>
                    <a:pt x="3273" y="19575"/>
                  </a:cubicBezTo>
                  <a:cubicBezTo>
                    <a:pt x="1293" y="20400"/>
                    <a:pt x="33" y="21000"/>
                    <a:pt x="33" y="21300"/>
                  </a:cubicBezTo>
                  <a:cubicBezTo>
                    <a:pt x="33" y="21600"/>
                    <a:pt x="1293" y="21600"/>
                    <a:pt x="4263" y="21375"/>
                  </a:cubicBezTo>
                  <a:cubicBezTo>
                    <a:pt x="7233" y="21150"/>
                    <a:pt x="11913" y="20700"/>
                    <a:pt x="1659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648952" y="3815708"/>
              <a:ext cx="247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62" y="3497"/>
                    <a:pt x="8123" y="6994"/>
                    <a:pt x="11723" y="10594"/>
                  </a:cubicBezTo>
                  <a:cubicBezTo>
                    <a:pt x="15323" y="14194"/>
                    <a:pt x="18462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756902" y="3796658"/>
              <a:ext cx="177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1176"/>
                    <a:pt x="15943" y="2351"/>
                    <a:pt x="12857" y="4849"/>
                  </a:cubicBezTo>
                  <a:cubicBezTo>
                    <a:pt x="9771" y="7347"/>
                    <a:pt x="6429" y="11167"/>
                    <a:pt x="4243" y="14180"/>
                  </a:cubicBezTo>
                  <a:cubicBezTo>
                    <a:pt x="2057" y="17192"/>
                    <a:pt x="1029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960102" y="3987158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010902" y="388555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5445752" y="4161523"/>
              <a:ext cx="44450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2777" y="14768"/>
                    <a:pt x="5554" y="8415"/>
                    <a:pt x="8794" y="4603"/>
                  </a:cubicBezTo>
                  <a:cubicBezTo>
                    <a:pt x="12034" y="792"/>
                    <a:pt x="15737" y="-479"/>
                    <a:pt x="17949" y="156"/>
                  </a:cubicBezTo>
                  <a:cubicBezTo>
                    <a:pt x="20160" y="792"/>
                    <a:pt x="2088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5673057" y="4211824"/>
              <a:ext cx="217196" cy="24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17" fill="norm" stroke="1" extrusionOk="0">
                  <a:moveTo>
                    <a:pt x="6358" y="4774"/>
                  </a:moveTo>
                  <a:cubicBezTo>
                    <a:pt x="5320" y="5143"/>
                    <a:pt x="4281" y="5513"/>
                    <a:pt x="3450" y="7082"/>
                  </a:cubicBezTo>
                  <a:cubicBezTo>
                    <a:pt x="2620" y="8651"/>
                    <a:pt x="1997" y="11420"/>
                    <a:pt x="1685" y="13451"/>
                  </a:cubicBezTo>
                  <a:cubicBezTo>
                    <a:pt x="1374" y="15482"/>
                    <a:pt x="1374" y="16774"/>
                    <a:pt x="1166" y="18159"/>
                  </a:cubicBezTo>
                  <a:cubicBezTo>
                    <a:pt x="958" y="19543"/>
                    <a:pt x="543" y="21020"/>
                    <a:pt x="231" y="21113"/>
                  </a:cubicBezTo>
                  <a:cubicBezTo>
                    <a:pt x="-80" y="21205"/>
                    <a:pt x="-288" y="19913"/>
                    <a:pt x="1062" y="16959"/>
                  </a:cubicBezTo>
                  <a:cubicBezTo>
                    <a:pt x="2412" y="14005"/>
                    <a:pt x="5320" y="9390"/>
                    <a:pt x="8435" y="6159"/>
                  </a:cubicBezTo>
                  <a:cubicBezTo>
                    <a:pt x="11550" y="2928"/>
                    <a:pt x="14874" y="1082"/>
                    <a:pt x="17054" y="343"/>
                  </a:cubicBezTo>
                  <a:cubicBezTo>
                    <a:pt x="19235" y="-395"/>
                    <a:pt x="20274" y="-26"/>
                    <a:pt x="20793" y="2282"/>
                  </a:cubicBezTo>
                  <a:cubicBezTo>
                    <a:pt x="21312" y="4590"/>
                    <a:pt x="21312" y="8836"/>
                    <a:pt x="21312" y="13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010402" y="1453508"/>
              <a:ext cx="2133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1" y="17486"/>
                    <a:pt x="1843" y="13371"/>
                    <a:pt x="2657" y="10800"/>
                  </a:cubicBezTo>
                  <a:cubicBezTo>
                    <a:pt x="3471" y="8229"/>
                    <a:pt x="4179" y="7200"/>
                    <a:pt x="4961" y="6686"/>
                  </a:cubicBezTo>
                  <a:cubicBezTo>
                    <a:pt x="5743" y="6171"/>
                    <a:pt x="6600" y="6171"/>
                    <a:pt x="7479" y="6171"/>
                  </a:cubicBezTo>
                  <a:cubicBezTo>
                    <a:pt x="8357" y="6171"/>
                    <a:pt x="9257" y="6171"/>
                    <a:pt x="10029" y="5657"/>
                  </a:cubicBezTo>
                  <a:cubicBezTo>
                    <a:pt x="10800" y="5143"/>
                    <a:pt x="11443" y="4114"/>
                    <a:pt x="12225" y="3600"/>
                  </a:cubicBezTo>
                  <a:cubicBezTo>
                    <a:pt x="13007" y="3086"/>
                    <a:pt x="13929" y="3086"/>
                    <a:pt x="14893" y="3086"/>
                  </a:cubicBezTo>
                  <a:cubicBezTo>
                    <a:pt x="15857" y="3086"/>
                    <a:pt x="16864" y="3086"/>
                    <a:pt x="17818" y="3086"/>
                  </a:cubicBezTo>
                  <a:cubicBezTo>
                    <a:pt x="18771" y="3086"/>
                    <a:pt x="19671" y="3086"/>
                    <a:pt x="20293" y="2571"/>
                  </a:cubicBezTo>
                  <a:cubicBezTo>
                    <a:pt x="20914" y="2057"/>
                    <a:pt x="2125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642102" y="1669408"/>
              <a:ext cx="1517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5" y="18327"/>
                    <a:pt x="2350" y="15055"/>
                    <a:pt x="3495" y="13091"/>
                  </a:cubicBezTo>
                  <a:cubicBezTo>
                    <a:pt x="4639" y="11127"/>
                    <a:pt x="5754" y="10473"/>
                    <a:pt x="6989" y="9818"/>
                  </a:cubicBezTo>
                  <a:cubicBezTo>
                    <a:pt x="8224" y="9164"/>
                    <a:pt x="9580" y="8509"/>
                    <a:pt x="10830" y="7855"/>
                  </a:cubicBezTo>
                  <a:cubicBezTo>
                    <a:pt x="12080" y="7200"/>
                    <a:pt x="13225" y="6545"/>
                    <a:pt x="14686" y="5891"/>
                  </a:cubicBezTo>
                  <a:cubicBezTo>
                    <a:pt x="16147" y="5236"/>
                    <a:pt x="17925" y="4582"/>
                    <a:pt x="19130" y="3600"/>
                  </a:cubicBezTo>
                  <a:cubicBezTo>
                    <a:pt x="20335" y="2618"/>
                    <a:pt x="2096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6518902" y="4228458"/>
              <a:ext cx="254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6531602" y="4317358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103102" y="4054689"/>
              <a:ext cx="266701" cy="38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4047"/>
                  </a:moveTo>
                  <a:cubicBezTo>
                    <a:pt x="171" y="3216"/>
                    <a:pt x="343" y="2385"/>
                    <a:pt x="2486" y="1555"/>
                  </a:cubicBezTo>
                  <a:cubicBezTo>
                    <a:pt x="4629" y="724"/>
                    <a:pt x="8743" y="-107"/>
                    <a:pt x="11743" y="12"/>
                  </a:cubicBezTo>
                  <a:cubicBezTo>
                    <a:pt x="14743" y="130"/>
                    <a:pt x="16629" y="1198"/>
                    <a:pt x="16629" y="3097"/>
                  </a:cubicBezTo>
                  <a:cubicBezTo>
                    <a:pt x="16629" y="4996"/>
                    <a:pt x="14743" y="7726"/>
                    <a:pt x="12343" y="10159"/>
                  </a:cubicBezTo>
                  <a:cubicBezTo>
                    <a:pt x="9943" y="12592"/>
                    <a:pt x="7029" y="14728"/>
                    <a:pt x="5057" y="16271"/>
                  </a:cubicBezTo>
                  <a:cubicBezTo>
                    <a:pt x="3086" y="17814"/>
                    <a:pt x="2057" y="18763"/>
                    <a:pt x="1371" y="19535"/>
                  </a:cubicBezTo>
                  <a:cubicBezTo>
                    <a:pt x="686" y="20306"/>
                    <a:pt x="343" y="20900"/>
                    <a:pt x="771" y="21196"/>
                  </a:cubicBezTo>
                  <a:cubicBezTo>
                    <a:pt x="1200" y="21493"/>
                    <a:pt x="2400" y="21493"/>
                    <a:pt x="6000" y="21137"/>
                  </a:cubicBezTo>
                  <a:cubicBezTo>
                    <a:pt x="9600" y="20781"/>
                    <a:pt x="15600" y="20069"/>
                    <a:pt x="21600" y="1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465052" y="4234808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042902" y="3905459"/>
              <a:ext cx="211238" cy="38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53" fill="norm" stroke="1" extrusionOk="0">
                  <a:moveTo>
                    <a:pt x="0" y="3848"/>
                  </a:moveTo>
                  <a:cubicBezTo>
                    <a:pt x="4491" y="2786"/>
                    <a:pt x="8982" y="1723"/>
                    <a:pt x="11976" y="1074"/>
                  </a:cubicBezTo>
                  <a:cubicBezTo>
                    <a:pt x="14970" y="425"/>
                    <a:pt x="16467" y="189"/>
                    <a:pt x="17857" y="71"/>
                  </a:cubicBezTo>
                  <a:cubicBezTo>
                    <a:pt x="19248" y="-47"/>
                    <a:pt x="20531" y="-47"/>
                    <a:pt x="21065" y="307"/>
                  </a:cubicBezTo>
                  <a:cubicBezTo>
                    <a:pt x="21600" y="661"/>
                    <a:pt x="21386" y="1369"/>
                    <a:pt x="20210" y="3258"/>
                  </a:cubicBezTo>
                  <a:cubicBezTo>
                    <a:pt x="19034" y="5146"/>
                    <a:pt x="16895" y="8215"/>
                    <a:pt x="15184" y="11166"/>
                  </a:cubicBezTo>
                  <a:cubicBezTo>
                    <a:pt x="13473" y="14117"/>
                    <a:pt x="12190" y="16950"/>
                    <a:pt x="11655" y="18661"/>
                  </a:cubicBezTo>
                  <a:cubicBezTo>
                    <a:pt x="11121" y="20373"/>
                    <a:pt x="11335" y="20963"/>
                    <a:pt x="11549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074652" y="4138335"/>
              <a:ext cx="203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50" y="11040"/>
                    <a:pt x="11700" y="1783"/>
                    <a:pt x="15300" y="240"/>
                  </a:cubicBezTo>
                  <a:cubicBezTo>
                    <a:pt x="18900" y="-1303"/>
                    <a:pt x="202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011152" y="4380858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429"/>
                    <a:pt x="9000" y="9257"/>
                    <a:pt x="12600" y="5657"/>
                  </a:cubicBezTo>
                  <a:cubicBezTo>
                    <a:pt x="16200" y="2057"/>
                    <a:pt x="189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049252" y="4483781"/>
              <a:ext cx="209551" cy="23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2797"/>
                  </a:moveTo>
                  <a:cubicBezTo>
                    <a:pt x="17891" y="1824"/>
                    <a:pt x="14182" y="851"/>
                    <a:pt x="11782" y="364"/>
                  </a:cubicBezTo>
                  <a:cubicBezTo>
                    <a:pt x="9382" y="-122"/>
                    <a:pt x="8291" y="-122"/>
                    <a:pt x="7636" y="364"/>
                  </a:cubicBezTo>
                  <a:cubicBezTo>
                    <a:pt x="6982" y="851"/>
                    <a:pt x="6764" y="1824"/>
                    <a:pt x="6436" y="3770"/>
                  </a:cubicBezTo>
                  <a:cubicBezTo>
                    <a:pt x="6109" y="5716"/>
                    <a:pt x="5673" y="8635"/>
                    <a:pt x="5455" y="10581"/>
                  </a:cubicBezTo>
                  <a:cubicBezTo>
                    <a:pt x="5236" y="12527"/>
                    <a:pt x="5236" y="13500"/>
                    <a:pt x="6000" y="13986"/>
                  </a:cubicBezTo>
                  <a:cubicBezTo>
                    <a:pt x="6764" y="14473"/>
                    <a:pt x="8291" y="14473"/>
                    <a:pt x="9818" y="14764"/>
                  </a:cubicBezTo>
                  <a:cubicBezTo>
                    <a:pt x="11345" y="15056"/>
                    <a:pt x="12873" y="15640"/>
                    <a:pt x="13964" y="16321"/>
                  </a:cubicBezTo>
                  <a:cubicBezTo>
                    <a:pt x="15055" y="17002"/>
                    <a:pt x="15709" y="17781"/>
                    <a:pt x="15709" y="18559"/>
                  </a:cubicBezTo>
                  <a:cubicBezTo>
                    <a:pt x="15709" y="19337"/>
                    <a:pt x="15055" y="20116"/>
                    <a:pt x="13200" y="20602"/>
                  </a:cubicBezTo>
                  <a:cubicBezTo>
                    <a:pt x="11345" y="21089"/>
                    <a:pt x="8291" y="21283"/>
                    <a:pt x="6109" y="21381"/>
                  </a:cubicBezTo>
                  <a:cubicBezTo>
                    <a:pt x="3927" y="21478"/>
                    <a:pt x="2618" y="21478"/>
                    <a:pt x="1745" y="20992"/>
                  </a:cubicBezTo>
                  <a:cubicBezTo>
                    <a:pt x="873" y="20505"/>
                    <a:pt x="436" y="19532"/>
                    <a:pt x="0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8823952" y="4304658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8830302" y="4399908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8000"/>
                    <a:pt x="10684" y="14400"/>
                    <a:pt x="14284" y="10800"/>
                  </a:cubicBezTo>
                  <a:cubicBezTo>
                    <a:pt x="17884" y="7200"/>
                    <a:pt x="1974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324573" y="4148333"/>
              <a:ext cx="160998" cy="26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990" fill="norm" stroke="1" extrusionOk="0">
                  <a:moveTo>
                    <a:pt x="15089" y="4831"/>
                  </a:moveTo>
                  <a:cubicBezTo>
                    <a:pt x="15089" y="3994"/>
                    <a:pt x="15089" y="3157"/>
                    <a:pt x="14950" y="2236"/>
                  </a:cubicBezTo>
                  <a:cubicBezTo>
                    <a:pt x="14812" y="1315"/>
                    <a:pt x="14535" y="310"/>
                    <a:pt x="13704" y="59"/>
                  </a:cubicBezTo>
                  <a:cubicBezTo>
                    <a:pt x="12873" y="-192"/>
                    <a:pt x="11489" y="310"/>
                    <a:pt x="9135" y="2403"/>
                  </a:cubicBezTo>
                  <a:cubicBezTo>
                    <a:pt x="6781" y="4496"/>
                    <a:pt x="3458" y="8180"/>
                    <a:pt x="1658" y="11278"/>
                  </a:cubicBezTo>
                  <a:cubicBezTo>
                    <a:pt x="-142" y="14375"/>
                    <a:pt x="-419" y="16887"/>
                    <a:pt x="550" y="18645"/>
                  </a:cubicBezTo>
                  <a:cubicBezTo>
                    <a:pt x="1519" y="20403"/>
                    <a:pt x="3735" y="21408"/>
                    <a:pt x="7058" y="20822"/>
                  </a:cubicBezTo>
                  <a:cubicBezTo>
                    <a:pt x="10381" y="20236"/>
                    <a:pt x="14812" y="18059"/>
                    <a:pt x="17443" y="15464"/>
                  </a:cubicBezTo>
                  <a:cubicBezTo>
                    <a:pt x="20073" y="12868"/>
                    <a:pt x="20904" y="9855"/>
                    <a:pt x="21043" y="7929"/>
                  </a:cubicBezTo>
                  <a:cubicBezTo>
                    <a:pt x="21181" y="6003"/>
                    <a:pt x="20627" y="5166"/>
                    <a:pt x="19519" y="4580"/>
                  </a:cubicBezTo>
                  <a:cubicBezTo>
                    <a:pt x="18412" y="3994"/>
                    <a:pt x="16750" y="3659"/>
                    <a:pt x="15227" y="3492"/>
                  </a:cubicBezTo>
                  <a:cubicBezTo>
                    <a:pt x="13704" y="3324"/>
                    <a:pt x="12319" y="3324"/>
                    <a:pt x="12043" y="4413"/>
                  </a:cubicBezTo>
                  <a:cubicBezTo>
                    <a:pt x="11766" y="5501"/>
                    <a:pt x="12596" y="7678"/>
                    <a:pt x="13427" y="9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560552" y="437450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706602" y="4171308"/>
              <a:ext cx="139701" cy="25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873" y="1405"/>
                  </a:cubicBezTo>
                  <a:cubicBezTo>
                    <a:pt x="13418" y="2810"/>
                    <a:pt x="10145" y="5620"/>
                    <a:pt x="7527" y="8341"/>
                  </a:cubicBezTo>
                  <a:cubicBezTo>
                    <a:pt x="4909" y="11063"/>
                    <a:pt x="2945" y="13698"/>
                    <a:pt x="1964" y="15454"/>
                  </a:cubicBezTo>
                  <a:cubicBezTo>
                    <a:pt x="982" y="17210"/>
                    <a:pt x="982" y="18088"/>
                    <a:pt x="1309" y="18966"/>
                  </a:cubicBezTo>
                  <a:cubicBezTo>
                    <a:pt x="1636" y="19844"/>
                    <a:pt x="2291" y="20722"/>
                    <a:pt x="3436" y="21161"/>
                  </a:cubicBezTo>
                  <a:cubicBezTo>
                    <a:pt x="4582" y="21600"/>
                    <a:pt x="6218" y="21600"/>
                    <a:pt x="7855" y="21512"/>
                  </a:cubicBezTo>
                  <a:cubicBezTo>
                    <a:pt x="9491" y="21424"/>
                    <a:pt x="11127" y="21249"/>
                    <a:pt x="12273" y="20634"/>
                  </a:cubicBezTo>
                  <a:cubicBezTo>
                    <a:pt x="13418" y="20020"/>
                    <a:pt x="14073" y="18966"/>
                    <a:pt x="13418" y="18000"/>
                  </a:cubicBezTo>
                  <a:cubicBezTo>
                    <a:pt x="12764" y="17034"/>
                    <a:pt x="10800" y="16156"/>
                    <a:pt x="9000" y="15629"/>
                  </a:cubicBezTo>
                  <a:cubicBezTo>
                    <a:pt x="7200" y="15102"/>
                    <a:pt x="5564" y="14927"/>
                    <a:pt x="4091" y="15190"/>
                  </a:cubicBezTo>
                  <a:cubicBezTo>
                    <a:pt x="2618" y="15454"/>
                    <a:pt x="1309" y="16156"/>
                    <a:pt x="0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274802" y="4569241"/>
              <a:ext cx="3365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6" y="10800"/>
                    <a:pt x="10053" y="0"/>
                    <a:pt x="13653" y="0"/>
                  </a:cubicBezTo>
                  <a:cubicBezTo>
                    <a:pt x="17253" y="0"/>
                    <a:pt x="1942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353119" y="4615808"/>
              <a:ext cx="232834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49" y="0"/>
                  </a:moveTo>
                  <a:cubicBezTo>
                    <a:pt x="1375" y="0"/>
                    <a:pt x="0" y="0"/>
                    <a:pt x="0" y="0"/>
                  </a:cubicBezTo>
                  <a:cubicBezTo>
                    <a:pt x="0" y="0"/>
                    <a:pt x="1375" y="0"/>
                    <a:pt x="5204" y="3600"/>
                  </a:cubicBezTo>
                  <a:cubicBezTo>
                    <a:pt x="9033" y="7200"/>
                    <a:pt x="1531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53052" y="4977758"/>
              <a:ext cx="89090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90"/>
                  </a:moveTo>
                  <a:cubicBezTo>
                    <a:pt x="185" y="8144"/>
                    <a:pt x="369" y="8498"/>
                    <a:pt x="559" y="8734"/>
                  </a:cubicBezTo>
                  <a:cubicBezTo>
                    <a:pt x="749" y="8970"/>
                    <a:pt x="944" y="9089"/>
                    <a:pt x="1144" y="9030"/>
                  </a:cubicBezTo>
                  <a:cubicBezTo>
                    <a:pt x="1345" y="8970"/>
                    <a:pt x="1550" y="8734"/>
                    <a:pt x="1750" y="8439"/>
                  </a:cubicBezTo>
                  <a:cubicBezTo>
                    <a:pt x="1950" y="8144"/>
                    <a:pt x="2145" y="7790"/>
                    <a:pt x="2320" y="7436"/>
                  </a:cubicBezTo>
                  <a:cubicBezTo>
                    <a:pt x="2494" y="7082"/>
                    <a:pt x="2648" y="6728"/>
                    <a:pt x="2817" y="6315"/>
                  </a:cubicBezTo>
                  <a:cubicBezTo>
                    <a:pt x="2987" y="5902"/>
                    <a:pt x="3171" y="5430"/>
                    <a:pt x="3364" y="4957"/>
                  </a:cubicBezTo>
                  <a:cubicBezTo>
                    <a:pt x="3556" y="4485"/>
                    <a:pt x="3757" y="4013"/>
                    <a:pt x="3964" y="3600"/>
                  </a:cubicBezTo>
                  <a:cubicBezTo>
                    <a:pt x="4172" y="3187"/>
                    <a:pt x="4388" y="2833"/>
                    <a:pt x="4555" y="2597"/>
                  </a:cubicBezTo>
                  <a:cubicBezTo>
                    <a:pt x="4721" y="2361"/>
                    <a:pt x="4839" y="2243"/>
                    <a:pt x="4963" y="2125"/>
                  </a:cubicBezTo>
                  <a:cubicBezTo>
                    <a:pt x="5086" y="2007"/>
                    <a:pt x="5214" y="1889"/>
                    <a:pt x="5335" y="1711"/>
                  </a:cubicBezTo>
                  <a:cubicBezTo>
                    <a:pt x="5455" y="1534"/>
                    <a:pt x="5568" y="1298"/>
                    <a:pt x="5694" y="1180"/>
                  </a:cubicBezTo>
                  <a:cubicBezTo>
                    <a:pt x="5820" y="1062"/>
                    <a:pt x="5958" y="1062"/>
                    <a:pt x="6094" y="1003"/>
                  </a:cubicBezTo>
                  <a:cubicBezTo>
                    <a:pt x="6230" y="944"/>
                    <a:pt x="6364" y="826"/>
                    <a:pt x="6564" y="708"/>
                  </a:cubicBezTo>
                  <a:cubicBezTo>
                    <a:pt x="6764" y="590"/>
                    <a:pt x="7031" y="472"/>
                    <a:pt x="7246" y="354"/>
                  </a:cubicBezTo>
                  <a:cubicBezTo>
                    <a:pt x="7462" y="236"/>
                    <a:pt x="7626" y="118"/>
                    <a:pt x="7780" y="59"/>
                  </a:cubicBezTo>
                  <a:cubicBezTo>
                    <a:pt x="7934" y="0"/>
                    <a:pt x="8078" y="0"/>
                    <a:pt x="8296" y="0"/>
                  </a:cubicBezTo>
                  <a:cubicBezTo>
                    <a:pt x="8514" y="0"/>
                    <a:pt x="8806" y="0"/>
                    <a:pt x="9035" y="0"/>
                  </a:cubicBezTo>
                  <a:cubicBezTo>
                    <a:pt x="9263" y="0"/>
                    <a:pt x="9427" y="0"/>
                    <a:pt x="9586" y="0"/>
                  </a:cubicBezTo>
                  <a:cubicBezTo>
                    <a:pt x="9745" y="0"/>
                    <a:pt x="9899" y="0"/>
                    <a:pt x="10058" y="0"/>
                  </a:cubicBezTo>
                  <a:cubicBezTo>
                    <a:pt x="10218" y="0"/>
                    <a:pt x="10382" y="0"/>
                    <a:pt x="10541" y="0"/>
                  </a:cubicBezTo>
                  <a:cubicBezTo>
                    <a:pt x="10700" y="0"/>
                    <a:pt x="10854" y="0"/>
                    <a:pt x="11021" y="59"/>
                  </a:cubicBezTo>
                  <a:cubicBezTo>
                    <a:pt x="11187" y="118"/>
                    <a:pt x="11367" y="236"/>
                    <a:pt x="11542" y="354"/>
                  </a:cubicBezTo>
                  <a:cubicBezTo>
                    <a:pt x="11716" y="472"/>
                    <a:pt x="11885" y="590"/>
                    <a:pt x="12057" y="767"/>
                  </a:cubicBezTo>
                  <a:cubicBezTo>
                    <a:pt x="12229" y="944"/>
                    <a:pt x="12404" y="1180"/>
                    <a:pt x="12573" y="1357"/>
                  </a:cubicBezTo>
                  <a:cubicBezTo>
                    <a:pt x="12742" y="1534"/>
                    <a:pt x="12907" y="1652"/>
                    <a:pt x="13079" y="1830"/>
                  </a:cubicBezTo>
                  <a:cubicBezTo>
                    <a:pt x="13250" y="2007"/>
                    <a:pt x="13430" y="2243"/>
                    <a:pt x="13607" y="2479"/>
                  </a:cubicBezTo>
                  <a:cubicBezTo>
                    <a:pt x="13784" y="2715"/>
                    <a:pt x="13959" y="2951"/>
                    <a:pt x="14131" y="3246"/>
                  </a:cubicBezTo>
                  <a:cubicBezTo>
                    <a:pt x="14302" y="3541"/>
                    <a:pt x="14472" y="3895"/>
                    <a:pt x="14633" y="4190"/>
                  </a:cubicBezTo>
                  <a:cubicBezTo>
                    <a:pt x="14795" y="4485"/>
                    <a:pt x="14949" y="4721"/>
                    <a:pt x="15116" y="5016"/>
                  </a:cubicBezTo>
                  <a:cubicBezTo>
                    <a:pt x="15283" y="5311"/>
                    <a:pt x="15462" y="5666"/>
                    <a:pt x="15634" y="6020"/>
                  </a:cubicBezTo>
                  <a:cubicBezTo>
                    <a:pt x="15806" y="6374"/>
                    <a:pt x="15970" y="6728"/>
                    <a:pt x="16132" y="7082"/>
                  </a:cubicBezTo>
                  <a:cubicBezTo>
                    <a:pt x="16294" y="7436"/>
                    <a:pt x="16453" y="7790"/>
                    <a:pt x="16604" y="8144"/>
                  </a:cubicBezTo>
                  <a:cubicBezTo>
                    <a:pt x="16756" y="8498"/>
                    <a:pt x="16899" y="8852"/>
                    <a:pt x="17053" y="9207"/>
                  </a:cubicBezTo>
                  <a:cubicBezTo>
                    <a:pt x="17207" y="9561"/>
                    <a:pt x="17371" y="9915"/>
                    <a:pt x="17600" y="10505"/>
                  </a:cubicBezTo>
                  <a:cubicBezTo>
                    <a:pt x="17828" y="11095"/>
                    <a:pt x="18121" y="11921"/>
                    <a:pt x="18326" y="12511"/>
                  </a:cubicBezTo>
                  <a:cubicBezTo>
                    <a:pt x="18531" y="13102"/>
                    <a:pt x="18649" y="13456"/>
                    <a:pt x="18842" y="13987"/>
                  </a:cubicBezTo>
                  <a:cubicBezTo>
                    <a:pt x="19034" y="14518"/>
                    <a:pt x="19301" y="15226"/>
                    <a:pt x="19555" y="15875"/>
                  </a:cubicBezTo>
                  <a:cubicBezTo>
                    <a:pt x="19809" y="16525"/>
                    <a:pt x="20050" y="17115"/>
                    <a:pt x="20317" y="17823"/>
                  </a:cubicBezTo>
                  <a:cubicBezTo>
                    <a:pt x="20584" y="18531"/>
                    <a:pt x="20876" y="19357"/>
                    <a:pt x="21095" y="20007"/>
                  </a:cubicBezTo>
                  <a:cubicBezTo>
                    <a:pt x="21313" y="20656"/>
                    <a:pt x="21456" y="211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22760" y="5452811"/>
              <a:ext cx="262043" cy="32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53" fill="norm" stroke="1" extrusionOk="0">
                  <a:moveTo>
                    <a:pt x="8951" y="9510"/>
                  </a:moveTo>
                  <a:cubicBezTo>
                    <a:pt x="9988" y="7050"/>
                    <a:pt x="11025" y="4589"/>
                    <a:pt x="11630" y="3017"/>
                  </a:cubicBezTo>
                  <a:cubicBezTo>
                    <a:pt x="12235" y="1445"/>
                    <a:pt x="12407" y="761"/>
                    <a:pt x="11975" y="351"/>
                  </a:cubicBezTo>
                  <a:cubicBezTo>
                    <a:pt x="11543" y="-59"/>
                    <a:pt x="10507" y="-196"/>
                    <a:pt x="8865" y="419"/>
                  </a:cubicBezTo>
                  <a:cubicBezTo>
                    <a:pt x="7223" y="1034"/>
                    <a:pt x="4977" y="2401"/>
                    <a:pt x="3249" y="4520"/>
                  </a:cubicBezTo>
                  <a:cubicBezTo>
                    <a:pt x="1521" y="6639"/>
                    <a:pt x="311" y="9510"/>
                    <a:pt x="52" y="12245"/>
                  </a:cubicBezTo>
                  <a:cubicBezTo>
                    <a:pt x="-207" y="14979"/>
                    <a:pt x="484" y="17576"/>
                    <a:pt x="2644" y="18875"/>
                  </a:cubicBezTo>
                  <a:cubicBezTo>
                    <a:pt x="4804" y="20174"/>
                    <a:pt x="8433" y="20174"/>
                    <a:pt x="11025" y="18670"/>
                  </a:cubicBezTo>
                  <a:cubicBezTo>
                    <a:pt x="13617" y="17166"/>
                    <a:pt x="15172" y="14158"/>
                    <a:pt x="15604" y="11219"/>
                  </a:cubicBezTo>
                  <a:cubicBezTo>
                    <a:pt x="16036" y="8280"/>
                    <a:pt x="15345" y="5409"/>
                    <a:pt x="13358" y="3974"/>
                  </a:cubicBezTo>
                  <a:cubicBezTo>
                    <a:pt x="11371" y="2538"/>
                    <a:pt x="8087" y="2538"/>
                    <a:pt x="6187" y="3495"/>
                  </a:cubicBezTo>
                  <a:cubicBezTo>
                    <a:pt x="4286" y="4452"/>
                    <a:pt x="3767" y="6366"/>
                    <a:pt x="4977" y="9169"/>
                  </a:cubicBezTo>
                  <a:cubicBezTo>
                    <a:pt x="6187" y="11971"/>
                    <a:pt x="9124" y="15662"/>
                    <a:pt x="11716" y="17918"/>
                  </a:cubicBezTo>
                  <a:cubicBezTo>
                    <a:pt x="14308" y="20174"/>
                    <a:pt x="16555" y="20994"/>
                    <a:pt x="18110" y="21199"/>
                  </a:cubicBezTo>
                  <a:cubicBezTo>
                    <a:pt x="19665" y="21404"/>
                    <a:pt x="20529" y="20994"/>
                    <a:pt x="21393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365752" y="5498458"/>
              <a:ext cx="14262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3757" y="0"/>
                  </a:moveTo>
                  <a:cubicBezTo>
                    <a:pt x="8452" y="1490"/>
                    <a:pt x="13148" y="2979"/>
                    <a:pt x="16435" y="5276"/>
                  </a:cubicBezTo>
                  <a:cubicBezTo>
                    <a:pt x="19722" y="7572"/>
                    <a:pt x="21600" y="10676"/>
                    <a:pt x="20974" y="13345"/>
                  </a:cubicBezTo>
                  <a:cubicBezTo>
                    <a:pt x="20348" y="16014"/>
                    <a:pt x="17217" y="18248"/>
                    <a:pt x="13304" y="19552"/>
                  </a:cubicBezTo>
                  <a:cubicBezTo>
                    <a:pt x="9391" y="20855"/>
                    <a:pt x="4696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0" y="5462109"/>
              <a:ext cx="149853" cy="35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494" fill="norm" stroke="1" extrusionOk="0">
                  <a:moveTo>
                    <a:pt x="18661" y="1437"/>
                  </a:moveTo>
                  <a:cubicBezTo>
                    <a:pt x="17509" y="923"/>
                    <a:pt x="16357" y="408"/>
                    <a:pt x="14917" y="151"/>
                  </a:cubicBezTo>
                  <a:cubicBezTo>
                    <a:pt x="13477" y="-106"/>
                    <a:pt x="11749" y="-106"/>
                    <a:pt x="9589" y="730"/>
                  </a:cubicBezTo>
                  <a:cubicBezTo>
                    <a:pt x="7429" y="1565"/>
                    <a:pt x="4837" y="3237"/>
                    <a:pt x="2677" y="5680"/>
                  </a:cubicBezTo>
                  <a:cubicBezTo>
                    <a:pt x="517" y="8123"/>
                    <a:pt x="-1211" y="11337"/>
                    <a:pt x="1093" y="14037"/>
                  </a:cubicBezTo>
                  <a:cubicBezTo>
                    <a:pt x="3397" y="16737"/>
                    <a:pt x="9733" y="18923"/>
                    <a:pt x="13621" y="20080"/>
                  </a:cubicBezTo>
                  <a:cubicBezTo>
                    <a:pt x="17509" y="21237"/>
                    <a:pt x="18949" y="21365"/>
                    <a:pt x="20389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022751" y="5500575"/>
              <a:ext cx="149452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6004" y="1416"/>
                  </a:moveTo>
                  <a:cubicBezTo>
                    <a:pt x="14787" y="708"/>
                    <a:pt x="13570" y="0"/>
                    <a:pt x="11136" y="0"/>
                  </a:cubicBezTo>
                  <a:cubicBezTo>
                    <a:pt x="8703" y="0"/>
                    <a:pt x="5052" y="708"/>
                    <a:pt x="2922" y="1505"/>
                  </a:cubicBezTo>
                  <a:cubicBezTo>
                    <a:pt x="793" y="2302"/>
                    <a:pt x="184" y="3187"/>
                    <a:pt x="32" y="4161"/>
                  </a:cubicBezTo>
                  <a:cubicBezTo>
                    <a:pt x="-120" y="5134"/>
                    <a:pt x="184" y="6197"/>
                    <a:pt x="2618" y="6551"/>
                  </a:cubicBezTo>
                  <a:cubicBezTo>
                    <a:pt x="5052" y="6905"/>
                    <a:pt x="9615" y="6551"/>
                    <a:pt x="12353" y="6020"/>
                  </a:cubicBezTo>
                  <a:cubicBezTo>
                    <a:pt x="15091" y="5489"/>
                    <a:pt x="16004" y="4780"/>
                    <a:pt x="17069" y="3718"/>
                  </a:cubicBezTo>
                  <a:cubicBezTo>
                    <a:pt x="18134" y="2656"/>
                    <a:pt x="19350" y="1239"/>
                    <a:pt x="19959" y="1151"/>
                  </a:cubicBezTo>
                  <a:cubicBezTo>
                    <a:pt x="20567" y="1062"/>
                    <a:pt x="20567" y="2302"/>
                    <a:pt x="20719" y="5843"/>
                  </a:cubicBezTo>
                  <a:cubicBezTo>
                    <a:pt x="20872" y="9384"/>
                    <a:pt x="21176" y="15226"/>
                    <a:pt x="21328" y="18236"/>
                  </a:cubicBezTo>
                  <a:cubicBezTo>
                    <a:pt x="21480" y="21246"/>
                    <a:pt x="21480" y="21423"/>
                    <a:pt x="21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265189" y="5451562"/>
              <a:ext cx="148314" cy="30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56" fill="norm" stroke="1" extrusionOk="0">
                  <a:moveTo>
                    <a:pt x="21317" y="1045"/>
                  </a:moveTo>
                  <a:cubicBezTo>
                    <a:pt x="20404" y="461"/>
                    <a:pt x="19492" y="-123"/>
                    <a:pt x="16754" y="23"/>
                  </a:cubicBezTo>
                  <a:cubicBezTo>
                    <a:pt x="14016" y="169"/>
                    <a:pt x="9452" y="1045"/>
                    <a:pt x="6258" y="2504"/>
                  </a:cubicBezTo>
                  <a:cubicBezTo>
                    <a:pt x="3063" y="3963"/>
                    <a:pt x="1238" y="6007"/>
                    <a:pt x="478" y="7393"/>
                  </a:cubicBezTo>
                  <a:cubicBezTo>
                    <a:pt x="-283" y="8780"/>
                    <a:pt x="21" y="9509"/>
                    <a:pt x="325" y="10239"/>
                  </a:cubicBezTo>
                  <a:cubicBezTo>
                    <a:pt x="630" y="10969"/>
                    <a:pt x="934" y="11699"/>
                    <a:pt x="1694" y="11845"/>
                  </a:cubicBezTo>
                  <a:cubicBezTo>
                    <a:pt x="2455" y="11991"/>
                    <a:pt x="3672" y="11553"/>
                    <a:pt x="5041" y="11334"/>
                  </a:cubicBezTo>
                  <a:cubicBezTo>
                    <a:pt x="6410" y="11115"/>
                    <a:pt x="7931" y="11115"/>
                    <a:pt x="10061" y="11553"/>
                  </a:cubicBezTo>
                  <a:cubicBezTo>
                    <a:pt x="12190" y="11991"/>
                    <a:pt x="14928" y="12866"/>
                    <a:pt x="16602" y="13669"/>
                  </a:cubicBezTo>
                  <a:cubicBezTo>
                    <a:pt x="18275" y="14472"/>
                    <a:pt x="18883" y="15201"/>
                    <a:pt x="18579" y="16223"/>
                  </a:cubicBezTo>
                  <a:cubicBezTo>
                    <a:pt x="18275" y="17245"/>
                    <a:pt x="17058" y="18558"/>
                    <a:pt x="15080" y="19507"/>
                  </a:cubicBezTo>
                  <a:cubicBezTo>
                    <a:pt x="13103" y="20455"/>
                    <a:pt x="10365" y="21039"/>
                    <a:pt x="8235" y="21258"/>
                  </a:cubicBezTo>
                  <a:cubicBezTo>
                    <a:pt x="6106" y="21477"/>
                    <a:pt x="4585" y="21331"/>
                    <a:pt x="3824" y="20820"/>
                  </a:cubicBezTo>
                  <a:cubicBezTo>
                    <a:pt x="3063" y="20309"/>
                    <a:pt x="3063" y="19434"/>
                    <a:pt x="3672" y="18558"/>
                  </a:cubicBezTo>
                  <a:cubicBezTo>
                    <a:pt x="4280" y="17682"/>
                    <a:pt x="5497" y="16807"/>
                    <a:pt x="6714" y="15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422261" y="5277934"/>
              <a:ext cx="229087" cy="22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76" fill="norm" stroke="1" extrusionOk="0">
                  <a:moveTo>
                    <a:pt x="8024" y="1037"/>
                  </a:moveTo>
                  <a:cubicBezTo>
                    <a:pt x="7828" y="4837"/>
                    <a:pt x="7632" y="8637"/>
                    <a:pt x="7533" y="11637"/>
                  </a:cubicBezTo>
                  <a:cubicBezTo>
                    <a:pt x="7435" y="14637"/>
                    <a:pt x="7435" y="16837"/>
                    <a:pt x="7632" y="18437"/>
                  </a:cubicBezTo>
                  <a:cubicBezTo>
                    <a:pt x="7828" y="20037"/>
                    <a:pt x="8221" y="21037"/>
                    <a:pt x="8810" y="21237"/>
                  </a:cubicBezTo>
                  <a:cubicBezTo>
                    <a:pt x="9399" y="21437"/>
                    <a:pt x="10184" y="20837"/>
                    <a:pt x="10282" y="20037"/>
                  </a:cubicBezTo>
                  <a:cubicBezTo>
                    <a:pt x="10381" y="19237"/>
                    <a:pt x="9792" y="18237"/>
                    <a:pt x="8417" y="16937"/>
                  </a:cubicBezTo>
                  <a:cubicBezTo>
                    <a:pt x="7042" y="15637"/>
                    <a:pt x="4882" y="14037"/>
                    <a:pt x="3213" y="13137"/>
                  </a:cubicBezTo>
                  <a:cubicBezTo>
                    <a:pt x="1544" y="12237"/>
                    <a:pt x="366" y="12037"/>
                    <a:pt x="72" y="11537"/>
                  </a:cubicBezTo>
                  <a:cubicBezTo>
                    <a:pt x="-223" y="11037"/>
                    <a:pt x="366" y="10237"/>
                    <a:pt x="2428" y="8437"/>
                  </a:cubicBezTo>
                  <a:cubicBezTo>
                    <a:pt x="4490" y="6637"/>
                    <a:pt x="8024" y="3837"/>
                    <a:pt x="10282" y="2137"/>
                  </a:cubicBezTo>
                  <a:cubicBezTo>
                    <a:pt x="12541" y="437"/>
                    <a:pt x="13522" y="-163"/>
                    <a:pt x="14013" y="37"/>
                  </a:cubicBezTo>
                  <a:cubicBezTo>
                    <a:pt x="14504" y="237"/>
                    <a:pt x="14504" y="1237"/>
                    <a:pt x="14210" y="4037"/>
                  </a:cubicBezTo>
                  <a:cubicBezTo>
                    <a:pt x="13915" y="6837"/>
                    <a:pt x="13326" y="11437"/>
                    <a:pt x="12933" y="14237"/>
                  </a:cubicBezTo>
                  <a:cubicBezTo>
                    <a:pt x="12541" y="17037"/>
                    <a:pt x="12344" y="18037"/>
                    <a:pt x="12344" y="18037"/>
                  </a:cubicBezTo>
                  <a:cubicBezTo>
                    <a:pt x="12344" y="18037"/>
                    <a:pt x="12541" y="17037"/>
                    <a:pt x="13424" y="15737"/>
                  </a:cubicBezTo>
                  <a:cubicBezTo>
                    <a:pt x="14308" y="14437"/>
                    <a:pt x="15879" y="12837"/>
                    <a:pt x="17253" y="12037"/>
                  </a:cubicBezTo>
                  <a:cubicBezTo>
                    <a:pt x="18628" y="11237"/>
                    <a:pt x="19806" y="11237"/>
                    <a:pt x="20493" y="11837"/>
                  </a:cubicBezTo>
                  <a:cubicBezTo>
                    <a:pt x="21181" y="12437"/>
                    <a:pt x="21377" y="13637"/>
                    <a:pt x="21181" y="15237"/>
                  </a:cubicBezTo>
                  <a:cubicBezTo>
                    <a:pt x="20984" y="16837"/>
                    <a:pt x="20395" y="18837"/>
                    <a:pt x="19806" y="2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2048502" y="5479408"/>
              <a:ext cx="101601" cy="30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0"/>
                  </a:moveTo>
                  <a:cubicBezTo>
                    <a:pt x="19350" y="4555"/>
                    <a:pt x="17100" y="9110"/>
                    <a:pt x="15075" y="12416"/>
                  </a:cubicBezTo>
                  <a:cubicBezTo>
                    <a:pt x="13050" y="15722"/>
                    <a:pt x="11250" y="17780"/>
                    <a:pt x="9675" y="19176"/>
                  </a:cubicBezTo>
                  <a:cubicBezTo>
                    <a:pt x="8100" y="20571"/>
                    <a:pt x="6750" y="21306"/>
                    <a:pt x="5175" y="21453"/>
                  </a:cubicBezTo>
                  <a:cubicBezTo>
                    <a:pt x="3600" y="21600"/>
                    <a:pt x="1800" y="21159"/>
                    <a:pt x="0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2011864" y="5649732"/>
              <a:ext cx="55689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15" fill="norm" stroke="1" extrusionOk="0">
                  <a:moveTo>
                    <a:pt x="1782" y="20015"/>
                  </a:moveTo>
                  <a:cubicBezTo>
                    <a:pt x="239" y="11375"/>
                    <a:pt x="-1304" y="2735"/>
                    <a:pt x="1782" y="575"/>
                  </a:cubicBezTo>
                  <a:cubicBezTo>
                    <a:pt x="4867" y="-1585"/>
                    <a:pt x="12582" y="2735"/>
                    <a:pt x="20296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181852" y="5701658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327902" y="5650858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329604" y="5549258"/>
              <a:ext cx="2369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15429"/>
                    <a:pt x="-1447" y="9257"/>
                    <a:pt x="353" y="5657"/>
                  </a:cubicBezTo>
                  <a:cubicBezTo>
                    <a:pt x="2153" y="2057"/>
                    <a:pt x="11153" y="1029"/>
                    <a:pt x="20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435852" y="5441308"/>
              <a:ext cx="184151" cy="34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1490" y="0"/>
                  </a:moveTo>
                  <a:cubicBezTo>
                    <a:pt x="993" y="3796"/>
                    <a:pt x="497" y="7593"/>
                    <a:pt x="248" y="10669"/>
                  </a:cubicBezTo>
                  <a:cubicBezTo>
                    <a:pt x="0" y="13745"/>
                    <a:pt x="0" y="16102"/>
                    <a:pt x="0" y="17673"/>
                  </a:cubicBezTo>
                  <a:cubicBezTo>
                    <a:pt x="0" y="19244"/>
                    <a:pt x="0" y="20029"/>
                    <a:pt x="497" y="20618"/>
                  </a:cubicBezTo>
                  <a:cubicBezTo>
                    <a:pt x="993" y="21207"/>
                    <a:pt x="1986" y="21600"/>
                    <a:pt x="2979" y="21535"/>
                  </a:cubicBezTo>
                  <a:cubicBezTo>
                    <a:pt x="3972" y="21469"/>
                    <a:pt x="4966" y="20945"/>
                    <a:pt x="6579" y="19702"/>
                  </a:cubicBezTo>
                  <a:cubicBezTo>
                    <a:pt x="8193" y="18458"/>
                    <a:pt x="10428" y="16495"/>
                    <a:pt x="11669" y="15185"/>
                  </a:cubicBezTo>
                  <a:cubicBezTo>
                    <a:pt x="12910" y="13876"/>
                    <a:pt x="13159" y="13222"/>
                    <a:pt x="12662" y="12829"/>
                  </a:cubicBezTo>
                  <a:cubicBezTo>
                    <a:pt x="12166" y="12436"/>
                    <a:pt x="10924" y="12305"/>
                    <a:pt x="9559" y="12698"/>
                  </a:cubicBezTo>
                  <a:cubicBezTo>
                    <a:pt x="8193" y="13091"/>
                    <a:pt x="6703" y="14007"/>
                    <a:pt x="5959" y="14989"/>
                  </a:cubicBezTo>
                  <a:cubicBezTo>
                    <a:pt x="5214" y="15971"/>
                    <a:pt x="5214" y="17018"/>
                    <a:pt x="7324" y="17542"/>
                  </a:cubicBezTo>
                  <a:cubicBezTo>
                    <a:pt x="9434" y="18065"/>
                    <a:pt x="13655" y="18065"/>
                    <a:pt x="16386" y="17804"/>
                  </a:cubicBezTo>
                  <a:cubicBezTo>
                    <a:pt x="19117" y="17542"/>
                    <a:pt x="20359" y="17018"/>
                    <a:pt x="21600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271619" y="5468628"/>
              <a:ext cx="154834" cy="24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49" fill="norm" stroke="1" extrusionOk="0">
                  <a:moveTo>
                    <a:pt x="19339" y="2013"/>
                  </a:moveTo>
                  <a:cubicBezTo>
                    <a:pt x="18475" y="1287"/>
                    <a:pt x="17611" y="561"/>
                    <a:pt x="16315" y="198"/>
                  </a:cubicBezTo>
                  <a:cubicBezTo>
                    <a:pt x="15019" y="-165"/>
                    <a:pt x="13291" y="-165"/>
                    <a:pt x="10699" y="1378"/>
                  </a:cubicBezTo>
                  <a:cubicBezTo>
                    <a:pt x="8107" y="2921"/>
                    <a:pt x="4651" y="6006"/>
                    <a:pt x="2491" y="9183"/>
                  </a:cubicBezTo>
                  <a:cubicBezTo>
                    <a:pt x="331" y="12359"/>
                    <a:pt x="-533" y="15627"/>
                    <a:pt x="331" y="17896"/>
                  </a:cubicBezTo>
                  <a:cubicBezTo>
                    <a:pt x="1195" y="20164"/>
                    <a:pt x="3787" y="21435"/>
                    <a:pt x="7531" y="21344"/>
                  </a:cubicBezTo>
                  <a:cubicBezTo>
                    <a:pt x="11275" y="21253"/>
                    <a:pt x="16171" y="19801"/>
                    <a:pt x="21067" y="18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510704" y="5504808"/>
              <a:ext cx="2369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6000"/>
                    <a:pt x="2153" y="12000"/>
                    <a:pt x="353" y="15600"/>
                  </a:cubicBezTo>
                  <a:cubicBezTo>
                    <a:pt x="-1447" y="19200"/>
                    <a:pt x="3953" y="204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451852" y="5485758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4400"/>
                    <a:pt x="8727" y="7200"/>
                    <a:pt x="12327" y="3600"/>
                  </a:cubicBezTo>
                  <a:cubicBezTo>
                    <a:pt x="15927" y="0"/>
                    <a:pt x="187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426452" y="5701658"/>
              <a:ext cx="25400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5429"/>
                  </a:moveTo>
                  <a:cubicBezTo>
                    <a:pt x="1620" y="18514"/>
                    <a:pt x="3240" y="21600"/>
                    <a:pt x="6840" y="19029"/>
                  </a:cubicBezTo>
                  <a:cubicBezTo>
                    <a:pt x="10440" y="16457"/>
                    <a:pt x="16020" y="8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750302" y="569530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750027" y="6649935"/>
              <a:ext cx="339876" cy="42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89" fill="norm" stroke="1" extrusionOk="0">
                  <a:moveTo>
                    <a:pt x="10209" y="6247"/>
                  </a:moveTo>
                  <a:cubicBezTo>
                    <a:pt x="11409" y="4659"/>
                    <a:pt x="12609" y="3070"/>
                    <a:pt x="13209" y="2012"/>
                  </a:cubicBezTo>
                  <a:cubicBezTo>
                    <a:pt x="13809" y="953"/>
                    <a:pt x="13809" y="423"/>
                    <a:pt x="13476" y="159"/>
                  </a:cubicBezTo>
                  <a:cubicBezTo>
                    <a:pt x="13142" y="-106"/>
                    <a:pt x="12476" y="-106"/>
                    <a:pt x="11142" y="688"/>
                  </a:cubicBezTo>
                  <a:cubicBezTo>
                    <a:pt x="9809" y="1482"/>
                    <a:pt x="7809" y="3070"/>
                    <a:pt x="5809" y="5506"/>
                  </a:cubicBezTo>
                  <a:cubicBezTo>
                    <a:pt x="3809" y="7941"/>
                    <a:pt x="1809" y="11223"/>
                    <a:pt x="809" y="13606"/>
                  </a:cubicBezTo>
                  <a:cubicBezTo>
                    <a:pt x="-191" y="15988"/>
                    <a:pt x="-191" y="17470"/>
                    <a:pt x="409" y="18688"/>
                  </a:cubicBezTo>
                  <a:cubicBezTo>
                    <a:pt x="1009" y="19906"/>
                    <a:pt x="2209" y="20859"/>
                    <a:pt x="3676" y="21176"/>
                  </a:cubicBezTo>
                  <a:cubicBezTo>
                    <a:pt x="5142" y="21494"/>
                    <a:pt x="6876" y="21176"/>
                    <a:pt x="8942" y="19747"/>
                  </a:cubicBezTo>
                  <a:cubicBezTo>
                    <a:pt x="11009" y="18318"/>
                    <a:pt x="13409" y="15776"/>
                    <a:pt x="14742" y="13341"/>
                  </a:cubicBezTo>
                  <a:cubicBezTo>
                    <a:pt x="16076" y="10906"/>
                    <a:pt x="16342" y="8576"/>
                    <a:pt x="16142" y="6882"/>
                  </a:cubicBezTo>
                  <a:cubicBezTo>
                    <a:pt x="15942" y="5188"/>
                    <a:pt x="15276" y="4129"/>
                    <a:pt x="14276" y="3282"/>
                  </a:cubicBezTo>
                  <a:cubicBezTo>
                    <a:pt x="13276" y="2435"/>
                    <a:pt x="11942" y="1800"/>
                    <a:pt x="10409" y="1694"/>
                  </a:cubicBezTo>
                  <a:cubicBezTo>
                    <a:pt x="8876" y="1588"/>
                    <a:pt x="7142" y="2012"/>
                    <a:pt x="5742" y="2753"/>
                  </a:cubicBezTo>
                  <a:cubicBezTo>
                    <a:pt x="4342" y="3494"/>
                    <a:pt x="3276" y="4553"/>
                    <a:pt x="2742" y="5665"/>
                  </a:cubicBezTo>
                  <a:cubicBezTo>
                    <a:pt x="2209" y="6776"/>
                    <a:pt x="2209" y="7941"/>
                    <a:pt x="2742" y="8947"/>
                  </a:cubicBezTo>
                  <a:cubicBezTo>
                    <a:pt x="3276" y="9953"/>
                    <a:pt x="4342" y="10800"/>
                    <a:pt x="6142" y="11065"/>
                  </a:cubicBezTo>
                  <a:cubicBezTo>
                    <a:pt x="7942" y="11329"/>
                    <a:pt x="10476" y="11012"/>
                    <a:pt x="13142" y="10112"/>
                  </a:cubicBezTo>
                  <a:cubicBezTo>
                    <a:pt x="15809" y="9212"/>
                    <a:pt x="18609" y="7729"/>
                    <a:pt x="21409" y="6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871542" y="6433080"/>
              <a:ext cx="154861" cy="25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23" fill="norm" stroke="1" extrusionOk="0">
                  <a:moveTo>
                    <a:pt x="4717" y="5792"/>
                  </a:moveTo>
                  <a:cubicBezTo>
                    <a:pt x="4133" y="7578"/>
                    <a:pt x="3550" y="9363"/>
                    <a:pt x="2674" y="11059"/>
                  </a:cubicBezTo>
                  <a:cubicBezTo>
                    <a:pt x="1798" y="12754"/>
                    <a:pt x="631" y="14361"/>
                    <a:pt x="193" y="14718"/>
                  </a:cubicBezTo>
                  <a:cubicBezTo>
                    <a:pt x="-245" y="15075"/>
                    <a:pt x="47" y="14183"/>
                    <a:pt x="1214" y="12040"/>
                  </a:cubicBezTo>
                  <a:cubicBezTo>
                    <a:pt x="2382" y="9898"/>
                    <a:pt x="4425" y="6506"/>
                    <a:pt x="6031" y="4186"/>
                  </a:cubicBezTo>
                  <a:cubicBezTo>
                    <a:pt x="7636" y="1865"/>
                    <a:pt x="8804" y="616"/>
                    <a:pt x="10117" y="169"/>
                  </a:cubicBezTo>
                  <a:cubicBezTo>
                    <a:pt x="11431" y="-277"/>
                    <a:pt x="12890" y="80"/>
                    <a:pt x="14641" y="2222"/>
                  </a:cubicBezTo>
                  <a:cubicBezTo>
                    <a:pt x="16393" y="4364"/>
                    <a:pt x="18436" y="8292"/>
                    <a:pt x="19604" y="11773"/>
                  </a:cubicBezTo>
                  <a:cubicBezTo>
                    <a:pt x="20771" y="15254"/>
                    <a:pt x="21063" y="18288"/>
                    <a:pt x="21355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928708" y="7017054"/>
              <a:ext cx="192151" cy="28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28" fill="norm" stroke="1" extrusionOk="0">
                  <a:moveTo>
                    <a:pt x="272" y="21048"/>
                  </a:moveTo>
                  <a:cubicBezTo>
                    <a:pt x="37" y="19448"/>
                    <a:pt x="-198" y="17848"/>
                    <a:pt x="272" y="15128"/>
                  </a:cubicBezTo>
                  <a:cubicBezTo>
                    <a:pt x="741" y="12408"/>
                    <a:pt x="1915" y="8568"/>
                    <a:pt x="2854" y="6088"/>
                  </a:cubicBezTo>
                  <a:cubicBezTo>
                    <a:pt x="3793" y="3608"/>
                    <a:pt x="4498" y="2488"/>
                    <a:pt x="5202" y="1608"/>
                  </a:cubicBezTo>
                  <a:cubicBezTo>
                    <a:pt x="5906" y="728"/>
                    <a:pt x="6611" y="88"/>
                    <a:pt x="7432" y="8"/>
                  </a:cubicBezTo>
                  <a:cubicBezTo>
                    <a:pt x="8254" y="-72"/>
                    <a:pt x="9193" y="408"/>
                    <a:pt x="10015" y="1768"/>
                  </a:cubicBezTo>
                  <a:cubicBezTo>
                    <a:pt x="10837" y="3128"/>
                    <a:pt x="11541" y="5368"/>
                    <a:pt x="12245" y="6968"/>
                  </a:cubicBezTo>
                  <a:cubicBezTo>
                    <a:pt x="12950" y="8568"/>
                    <a:pt x="13654" y="9528"/>
                    <a:pt x="14593" y="9448"/>
                  </a:cubicBezTo>
                  <a:cubicBezTo>
                    <a:pt x="15532" y="9368"/>
                    <a:pt x="16706" y="8248"/>
                    <a:pt x="17528" y="7288"/>
                  </a:cubicBezTo>
                  <a:cubicBezTo>
                    <a:pt x="18350" y="6328"/>
                    <a:pt x="18819" y="5528"/>
                    <a:pt x="19406" y="4808"/>
                  </a:cubicBezTo>
                  <a:cubicBezTo>
                    <a:pt x="19993" y="4088"/>
                    <a:pt x="20698" y="3448"/>
                    <a:pt x="21050" y="3528"/>
                  </a:cubicBezTo>
                  <a:cubicBezTo>
                    <a:pt x="21402" y="3608"/>
                    <a:pt x="21402" y="4408"/>
                    <a:pt x="21050" y="7128"/>
                  </a:cubicBezTo>
                  <a:cubicBezTo>
                    <a:pt x="20698" y="9848"/>
                    <a:pt x="19993" y="14488"/>
                    <a:pt x="19641" y="17208"/>
                  </a:cubicBezTo>
                  <a:cubicBezTo>
                    <a:pt x="19289" y="19928"/>
                    <a:pt x="19289" y="20728"/>
                    <a:pt x="1928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192443" y="7051765"/>
              <a:ext cx="200814" cy="23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38" fill="norm" stroke="1" extrusionOk="0">
                  <a:moveTo>
                    <a:pt x="2600" y="6528"/>
                  </a:moveTo>
                  <a:cubicBezTo>
                    <a:pt x="2150" y="10351"/>
                    <a:pt x="1700" y="14174"/>
                    <a:pt x="1250" y="16564"/>
                  </a:cubicBezTo>
                  <a:cubicBezTo>
                    <a:pt x="800" y="18953"/>
                    <a:pt x="350" y="19909"/>
                    <a:pt x="125" y="19909"/>
                  </a:cubicBezTo>
                  <a:cubicBezTo>
                    <a:pt x="-100" y="19909"/>
                    <a:pt x="-100" y="18953"/>
                    <a:pt x="800" y="15895"/>
                  </a:cubicBezTo>
                  <a:cubicBezTo>
                    <a:pt x="1700" y="12836"/>
                    <a:pt x="3500" y="7675"/>
                    <a:pt x="4850" y="4521"/>
                  </a:cubicBezTo>
                  <a:cubicBezTo>
                    <a:pt x="6200" y="1367"/>
                    <a:pt x="7100" y="220"/>
                    <a:pt x="7887" y="29"/>
                  </a:cubicBezTo>
                  <a:cubicBezTo>
                    <a:pt x="8675" y="-162"/>
                    <a:pt x="9350" y="603"/>
                    <a:pt x="9912" y="1558"/>
                  </a:cubicBezTo>
                  <a:cubicBezTo>
                    <a:pt x="10475" y="2514"/>
                    <a:pt x="10925" y="3661"/>
                    <a:pt x="11713" y="4330"/>
                  </a:cubicBezTo>
                  <a:cubicBezTo>
                    <a:pt x="12500" y="4999"/>
                    <a:pt x="13625" y="5190"/>
                    <a:pt x="14637" y="4903"/>
                  </a:cubicBezTo>
                  <a:cubicBezTo>
                    <a:pt x="15650" y="4617"/>
                    <a:pt x="16550" y="3852"/>
                    <a:pt x="17675" y="2896"/>
                  </a:cubicBezTo>
                  <a:cubicBezTo>
                    <a:pt x="18800" y="1941"/>
                    <a:pt x="20150" y="794"/>
                    <a:pt x="20825" y="794"/>
                  </a:cubicBezTo>
                  <a:cubicBezTo>
                    <a:pt x="21500" y="794"/>
                    <a:pt x="21500" y="1941"/>
                    <a:pt x="20937" y="5573"/>
                  </a:cubicBezTo>
                  <a:cubicBezTo>
                    <a:pt x="20375" y="9204"/>
                    <a:pt x="19250" y="15321"/>
                    <a:pt x="18125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458736" y="7047313"/>
              <a:ext cx="170917" cy="25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55" fill="norm" stroke="1" extrusionOk="0">
                  <a:moveTo>
                    <a:pt x="21533" y="3207"/>
                  </a:moveTo>
                  <a:cubicBezTo>
                    <a:pt x="21266" y="2329"/>
                    <a:pt x="21000" y="1450"/>
                    <a:pt x="20200" y="836"/>
                  </a:cubicBezTo>
                  <a:cubicBezTo>
                    <a:pt x="19400" y="221"/>
                    <a:pt x="18066" y="-130"/>
                    <a:pt x="15800" y="46"/>
                  </a:cubicBezTo>
                  <a:cubicBezTo>
                    <a:pt x="13533" y="221"/>
                    <a:pt x="10333" y="924"/>
                    <a:pt x="7666" y="3470"/>
                  </a:cubicBezTo>
                  <a:cubicBezTo>
                    <a:pt x="5000" y="6016"/>
                    <a:pt x="2866" y="10407"/>
                    <a:pt x="1666" y="13129"/>
                  </a:cubicBezTo>
                  <a:cubicBezTo>
                    <a:pt x="466" y="15850"/>
                    <a:pt x="200" y="16904"/>
                    <a:pt x="66" y="17958"/>
                  </a:cubicBezTo>
                  <a:cubicBezTo>
                    <a:pt x="-67" y="19011"/>
                    <a:pt x="-67" y="20065"/>
                    <a:pt x="733" y="20680"/>
                  </a:cubicBezTo>
                  <a:cubicBezTo>
                    <a:pt x="1533" y="21294"/>
                    <a:pt x="3133" y="21470"/>
                    <a:pt x="6600" y="20943"/>
                  </a:cubicBezTo>
                  <a:cubicBezTo>
                    <a:pt x="10066" y="20416"/>
                    <a:pt x="15400" y="19187"/>
                    <a:pt x="20733" y="1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477252" y="7193908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876173" y="6717658"/>
              <a:ext cx="22338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018" fill="norm" stroke="1" extrusionOk="0">
                  <a:moveTo>
                    <a:pt x="2554" y="8100"/>
                  </a:moveTo>
                  <a:cubicBezTo>
                    <a:pt x="1331" y="10800"/>
                    <a:pt x="109" y="13500"/>
                    <a:pt x="7" y="16200"/>
                  </a:cubicBezTo>
                  <a:cubicBezTo>
                    <a:pt x="-95" y="18900"/>
                    <a:pt x="924" y="21600"/>
                    <a:pt x="4694" y="18900"/>
                  </a:cubicBezTo>
                  <a:cubicBezTo>
                    <a:pt x="8463" y="16200"/>
                    <a:pt x="14984" y="810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3997952" y="6654158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3851902" y="6939908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369650" y="6654692"/>
              <a:ext cx="382735" cy="25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14" fill="norm" stroke="1" extrusionOk="0">
                  <a:moveTo>
                    <a:pt x="3686" y="3644"/>
                  </a:moveTo>
                  <a:cubicBezTo>
                    <a:pt x="7325" y="2590"/>
                    <a:pt x="10964" y="1536"/>
                    <a:pt x="13488" y="922"/>
                  </a:cubicBezTo>
                  <a:cubicBezTo>
                    <a:pt x="16012" y="307"/>
                    <a:pt x="17421" y="132"/>
                    <a:pt x="18653" y="44"/>
                  </a:cubicBezTo>
                  <a:cubicBezTo>
                    <a:pt x="19886" y="-44"/>
                    <a:pt x="20942" y="-44"/>
                    <a:pt x="21177" y="483"/>
                  </a:cubicBezTo>
                  <a:cubicBezTo>
                    <a:pt x="21412" y="1010"/>
                    <a:pt x="20825" y="2063"/>
                    <a:pt x="19240" y="3732"/>
                  </a:cubicBezTo>
                  <a:cubicBezTo>
                    <a:pt x="17655" y="5400"/>
                    <a:pt x="15073" y="7683"/>
                    <a:pt x="12138" y="10054"/>
                  </a:cubicBezTo>
                  <a:cubicBezTo>
                    <a:pt x="9203" y="12424"/>
                    <a:pt x="5916" y="14883"/>
                    <a:pt x="4038" y="16376"/>
                  </a:cubicBezTo>
                  <a:cubicBezTo>
                    <a:pt x="2160" y="17868"/>
                    <a:pt x="1690" y="18395"/>
                    <a:pt x="1103" y="19097"/>
                  </a:cubicBezTo>
                  <a:cubicBezTo>
                    <a:pt x="516" y="19800"/>
                    <a:pt x="-188" y="20678"/>
                    <a:pt x="47" y="21117"/>
                  </a:cubicBezTo>
                  <a:cubicBezTo>
                    <a:pt x="282" y="21556"/>
                    <a:pt x="1455" y="21556"/>
                    <a:pt x="3862" y="21468"/>
                  </a:cubicBezTo>
                  <a:cubicBezTo>
                    <a:pt x="6269" y="21380"/>
                    <a:pt x="9908" y="21205"/>
                    <a:pt x="12079" y="21029"/>
                  </a:cubicBezTo>
                  <a:cubicBezTo>
                    <a:pt x="14251" y="20854"/>
                    <a:pt x="14955" y="20678"/>
                    <a:pt x="15660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659295" y="6812908"/>
              <a:ext cx="2086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1503" y="0"/>
                  </a:moveTo>
                  <a:cubicBezTo>
                    <a:pt x="17139" y="6000"/>
                    <a:pt x="12776" y="12000"/>
                    <a:pt x="9939" y="15300"/>
                  </a:cubicBezTo>
                  <a:cubicBezTo>
                    <a:pt x="7103" y="18600"/>
                    <a:pt x="5794" y="19200"/>
                    <a:pt x="4594" y="19500"/>
                  </a:cubicBezTo>
                  <a:cubicBezTo>
                    <a:pt x="3394" y="19800"/>
                    <a:pt x="2303" y="19800"/>
                    <a:pt x="1430" y="19200"/>
                  </a:cubicBezTo>
                  <a:cubicBezTo>
                    <a:pt x="558" y="18600"/>
                    <a:pt x="-97" y="17400"/>
                    <a:pt x="12" y="16200"/>
                  </a:cubicBezTo>
                  <a:cubicBezTo>
                    <a:pt x="121" y="15000"/>
                    <a:pt x="994" y="13800"/>
                    <a:pt x="2521" y="13200"/>
                  </a:cubicBezTo>
                  <a:cubicBezTo>
                    <a:pt x="4048" y="12600"/>
                    <a:pt x="6230" y="12600"/>
                    <a:pt x="8739" y="14100"/>
                  </a:cubicBezTo>
                  <a:cubicBezTo>
                    <a:pt x="11248" y="15600"/>
                    <a:pt x="14085" y="18600"/>
                    <a:pt x="169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817102" y="6819258"/>
              <a:ext cx="1270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486"/>
                    <a:pt x="10800" y="10971"/>
                    <a:pt x="7200" y="14571"/>
                  </a:cubicBezTo>
                  <a:cubicBezTo>
                    <a:pt x="3600" y="18171"/>
                    <a:pt x="1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899652" y="6952587"/>
              <a:ext cx="107951" cy="16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4003"/>
                  </a:moveTo>
                  <a:cubicBezTo>
                    <a:pt x="1694" y="2936"/>
                    <a:pt x="3388" y="1869"/>
                    <a:pt x="5929" y="1069"/>
                  </a:cubicBezTo>
                  <a:cubicBezTo>
                    <a:pt x="8471" y="269"/>
                    <a:pt x="11859" y="-264"/>
                    <a:pt x="13976" y="136"/>
                  </a:cubicBezTo>
                  <a:cubicBezTo>
                    <a:pt x="16094" y="536"/>
                    <a:pt x="16941" y="1869"/>
                    <a:pt x="16094" y="4536"/>
                  </a:cubicBezTo>
                  <a:cubicBezTo>
                    <a:pt x="15247" y="7203"/>
                    <a:pt x="12706" y="11203"/>
                    <a:pt x="10376" y="14269"/>
                  </a:cubicBezTo>
                  <a:cubicBezTo>
                    <a:pt x="8047" y="17336"/>
                    <a:pt x="5929" y="19469"/>
                    <a:pt x="5929" y="20403"/>
                  </a:cubicBezTo>
                  <a:cubicBezTo>
                    <a:pt x="5929" y="21336"/>
                    <a:pt x="8047" y="21069"/>
                    <a:pt x="11012" y="20403"/>
                  </a:cubicBezTo>
                  <a:cubicBezTo>
                    <a:pt x="13976" y="19736"/>
                    <a:pt x="17788" y="18669"/>
                    <a:pt x="21600" y="17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172702" y="6952608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401695" y="6732070"/>
              <a:ext cx="109990" cy="27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325" fill="norm" stroke="1" extrusionOk="0">
                  <a:moveTo>
                    <a:pt x="16422" y="5308"/>
                  </a:moveTo>
                  <a:cubicBezTo>
                    <a:pt x="16815" y="4484"/>
                    <a:pt x="17207" y="3659"/>
                    <a:pt x="17797" y="2752"/>
                  </a:cubicBezTo>
                  <a:cubicBezTo>
                    <a:pt x="18386" y="1846"/>
                    <a:pt x="19171" y="856"/>
                    <a:pt x="18386" y="362"/>
                  </a:cubicBezTo>
                  <a:cubicBezTo>
                    <a:pt x="17600" y="-133"/>
                    <a:pt x="15244" y="-133"/>
                    <a:pt x="11906" y="444"/>
                  </a:cubicBezTo>
                  <a:cubicBezTo>
                    <a:pt x="8567" y="1021"/>
                    <a:pt x="4247" y="2175"/>
                    <a:pt x="1891" y="3165"/>
                  </a:cubicBezTo>
                  <a:cubicBezTo>
                    <a:pt x="-465" y="4154"/>
                    <a:pt x="-858" y="4978"/>
                    <a:pt x="2087" y="6792"/>
                  </a:cubicBezTo>
                  <a:cubicBezTo>
                    <a:pt x="5033" y="8606"/>
                    <a:pt x="11317" y="11409"/>
                    <a:pt x="15244" y="13223"/>
                  </a:cubicBezTo>
                  <a:cubicBezTo>
                    <a:pt x="19171" y="15036"/>
                    <a:pt x="20742" y="15861"/>
                    <a:pt x="20349" y="17015"/>
                  </a:cubicBezTo>
                  <a:cubicBezTo>
                    <a:pt x="19957" y="18169"/>
                    <a:pt x="17600" y="19653"/>
                    <a:pt x="14851" y="20478"/>
                  </a:cubicBezTo>
                  <a:cubicBezTo>
                    <a:pt x="12102" y="21302"/>
                    <a:pt x="8960" y="21467"/>
                    <a:pt x="6800" y="21220"/>
                  </a:cubicBezTo>
                  <a:cubicBezTo>
                    <a:pt x="4640" y="20972"/>
                    <a:pt x="3462" y="20313"/>
                    <a:pt x="2284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527239" y="6774259"/>
              <a:ext cx="153464" cy="21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28" fill="norm" stroke="1" extrusionOk="0">
                  <a:moveTo>
                    <a:pt x="6277" y="9038"/>
                  </a:moveTo>
                  <a:cubicBezTo>
                    <a:pt x="7736" y="9038"/>
                    <a:pt x="9195" y="9038"/>
                    <a:pt x="11093" y="8182"/>
                  </a:cubicBezTo>
                  <a:cubicBezTo>
                    <a:pt x="12990" y="7327"/>
                    <a:pt x="15325" y="5616"/>
                    <a:pt x="16785" y="4119"/>
                  </a:cubicBezTo>
                  <a:cubicBezTo>
                    <a:pt x="18244" y="2622"/>
                    <a:pt x="18828" y="1339"/>
                    <a:pt x="18390" y="590"/>
                  </a:cubicBezTo>
                  <a:cubicBezTo>
                    <a:pt x="17952" y="-158"/>
                    <a:pt x="16493" y="-372"/>
                    <a:pt x="13574" y="1018"/>
                  </a:cubicBezTo>
                  <a:cubicBezTo>
                    <a:pt x="10655" y="2408"/>
                    <a:pt x="6277" y="5402"/>
                    <a:pt x="3504" y="8076"/>
                  </a:cubicBezTo>
                  <a:cubicBezTo>
                    <a:pt x="731" y="10749"/>
                    <a:pt x="-437" y="13101"/>
                    <a:pt x="147" y="15133"/>
                  </a:cubicBezTo>
                  <a:cubicBezTo>
                    <a:pt x="731" y="17165"/>
                    <a:pt x="3066" y="18876"/>
                    <a:pt x="6860" y="19838"/>
                  </a:cubicBezTo>
                  <a:cubicBezTo>
                    <a:pt x="10655" y="20800"/>
                    <a:pt x="15909" y="21014"/>
                    <a:pt x="21163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800070" y="6609163"/>
              <a:ext cx="236233" cy="45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26" fill="norm" stroke="1" extrusionOk="0">
                  <a:moveTo>
                    <a:pt x="20962" y="1817"/>
                  </a:moveTo>
                  <a:cubicBezTo>
                    <a:pt x="20774" y="1320"/>
                    <a:pt x="20586" y="822"/>
                    <a:pt x="20023" y="473"/>
                  </a:cubicBezTo>
                  <a:cubicBezTo>
                    <a:pt x="19459" y="125"/>
                    <a:pt x="18520" y="-74"/>
                    <a:pt x="16642" y="26"/>
                  </a:cubicBezTo>
                  <a:cubicBezTo>
                    <a:pt x="14764" y="125"/>
                    <a:pt x="11946" y="523"/>
                    <a:pt x="9223" y="1767"/>
                  </a:cubicBezTo>
                  <a:cubicBezTo>
                    <a:pt x="6499" y="3012"/>
                    <a:pt x="3870" y="5102"/>
                    <a:pt x="2085" y="7690"/>
                  </a:cubicBezTo>
                  <a:cubicBezTo>
                    <a:pt x="301" y="10278"/>
                    <a:pt x="-638" y="13364"/>
                    <a:pt x="489" y="15703"/>
                  </a:cubicBezTo>
                  <a:cubicBezTo>
                    <a:pt x="1616" y="18042"/>
                    <a:pt x="4809" y="19635"/>
                    <a:pt x="7063" y="20481"/>
                  </a:cubicBezTo>
                  <a:cubicBezTo>
                    <a:pt x="9317" y="21327"/>
                    <a:pt x="10632" y="21426"/>
                    <a:pt x="11946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006076" y="6711903"/>
              <a:ext cx="201677" cy="28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69" fill="norm" stroke="1" extrusionOk="0">
                  <a:moveTo>
                    <a:pt x="21438" y="5274"/>
                  </a:moveTo>
                  <a:cubicBezTo>
                    <a:pt x="20088" y="3662"/>
                    <a:pt x="18738" y="2051"/>
                    <a:pt x="17500" y="1164"/>
                  </a:cubicBezTo>
                  <a:cubicBezTo>
                    <a:pt x="16263" y="277"/>
                    <a:pt x="15138" y="116"/>
                    <a:pt x="13901" y="36"/>
                  </a:cubicBezTo>
                  <a:cubicBezTo>
                    <a:pt x="12663" y="-45"/>
                    <a:pt x="11313" y="-45"/>
                    <a:pt x="9850" y="680"/>
                  </a:cubicBezTo>
                  <a:cubicBezTo>
                    <a:pt x="8388" y="1406"/>
                    <a:pt x="6813" y="2856"/>
                    <a:pt x="5238" y="5033"/>
                  </a:cubicBezTo>
                  <a:cubicBezTo>
                    <a:pt x="3663" y="7209"/>
                    <a:pt x="2088" y="10110"/>
                    <a:pt x="1188" y="12609"/>
                  </a:cubicBezTo>
                  <a:cubicBezTo>
                    <a:pt x="288" y="15107"/>
                    <a:pt x="63" y="17203"/>
                    <a:pt x="513" y="18654"/>
                  </a:cubicBezTo>
                  <a:cubicBezTo>
                    <a:pt x="963" y="20104"/>
                    <a:pt x="2088" y="20910"/>
                    <a:pt x="3775" y="21233"/>
                  </a:cubicBezTo>
                  <a:cubicBezTo>
                    <a:pt x="5463" y="21555"/>
                    <a:pt x="7713" y="21394"/>
                    <a:pt x="10301" y="19782"/>
                  </a:cubicBezTo>
                  <a:cubicBezTo>
                    <a:pt x="12888" y="18170"/>
                    <a:pt x="15813" y="15107"/>
                    <a:pt x="17500" y="12609"/>
                  </a:cubicBezTo>
                  <a:cubicBezTo>
                    <a:pt x="19188" y="10110"/>
                    <a:pt x="19638" y="8176"/>
                    <a:pt x="19638" y="6725"/>
                  </a:cubicBezTo>
                  <a:cubicBezTo>
                    <a:pt x="19638" y="5274"/>
                    <a:pt x="19188" y="4307"/>
                    <a:pt x="17388" y="3662"/>
                  </a:cubicBezTo>
                  <a:cubicBezTo>
                    <a:pt x="15588" y="3018"/>
                    <a:pt x="12438" y="2695"/>
                    <a:pt x="9738" y="2856"/>
                  </a:cubicBezTo>
                  <a:cubicBezTo>
                    <a:pt x="7038" y="3018"/>
                    <a:pt x="4788" y="3662"/>
                    <a:pt x="3213" y="4307"/>
                  </a:cubicBezTo>
                  <a:cubicBezTo>
                    <a:pt x="1638" y="4952"/>
                    <a:pt x="738" y="5597"/>
                    <a:pt x="288" y="6564"/>
                  </a:cubicBezTo>
                  <a:cubicBezTo>
                    <a:pt x="-162" y="7531"/>
                    <a:pt x="-162" y="8821"/>
                    <a:pt x="850" y="9788"/>
                  </a:cubicBezTo>
                  <a:cubicBezTo>
                    <a:pt x="1863" y="10755"/>
                    <a:pt x="3888" y="11400"/>
                    <a:pt x="7038" y="11642"/>
                  </a:cubicBezTo>
                  <a:cubicBezTo>
                    <a:pt x="10188" y="11883"/>
                    <a:pt x="14463" y="11722"/>
                    <a:pt x="16938" y="11319"/>
                  </a:cubicBezTo>
                  <a:cubicBezTo>
                    <a:pt x="19413" y="10916"/>
                    <a:pt x="20088" y="10271"/>
                    <a:pt x="20763" y="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151546" y="6540321"/>
              <a:ext cx="107007" cy="20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11" fill="norm" stroke="1" extrusionOk="0">
                  <a:moveTo>
                    <a:pt x="6164" y="1274"/>
                  </a:moveTo>
                  <a:cubicBezTo>
                    <a:pt x="5317" y="3478"/>
                    <a:pt x="4470" y="5682"/>
                    <a:pt x="3199" y="7556"/>
                  </a:cubicBezTo>
                  <a:cubicBezTo>
                    <a:pt x="1929" y="9429"/>
                    <a:pt x="235" y="10972"/>
                    <a:pt x="23" y="11082"/>
                  </a:cubicBezTo>
                  <a:cubicBezTo>
                    <a:pt x="-189" y="11193"/>
                    <a:pt x="1082" y="9870"/>
                    <a:pt x="2987" y="7997"/>
                  </a:cubicBezTo>
                  <a:cubicBezTo>
                    <a:pt x="4893" y="6123"/>
                    <a:pt x="7435" y="3699"/>
                    <a:pt x="9552" y="2046"/>
                  </a:cubicBezTo>
                  <a:cubicBezTo>
                    <a:pt x="11670" y="393"/>
                    <a:pt x="13364" y="-489"/>
                    <a:pt x="14423" y="282"/>
                  </a:cubicBezTo>
                  <a:cubicBezTo>
                    <a:pt x="15482" y="1054"/>
                    <a:pt x="15905" y="3478"/>
                    <a:pt x="16964" y="7225"/>
                  </a:cubicBezTo>
                  <a:cubicBezTo>
                    <a:pt x="18023" y="10972"/>
                    <a:pt x="19717" y="16042"/>
                    <a:pt x="21411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220452" y="6899691"/>
              <a:ext cx="189322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0" y="20989"/>
                  </a:moveTo>
                  <a:cubicBezTo>
                    <a:pt x="2160" y="15691"/>
                    <a:pt x="4320" y="10392"/>
                    <a:pt x="5760" y="7234"/>
                  </a:cubicBezTo>
                  <a:cubicBezTo>
                    <a:pt x="7200" y="4075"/>
                    <a:pt x="7920" y="3057"/>
                    <a:pt x="8760" y="2038"/>
                  </a:cubicBezTo>
                  <a:cubicBezTo>
                    <a:pt x="9600" y="1019"/>
                    <a:pt x="10560" y="0"/>
                    <a:pt x="11280" y="0"/>
                  </a:cubicBezTo>
                  <a:cubicBezTo>
                    <a:pt x="12000" y="0"/>
                    <a:pt x="12480" y="1019"/>
                    <a:pt x="12720" y="2038"/>
                  </a:cubicBezTo>
                  <a:cubicBezTo>
                    <a:pt x="12960" y="3057"/>
                    <a:pt x="12960" y="4075"/>
                    <a:pt x="13080" y="5298"/>
                  </a:cubicBezTo>
                  <a:cubicBezTo>
                    <a:pt x="13200" y="6521"/>
                    <a:pt x="13440" y="7947"/>
                    <a:pt x="13920" y="8253"/>
                  </a:cubicBezTo>
                  <a:cubicBezTo>
                    <a:pt x="14400" y="8558"/>
                    <a:pt x="15120" y="7743"/>
                    <a:pt x="15960" y="6826"/>
                  </a:cubicBezTo>
                  <a:cubicBezTo>
                    <a:pt x="16800" y="5909"/>
                    <a:pt x="17760" y="4891"/>
                    <a:pt x="18720" y="4075"/>
                  </a:cubicBezTo>
                  <a:cubicBezTo>
                    <a:pt x="19680" y="3260"/>
                    <a:pt x="20640" y="2649"/>
                    <a:pt x="21120" y="2853"/>
                  </a:cubicBezTo>
                  <a:cubicBezTo>
                    <a:pt x="21600" y="3057"/>
                    <a:pt x="21600" y="4075"/>
                    <a:pt x="21000" y="7336"/>
                  </a:cubicBezTo>
                  <a:cubicBezTo>
                    <a:pt x="20400" y="10596"/>
                    <a:pt x="19200" y="16098"/>
                    <a:pt x="18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435136" y="6925518"/>
              <a:ext cx="209759" cy="22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57" fill="norm" stroke="1" extrusionOk="0">
                  <a:moveTo>
                    <a:pt x="3364" y="5006"/>
                  </a:moveTo>
                  <a:cubicBezTo>
                    <a:pt x="2716" y="8639"/>
                    <a:pt x="2068" y="12273"/>
                    <a:pt x="1420" y="14695"/>
                  </a:cubicBezTo>
                  <a:cubicBezTo>
                    <a:pt x="772" y="17118"/>
                    <a:pt x="124" y="18329"/>
                    <a:pt x="16" y="18127"/>
                  </a:cubicBezTo>
                  <a:cubicBezTo>
                    <a:pt x="-92" y="17925"/>
                    <a:pt x="340" y="16310"/>
                    <a:pt x="1420" y="13282"/>
                  </a:cubicBezTo>
                  <a:cubicBezTo>
                    <a:pt x="2500" y="10254"/>
                    <a:pt x="4228" y="5813"/>
                    <a:pt x="5524" y="3189"/>
                  </a:cubicBezTo>
                  <a:cubicBezTo>
                    <a:pt x="6820" y="564"/>
                    <a:pt x="7684" y="-243"/>
                    <a:pt x="8332" y="60"/>
                  </a:cubicBezTo>
                  <a:cubicBezTo>
                    <a:pt x="8980" y="363"/>
                    <a:pt x="9412" y="1776"/>
                    <a:pt x="9952" y="2886"/>
                  </a:cubicBezTo>
                  <a:cubicBezTo>
                    <a:pt x="10492" y="3996"/>
                    <a:pt x="11140" y="4804"/>
                    <a:pt x="12004" y="5207"/>
                  </a:cubicBezTo>
                  <a:cubicBezTo>
                    <a:pt x="12868" y="5611"/>
                    <a:pt x="13948" y="5611"/>
                    <a:pt x="15028" y="5308"/>
                  </a:cubicBezTo>
                  <a:cubicBezTo>
                    <a:pt x="16108" y="5006"/>
                    <a:pt x="17188" y="4400"/>
                    <a:pt x="18268" y="3693"/>
                  </a:cubicBezTo>
                  <a:cubicBezTo>
                    <a:pt x="19348" y="2987"/>
                    <a:pt x="20428" y="2179"/>
                    <a:pt x="20968" y="2482"/>
                  </a:cubicBezTo>
                  <a:cubicBezTo>
                    <a:pt x="21508" y="2785"/>
                    <a:pt x="21508" y="4198"/>
                    <a:pt x="21184" y="6520"/>
                  </a:cubicBezTo>
                  <a:cubicBezTo>
                    <a:pt x="20860" y="8841"/>
                    <a:pt x="20212" y="12071"/>
                    <a:pt x="19348" y="14695"/>
                  </a:cubicBezTo>
                  <a:cubicBezTo>
                    <a:pt x="18484" y="17320"/>
                    <a:pt x="17404" y="19338"/>
                    <a:pt x="16324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705423" y="6979849"/>
              <a:ext cx="175430" cy="19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398" fill="norm" stroke="1" extrusionOk="0">
                  <a:moveTo>
                    <a:pt x="21061" y="2585"/>
                  </a:moveTo>
                  <a:cubicBezTo>
                    <a:pt x="20299" y="1656"/>
                    <a:pt x="19536" y="727"/>
                    <a:pt x="17757" y="263"/>
                  </a:cubicBezTo>
                  <a:cubicBezTo>
                    <a:pt x="15979" y="-202"/>
                    <a:pt x="13183" y="-202"/>
                    <a:pt x="10134" y="1540"/>
                  </a:cubicBezTo>
                  <a:cubicBezTo>
                    <a:pt x="7085" y="3282"/>
                    <a:pt x="3781" y="6766"/>
                    <a:pt x="1875" y="9901"/>
                  </a:cubicBezTo>
                  <a:cubicBezTo>
                    <a:pt x="-31" y="13037"/>
                    <a:pt x="-539" y="15824"/>
                    <a:pt x="605" y="17682"/>
                  </a:cubicBezTo>
                  <a:cubicBezTo>
                    <a:pt x="1748" y="19540"/>
                    <a:pt x="4543" y="20469"/>
                    <a:pt x="6576" y="20933"/>
                  </a:cubicBezTo>
                  <a:cubicBezTo>
                    <a:pt x="8609" y="21398"/>
                    <a:pt x="9880" y="21398"/>
                    <a:pt x="1115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6734802" y="7111358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6944352" y="6585552"/>
              <a:ext cx="191341" cy="51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61" fill="norm" stroke="1" extrusionOk="0">
                  <a:moveTo>
                    <a:pt x="5574" y="211"/>
                  </a:moveTo>
                  <a:cubicBezTo>
                    <a:pt x="6735" y="36"/>
                    <a:pt x="7897" y="-139"/>
                    <a:pt x="9290" y="167"/>
                  </a:cubicBezTo>
                  <a:cubicBezTo>
                    <a:pt x="10684" y="473"/>
                    <a:pt x="12310" y="1260"/>
                    <a:pt x="14516" y="2965"/>
                  </a:cubicBezTo>
                  <a:cubicBezTo>
                    <a:pt x="16723" y="4671"/>
                    <a:pt x="19510" y="7294"/>
                    <a:pt x="20555" y="9918"/>
                  </a:cubicBezTo>
                  <a:cubicBezTo>
                    <a:pt x="21600" y="12541"/>
                    <a:pt x="20903" y="15165"/>
                    <a:pt x="17187" y="17089"/>
                  </a:cubicBezTo>
                  <a:cubicBezTo>
                    <a:pt x="13471" y="19012"/>
                    <a:pt x="6735" y="20237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696202" y="7403458"/>
              <a:ext cx="755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8900"/>
                    <a:pt x="4235" y="16200"/>
                    <a:pt x="6262" y="13500"/>
                  </a:cubicBezTo>
                  <a:cubicBezTo>
                    <a:pt x="8289" y="10800"/>
                    <a:pt x="10225" y="8100"/>
                    <a:pt x="12555" y="5850"/>
                  </a:cubicBezTo>
                  <a:cubicBezTo>
                    <a:pt x="14884" y="3600"/>
                    <a:pt x="17607" y="1800"/>
                    <a:pt x="19180" y="900"/>
                  </a:cubicBezTo>
                  <a:cubicBezTo>
                    <a:pt x="20753" y="0"/>
                    <a:pt x="211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2626352" y="7511408"/>
              <a:ext cx="914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0" y="18720"/>
                    <a:pt x="2600" y="15840"/>
                    <a:pt x="4200" y="13200"/>
                  </a:cubicBezTo>
                  <a:cubicBezTo>
                    <a:pt x="5800" y="10560"/>
                    <a:pt x="7700" y="8160"/>
                    <a:pt x="9600" y="6480"/>
                  </a:cubicBezTo>
                  <a:cubicBezTo>
                    <a:pt x="11500" y="4800"/>
                    <a:pt x="13400" y="3840"/>
                    <a:pt x="15400" y="2880"/>
                  </a:cubicBezTo>
                  <a:cubicBezTo>
                    <a:pt x="17400" y="1920"/>
                    <a:pt x="1950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838517" y="7811975"/>
              <a:ext cx="235951" cy="26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19" fill="norm" stroke="1" extrusionOk="0">
                  <a:moveTo>
                    <a:pt x="13977" y="1350"/>
                  </a:moveTo>
                  <a:cubicBezTo>
                    <a:pt x="13408" y="675"/>
                    <a:pt x="12840" y="0"/>
                    <a:pt x="11892" y="0"/>
                  </a:cubicBezTo>
                  <a:cubicBezTo>
                    <a:pt x="10945" y="0"/>
                    <a:pt x="9619" y="675"/>
                    <a:pt x="7534" y="2700"/>
                  </a:cubicBezTo>
                  <a:cubicBezTo>
                    <a:pt x="5450" y="4725"/>
                    <a:pt x="2608" y="8100"/>
                    <a:pt x="1187" y="10884"/>
                  </a:cubicBezTo>
                  <a:cubicBezTo>
                    <a:pt x="-234" y="13669"/>
                    <a:pt x="-234" y="15862"/>
                    <a:pt x="429" y="17634"/>
                  </a:cubicBezTo>
                  <a:cubicBezTo>
                    <a:pt x="1092" y="19406"/>
                    <a:pt x="2419" y="20756"/>
                    <a:pt x="4882" y="21178"/>
                  </a:cubicBezTo>
                  <a:cubicBezTo>
                    <a:pt x="7345" y="21600"/>
                    <a:pt x="10945" y="21094"/>
                    <a:pt x="13882" y="19406"/>
                  </a:cubicBezTo>
                  <a:cubicBezTo>
                    <a:pt x="16819" y="17719"/>
                    <a:pt x="19092" y="14850"/>
                    <a:pt x="20229" y="12150"/>
                  </a:cubicBezTo>
                  <a:cubicBezTo>
                    <a:pt x="21366" y="9450"/>
                    <a:pt x="21366" y="6919"/>
                    <a:pt x="20513" y="4978"/>
                  </a:cubicBezTo>
                  <a:cubicBezTo>
                    <a:pt x="19661" y="3037"/>
                    <a:pt x="17955" y="1687"/>
                    <a:pt x="16534" y="928"/>
                  </a:cubicBezTo>
                  <a:cubicBezTo>
                    <a:pt x="15113" y="169"/>
                    <a:pt x="13977" y="0"/>
                    <a:pt x="13124" y="337"/>
                  </a:cubicBezTo>
                  <a:cubicBezTo>
                    <a:pt x="12271" y="675"/>
                    <a:pt x="11703" y="1519"/>
                    <a:pt x="11608" y="2362"/>
                  </a:cubicBezTo>
                  <a:cubicBezTo>
                    <a:pt x="11513" y="3206"/>
                    <a:pt x="11892" y="4050"/>
                    <a:pt x="12271" y="48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141188" y="7987658"/>
              <a:ext cx="3761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9970" y="21600"/>
                  </a:moveTo>
                  <a:cubicBezTo>
                    <a:pt x="4286" y="14400"/>
                    <a:pt x="-1398" y="7200"/>
                    <a:pt x="307" y="3600"/>
                  </a:cubicBezTo>
                  <a:cubicBezTo>
                    <a:pt x="2013" y="0"/>
                    <a:pt x="11107" y="0"/>
                    <a:pt x="2020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299452" y="7783478"/>
              <a:ext cx="190501" cy="29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21600" y="1896"/>
                  </a:moveTo>
                  <a:cubicBezTo>
                    <a:pt x="20880" y="1287"/>
                    <a:pt x="20160" y="679"/>
                    <a:pt x="19200" y="298"/>
                  </a:cubicBezTo>
                  <a:cubicBezTo>
                    <a:pt x="18240" y="-82"/>
                    <a:pt x="17040" y="-234"/>
                    <a:pt x="15000" y="679"/>
                  </a:cubicBezTo>
                  <a:cubicBezTo>
                    <a:pt x="12960" y="1591"/>
                    <a:pt x="10080" y="3569"/>
                    <a:pt x="7680" y="6079"/>
                  </a:cubicBezTo>
                  <a:cubicBezTo>
                    <a:pt x="5280" y="8589"/>
                    <a:pt x="3360" y="11631"/>
                    <a:pt x="2160" y="13608"/>
                  </a:cubicBezTo>
                  <a:cubicBezTo>
                    <a:pt x="960" y="15586"/>
                    <a:pt x="480" y="16498"/>
                    <a:pt x="240" y="17335"/>
                  </a:cubicBezTo>
                  <a:cubicBezTo>
                    <a:pt x="0" y="18172"/>
                    <a:pt x="0" y="18932"/>
                    <a:pt x="720" y="19617"/>
                  </a:cubicBezTo>
                  <a:cubicBezTo>
                    <a:pt x="1440" y="20301"/>
                    <a:pt x="2880" y="20910"/>
                    <a:pt x="5160" y="21138"/>
                  </a:cubicBezTo>
                  <a:cubicBezTo>
                    <a:pt x="7440" y="21366"/>
                    <a:pt x="10560" y="21214"/>
                    <a:pt x="12720" y="20758"/>
                  </a:cubicBezTo>
                  <a:cubicBezTo>
                    <a:pt x="14880" y="20301"/>
                    <a:pt x="16080" y="19541"/>
                    <a:pt x="16800" y="18628"/>
                  </a:cubicBezTo>
                  <a:cubicBezTo>
                    <a:pt x="17520" y="17715"/>
                    <a:pt x="17760" y="16651"/>
                    <a:pt x="16800" y="15662"/>
                  </a:cubicBezTo>
                  <a:cubicBezTo>
                    <a:pt x="15840" y="14673"/>
                    <a:pt x="13680" y="13760"/>
                    <a:pt x="10680" y="13760"/>
                  </a:cubicBezTo>
                  <a:cubicBezTo>
                    <a:pt x="7680" y="13760"/>
                    <a:pt x="3840" y="14673"/>
                    <a:pt x="0" y="155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391652" y="7187558"/>
              <a:ext cx="5143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10800"/>
                    <a:pt x="5867" y="21600"/>
                    <a:pt x="9467" y="21600"/>
                  </a:cubicBezTo>
                  <a:cubicBezTo>
                    <a:pt x="13067" y="21600"/>
                    <a:pt x="17333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461502" y="7282808"/>
              <a:ext cx="400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6" y="14400"/>
                    <a:pt x="7771" y="7200"/>
                    <a:pt x="11371" y="3600"/>
                  </a:cubicBezTo>
                  <a:cubicBezTo>
                    <a:pt x="14971" y="0"/>
                    <a:pt x="182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553759" y="7563369"/>
              <a:ext cx="22044" cy="32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387" fill="norm" stroke="1" extrusionOk="0">
                  <a:moveTo>
                    <a:pt x="2777" y="1163"/>
                  </a:moveTo>
                  <a:cubicBezTo>
                    <a:pt x="814" y="475"/>
                    <a:pt x="-1150" y="-213"/>
                    <a:pt x="814" y="62"/>
                  </a:cubicBezTo>
                  <a:cubicBezTo>
                    <a:pt x="2777" y="337"/>
                    <a:pt x="8668" y="1576"/>
                    <a:pt x="11614" y="4602"/>
                  </a:cubicBezTo>
                  <a:cubicBezTo>
                    <a:pt x="14559" y="7629"/>
                    <a:pt x="14559" y="12444"/>
                    <a:pt x="15541" y="15540"/>
                  </a:cubicBezTo>
                  <a:cubicBezTo>
                    <a:pt x="16523" y="18635"/>
                    <a:pt x="18486" y="20011"/>
                    <a:pt x="20450" y="21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677402" y="7771758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838040" y="7536808"/>
              <a:ext cx="13298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37" fill="norm" stroke="1" extrusionOk="0">
                  <a:moveTo>
                    <a:pt x="18646" y="5532"/>
                  </a:moveTo>
                  <a:cubicBezTo>
                    <a:pt x="19310" y="4874"/>
                    <a:pt x="19975" y="4215"/>
                    <a:pt x="20473" y="3293"/>
                  </a:cubicBezTo>
                  <a:cubicBezTo>
                    <a:pt x="20972" y="2371"/>
                    <a:pt x="21304" y="1186"/>
                    <a:pt x="19642" y="527"/>
                  </a:cubicBezTo>
                  <a:cubicBezTo>
                    <a:pt x="17981" y="-131"/>
                    <a:pt x="14326" y="-263"/>
                    <a:pt x="10670" y="659"/>
                  </a:cubicBezTo>
                  <a:cubicBezTo>
                    <a:pt x="7015" y="1581"/>
                    <a:pt x="3359" y="3557"/>
                    <a:pt x="1532" y="4874"/>
                  </a:cubicBezTo>
                  <a:cubicBezTo>
                    <a:pt x="-296" y="6191"/>
                    <a:pt x="-296" y="6849"/>
                    <a:pt x="535" y="7310"/>
                  </a:cubicBezTo>
                  <a:cubicBezTo>
                    <a:pt x="1366" y="7771"/>
                    <a:pt x="3027" y="8035"/>
                    <a:pt x="6018" y="7705"/>
                  </a:cubicBezTo>
                  <a:cubicBezTo>
                    <a:pt x="9009" y="7376"/>
                    <a:pt x="13329" y="6454"/>
                    <a:pt x="15987" y="5664"/>
                  </a:cubicBezTo>
                  <a:cubicBezTo>
                    <a:pt x="18646" y="4874"/>
                    <a:pt x="19642" y="4215"/>
                    <a:pt x="20141" y="4215"/>
                  </a:cubicBezTo>
                  <a:cubicBezTo>
                    <a:pt x="20639" y="4215"/>
                    <a:pt x="20639" y="4874"/>
                    <a:pt x="20473" y="7047"/>
                  </a:cubicBezTo>
                  <a:cubicBezTo>
                    <a:pt x="20307" y="9220"/>
                    <a:pt x="19975" y="12908"/>
                    <a:pt x="19476" y="15542"/>
                  </a:cubicBezTo>
                  <a:cubicBezTo>
                    <a:pt x="18978" y="18176"/>
                    <a:pt x="18313" y="19757"/>
                    <a:pt x="17649" y="213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128252" y="7550970"/>
              <a:ext cx="171451" cy="32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21600" y="324"/>
                  </a:moveTo>
                  <a:cubicBezTo>
                    <a:pt x="20267" y="44"/>
                    <a:pt x="18933" y="-237"/>
                    <a:pt x="16800" y="324"/>
                  </a:cubicBezTo>
                  <a:cubicBezTo>
                    <a:pt x="14667" y="885"/>
                    <a:pt x="11733" y="2288"/>
                    <a:pt x="9067" y="4392"/>
                  </a:cubicBezTo>
                  <a:cubicBezTo>
                    <a:pt x="6400" y="6495"/>
                    <a:pt x="4000" y="9301"/>
                    <a:pt x="2533" y="11895"/>
                  </a:cubicBezTo>
                  <a:cubicBezTo>
                    <a:pt x="1067" y="14490"/>
                    <a:pt x="533" y="16875"/>
                    <a:pt x="933" y="18418"/>
                  </a:cubicBezTo>
                  <a:cubicBezTo>
                    <a:pt x="1333" y="19960"/>
                    <a:pt x="2667" y="20662"/>
                    <a:pt x="4000" y="21012"/>
                  </a:cubicBezTo>
                  <a:cubicBezTo>
                    <a:pt x="5333" y="21363"/>
                    <a:pt x="6667" y="21363"/>
                    <a:pt x="8533" y="20942"/>
                  </a:cubicBezTo>
                  <a:cubicBezTo>
                    <a:pt x="10400" y="20521"/>
                    <a:pt x="12800" y="19680"/>
                    <a:pt x="14400" y="18488"/>
                  </a:cubicBezTo>
                  <a:cubicBezTo>
                    <a:pt x="16000" y="17295"/>
                    <a:pt x="16800" y="15753"/>
                    <a:pt x="15733" y="14771"/>
                  </a:cubicBezTo>
                  <a:cubicBezTo>
                    <a:pt x="14667" y="13789"/>
                    <a:pt x="11733" y="13368"/>
                    <a:pt x="8800" y="13368"/>
                  </a:cubicBezTo>
                  <a:cubicBezTo>
                    <a:pt x="5867" y="13368"/>
                    <a:pt x="2933" y="13789"/>
                    <a:pt x="0" y="142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477502" y="7225658"/>
              <a:ext cx="1385700" cy="10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4" fill="norm" stroke="1" extrusionOk="0">
                  <a:moveTo>
                    <a:pt x="0" y="0"/>
                  </a:moveTo>
                  <a:cubicBezTo>
                    <a:pt x="1315" y="450"/>
                    <a:pt x="2630" y="900"/>
                    <a:pt x="3863" y="1575"/>
                  </a:cubicBezTo>
                  <a:cubicBezTo>
                    <a:pt x="5096" y="2250"/>
                    <a:pt x="6247" y="3150"/>
                    <a:pt x="7479" y="4500"/>
                  </a:cubicBezTo>
                  <a:cubicBezTo>
                    <a:pt x="8712" y="5850"/>
                    <a:pt x="10027" y="7650"/>
                    <a:pt x="11342" y="9225"/>
                  </a:cubicBezTo>
                  <a:cubicBezTo>
                    <a:pt x="12658" y="10800"/>
                    <a:pt x="13973" y="12150"/>
                    <a:pt x="15304" y="13725"/>
                  </a:cubicBezTo>
                  <a:cubicBezTo>
                    <a:pt x="16636" y="15300"/>
                    <a:pt x="17984" y="17100"/>
                    <a:pt x="19184" y="18450"/>
                  </a:cubicBezTo>
                  <a:cubicBezTo>
                    <a:pt x="20384" y="19800"/>
                    <a:pt x="21436" y="20700"/>
                    <a:pt x="21518" y="20925"/>
                  </a:cubicBezTo>
                  <a:cubicBezTo>
                    <a:pt x="21600" y="21150"/>
                    <a:pt x="20712" y="20700"/>
                    <a:pt x="19742" y="20025"/>
                  </a:cubicBezTo>
                  <a:cubicBezTo>
                    <a:pt x="18773" y="19350"/>
                    <a:pt x="17721" y="18450"/>
                    <a:pt x="16619" y="17325"/>
                  </a:cubicBezTo>
                  <a:cubicBezTo>
                    <a:pt x="15518" y="16200"/>
                    <a:pt x="14367" y="14850"/>
                    <a:pt x="13101" y="13725"/>
                  </a:cubicBezTo>
                  <a:cubicBezTo>
                    <a:pt x="11836" y="12600"/>
                    <a:pt x="10455" y="11700"/>
                    <a:pt x="9189" y="10575"/>
                  </a:cubicBezTo>
                  <a:cubicBezTo>
                    <a:pt x="7923" y="9450"/>
                    <a:pt x="6773" y="8100"/>
                    <a:pt x="5885" y="7200"/>
                  </a:cubicBezTo>
                  <a:cubicBezTo>
                    <a:pt x="4997" y="6300"/>
                    <a:pt x="4373" y="5850"/>
                    <a:pt x="3896" y="5175"/>
                  </a:cubicBezTo>
                  <a:cubicBezTo>
                    <a:pt x="3419" y="4500"/>
                    <a:pt x="3090" y="3600"/>
                    <a:pt x="3090" y="3150"/>
                  </a:cubicBezTo>
                  <a:cubicBezTo>
                    <a:pt x="3090" y="2700"/>
                    <a:pt x="3419" y="2700"/>
                    <a:pt x="4175" y="3150"/>
                  </a:cubicBezTo>
                  <a:cubicBezTo>
                    <a:pt x="4932" y="3600"/>
                    <a:pt x="6115" y="4500"/>
                    <a:pt x="7315" y="5400"/>
                  </a:cubicBezTo>
                  <a:cubicBezTo>
                    <a:pt x="8515" y="6300"/>
                    <a:pt x="9732" y="7200"/>
                    <a:pt x="10948" y="8325"/>
                  </a:cubicBezTo>
                  <a:cubicBezTo>
                    <a:pt x="12164" y="9450"/>
                    <a:pt x="13381" y="10800"/>
                    <a:pt x="14614" y="12375"/>
                  </a:cubicBezTo>
                  <a:cubicBezTo>
                    <a:pt x="15847" y="13950"/>
                    <a:pt x="17096" y="15750"/>
                    <a:pt x="17803" y="16650"/>
                  </a:cubicBezTo>
                  <a:cubicBezTo>
                    <a:pt x="18510" y="17550"/>
                    <a:pt x="18674" y="17550"/>
                    <a:pt x="18937" y="18225"/>
                  </a:cubicBezTo>
                  <a:cubicBezTo>
                    <a:pt x="19200" y="18900"/>
                    <a:pt x="19562" y="20250"/>
                    <a:pt x="19611" y="20925"/>
                  </a:cubicBezTo>
                  <a:cubicBezTo>
                    <a:pt x="19660" y="21600"/>
                    <a:pt x="19397" y="21600"/>
                    <a:pt x="18756" y="21150"/>
                  </a:cubicBezTo>
                  <a:cubicBezTo>
                    <a:pt x="18115" y="20700"/>
                    <a:pt x="17096" y="19800"/>
                    <a:pt x="16027" y="18675"/>
                  </a:cubicBezTo>
                  <a:cubicBezTo>
                    <a:pt x="14959" y="17550"/>
                    <a:pt x="13841" y="16200"/>
                    <a:pt x="12805" y="15525"/>
                  </a:cubicBezTo>
                  <a:cubicBezTo>
                    <a:pt x="11770" y="14850"/>
                    <a:pt x="10816" y="14850"/>
                    <a:pt x="10258" y="14625"/>
                  </a:cubicBezTo>
                  <a:cubicBezTo>
                    <a:pt x="9699" y="14400"/>
                    <a:pt x="9534" y="13950"/>
                    <a:pt x="9830" y="13725"/>
                  </a:cubicBezTo>
                  <a:cubicBezTo>
                    <a:pt x="10126" y="13500"/>
                    <a:pt x="10882" y="13500"/>
                    <a:pt x="11819" y="13275"/>
                  </a:cubicBezTo>
                  <a:cubicBezTo>
                    <a:pt x="12756" y="13050"/>
                    <a:pt x="13874" y="12600"/>
                    <a:pt x="15189" y="12600"/>
                  </a:cubicBezTo>
                  <a:cubicBezTo>
                    <a:pt x="16504" y="12600"/>
                    <a:pt x="18016" y="13050"/>
                    <a:pt x="18904" y="13500"/>
                  </a:cubicBezTo>
                  <a:cubicBezTo>
                    <a:pt x="19792" y="13950"/>
                    <a:pt x="20055" y="14400"/>
                    <a:pt x="20318" y="148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277290" y="5959637"/>
              <a:ext cx="2384565" cy="135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70" fill="norm" stroke="1" extrusionOk="0">
                  <a:moveTo>
                    <a:pt x="19717" y="2456"/>
                  </a:moveTo>
                  <a:cubicBezTo>
                    <a:pt x="19564" y="2086"/>
                    <a:pt x="19411" y="1717"/>
                    <a:pt x="19239" y="1515"/>
                  </a:cubicBezTo>
                  <a:cubicBezTo>
                    <a:pt x="19067" y="1314"/>
                    <a:pt x="18875" y="1280"/>
                    <a:pt x="18493" y="1163"/>
                  </a:cubicBezTo>
                  <a:cubicBezTo>
                    <a:pt x="18110" y="1045"/>
                    <a:pt x="17536" y="843"/>
                    <a:pt x="16953" y="675"/>
                  </a:cubicBezTo>
                  <a:cubicBezTo>
                    <a:pt x="16369" y="507"/>
                    <a:pt x="15776" y="373"/>
                    <a:pt x="15135" y="272"/>
                  </a:cubicBezTo>
                  <a:cubicBezTo>
                    <a:pt x="14494" y="172"/>
                    <a:pt x="13805" y="104"/>
                    <a:pt x="13155" y="54"/>
                  </a:cubicBezTo>
                  <a:cubicBezTo>
                    <a:pt x="12504" y="4"/>
                    <a:pt x="11892" y="-30"/>
                    <a:pt x="11261" y="37"/>
                  </a:cubicBezTo>
                  <a:cubicBezTo>
                    <a:pt x="10630" y="104"/>
                    <a:pt x="9979" y="272"/>
                    <a:pt x="9281" y="491"/>
                  </a:cubicBezTo>
                  <a:cubicBezTo>
                    <a:pt x="8582" y="709"/>
                    <a:pt x="7836" y="978"/>
                    <a:pt x="7157" y="1263"/>
                  </a:cubicBezTo>
                  <a:cubicBezTo>
                    <a:pt x="6478" y="1549"/>
                    <a:pt x="5866" y="1851"/>
                    <a:pt x="5263" y="2254"/>
                  </a:cubicBezTo>
                  <a:cubicBezTo>
                    <a:pt x="4660" y="2657"/>
                    <a:pt x="4067" y="3161"/>
                    <a:pt x="3551" y="3716"/>
                  </a:cubicBezTo>
                  <a:cubicBezTo>
                    <a:pt x="3034" y="4270"/>
                    <a:pt x="2594" y="4875"/>
                    <a:pt x="2231" y="5462"/>
                  </a:cubicBezTo>
                  <a:cubicBezTo>
                    <a:pt x="1867" y="6050"/>
                    <a:pt x="1580" y="6621"/>
                    <a:pt x="1351" y="7226"/>
                  </a:cubicBezTo>
                  <a:cubicBezTo>
                    <a:pt x="1121" y="7831"/>
                    <a:pt x="949" y="8469"/>
                    <a:pt x="786" y="9141"/>
                  </a:cubicBezTo>
                  <a:cubicBezTo>
                    <a:pt x="623" y="9813"/>
                    <a:pt x="470" y="10518"/>
                    <a:pt x="327" y="11324"/>
                  </a:cubicBezTo>
                  <a:cubicBezTo>
                    <a:pt x="183" y="12130"/>
                    <a:pt x="50" y="13037"/>
                    <a:pt x="11" y="13793"/>
                  </a:cubicBezTo>
                  <a:cubicBezTo>
                    <a:pt x="-27" y="14549"/>
                    <a:pt x="30" y="15154"/>
                    <a:pt x="212" y="15826"/>
                  </a:cubicBezTo>
                  <a:cubicBezTo>
                    <a:pt x="394" y="16498"/>
                    <a:pt x="700" y="17237"/>
                    <a:pt x="1073" y="17892"/>
                  </a:cubicBezTo>
                  <a:cubicBezTo>
                    <a:pt x="1446" y="18547"/>
                    <a:pt x="1886" y="19118"/>
                    <a:pt x="2345" y="19622"/>
                  </a:cubicBezTo>
                  <a:cubicBezTo>
                    <a:pt x="2805" y="20126"/>
                    <a:pt x="3283" y="20562"/>
                    <a:pt x="3799" y="20797"/>
                  </a:cubicBezTo>
                  <a:cubicBezTo>
                    <a:pt x="4316" y="21033"/>
                    <a:pt x="4871" y="21066"/>
                    <a:pt x="5416" y="21117"/>
                  </a:cubicBezTo>
                  <a:cubicBezTo>
                    <a:pt x="5961" y="21167"/>
                    <a:pt x="6497" y="21234"/>
                    <a:pt x="7042" y="21301"/>
                  </a:cubicBezTo>
                  <a:cubicBezTo>
                    <a:pt x="7588" y="21368"/>
                    <a:pt x="8142" y="21436"/>
                    <a:pt x="8764" y="21486"/>
                  </a:cubicBezTo>
                  <a:cubicBezTo>
                    <a:pt x="9386" y="21536"/>
                    <a:pt x="10075" y="21570"/>
                    <a:pt x="10735" y="21570"/>
                  </a:cubicBezTo>
                  <a:cubicBezTo>
                    <a:pt x="11395" y="21570"/>
                    <a:pt x="12026" y="21536"/>
                    <a:pt x="12667" y="21503"/>
                  </a:cubicBezTo>
                  <a:cubicBezTo>
                    <a:pt x="13308" y="21469"/>
                    <a:pt x="13958" y="21436"/>
                    <a:pt x="14561" y="21402"/>
                  </a:cubicBezTo>
                  <a:cubicBezTo>
                    <a:pt x="15164" y="21368"/>
                    <a:pt x="15719" y="21335"/>
                    <a:pt x="16283" y="21217"/>
                  </a:cubicBezTo>
                  <a:cubicBezTo>
                    <a:pt x="16847" y="21100"/>
                    <a:pt x="17421" y="20898"/>
                    <a:pt x="17995" y="20596"/>
                  </a:cubicBezTo>
                  <a:cubicBezTo>
                    <a:pt x="18569" y="20293"/>
                    <a:pt x="19143" y="19890"/>
                    <a:pt x="19612" y="19353"/>
                  </a:cubicBezTo>
                  <a:cubicBezTo>
                    <a:pt x="20081" y="18815"/>
                    <a:pt x="20444" y="18144"/>
                    <a:pt x="20712" y="17371"/>
                  </a:cubicBezTo>
                  <a:cubicBezTo>
                    <a:pt x="20980" y="16598"/>
                    <a:pt x="21152" y="15725"/>
                    <a:pt x="21286" y="14751"/>
                  </a:cubicBezTo>
                  <a:cubicBezTo>
                    <a:pt x="21420" y="13777"/>
                    <a:pt x="21516" y="12702"/>
                    <a:pt x="21544" y="11660"/>
                  </a:cubicBezTo>
                  <a:cubicBezTo>
                    <a:pt x="21573" y="10619"/>
                    <a:pt x="21535" y="9611"/>
                    <a:pt x="21420" y="8586"/>
                  </a:cubicBezTo>
                  <a:cubicBezTo>
                    <a:pt x="21305" y="7562"/>
                    <a:pt x="21114" y="6521"/>
                    <a:pt x="20894" y="5647"/>
                  </a:cubicBezTo>
                  <a:cubicBezTo>
                    <a:pt x="20674" y="4774"/>
                    <a:pt x="20425" y="4068"/>
                    <a:pt x="20052" y="3279"/>
                  </a:cubicBezTo>
                  <a:cubicBezTo>
                    <a:pt x="19679" y="2489"/>
                    <a:pt x="19182" y="1616"/>
                    <a:pt x="18627" y="1045"/>
                  </a:cubicBezTo>
                  <a:cubicBezTo>
                    <a:pt x="18072" y="474"/>
                    <a:pt x="17460" y="205"/>
                    <a:pt x="16962" y="104"/>
                  </a:cubicBezTo>
                  <a:cubicBezTo>
                    <a:pt x="16465" y="4"/>
                    <a:pt x="16082" y="71"/>
                    <a:pt x="15699" y="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47845" y="-1"/>
              <a:ext cx="4986758" cy="192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90" fill="norm" stroke="1" extrusionOk="0">
                  <a:moveTo>
                    <a:pt x="12930" y="2132"/>
                  </a:moveTo>
                  <a:cubicBezTo>
                    <a:pt x="12765" y="1870"/>
                    <a:pt x="12600" y="1609"/>
                    <a:pt x="12357" y="1431"/>
                  </a:cubicBezTo>
                  <a:cubicBezTo>
                    <a:pt x="12114" y="1252"/>
                    <a:pt x="11793" y="1157"/>
                    <a:pt x="11468" y="1086"/>
                  </a:cubicBezTo>
                  <a:cubicBezTo>
                    <a:pt x="11143" y="1015"/>
                    <a:pt x="10813" y="967"/>
                    <a:pt x="10488" y="932"/>
                  </a:cubicBezTo>
                  <a:cubicBezTo>
                    <a:pt x="10162" y="896"/>
                    <a:pt x="9842" y="872"/>
                    <a:pt x="9498" y="920"/>
                  </a:cubicBezTo>
                  <a:cubicBezTo>
                    <a:pt x="9154" y="967"/>
                    <a:pt x="8788" y="1086"/>
                    <a:pt x="8435" y="1229"/>
                  </a:cubicBezTo>
                  <a:cubicBezTo>
                    <a:pt x="8082" y="1371"/>
                    <a:pt x="7743" y="1538"/>
                    <a:pt x="7399" y="1716"/>
                  </a:cubicBezTo>
                  <a:cubicBezTo>
                    <a:pt x="7056" y="1894"/>
                    <a:pt x="6707" y="2084"/>
                    <a:pt x="6345" y="2274"/>
                  </a:cubicBezTo>
                  <a:cubicBezTo>
                    <a:pt x="5983" y="2464"/>
                    <a:pt x="5608" y="2654"/>
                    <a:pt x="5241" y="2856"/>
                  </a:cubicBezTo>
                  <a:cubicBezTo>
                    <a:pt x="4875" y="3058"/>
                    <a:pt x="4517" y="3272"/>
                    <a:pt x="4155" y="3474"/>
                  </a:cubicBezTo>
                  <a:cubicBezTo>
                    <a:pt x="3793" y="3676"/>
                    <a:pt x="3427" y="3866"/>
                    <a:pt x="3083" y="4056"/>
                  </a:cubicBezTo>
                  <a:cubicBezTo>
                    <a:pt x="2739" y="4246"/>
                    <a:pt x="2419" y="4437"/>
                    <a:pt x="2079" y="4615"/>
                  </a:cubicBezTo>
                  <a:cubicBezTo>
                    <a:pt x="1740" y="4793"/>
                    <a:pt x="1383" y="4959"/>
                    <a:pt x="1058" y="5102"/>
                  </a:cubicBezTo>
                  <a:cubicBezTo>
                    <a:pt x="732" y="5244"/>
                    <a:pt x="439" y="5363"/>
                    <a:pt x="265" y="5458"/>
                  </a:cubicBezTo>
                  <a:cubicBezTo>
                    <a:pt x="91" y="5553"/>
                    <a:pt x="36" y="5625"/>
                    <a:pt x="13" y="5720"/>
                  </a:cubicBezTo>
                  <a:cubicBezTo>
                    <a:pt x="-10" y="5815"/>
                    <a:pt x="-1" y="5934"/>
                    <a:pt x="22" y="6444"/>
                  </a:cubicBezTo>
                  <a:cubicBezTo>
                    <a:pt x="45" y="6955"/>
                    <a:pt x="82" y="7858"/>
                    <a:pt x="105" y="8785"/>
                  </a:cubicBezTo>
                  <a:cubicBezTo>
                    <a:pt x="127" y="9712"/>
                    <a:pt x="137" y="10662"/>
                    <a:pt x="155" y="11542"/>
                  </a:cubicBezTo>
                  <a:cubicBezTo>
                    <a:pt x="173" y="12421"/>
                    <a:pt x="201" y="13229"/>
                    <a:pt x="228" y="14037"/>
                  </a:cubicBezTo>
                  <a:cubicBezTo>
                    <a:pt x="256" y="14844"/>
                    <a:pt x="283" y="15652"/>
                    <a:pt x="315" y="16401"/>
                  </a:cubicBezTo>
                  <a:cubicBezTo>
                    <a:pt x="347" y="17149"/>
                    <a:pt x="384" y="17839"/>
                    <a:pt x="526" y="18385"/>
                  </a:cubicBezTo>
                  <a:cubicBezTo>
                    <a:pt x="668" y="18932"/>
                    <a:pt x="916" y="19336"/>
                    <a:pt x="1191" y="19609"/>
                  </a:cubicBezTo>
                  <a:cubicBezTo>
                    <a:pt x="1465" y="19882"/>
                    <a:pt x="1768" y="20025"/>
                    <a:pt x="2075" y="20143"/>
                  </a:cubicBezTo>
                  <a:cubicBezTo>
                    <a:pt x="2382" y="20262"/>
                    <a:pt x="2693" y="20357"/>
                    <a:pt x="3028" y="20464"/>
                  </a:cubicBezTo>
                  <a:cubicBezTo>
                    <a:pt x="3362" y="20571"/>
                    <a:pt x="3720" y="20690"/>
                    <a:pt x="4031" y="20785"/>
                  </a:cubicBezTo>
                  <a:cubicBezTo>
                    <a:pt x="4343" y="20880"/>
                    <a:pt x="4609" y="20951"/>
                    <a:pt x="4884" y="21023"/>
                  </a:cubicBezTo>
                  <a:cubicBezTo>
                    <a:pt x="5159" y="21094"/>
                    <a:pt x="5443" y="21165"/>
                    <a:pt x="5741" y="21237"/>
                  </a:cubicBezTo>
                  <a:cubicBezTo>
                    <a:pt x="6038" y="21308"/>
                    <a:pt x="6350" y="21379"/>
                    <a:pt x="6657" y="21427"/>
                  </a:cubicBezTo>
                  <a:cubicBezTo>
                    <a:pt x="6964" y="21474"/>
                    <a:pt x="7266" y="21498"/>
                    <a:pt x="7578" y="21522"/>
                  </a:cubicBezTo>
                  <a:cubicBezTo>
                    <a:pt x="7890" y="21545"/>
                    <a:pt x="8210" y="21569"/>
                    <a:pt x="8549" y="21581"/>
                  </a:cubicBezTo>
                  <a:cubicBezTo>
                    <a:pt x="8888" y="21593"/>
                    <a:pt x="9246" y="21593"/>
                    <a:pt x="9599" y="21581"/>
                  </a:cubicBezTo>
                  <a:cubicBezTo>
                    <a:pt x="9951" y="21569"/>
                    <a:pt x="10300" y="21545"/>
                    <a:pt x="10657" y="21510"/>
                  </a:cubicBezTo>
                  <a:cubicBezTo>
                    <a:pt x="11015" y="21474"/>
                    <a:pt x="11381" y="21427"/>
                    <a:pt x="11752" y="21367"/>
                  </a:cubicBezTo>
                  <a:cubicBezTo>
                    <a:pt x="12123" y="21308"/>
                    <a:pt x="12499" y="21237"/>
                    <a:pt x="12875" y="21165"/>
                  </a:cubicBezTo>
                  <a:cubicBezTo>
                    <a:pt x="13251" y="21094"/>
                    <a:pt x="13626" y="21023"/>
                    <a:pt x="13997" y="20951"/>
                  </a:cubicBezTo>
                  <a:cubicBezTo>
                    <a:pt x="14369" y="20880"/>
                    <a:pt x="14735" y="20809"/>
                    <a:pt x="15093" y="20738"/>
                  </a:cubicBezTo>
                  <a:cubicBezTo>
                    <a:pt x="15450" y="20666"/>
                    <a:pt x="15798" y="20595"/>
                    <a:pt x="16119" y="20524"/>
                  </a:cubicBezTo>
                  <a:cubicBezTo>
                    <a:pt x="16440" y="20452"/>
                    <a:pt x="16733" y="20381"/>
                    <a:pt x="17141" y="20239"/>
                  </a:cubicBezTo>
                  <a:cubicBezTo>
                    <a:pt x="17549" y="20096"/>
                    <a:pt x="18071" y="19882"/>
                    <a:pt x="18488" y="19692"/>
                  </a:cubicBezTo>
                  <a:cubicBezTo>
                    <a:pt x="18905" y="19502"/>
                    <a:pt x="19216" y="19336"/>
                    <a:pt x="19533" y="19134"/>
                  </a:cubicBezTo>
                  <a:cubicBezTo>
                    <a:pt x="19849" y="18932"/>
                    <a:pt x="20170" y="18694"/>
                    <a:pt x="20477" y="18338"/>
                  </a:cubicBezTo>
                  <a:cubicBezTo>
                    <a:pt x="20784" y="17981"/>
                    <a:pt x="21077" y="17506"/>
                    <a:pt x="21260" y="16936"/>
                  </a:cubicBezTo>
                  <a:cubicBezTo>
                    <a:pt x="21443" y="16365"/>
                    <a:pt x="21517" y="15700"/>
                    <a:pt x="21553" y="14916"/>
                  </a:cubicBezTo>
                  <a:cubicBezTo>
                    <a:pt x="21590" y="14132"/>
                    <a:pt x="21590" y="13229"/>
                    <a:pt x="21590" y="12314"/>
                  </a:cubicBezTo>
                  <a:cubicBezTo>
                    <a:pt x="21590" y="11399"/>
                    <a:pt x="21590" y="10472"/>
                    <a:pt x="21585" y="9581"/>
                  </a:cubicBezTo>
                  <a:cubicBezTo>
                    <a:pt x="21581" y="8690"/>
                    <a:pt x="21572" y="7835"/>
                    <a:pt x="21530" y="6979"/>
                  </a:cubicBezTo>
                  <a:cubicBezTo>
                    <a:pt x="21489" y="6124"/>
                    <a:pt x="21416" y="5268"/>
                    <a:pt x="21338" y="4460"/>
                  </a:cubicBezTo>
                  <a:cubicBezTo>
                    <a:pt x="21260" y="3652"/>
                    <a:pt x="21178" y="2892"/>
                    <a:pt x="21040" y="2286"/>
                  </a:cubicBezTo>
                  <a:cubicBezTo>
                    <a:pt x="20903" y="1680"/>
                    <a:pt x="20710" y="1229"/>
                    <a:pt x="20435" y="908"/>
                  </a:cubicBezTo>
                  <a:cubicBezTo>
                    <a:pt x="20160" y="587"/>
                    <a:pt x="19803" y="397"/>
                    <a:pt x="19446" y="266"/>
                  </a:cubicBezTo>
                  <a:cubicBezTo>
                    <a:pt x="19088" y="136"/>
                    <a:pt x="18731" y="64"/>
                    <a:pt x="18401" y="29"/>
                  </a:cubicBezTo>
                  <a:cubicBezTo>
                    <a:pt x="18071" y="-7"/>
                    <a:pt x="17769" y="-7"/>
                    <a:pt x="17420" y="17"/>
                  </a:cubicBezTo>
                  <a:cubicBezTo>
                    <a:pt x="17072" y="41"/>
                    <a:pt x="16678" y="88"/>
                    <a:pt x="16261" y="171"/>
                  </a:cubicBezTo>
                  <a:cubicBezTo>
                    <a:pt x="15844" y="254"/>
                    <a:pt x="15404" y="373"/>
                    <a:pt x="14914" y="551"/>
                  </a:cubicBezTo>
                  <a:cubicBezTo>
                    <a:pt x="14424" y="730"/>
                    <a:pt x="13883" y="967"/>
                    <a:pt x="13466" y="1157"/>
                  </a:cubicBezTo>
                  <a:cubicBezTo>
                    <a:pt x="13049" y="1347"/>
                    <a:pt x="12756" y="1490"/>
                    <a:pt x="12462" y="1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63" name="Drawing"/>
          <p:cNvGrpSpPr/>
          <p:nvPr/>
        </p:nvGrpSpPr>
        <p:grpSpPr>
          <a:xfrm>
            <a:off x="8235950" y="1670049"/>
            <a:ext cx="4465087" cy="1417181"/>
            <a:chOff x="0" y="0"/>
            <a:chExt cx="4465086" cy="1417179"/>
          </a:xfrm>
        </p:grpSpPr>
        <p:sp>
          <p:nvSpPr>
            <p:cNvPr id="2342" name="Line"/>
            <p:cNvSpPr/>
            <p:nvPr/>
          </p:nvSpPr>
          <p:spPr>
            <a:xfrm>
              <a:off x="0" y="396149"/>
              <a:ext cx="311150" cy="44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424"/>
                  </a:moveTo>
                  <a:cubicBezTo>
                    <a:pt x="0" y="807"/>
                    <a:pt x="0" y="190"/>
                    <a:pt x="294" y="35"/>
                  </a:cubicBezTo>
                  <a:cubicBezTo>
                    <a:pt x="588" y="-119"/>
                    <a:pt x="1176" y="190"/>
                    <a:pt x="3453" y="1835"/>
                  </a:cubicBezTo>
                  <a:cubicBezTo>
                    <a:pt x="5731" y="3481"/>
                    <a:pt x="9698" y="6464"/>
                    <a:pt x="12784" y="9704"/>
                  </a:cubicBezTo>
                  <a:cubicBezTo>
                    <a:pt x="15869" y="12944"/>
                    <a:pt x="18073" y="16441"/>
                    <a:pt x="19396" y="18447"/>
                  </a:cubicBezTo>
                  <a:cubicBezTo>
                    <a:pt x="20718" y="20452"/>
                    <a:pt x="21159" y="20967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9850" y="405836"/>
              <a:ext cx="304800" cy="46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321"/>
                  </a:moveTo>
                  <a:cubicBezTo>
                    <a:pt x="20850" y="124"/>
                    <a:pt x="20100" y="-72"/>
                    <a:pt x="19425" y="26"/>
                  </a:cubicBezTo>
                  <a:cubicBezTo>
                    <a:pt x="18750" y="124"/>
                    <a:pt x="18150" y="517"/>
                    <a:pt x="16500" y="1990"/>
                  </a:cubicBezTo>
                  <a:cubicBezTo>
                    <a:pt x="14850" y="3463"/>
                    <a:pt x="12150" y="6015"/>
                    <a:pt x="9525" y="8715"/>
                  </a:cubicBezTo>
                  <a:cubicBezTo>
                    <a:pt x="6900" y="11415"/>
                    <a:pt x="4350" y="14263"/>
                    <a:pt x="2775" y="16423"/>
                  </a:cubicBezTo>
                  <a:cubicBezTo>
                    <a:pt x="1200" y="18583"/>
                    <a:pt x="600" y="20055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488950" y="577850"/>
              <a:ext cx="171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63549" y="730249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106651" y="148865"/>
              <a:ext cx="296699" cy="101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6" fill="norm" stroke="1" extrusionOk="0">
                  <a:moveTo>
                    <a:pt x="17337" y="2083"/>
                  </a:moveTo>
                  <a:cubicBezTo>
                    <a:pt x="18409" y="1726"/>
                    <a:pt x="19482" y="1369"/>
                    <a:pt x="19941" y="1079"/>
                  </a:cubicBezTo>
                  <a:cubicBezTo>
                    <a:pt x="20401" y="789"/>
                    <a:pt x="20247" y="565"/>
                    <a:pt x="18869" y="342"/>
                  </a:cubicBezTo>
                  <a:cubicBezTo>
                    <a:pt x="17490" y="119"/>
                    <a:pt x="14886" y="-104"/>
                    <a:pt x="12052" y="52"/>
                  </a:cubicBezTo>
                  <a:cubicBezTo>
                    <a:pt x="9218" y="208"/>
                    <a:pt x="6154" y="744"/>
                    <a:pt x="4928" y="1279"/>
                  </a:cubicBezTo>
                  <a:cubicBezTo>
                    <a:pt x="3703" y="1815"/>
                    <a:pt x="4316" y="2351"/>
                    <a:pt x="5924" y="3221"/>
                  </a:cubicBezTo>
                  <a:cubicBezTo>
                    <a:pt x="7533" y="4091"/>
                    <a:pt x="10137" y="5296"/>
                    <a:pt x="10903" y="6434"/>
                  </a:cubicBezTo>
                  <a:cubicBezTo>
                    <a:pt x="11669" y="7572"/>
                    <a:pt x="10596" y="8643"/>
                    <a:pt x="8988" y="9379"/>
                  </a:cubicBezTo>
                  <a:cubicBezTo>
                    <a:pt x="7379" y="10116"/>
                    <a:pt x="5235" y="10517"/>
                    <a:pt x="3626" y="10741"/>
                  </a:cubicBezTo>
                  <a:cubicBezTo>
                    <a:pt x="2018" y="10964"/>
                    <a:pt x="945" y="11008"/>
                    <a:pt x="716" y="10964"/>
                  </a:cubicBezTo>
                  <a:cubicBezTo>
                    <a:pt x="486" y="10919"/>
                    <a:pt x="1099" y="10785"/>
                    <a:pt x="1788" y="10718"/>
                  </a:cubicBezTo>
                  <a:cubicBezTo>
                    <a:pt x="2477" y="10651"/>
                    <a:pt x="3243" y="10651"/>
                    <a:pt x="4469" y="10986"/>
                  </a:cubicBezTo>
                  <a:cubicBezTo>
                    <a:pt x="5694" y="11321"/>
                    <a:pt x="7379" y="11990"/>
                    <a:pt x="7686" y="12950"/>
                  </a:cubicBezTo>
                  <a:cubicBezTo>
                    <a:pt x="7992" y="13909"/>
                    <a:pt x="6920" y="15159"/>
                    <a:pt x="5388" y="16453"/>
                  </a:cubicBezTo>
                  <a:cubicBezTo>
                    <a:pt x="3856" y="17747"/>
                    <a:pt x="1864" y="19086"/>
                    <a:pt x="869" y="19889"/>
                  </a:cubicBezTo>
                  <a:cubicBezTo>
                    <a:pt x="-127" y="20693"/>
                    <a:pt x="-127" y="20960"/>
                    <a:pt x="179" y="21161"/>
                  </a:cubicBezTo>
                  <a:cubicBezTo>
                    <a:pt x="486" y="21362"/>
                    <a:pt x="1099" y="21496"/>
                    <a:pt x="3626" y="21496"/>
                  </a:cubicBezTo>
                  <a:cubicBezTo>
                    <a:pt x="6154" y="21496"/>
                    <a:pt x="10596" y="21362"/>
                    <a:pt x="13890" y="21206"/>
                  </a:cubicBezTo>
                  <a:cubicBezTo>
                    <a:pt x="17184" y="21050"/>
                    <a:pt x="19328" y="20871"/>
                    <a:pt x="21473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695449" y="0"/>
              <a:ext cx="317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616"/>
                    <a:pt x="8640" y="11232"/>
                    <a:pt x="12240" y="14832"/>
                  </a:cubicBezTo>
                  <a:cubicBezTo>
                    <a:pt x="15840" y="18432"/>
                    <a:pt x="18720" y="20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2459566" y="125302"/>
              <a:ext cx="185479" cy="19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39" fill="norm" stroke="1" extrusionOk="0">
                  <a:moveTo>
                    <a:pt x="491" y="1514"/>
                  </a:moveTo>
                  <a:cubicBezTo>
                    <a:pt x="245" y="6636"/>
                    <a:pt x="0" y="11758"/>
                    <a:pt x="0" y="14987"/>
                  </a:cubicBezTo>
                  <a:cubicBezTo>
                    <a:pt x="0" y="18215"/>
                    <a:pt x="245" y="19552"/>
                    <a:pt x="982" y="20331"/>
                  </a:cubicBezTo>
                  <a:cubicBezTo>
                    <a:pt x="1718" y="21110"/>
                    <a:pt x="2945" y="21333"/>
                    <a:pt x="4664" y="20554"/>
                  </a:cubicBezTo>
                  <a:cubicBezTo>
                    <a:pt x="6382" y="19774"/>
                    <a:pt x="8591" y="17993"/>
                    <a:pt x="10064" y="16545"/>
                  </a:cubicBezTo>
                  <a:cubicBezTo>
                    <a:pt x="11536" y="15098"/>
                    <a:pt x="12273" y="13985"/>
                    <a:pt x="13255" y="14207"/>
                  </a:cubicBezTo>
                  <a:cubicBezTo>
                    <a:pt x="14236" y="14430"/>
                    <a:pt x="15464" y="15989"/>
                    <a:pt x="16691" y="16768"/>
                  </a:cubicBezTo>
                  <a:cubicBezTo>
                    <a:pt x="17918" y="17547"/>
                    <a:pt x="19145" y="17547"/>
                    <a:pt x="20005" y="16991"/>
                  </a:cubicBezTo>
                  <a:cubicBezTo>
                    <a:pt x="20864" y="16434"/>
                    <a:pt x="21355" y="15321"/>
                    <a:pt x="21477" y="12648"/>
                  </a:cubicBezTo>
                  <a:cubicBezTo>
                    <a:pt x="21600" y="9976"/>
                    <a:pt x="21355" y="5745"/>
                    <a:pt x="20864" y="3185"/>
                  </a:cubicBezTo>
                  <a:cubicBezTo>
                    <a:pt x="20373" y="624"/>
                    <a:pt x="19636" y="-267"/>
                    <a:pt x="18900" y="67"/>
                  </a:cubicBezTo>
                  <a:cubicBezTo>
                    <a:pt x="18164" y="401"/>
                    <a:pt x="17427" y="1960"/>
                    <a:pt x="16691" y="3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2749550" y="27940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2879465" y="92951"/>
              <a:ext cx="160266" cy="50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74" fill="norm" stroke="1" extrusionOk="0">
                  <a:moveTo>
                    <a:pt x="5504" y="6905"/>
                  </a:moveTo>
                  <a:cubicBezTo>
                    <a:pt x="4663" y="10172"/>
                    <a:pt x="3821" y="13440"/>
                    <a:pt x="3400" y="15618"/>
                  </a:cubicBezTo>
                  <a:cubicBezTo>
                    <a:pt x="2980" y="17796"/>
                    <a:pt x="2980" y="18885"/>
                    <a:pt x="2699" y="19793"/>
                  </a:cubicBezTo>
                  <a:cubicBezTo>
                    <a:pt x="2419" y="20700"/>
                    <a:pt x="1858" y="21426"/>
                    <a:pt x="1297" y="21472"/>
                  </a:cubicBezTo>
                  <a:cubicBezTo>
                    <a:pt x="736" y="21517"/>
                    <a:pt x="175" y="20882"/>
                    <a:pt x="34" y="18930"/>
                  </a:cubicBezTo>
                  <a:cubicBezTo>
                    <a:pt x="-106" y="16979"/>
                    <a:pt x="175" y="13712"/>
                    <a:pt x="1016" y="11035"/>
                  </a:cubicBezTo>
                  <a:cubicBezTo>
                    <a:pt x="1858" y="8357"/>
                    <a:pt x="3260" y="6270"/>
                    <a:pt x="5364" y="4546"/>
                  </a:cubicBezTo>
                  <a:cubicBezTo>
                    <a:pt x="7468" y="2821"/>
                    <a:pt x="10273" y="1460"/>
                    <a:pt x="12517" y="734"/>
                  </a:cubicBezTo>
                  <a:cubicBezTo>
                    <a:pt x="14762" y="8"/>
                    <a:pt x="16445" y="-83"/>
                    <a:pt x="17847" y="53"/>
                  </a:cubicBezTo>
                  <a:cubicBezTo>
                    <a:pt x="19250" y="189"/>
                    <a:pt x="20372" y="552"/>
                    <a:pt x="20933" y="1233"/>
                  </a:cubicBezTo>
                  <a:cubicBezTo>
                    <a:pt x="21494" y="1914"/>
                    <a:pt x="21494" y="2912"/>
                    <a:pt x="19110" y="4228"/>
                  </a:cubicBezTo>
                  <a:cubicBezTo>
                    <a:pt x="16725" y="5544"/>
                    <a:pt x="11956" y="7178"/>
                    <a:pt x="7188" y="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3124199" y="254000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3574897" y="40207"/>
              <a:ext cx="381153" cy="35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93" fill="norm" stroke="1" extrusionOk="0">
                  <a:moveTo>
                    <a:pt x="12826" y="5149"/>
                  </a:moveTo>
                  <a:cubicBezTo>
                    <a:pt x="12826" y="4144"/>
                    <a:pt x="12826" y="3140"/>
                    <a:pt x="12826" y="2323"/>
                  </a:cubicBezTo>
                  <a:cubicBezTo>
                    <a:pt x="12826" y="1507"/>
                    <a:pt x="12826" y="879"/>
                    <a:pt x="12529" y="440"/>
                  </a:cubicBezTo>
                  <a:cubicBezTo>
                    <a:pt x="12233" y="0"/>
                    <a:pt x="11639" y="-251"/>
                    <a:pt x="10512" y="377"/>
                  </a:cubicBezTo>
                  <a:cubicBezTo>
                    <a:pt x="9384" y="1005"/>
                    <a:pt x="7723" y="2512"/>
                    <a:pt x="5824" y="5275"/>
                  </a:cubicBezTo>
                  <a:cubicBezTo>
                    <a:pt x="3925" y="8037"/>
                    <a:pt x="1789" y="12056"/>
                    <a:pt x="780" y="14756"/>
                  </a:cubicBezTo>
                  <a:cubicBezTo>
                    <a:pt x="-229" y="17456"/>
                    <a:pt x="-110" y="18837"/>
                    <a:pt x="305" y="19779"/>
                  </a:cubicBezTo>
                  <a:cubicBezTo>
                    <a:pt x="720" y="20721"/>
                    <a:pt x="1433" y="21223"/>
                    <a:pt x="2797" y="21286"/>
                  </a:cubicBezTo>
                  <a:cubicBezTo>
                    <a:pt x="4162" y="21349"/>
                    <a:pt x="6180" y="20972"/>
                    <a:pt x="8019" y="19591"/>
                  </a:cubicBezTo>
                  <a:cubicBezTo>
                    <a:pt x="9859" y="18209"/>
                    <a:pt x="11520" y="15823"/>
                    <a:pt x="12173" y="13123"/>
                  </a:cubicBezTo>
                  <a:cubicBezTo>
                    <a:pt x="12826" y="10423"/>
                    <a:pt x="12470" y="7409"/>
                    <a:pt x="11461" y="5589"/>
                  </a:cubicBezTo>
                  <a:cubicBezTo>
                    <a:pt x="10452" y="3768"/>
                    <a:pt x="8791" y="3140"/>
                    <a:pt x="7307" y="3014"/>
                  </a:cubicBezTo>
                  <a:cubicBezTo>
                    <a:pt x="5824" y="2889"/>
                    <a:pt x="4518" y="3265"/>
                    <a:pt x="3687" y="3705"/>
                  </a:cubicBezTo>
                  <a:cubicBezTo>
                    <a:pt x="2857" y="4144"/>
                    <a:pt x="2501" y="4647"/>
                    <a:pt x="2263" y="5275"/>
                  </a:cubicBezTo>
                  <a:cubicBezTo>
                    <a:pt x="2026" y="5902"/>
                    <a:pt x="1907" y="6656"/>
                    <a:pt x="2382" y="7347"/>
                  </a:cubicBezTo>
                  <a:cubicBezTo>
                    <a:pt x="2857" y="8037"/>
                    <a:pt x="3925" y="8665"/>
                    <a:pt x="6595" y="9168"/>
                  </a:cubicBezTo>
                  <a:cubicBezTo>
                    <a:pt x="9266" y="9670"/>
                    <a:pt x="13538" y="10047"/>
                    <a:pt x="16268" y="10235"/>
                  </a:cubicBezTo>
                  <a:cubicBezTo>
                    <a:pt x="18997" y="10423"/>
                    <a:pt x="20184" y="10423"/>
                    <a:pt x="21371" y="1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828799" y="921239"/>
              <a:ext cx="241301" cy="245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5450"/>
                  </a:moveTo>
                  <a:cubicBezTo>
                    <a:pt x="0" y="4168"/>
                    <a:pt x="0" y="2887"/>
                    <a:pt x="1516" y="1789"/>
                  </a:cubicBezTo>
                  <a:cubicBezTo>
                    <a:pt x="3032" y="690"/>
                    <a:pt x="6063" y="-225"/>
                    <a:pt x="8716" y="50"/>
                  </a:cubicBezTo>
                  <a:cubicBezTo>
                    <a:pt x="11368" y="324"/>
                    <a:pt x="13642" y="1789"/>
                    <a:pt x="13642" y="4351"/>
                  </a:cubicBezTo>
                  <a:cubicBezTo>
                    <a:pt x="13642" y="6914"/>
                    <a:pt x="11368" y="10575"/>
                    <a:pt x="9284" y="13138"/>
                  </a:cubicBezTo>
                  <a:cubicBezTo>
                    <a:pt x="7200" y="15700"/>
                    <a:pt x="5305" y="17165"/>
                    <a:pt x="3979" y="18355"/>
                  </a:cubicBezTo>
                  <a:cubicBezTo>
                    <a:pt x="2653" y="19544"/>
                    <a:pt x="1895" y="20460"/>
                    <a:pt x="1989" y="20917"/>
                  </a:cubicBezTo>
                  <a:cubicBezTo>
                    <a:pt x="2084" y="21375"/>
                    <a:pt x="3032" y="21375"/>
                    <a:pt x="6442" y="20917"/>
                  </a:cubicBezTo>
                  <a:cubicBezTo>
                    <a:pt x="9853" y="20460"/>
                    <a:pt x="15726" y="19544"/>
                    <a:pt x="21600" y="18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571749" y="1009650"/>
              <a:ext cx="220297" cy="15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10" fill="norm" stroke="1" extrusionOk="0">
                  <a:moveTo>
                    <a:pt x="0" y="0"/>
                  </a:moveTo>
                  <a:cubicBezTo>
                    <a:pt x="0" y="4896"/>
                    <a:pt x="0" y="9792"/>
                    <a:pt x="720" y="13536"/>
                  </a:cubicBezTo>
                  <a:cubicBezTo>
                    <a:pt x="1440" y="17280"/>
                    <a:pt x="2880" y="19872"/>
                    <a:pt x="4731" y="20736"/>
                  </a:cubicBezTo>
                  <a:cubicBezTo>
                    <a:pt x="6583" y="21600"/>
                    <a:pt x="8846" y="20736"/>
                    <a:pt x="10491" y="20448"/>
                  </a:cubicBezTo>
                  <a:cubicBezTo>
                    <a:pt x="12137" y="20160"/>
                    <a:pt x="13166" y="20448"/>
                    <a:pt x="14914" y="18864"/>
                  </a:cubicBezTo>
                  <a:cubicBezTo>
                    <a:pt x="16663" y="17280"/>
                    <a:pt x="19131" y="13824"/>
                    <a:pt x="20366" y="11232"/>
                  </a:cubicBezTo>
                  <a:cubicBezTo>
                    <a:pt x="21600" y="8640"/>
                    <a:pt x="21600" y="6912"/>
                    <a:pt x="21086" y="5904"/>
                  </a:cubicBezTo>
                  <a:cubicBezTo>
                    <a:pt x="20571" y="4896"/>
                    <a:pt x="19543" y="4608"/>
                    <a:pt x="18926" y="5184"/>
                  </a:cubicBezTo>
                  <a:cubicBezTo>
                    <a:pt x="18309" y="5760"/>
                    <a:pt x="18103" y="7200"/>
                    <a:pt x="17897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870200" y="112395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999316" y="1007099"/>
              <a:ext cx="125580" cy="41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60" fill="norm" stroke="1" extrusionOk="0">
                  <a:moveTo>
                    <a:pt x="2833" y="5783"/>
                  </a:moveTo>
                  <a:cubicBezTo>
                    <a:pt x="2125" y="8995"/>
                    <a:pt x="1416" y="12207"/>
                    <a:pt x="1239" y="14589"/>
                  </a:cubicBezTo>
                  <a:cubicBezTo>
                    <a:pt x="1062" y="16970"/>
                    <a:pt x="1416" y="18521"/>
                    <a:pt x="1416" y="19629"/>
                  </a:cubicBezTo>
                  <a:cubicBezTo>
                    <a:pt x="1416" y="20737"/>
                    <a:pt x="1062" y="21401"/>
                    <a:pt x="708" y="21457"/>
                  </a:cubicBezTo>
                  <a:cubicBezTo>
                    <a:pt x="354" y="21512"/>
                    <a:pt x="0" y="20958"/>
                    <a:pt x="0" y="19241"/>
                  </a:cubicBezTo>
                  <a:cubicBezTo>
                    <a:pt x="0" y="17524"/>
                    <a:pt x="354" y="14644"/>
                    <a:pt x="1062" y="11764"/>
                  </a:cubicBezTo>
                  <a:cubicBezTo>
                    <a:pt x="1770" y="8884"/>
                    <a:pt x="2833" y="6004"/>
                    <a:pt x="3718" y="4232"/>
                  </a:cubicBezTo>
                  <a:cubicBezTo>
                    <a:pt x="4603" y="2460"/>
                    <a:pt x="5311" y="1795"/>
                    <a:pt x="6551" y="1241"/>
                  </a:cubicBezTo>
                  <a:cubicBezTo>
                    <a:pt x="7790" y="687"/>
                    <a:pt x="9561" y="244"/>
                    <a:pt x="11508" y="78"/>
                  </a:cubicBezTo>
                  <a:cubicBezTo>
                    <a:pt x="13456" y="-88"/>
                    <a:pt x="15580" y="23"/>
                    <a:pt x="17174" y="300"/>
                  </a:cubicBezTo>
                  <a:cubicBezTo>
                    <a:pt x="18767" y="577"/>
                    <a:pt x="19830" y="1020"/>
                    <a:pt x="20538" y="1629"/>
                  </a:cubicBezTo>
                  <a:cubicBezTo>
                    <a:pt x="21246" y="2238"/>
                    <a:pt x="21600" y="3014"/>
                    <a:pt x="18236" y="4121"/>
                  </a:cubicBezTo>
                  <a:cubicBezTo>
                    <a:pt x="14872" y="5229"/>
                    <a:pt x="7790" y="6669"/>
                    <a:pt x="708" y="8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3194050" y="11303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580681" y="925246"/>
              <a:ext cx="134069" cy="33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49" fill="norm" stroke="1" extrusionOk="0">
                  <a:moveTo>
                    <a:pt x="21048" y="5350"/>
                  </a:moveTo>
                  <a:cubicBezTo>
                    <a:pt x="21048" y="4142"/>
                    <a:pt x="21048" y="2935"/>
                    <a:pt x="20716" y="1996"/>
                  </a:cubicBezTo>
                  <a:cubicBezTo>
                    <a:pt x="20383" y="1056"/>
                    <a:pt x="19719" y="386"/>
                    <a:pt x="18390" y="117"/>
                  </a:cubicBezTo>
                  <a:cubicBezTo>
                    <a:pt x="17060" y="-151"/>
                    <a:pt x="15066" y="-17"/>
                    <a:pt x="11910" y="1124"/>
                  </a:cubicBezTo>
                  <a:cubicBezTo>
                    <a:pt x="8753" y="2264"/>
                    <a:pt x="4433" y="4410"/>
                    <a:pt x="2106" y="7362"/>
                  </a:cubicBezTo>
                  <a:cubicBezTo>
                    <a:pt x="-220" y="10314"/>
                    <a:pt x="-552" y="14070"/>
                    <a:pt x="777" y="16552"/>
                  </a:cubicBezTo>
                  <a:cubicBezTo>
                    <a:pt x="2106" y="19034"/>
                    <a:pt x="5097" y="20242"/>
                    <a:pt x="8088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778199" y="1009650"/>
              <a:ext cx="2545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503"/>
                    <a:pt x="3363" y="7005"/>
                    <a:pt x="870" y="10605"/>
                  </a:cubicBezTo>
                  <a:cubicBezTo>
                    <a:pt x="-1622" y="14205"/>
                    <a:pt x="1701" y="17903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860800" y="1136649"/>
              <a:ext cx="222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200"/>
                    <a:pt x="4114" y="8800"/>
                    <a:pt x="7714" y="5200"/>
                  </a:cubicBezTo>
                  <a:cubicBezTo>
                    <a:pt x="11314" y="1600"/>
                    <a:pt x="1645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4152388" y="1007651"/>
              <a:ext cx="191012" cy="24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740" fill="norm" stroke="1" extrusionOk="0">
                  <a:moveTo>
                    <a:pt x="14299" y="7251"/>
                  </a:moveTo>
                  <a:cubicBezTo>
                    <a:pt x="13824" y="5617"/>
                    <a:pt x="13350" y="3983"/>
                    <a:pt x="12519" y="3166"/>
                  </a:cubicBezTo>
                  <a:cubicBezTo>
                    <a:pt x="11688" y="2350"/>
                    <a:pt x="10501" y="2350"/>
                    <a:pt x="8484" y="3620"/>
                  </a:cubicBezTo>
                  <a:cubicBezTo>
                    <a:pt x="6466" y="4891"/>
                    <a:pt x="3618" y="7432"/>
                    <a:pt x="1956" y="10336"/>
                  </a:cubicBezTo>
                  <a:cubicBezTo>
                    <a:pt x="295" y="13240"/>
                    <a:pt x="-180" y="16508"/>
                    <a:pt x="57" y="18504"/>
                  </a:cubicBezTo>
                  <a:cubicBezTo>
                    <a:pt x="295" y="20501"/>
                    <a:pt x="1244" y="21227"/>
                    <a:pt x="4211" y="20410"/>
                  </a:cubicBezTo>
                  <a:cubicBezTo>
                    <a:pt x="7178" y="19593"/>
                    <a:pt x="12163" y="17234"/>
                    <a:pt x="15011" y="14330"/>
                  </a:cubicBezTo>
                  <a:cubicBezTo>
                    <a:pt x="17860" y="11425"/>
                    <a:pt x="18572" y="7977"/>
                    <a:pt x="17266" y="5345"/>
                  </a:cubicBezTo>
                  <a:cubicBezTo>
                    <a:pt x="15961" y="2713"/>
                    <a:pt x="12638" y="898"/>
                    <a:pt x="9789" y="262"/>
                  </a:cubicBezTo>
                  <a:cubicBezTo>
                    <a:pt x="6941" y="-373"/>
                    <a:pt x="4567" y="172"/>
                    <a:pt x="3736" y="1624"/>
                  </a:cubicBezTo>
                  <a:cubicBezTo>
                    <a:pt x="2906" y="3076"/>
                    <a:pt x="3618" y="5435"/>
                    <a:pt x="6822" y="6888"/>
                  </a:cubicBezTo>
                  <a:cubicBezTo>
                    <a:pt x="10027" y="8340"/>
                    <a:pt x="15723" y="8884"/>
                    <a:pt x="21420" y="9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4273550" y="965200"/>
              <a:ext cx="19153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13787" y="0"/>
                  </a:moveTo>
                  <a:cubicBezTo>
                    <a:pt x="16085" y="3102"/>
                    <a:pt x="18383" y="6203"/>
                    <a:pt x="19762" y="8917"/>
                  </a:cubicBezTo>
                  <a:cubicBezTo>
                    <a:pt x="21140" y="11631"/>
                    <a:pt x="21600" y="13957"/>
                    <a:pt x="18153" y="16006"/>
                  </a:cubicBezTo>
                  <a:cubicBezTo>
                    <a:pt x="14706" y="18055"/>
                    <a:pt x="7353" y="198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5" name="Drawing"/>
          <p:cNvGrpSpPr/>
          <p:nvPr/>
        </p:nvGrpSpPr>
        <p:grpSpPr>
          <a:xfrm>
            <a:off x="10217149" y="1068495"/>
            <a:ext cx="2738611" cy="8685105"/>
            <a:chOff x="0" y="0"/>
            <a:chExt cx="2738609" cy="8685103"/>
          </a:xfrm>
        </p:grpSpPr>
        <p:sp>
          <p:nvSpPr>
            <p:cNvPr id="2365" name="Line"/>
            <p:cNvSpPr/>
            <p:nvPr/>
          </p:nvSpPr>
          <p:spPr>
            <a:xfrm>
              <a:off x="0" y="0"/>
              <a:ext cx="213001" cy="868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75" fill="norm" stroke="1" extrusionOk="0">
                  <a:moveTo>
                    <a:pt x="17323" y="28"/>
                  </a:moveTo>
                  <a:cubicBezTo>
                    <a:pt x="17109" y="1"/>
                    <a:pt x="16895" y="-25"/>
                    <a:pt x="17430" y="46"/>
                  </a:cubicBezTo>
                  <a:cubicBezTo>
                    <a:pt x="17964" y="117"/>
                    <a:pt x="19248" y="285"/>
                    <a:pt x="20103" y="459"/>
                  </a:cubicBezTo>
                  <a:cubicBezTo>
                    <a:pt x="20958" y="632"/>
                    <a:pt x="21386" y="811"/>
                    <a:pt x="21493" y="1003"/>
                  </a:cubicBezTo>
                  <a:cubicBezTo>
                    <a:pt x="21600" y="1195"/>
                    <a:pt x="21386" y="1400"/>
                    <a:pt x="21065" y="1602"/>
                  </a:cubicBezTo>
                  <a:cubicBezTo>
                    <a:pt x="20745" y="1805"/>
                    <a:pt x="20317" y="2005"/>
                    <a:pt x="20103" y="2189"/>
                  </a:cubicBezTo>
                  <a:cubicBezTo>
                    <a:pt x="19889" y="2373"/>
                    <a:pt x="19889" y="2541"/>
                    <a:pt x="19889" y="2722"/>
                  </a:cubicBezTo>
                  <a:cubicBezTo>
                    <a:pt x="19889" y="2904"/>
                    <a:pt x="19889" y="3098"/>
                    <a:pt x="19889" y="3306"/>
                  </a:cubicBezTo>
                  <a:cubicBezTo>
                    <a:pt x="19889" y="3514"/>
                    <a:pt x="19889" y="3734"/>
                    <a:pt x="19889" y="3924"/>
                  </a:cubicBezTo>
                  <a:cubicBezTo>
                    <a:pt x="19889" y="4113"/>
                    <a:pt x="19889" y="4271"/>
                    <a:pt x="19889" y="4431"/>
                  </a:cubicBezTo>
                  <a:cubicBezTo>
                    <a:pt x="19889" y="4592"/>
                    <a:pt x="19889" y="4755"/>
                    <a:pt x="19889" y="4918"/>
                  </a:cubicBezTo>
                  <a:cubicBezTo>
                    <a:pt x="19889" y="5081"/>
                    <a:pt x="19889" y="5244"/>
                    <a:pt x="19889" y="5412"/>
                  </a:cubicBezTo>
                  <a:cubicBezTo>
                    <a:pt x="19889" y="5580"/>
                    <a:pt x="19889" y="5754"/>
                    <a:pt x="19782" y="5932"/>
                  </a:cubicBezTo>
                  <a:cubicBezTo>
                    <a:pt x="19675" y="6111"/>
                    <a:pt x="19461" y="6295"/>
                    <a:pt x="19248" y="6484"/>
                  </a:cubicBezTo>
                  <a:cubicBezTo>
                    <a:pt x="19034" y="6674"/>
                    <a:pt x="18820" y="6868"/>
                    <a:pt x="18499" y="7055"/>
                  </a:cubicBezTo>
                  <a:cubicBezTo>
                    <a:pt x="18178" y="7242"/>
                    <a:pt x="17750" y="7420"/>
                    <a:pt x="17430" y="7612"/>
                  </a:cubicBezTo>
                  <a:cubicBezTo>
                    <a:pt x="17109" y="7804"/>
                    <a:pt x="16895" y="8009"/>
                    <a:pt x="16681" y="8212"/>
                  </a:cubicBezTo>
                  <a:cubicBezTo>
                    <a:pt x="16467" y="8414"/>
                    <a:pt x="16253" y="8614"/>
                    <a:pt x="16147" y="8816"/>
                  </a:cubicBezTo>
                  <a:cubicBezTo>
                    <a:pt x="16040" y="9019"/>
                    <a:pt x="16040" y="9224"/>
                    <a:pt x="16040" y="9429"/>
                  </a:cubicBezTo>
                  <a:cubicBezTo>
                    <a:pt x="16040" y="9634"/>
                    <a:pt x="16040" y="9839"/>
                    <a:pt x="16040" y="10052"/>
                  </a:cubicBezTo>
                  <a:cubicBezTo>
                    <a:pt x="16040" y="10265"/>
                    <a:pt x="16040" y="10486"/>
                    <a:pt x="16040" y="10704"/>
                  </a:cubicBezTo>
                  <a:cubicBezTo>
                    <a:pt x="16040" y="10922"/>
                    <a:pt x="16040" y="11138"/>
                    <a:pt x="15933" y="11359"/>
                  </a:cubicBezTo>
                  <a:cubicBezTo>
                    <a:pt x="15826" y="11579"/>
                    <a:pt x="15612" y="11806"/>
                    <a:pt x="15398" y="12029"/>
                  </a:cubicBezTo>
                  <a:cubicBezTo>
                    <a:pt x="15184" y="12253"/>
                    <a:pt x="14970" y="12473"/>
                    <a:pt x="14543" y="12699"/>
                  </a:cubicBezTo>
                  <a:cubicBezTo>
                    <a:pt x="14115" y="12926"/>
                    <a:pt x="13473" y="13157"/>
                    <a:pt x="12939" y="13391"/>
                  </a:cubicBezTo>
                  <a:cubicBezTo>
                    <a:pt x="12404" y="13625"/>
                    <a:pt x="11976" y="13861"/>
                    <a:pt x="11442" y="14085"/>
                  </a:cubicBezTo>
                  <a:cubicBezTo>
                    <a:pt x="10907" y="14308"/>
                    <a:pt x="10265" y="14519"/>
                    <a:pt x="9731" y="14729"/>
                  </a:cubicBezTo>
                  <a:cubicBezTo>
                    <a:pt x="9196" y="14939"/>
                    <a:pt x="8768" y="15150"/>
                    <a:pt x="8234" y="15360"/>
                  </a:cubicBezTo>
                  <a:cubicBezTo>
                    <a:pt x="7699" y="15570"/>
                    <a:pt x="7057" y="15781"/>
                    <a:pt x="6630" y="15986"/>
                  </a:cubicBezTo>
                  <a:cubicBezTo>
                    <a:pt x="6202" y="16191"/>
                    <a:pt x="5988" y="16391"/>
                    <a:pt x="5667" y="16593"/>
                  </a:cubicBezTo>
                  <a:cubicBezTo>
                    <a:pt x="5347" y="16795"/>
                    <a:pt x="4919" y="17001"/>
                    <a:pt x="4491" y="17198"/>
                  </a:cubicBezTo>
                  <a:cubicBezTo>
                    <a:pt x="4063" y="17395"/>
                    <a:pt x="3636" y="17584"/>
                    <a:pt x="3315" y="17768"/>
                  </a:cubicBezTo>
                  <a:cubicBezTo>
                    <a:pt x="2994" y="17952"/>
                    <a:pt x="2780" y="18131"/>
                    <a:pt x="2566" y="18307"/>
                  </a:cubicBezTo>
                  <a:cubicBezTo>
                    <a:pt x="2352" y="18483"/>
                    <a:pt x="2139" y="18657"/>
                    <a:pt x="1925" y="18828"/>
                  </a:cubicBezTo>
                  <a:cubicBezTo>
                    <a:pt x="1711" y="18999"/>
                    <a:pt x="1497" y="19167"/>
                    <a:pt x="1283" y="19398"/>
                  </a:cubicBezTo>
                  <a:cubicBezTo>
                    <a:pt x="1069" y="19630"/>
                    <a:pt x="855" y="19924"/>
                    <a:pt x="642" y="20184"/>
                  </a:cubicBezTo>
                  <a:cubicBezTo>
                    <a:pt x="428" y="20445"/>
                    <a:pt x="214" y="20671"/>
                    <a:pt x="107" y="20897"/>
                  </a:cubicBezTo>
                  <a:cubicBezTo>
                    <a:pt x="0" y="21123"/>
                    <a:pt x="0" y="21349"/>
                    <a:pt x="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30200" y="468204"/>
              <a:ext cx="2476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46" y="1768"/>
                    <a:pt x="3692" y="3537"/>
                    <a:pt x="6000" y="6442"/>
                  </a:cubicBezTo>
                  <a:cubicBezTo>
                    <a:pt x="8308" y="9347"/>
                    <a:pt x="11077" y="13389"/>
                    <a:pt x="13200" y="16042"/>
                  </a:cubicBezTo>
                  <a:cubicBezTo>
                    <a:pt x="15323" y="18695"/>
                    <a:pt x="16800" y="19958"/>
                    <a:pt x="18092" y="20653"/>
                  </a:cubicBezTo>
                  <a:cubicBezTo>
                    <a:pt x="19385" y="21347"/>
                    <a:pt x="20492" y="214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400050" y="535937"/>
              <a:ext cx="247650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127"/>
                  </a:moveTo>
                  <a:cubicBezTo>
                    <a:pt x="20492" y="0"/>
                    <a:pt x="19385" y="-127"/>
                    <a:pt x="18185" y="254"/>
                  </a:cubicBezTo>
                  <a:cubicBezTo>
                    <a:pt x="16985" y="635"/>
                    <a:pt x="15692" y="1525"/>
                    <a:pt x="12923" y="4193"/>
                  </a:cubicBezTo>
                  <a:cubicBezTo>
                    <a:pt x="10154" y="6861"/>
                    <a:pt x="5908" y="11308"/>
                    <a:pt x="3508" y="14485"/>
                  </a:cubicBezTo>
                  <a:cubicBezTo>
                    <a:pt x="1108" y="17661"/>
                    <a:pt x="554" y="19567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704850" y="588854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60400" y="709504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062"/>
                    <a:pt x="8727" y="10523"/>
                    <a:pt x="12327" y="6923"/>
                  </a:cubicBezTo>
                  <a:cubicBezTo>
                    <a:pt x="15927" y="3323"/>
                    <a:pt x="1876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976545" y="314587"/>
              <a:ext cx="210906" cy="73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9" fill="norm" stroke="1" extrusionOk="0">
                  <a:moveTo>
                    <a:pt x="21309" y="2643"/>
                  </a:moveTo>
                  <a:cubicBezTo>
                    <a:pt x="19384" y="1774"/>
                    <a:pt x="17459" y="905"/>
                    <a:pt x="15321" y="440"/>
                  </a:cubicBezTo>
                  <a:cubicBezTo>
                    <a:pt x="13182" y="-26"/>
                    <a:pt x="10830" y="-88"/>
                    <a:pt x="8691" y="98"/>
                  </a:cubicBezTo>
                  <a:cubicBezTo>
                    <a:pt x="6553" y="284"/>
                    <a:pt x="4628" y="719"/>
                    <a:pt x="3452" y="1153"/>
                  </a:cubicBezTo>
                  <a:cubicBezTo>
                    <a:pt x="2275" y="1588"/>
                    <a:pt x="1848" y="2022"/>
                    <a:pt x="2917" y="2581"/>
                  </a:cubicBezTo>
                  <a:cubicBezTo>
                    <a:pt x="3986" y="3140"/>
                    <a:pt x="6553" y="3822"/>
                    <a:pt x="8798" y="4691"/>
                  </a:cubicBezTo>
                  <a:cubicBezTo>
                    <a:pt x="11044" y="5560"/>
                    <a:pt x="12968" y="6615"/>
                    <a:pt x="12541" y="7764"/>
                  </a:cubicBezTo>
                  <a:cubicBezTo>
                    <a:pt x="12113" y="8912"/>
                    <a:pt x="9333" y="10153"/>
                    <a:pt x="7515" y="10867"/>
                  </a:cubicBezTo>
                  <a:cubicBezTo>
                    <a:pt x="5697" y="11581"/>
                    <a:pt x="4842" y="11767"/>
                    <a:pt x="3772" y="11984"/>
                  </a:cubicBezTo>
                  <a:cubicBezTo>
                    <a:pt x="2703" y="12202"/>
                    <a:pt x="1420" y="12450"/>
                    <a:pt x="1313" y="12574"/>
                  </a:cubicBezTo>
                  <a:cubicBezTo>
                    <a:pt x="1206" y="12698"/>
                    <a:pt x="2275" y="12698"/>
                    <a:pt x="3238" y="12791"/>
                  </a:cubicBezTo>
                  <a:cubicBezTo>
                    <a:pt x="4200" y="12884"/>
                    <a:pt x="5056" y="13071"/>
                    <a:pt x="5269" y="13598"/>
                  </a:cubicBezTo>
                  <a:cubicBezTo>
                    <a:pt x="5483" y="14126"/>
                    <a:pt x="5056" y="14995"/>
                    <a:pt x="4093" y="16019"/>
                  </a:cubicBezTo>
                  <a:cubicBezTo>
                    <a:pt x="3131" y="17043"/>
                    <a:pt x="1634" y="18222"/>
                    <a:pt x="778" y="18967"/>
                  </a:cubicBezTo>
                  <a:cubicBezTo>
                    <a:pt x="-77" y="19712"/>
                    <a:pt x="-291" y="20022"/>
                    <a:pt x="458" y="20395"/>
                  </a:cubicBezTo>
                  <a:cubicBezTo>
                    <a:pt x="1206" y="20767"/>
                    <a:pt x="2917" y="21202"/>
                    <a:pt x="4735" y="21357"/>
                  </a:cubicBezTo>
                  <a:cubicBezTo>
                    <a:pt x="6553" y="21512"/>
                    <a:pt x="8477" y="21388"/>
                    <a:pt x="10402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377950" y="182454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83"/>
                    <a:pt x="7200" y="8966"/>
                    <a:pt x="3600" y="12566"/>
                  </a:cubicBezTo>
                  <a:cubicBezTo>
                    <a:pt x="0" y="16166"/>
                    <a:pt x="0" y="18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727200" y="384010"/>
              <a:ext cx="163921" cy="13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900" fill="norm" stroke="1" extrusionOk="0">
                  <a:moveTo>
                    <a:pt x="0" y="262"/>
                  </a:moveTo>
                  <a:cubicBezTo>
                    <a:pt x="277" y="6000"/>
                    <a:pt x="554" y="11737"/>
                    <a:pt x="1108" y="15281"/>
                  </a:cubicBezTo>
                  <a:cubicBezTo>
                    <a:pt x="1662" y="18824"/>
                    <a:pt x="2492" y="20175"/>
                    <a:pt x="3600" y="20681"/>
                  </a:cubicBezTo>
                  <a:cubicBezTo>
                    <a:pt x="4708" y="21187"/>
                    <a:pt x="6092" y="20849"/>
                    <a:pt x="7477" y="19331"/>
                  </a:cubicBezTo>
                  <a:cubicBezTo>
                    <a:pt x="8862" y="17812"/>
                    <a:pt x="10246" y="15112"/>
                    <a:pt x="11354" y="14437"/>
                  </a:cubicBezTo>
                  <a:cubicBezTo>
                    <a:pt x="12462" y="13762"/>
                    <a:pt x="13292" y="15112"/>
                    <a:pt x="14400" y="15281"/>
                  </a:cubicBezTo>
                  <a:cubicBezTo>
                    <a:pt x="15508" y="15449"/>
                    <a:pt x="16892" y="14437"/>
                    <a:pt x="18138" y="12749"/>
                  </a:cubicBezTo>
                  <a:cubicBezTo>
                    <a:pt x="19385" y="11062"/>
                    <a:pt x="20492" y="8699"/>
                    <a:pt x="21046" y="6506"/>
                  </a:cubicBezTo>
                  <a:cubicBezTo>
                    <a:pt x="21600" y="4312"/>
                    <a:pt x="21600" y="2287"/>
                    <a:pt x="20908" y="1106"/>
                  </a:cubicBezTo>
                  <a:cubicBezTo>
                    <a:pt x="20215" y="-76"/>
                    <a:pt x="18831" y="-413"/>
                    <a:pt x="17585" y="599"/>
                  </a:cubicBezTo>
                  <a:cubicBezTo>
                    <a:pt x="16338" y="1612"/>
                    <a:pt x="15231" y="3974"/>
                    <a:pt x="14123" y="6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936750" y="48725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956333" y="385147"/>
              <a:ext cx="129444" cy="36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96" fill="norm" stroke="1" extrusionOk="0">
                  <a:moveTo>
                    <a:pt x="8143" y="9019"/>
                  </a:moveTo>
                  <a:cubicBezTo>
                    <a:pt x="6085" y="12016"/>
                    <a:pt x="4028" y="15013"/>
                    <a:pt x="2828" y="16885"/>
                  </a:cubicBezTo>
                  <a:cubicBezTo>
                    <a:pt x="1628" y="18758"/>
                    <a:pt x="1285" y="19507"/>
                    <a:pt x="943" y="20194"/>
                  </a:cubicBezTo>
                  <a:cubicBezTo>
                    <a:pt x="600" y="20881"/>
                    <a:pt x="257" y="21505"/>
                    <a:pt x="85" y="21380"/>
                  </a:cubicBezTo>
                  <a:cubicBezTo>
                    <a:pt x="-86" y="21255"/>
                    <a:pt x="-86" y="20381"/>
                    <a:pt x="943" y="17572"/>
                  </a:cubicBezTo>
                  <a:cubicBezTo>
                    <a:pt x="1971" y="14763"/>
                    <a:pt x="4028" y="10018"/>
                    <a:pt x="6257" y="6834"/>
                  </a:cubicBezTo>
                  <a:cubicBezTo>
                    <a:pt x="8485" y="3651"/>
                    <a:pt x="10885" y="2028"/>
                    <a:pt x="13114" y="1091"/>
                  </a:cubicBezTo>
                  <a:cubicBezTo>
                    <a:pt x="15343" y="155"/>
                    <a:pt x="17400" y="-95"/>
                    <a:pt x="18943" y="30"/>
                  </a:cubicBezTo>
                  <a:cubicBezTo>
                    <a:pt x="20485" y="155"/>
                    <a:pt x="21514" y="654"/>
                    <a:pt x="20657" y="2152"/>
                  </a:cubicBezTo>
                  <a:cubicBezTo>
                    <a:pt x="19800" y="3651"/>
                    <a:pt x="17057" y="6148"/>
                    <a:pt x="14485" y="7646"/>
                  </a:cubicBezTo>
                  <a:cubicBezTo>
                    <a:pt x="11914" y="9144"/>
                    <a:pt x="9514" y="9644"/>
                    <a:pt x="7114" y="1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159000" y="48090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326471" y="375396"/>
              <a:ext cx="213529" cy="22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84" fill="norm" stroke="1" extrusionOk="0">
                  <a:moveTo>
                    <a:pt x="12347" y="3369"/>
                  </a:moveTo>
                  <a:cubicBezTo>
                    <a:pt x="12347" y="2169"/>
                    <a:pt x="12347" y="969"/>
                    <a:pt x="11718" y="369"/>
                  </a:cubicBezTo>
                  <a:cubicBezTo>
                    <a:pt x="11089" y="-231"/>
                    <a:pt x="9831" y="-231"/>
                    <a:pt x="7838" y="1369"/>
                  </a:cubicBezTo>
                  <a:cubicBezTo>
                    <a:pt x="5846" y="2969"/>
                    <a:pt x="3120" y="6169"/>
                    <a:pt x="1547" y="9169"/>
                  </a:cubicBezTo>
                  <a:cubicBezTo>
                    <a:pt x="-26" y="12169"/>
                    <a:pt x="-445" y="14969"/>
                    <a:pt x="499" y="17269"/>
                  </a:cubicBezTo>
                  <a:cubicBezTo>
                    <a:pt x="1442" y="19569"/>
                    <a:pt x="3749" y="21369"/>
                    <a:pt x="6161" y="21169"/>
                  </a:cubicBezTo>
                  <a:cubicBezTo>
                    <a:pt x="8572" y="20969"/>
                    <a:pt x="11089" y="18769"/>
                    <a:pt x="12242" y="15469"/>
                  </a:cubicBezTo>
                  <a:cubicBezTo>
                    <a:pt x="13396" y="12169"/>
                    <a:pt x="13186" y="7769"/>
                    <a:pt x="11928" y="5169"/>
                  </a:cubicBezTo>
                  <a:cubicBezTo>
                    <a:pt x="10670" y="2569"/>
                    <a:pt x="8363" y="1769"/>
                    <a:pt x="6685" y="1669"/>
                  </a:cubicBezTo>
                  <a:cubicBezTo>
                    <a:pt x="5007" y="1569"/>
                    <a:pt x="3959" y="2169"/>
                    <a:pt x="3225" y="3069"/>
                  </a:cubicBezTo>
                  <a:cubicBezTo>
                    <a:pt x="2491" y="3969"/>
                    <a:pt x="2072" y="5169"/>
                    <a:pt x="5112" y="6369"/>
                  </a:cubicBezTo>
                  <a:cubicBezTo>
                    <a:pt x="8153" y="7569"/>
                    <a:pt x="14654" y="8769"/>
                    <a:pt x="21155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206500" y="891537"/>
              <a:ext cx="228601" cy="27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4688"/>
                  </a:moveTo>
                  <a:cubicBezTo>
                    <a:pt x="0" y="3349"/>
                    <a:pt x="0" y="2009"/>
                    <a:pt x="500" y="1172"/>
                  </a:cubicBezTo>
                  <a:cubicBezTo>
                    <a:pt x="1000" y="335"/>
                    <a:pt x="2000" y="0"/>
                    <a:pt x="3900" y="0"/>
                  </a:cubicBezTo>
                  <a:cubicBezTo>
                    <a:pt x="5800" y="0"/>
                    <a:pt x="8600" y="335"/>
                    <a:pt x="9900" y="2260"/>
                  </a:cubicBezTo>
                  <a:cubicBezTo>
                    <a:pt x="11200" y="4186"/>
                    <a:pt x="11000" y="7702"/>
                    <a:pt x="9300" y="10884"/>
                  </a:cubicBezTo>
                  <a:cubicBezTo>
                    <a:pt x="7600" y="14065"/>
                    <a:pt x="4400" y="16912"/>
                    <a:pt x="2500" y="18670"/>
                  </a:cubicBezTo>
                  <a:cubicBezTo>
                    <a:pt x="600" y="20428"/>
                    <a:pt x="0" y="21098"/>
                    <a:pt x="500" y="21349"/>
                  </a:cubicBezTo>
                  <a:cubicBezTo>
                    <a:pt x="1000" y="21600"/>
                    <a:pt x="2600" y="21433"/>
                    <a:pt x="6300" y="20847"/>
                  </a:cubicBezTo>
                  <a:cubicBezTo>
                    <a:pt x="10000" y="20260"/>
                    <a:pt x="15800" y="19256"/>
                    <a:pt x="21600" y="18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607343" y="1034296"/>
              <a:ext cx="157958" cy="10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00" fill="norm" stroke="1" extrusionOk="0">
                  <a:moveTo>
                    <a:pt x="5940" y="2500"/>
                  </a:moveTo>
                  <a:cubicBezTo>
                    <a:pt x="4788" y="1150"/>
                    <a:pt x="3636" y="-200"/>
                    <a:pt x="2628" y="25"/>
                  </a:cubicBezTo>
                  <a:cubicBezTo>
                    <a:pt x="1620" y="250"/>
                    <a:pt x="756" y="2050"/>
                    <a:pt x="324" y="4975"/>
                  </a:cubicBezTo>
                  <a:cubicBezTo>
                    <a:pt x="-108" y="7900"/>
                    <a:pt x="-108" y="11950"/>
                    <a:pt x="324" y="14875"/>
                  </a:cubicBezTo>
                  <a:cubicBezTo>
                    <a:pt x="756" y="17800"/>
                    <a:pt x="1620" y="19600"/>
                    <a:pt x="3492" y="20500"/>
                  </a:cubicBezTo>
                  <a:cubicBezTo>
                    <a:pt x="5364" y="21400"/>
                    <a:pt x="8244" y="21400"/>
                    <a:pt x="11124" y="21175"/>
                  </a:cubicBezTo>
                  <a:cubicBezTo>
                    <a:pt x="14004" y="20950"/>
                    <a:pt x="16884" y="20500"/>
                    <a:pt x="18756" y="19150"/>
                  </a:cubicBezTo>
                  <a:cubicBezTo>
                    <a:pt x="20628" y="17800"/>
                    <a:pt x="21492" y="15550"/>
                    <a:pt x="21492" y="13525"/>
                  </a:cubicBezTo>
                  <a:cubicBezTo>
                    <a:pt x="21492" y="11500"/>
                    <a:pt x="20628" y="9700"/>
                    <a:pt x="19764" y="7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816100" y="109685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873891" y="994754"/>
              <a:ext cx="102091" cy="33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00" fill="norm" stroke="1" extrusionOk="0">
                  <a:moveTo>
                    <a:pt x="10446" y="11777"/>
                  </a:moveTo>
                  <a:cubicBezTo>
                    <a:pt x="8242" y="14612"/>
                    <a:pt x="6037" y="17447"/>
                    <a:pt x="4274" y="19134"/>
                  </a:cubicBezTo>
                  <a:cubicBezTo>
                    <a:pt x="2511" y="20822"/>
                    <a:pt x="1188" y="21362"/>
                    <a:pt x="527" y="21159"/>
                  </a:cubicBezTo>
                  <a:cubicBezTo>
                    <a:pt x="-134" y="20957"/>
                    <a:pt x="-134" y="20012"/>
                    <a:pt x="307" y="17514"/>
                  </a:cubicBezTo>
                  <a:cubicBezTo>
                    <a:pt x="748" y="15017"/>
                    <a:pt x="1629" y="10967"/>
                    <a:pt x="3172" y="7795"/>
                  </a:cubicBezTo>
                  <a:cubicBezTo>
                    <a:pt x="4715" y="4622"/>
                    <a:pt x="6919" y="2327"/>
                    <a:pt x="9344" y="1112"/>
                  </a:cubicBezTo>
                  <a:cubicBezTo>
                    <a:pt x="11768" y="-103"/>
                    <a:pt x="14413" y="-238"/>
                    <a:pt x="16837" y="302"/>
                  </a:cubicBezTo>
                  <a:cubicBezTo>
                    <a:pt x="19262" y="842"/>
                    <a:pt x="21466" y="2057"/>
                    <a:pt x="21246" y="3475"/>
                  </a:cubicBezTo>
                  <a:cubicBezTo>
                    <a:pt x="21025" y="4892"/>
                    <a:pt x="18380" y="6512"/>
                    <a:pt x="15735" y="7457"/>
                  </a:cubicBezTo>
                  <a:cubicBezTo>
                    <a:pt x="13090" y="8402"/>
                    <a:pt x="10446" y="8672"/>
                    <a:pt x="8462" y="8537"/>
                  </a:cubicBezTo>
                  <a:cubicBezTo>
                    <a:pt x="6478" y="8402"/>
                    <a:pt x="5156" y="7862"/>
                    <a:pt x="3833" y="7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993900" y="108415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215541" y="934252"/>
              <a:ext cx="108559" cy="26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160" fill="norm" stroke="1" extrusionOk="0">
                  <a:moveTo>
                    <a:pt x="20902" y="2795"/>
                  </a:moveTo>
                  <a:cubicBezTo>
                    <a:pt x="19679" y="1798"/>
                    <a:pt x="18457" y="801"/>
                    <a:pt x="16827" y="302"/>
                  </a:cubicBezTo>
                  <a:cubicBezTo>
                    <a:pt x="15196" y="-196"/>
                    <a:pt x="13159" y="-196"/>
                    <a:pt x="10306" y="1216"/>
                  </a:cubicBezTo>
                  <a:cubicBezTo>
                    <a:pt x="7453" y="2629"/>
                    <a:pt x="3785" y="5453"/>
                    <a:pt x="1747" y="8444"/>
                  </a:cubicBezTo>
                  <a:cubicBezTo>
                    <a:pt x="-290" y="11435"/>
                    <a:pt x="-698" y="14592"/>
                    <a:pt x="1340" y="16835"/>
                  </a:cubicBezTo>
                  <a:cubicBezTo>
                    <a:pt x="3377" y="19078"/>
                    <a:pt x="7860" y="20407"/>
                    <a:pt x="11121" y="20906"/>
                  </a:cubicBezTo>
                  <a:cubicBezTo>
                    <a:pt x="14381" y="21404"/>
                    <a:pt x="16419" y="21072"/>
                    <a:pt x="18457" y="2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2368550" y="1027004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425700" y="1103204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520950" y="1056900"/>
              <a:ext cx="133351" cy="17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1" fill="norm" stroke="1" extrusionOk="0">
                  <a:moveTo>
                    <a:pt x="14400" y="3160"/>
                  </a:moveTo>
                  <a:cubicBezTo>
                    <a:pt x="14743" y="1933"/>
                    <a:pt x="15086" y="706"/>
                    <a:pt x="14229" y="215"/>
                  </a:cubicBezTo>
                  <a:cubicBezTo>
                    <a:pt x="13371" y="-276"/>
                    <a:pt x="11314" y="-31"/>
                    <a:pt x="8743" y="2056"/>
                  </a:cubicBezTo>
                  <a:cubicBezTo>
                    <a:pt x="6171" y="4142"/>
                    <a:pt x="3086" y="8069"/>
                    <a:pt x="1543" y="10769"/>
                  </a:cubicBezTo>
                  <a:cubicBezTo>
                    <a:pt x="0" y="13469"/>
                    <a:pt x="0" y="14942"/>
                    <a:pt x="0" y="16415"/>
                  </a:cubicBezTo>
                  <a:cubicBezTo>
                    <a:pt x="0" y="17888"/>
                    <a:pt x="0" y="19360"/>
                    <a:pt x="1886" y="20219"/>
                  </a:cubicBezTo>
                  <a:cubicBezTo>
                    <a:pt x="3771" y="21079"/>
                    <a:pt x="7543" y="21324"/>
                    <a:pt x="10971" y="19115"/>
                  </a:cubicBezTo>
                  <a:cubicBezTo>
                    <a:pt x="14400" y="16906"/>
                    <a:pt x="17486" y="12242"/>
                    <a:pt x="18514" y="9297"/>
                  </a:cubicBezTo>
                  <a:cubicBezTo>
                    <a:pt x="19543" y="6351"/>
                    <a:pt x="18514" y="5124"/>
                    <a:pt x="16629" y="4388"/>
                  </a:cubicBezTo>
                  <a:cubicBezTo>
                    <a:pt x="14743" y="3651"/>
                    <a:pt x="12000" y="3406"/>
                    <a:pt x="11143" y="3897"/>
                  </a:cubicBezTo>
                  <a:cubicBezTo>
                    <a:pt x="10286" y="4388"/>
                    <a:pt x="11314" y="5615"/>
                    <a:pt x="13371" y="6719"/>
                  </a:cubicBezTo>
                  <a:cubicBezTo>
                    <a:pt x="15429" y="7824"/>
                    <a:pt x="18514" y="8806"/>
                    <a:pt x="21600" y="9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590800" y="1033354"/>
              <a:ext cx="14781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600" fill="norm" stroke="1" extrusionOk="0">
                  <a:moveTo>
                    <a:pt x="10508" y="0"/>
                  </a:moveTo>
                  <a:cubicBezTo>
                    <a:pt x="13427" y="2492"/>
                    <a:pt x="16346" y="4985"/>
                    <a:pt x="18389" y="7685"/>
                  </a:cubicBezTo>
                  <a:cubicBezTo>
                    <a:pt x="20432" y="10385"/>
                    <a:pt x="21600" y="13292"/>
                    <a:pt x="18389" y="15646"/>
                  </a:cubicBezTo>
                  <a:cubicBezTo>
                    <a:pt x="15178" y="18000"/>
                    <a:pt x="7589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27810" y="2194921"/>
              <a:ext cx="250041" cy="36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46" fill="norm" stroke="1" extrusionOk="0">
                  <a:moveTo>
                    <a:pt x="8918" y="6945"/>
                  </a:moveTo>
                  <a:cubicBezTo>
                    <a:pt x="9099" y="6338"/>
                    <a:pt x="9281" y="5731"/>
                    <a:pt x="9462" y="4700"/>
                  </a:cubicBezTo>
                  <a:cubicBezTo>
                    <a:pt x="9644" y="3668"/>
                    <a:pt x="9825" y="2212"/>
                    <a:pt x="9462" y="1605"/>
                  </a:cubicBezTo>
                  <a:cubicBezTo>
                    <a:pt x="9099" y="998"/>
                    <a:pt x="8192" y="1241"/>
                    <a:pt x="6830" y="2576"/>
                  </a:cubicBezTo>
                  <a:cubicBezTo>
                    <a:pt x="5469" y="3911"/>
                    <a:pt x="3654" y="6338"/>
                    <a:pt x="2383" y="9129"/>
                  </a:cubicBezTo>
                  <a:cubicBezTo>
                    <a:pt x="1113" y="11920"/>
                    <a:pt x="387" y="15075"/>
                    <a:pt x="114" y="17016"/>
                  </a:cubicBezTo>
                  <a:cubicBezTo>
                    <a:pt x="-158" y="18958"/>
                    <a:pt x="24" y="19686"/>
                    <a:pt x="1022" y="20293"/>
                  </a:cubicBezTo>
                  <a:cubicBezTo>
                    <a:pt x="2020" y="20900"/>
                    <a:pt x="3835" y="21385"/>
                    <a:pt x="6195" y="21021"/>
                  </a:cubicBezTo>
                  <a:cubicBezTo>
                    <a:pt x="8555" y="20657"/>
                    <a:pt x="11459" y="19443"/>
                    <a:pt x="13818" y="17623"/>
                  </a:cubicBezTo>
                  <a:cubicBezTo>
                    <a:pt x="16178" y="15803"/>
                    <a:pt x="17993" y="13376"/>
                    <a:pt x="18719" y="10888"/>
                  </a:cubicBezTo>
                  <a:cubicBezTo>
                    <a:pt x="19445" y="8401"/>
                    <a:pt x="19082" y="5852"/>
                    <a:pt x="18175" y="3972"/>
                  </a:cubicBezTo>
                  <a:cubicBezTo>
                    <a:pt x="17267" y="2091"/>
                    <a:pt x="15815" y="877"/>
                    <a:pt x="14091" y="331"/>
                  </a:cubicBezTo>
                  <a:cubicBezTo>
                    <a:pt x="12366" y="-215"/>
                    <a:pt x="10370" y="-94"/>
                    <a:pt x="8736" y="756"/>
                  </a:cubicBezTo>
                  <a:cubicBezTo>
                    <a:pt x="7103" y="1605"/>
                    <a:pt x="5832" y="3183"/>
                    <a:pt x="5106" y="4336"/>
                  </a:cubicBezTo>
                  <a:cubicBezTo>
                    <a:pt x="4380" y="5488"/>
                    <a:pt x="4198" y="6216"/>
                    <a:pt x="5378" y="6884"/>
                  </a:cubicBezTo>
                  <a:cubicBezTo>
                    <a:pt x="6558" y="7551"/>
                    <a:pt x="9099" y="8158"/>
                    <a:pt x="12003" y="8158"/>
                  </a:cubicBezTo>
                  <a:cubicBezTo>
                    <a:pt x="14908" y="8158"/>
                    <a:pt x="18175" y="7551"/>
                    <a:pt x="21442" y="6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28806" y="1993925"/>
              <a:ext cx="136345" cy="15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66" fill="norm" stroke="1" extrusionOk="0">
                  <a:moveTo>
                    <a:pt x="5454" y="7542"/>
                  </a:moveTo>
                  <a:cubicBezTo>
                    <a:pt x="4125" y="8406"/>
                    <a:pt x="2796" y="9270"/>
                    <a:pt x="1965" y="10422"/>
                  </a:cubicBezTo>
                  <a:cubicBezTo>
                    <a:pt x="1134" y="11574"/>
                    <a:pt x="802" y="13014"/>
                    <a:pt x="470" y="14454"/>
                  </a:cubicBezTo>
                  <a:cubicBezTo>
                    <a:pt x="137" y="15894"/>
                    <a:pt x="-195" y="17334"/>
                    <a:pt x="137" y="16902"/>
                  </a:cubicBezTo>
                  <a:cubicBezTo>
                    <a:pt x="470" y="16470"/>
                    <a:pt x="1467" y="14166"/>
                    <a:pt x="2796" y="11286"/>
                  </a:cubicBezTo>
                  <a:cubicBezTo>
                    <a:pt x="4125" y="8406"/>
                    <a:pt x="5787" y="4950"/>
                    <a:pt x="7282" y="2790"/>
                  </a:cubicBezTo>
                  <a:cubicBezTo>
                    <a:pt x="8777" y="630"/>
                    <a:pt x="10107" y="-234"/>
                    <a:pt x="11270" y="54"/>
                  </a:cubicBezTo>
                  <a:cubicBezTo>
                    <a:pt x="12433" y="342"/>
                    <a:pt x="13430" y="1782"/>
                    <a:pt x="15091" y="5526"/>
                  </a:cubicBezTo>
                  <a:cubicBezTo>
                    <a:pt x="16753" y="9270"/>
                    <a:pt x="19079" y="15318"/>
                    <a:pt x="21405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95300" y="2529837"/>
              <a:ext cx="145042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0" y="21600"/>
                  </a:moveTo>
                  <a:cubicBezTo>
                    <a:pt x="0" y="18231"/>
                    <a:pt x="0" y="14862"/>
                    <a:pt x="626" y="11593"/>
                  </a:cubicBezTo>
                  <a:cubicBezTo>
                    <a:pt x="1252" y="8323"/>
                    <a:pt x="2504" y="5152"/>
                    <a:pt x="3600" y="3072"/>
                  </a:cubicBezTo>
                  <a:cubicBezTo>
                    <a:pt x="4696" y="991"/>
                    <a:pt x="5635" y="0"/>
                    <a:pt x="6417" y="0"/>
                  </a:cubicBezTo>
                  <a:cubicBezTo>
                    <a:pt x="7200" y="0"/>
                    <a:pt x="7826" y="991"/>
                    <a:pt x="8139" y="2477"/>
                  </a:cubicBezTo>
                  <a:cubicBezTo>
                    <a:pt x="8452" y="3963"/>
                    <a:pt x="8452" y="5945"/>
                    <a:pt x="8922" y="7332"/>
                  </a:cubicBezTo>
                  <a:cubicBezTo>
                    <a:pt x="9391" y="8719"/>
                    <a:pt x="10330" y="9512"/>
                    <a:pt x="11270" y="9512"/>
                  </a:cubicBezTo>
                  <a:cubicBezTo>
                    <a:pt x="12209" y="9512"/>
                    <a:pt x="13148" y="8719"/>
                    <a:pt x="14087" y="7828"/>
                  </a:cubicBezTo>
                  <a:cubicBezTo>
                    <a:pt x="15026" y="6936"/>
                    <a:pt x="15965" y="5945"/>
                    <a:pt x="17217" y="4855"/>
                  </a:cubicBezTo>
                  <a:cubicBezTo>
                    <a:pt x="18470" y="3765"/>
                    <a:pt x="20035" y="2576"/>
                    <a:pt x="20817" y="2576"/>
                  </a:cubicBezTo>
                  <a:cubicBezTo>
                    <a:pt x="21600" y="2576"/>
                    <a:pt x="21600" y="3765"/>
                    <a:pt x="21130" y="6539"/>
                  </a:cubicBezTo>
                  <a:cubicBezTo>
                    <a:pt x="20661" y="9314"/>
                    <a:pt x="19722" y="13673"/>
                    <a:pt x="18783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56973" y="2551004"/>
              <a:ext cx="169747" cy="2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11" fill="norm" stroke="1" extrusionOk="0">
                  <a:moveTo>
                    <a:pt x="3631" y="5082"/>
                  </a:moveTo>
                  <a:cubicBezTo>
                    <a:pt x="2831" y="9741"/>
                    <a:pt x="2031" y="14400"/>
                    <a:pt x="1365" y="17365"/>
                  </a:cubicBezTo>
                  <a:cubicBezTo>
                    <a:pt x="698" y="20329"/>
                    <a:pt x="165" y="21600"/>
                    <a:pt x="31" y="21388"/>
                  </a:cubicBezTo>
                  <a:cubicBezTo>
                    <a:pt x="-102" y="21176"/>
                    <a:pt x="165" y="19482"/>
                    <a:pt x="1231" y="16094"/>
                  </a:cubicBezTo>
                  <a:cubicBezTo>
                    <a:pt x="2298" y="12706"/>
                    <a:pt x="4165" y="7624"/>
                    <a:pt x="5498" y="4447"/>
                  </a:cubicBezTo>
                  <a:cubicBezTo>
                    <a:pt x="6831" y="1271"/>
                    <a:pt x="7631" y="0"/>
                    <a:pt x="8298" y="0"/>
                  </a:cubicBezTo>
                  <a:cubicBezTo>
                    <a:pt x="8965" y="0"/>
                    <a:pt x="9498" y="1271"/>
                    <a:pt x="9765" y="2435"/>
                  </a:cubicBezTo>
                  <a:cubicBezTo>
                    <a:pt x="10031" y="3600"/>
                    <a:pt x="10031" y="4659"/>
                    <a:pt x="10698" y="5188"/>
                  </a:cubicBezTo>
                  <a:cubicBezTo>
                    <a:pt x="11365" y="5718"/>
                    <a:pt x="12698" y="5718"/>
                    <a:pt x="13765" y="5294"/>
                  </a:cubicBezTo>
                  <a:cubicBezTo>
                    <a:pt x="14831" y="4871"/>
                    <a:pt x="15631" y="4024"/>
                    <a:pt x="16698" y="3071"/>
                  </a:cubicBezTo>
                  <a:cubicBezTo>
                    <a:pt x="17765" y="2118"/>
                    <a:pt x="19098" y="1059"/>
                    <a:pt x="20031" y="1059"/>
                  </a:cubicBezTo>
                  <a:cubicBezTo>
                    <a:pt x="20965" y="1059"/>
                    <a:pt x="21498" y="2118"/>
                    <a:pt x="21365" y="5400"/>
                  </a:cubicBezTo>
                  <a:cubicBezTo>
                    <a:pt x="21231" y="8682"/>
                    <a:pt x="20431" y="14188"/>
                    <a:pt x="19631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880205" y="2557477"/>
              <a:ext cx="110396" cy="21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25" fill="norm" stroke="1" extrusionOk="0">
                  <a:moveTo>
                    <a:pt x="18811" y="2480"/>
                  </a:moveTo>
                  <a:cubicBezTo>
                    <a:pt x="19218" y="1442"/>
                    <a:pt x="19626" y="403"/>
                    <a:pt x="18607" y="92"/>
                  </a:cubicBezTo>
                  <a:cubicBezTo>
                    <a:pt x="17588" y="-220"/>
                    <a:pt x="15143" y="195"/>
                    <a:pt x="12086" y="2376"/>
                  </a:cubicBezTo>
                  <a:cubicBezTo>
                    <a:pt x="9030" y="4557"/>
                    <a:pt x="5362" y="8503"/>
                    <a:pt x="3324" y="11203"/>
                  </a:cubicBezTo>
                  <a:cubicBezTo>
                    <a:pt x="1286" y="13903"/>
                    <a:pt x="879" y="15357"/>
                    <a:pt x="471" y="16707"/>
                  </a:cubicBezTo>
                  <a:cubicBezTo>
                    <a:pt x="64" y="18057"/>
                    <a:pt x="-344" y="19303"/>
                    <a:pt x="471" y="20134"/>
                  </a:cubicBezTo>
                  <a:cubicBezTo>
                    <a:pt x="1286" y="20965"/>
                    <a:pt x="3324" y="21380"/>
                    <a:pt x="6992" y="21172"/>
                  </a:cubicBezTo>
                  <a:cubicBezTo>
                    <a:pt x="10660" y="20965"/>
                    <a:pt x="15958" y="20134"/>
                    <a:pt x="21256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927100" y="2678004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073150" y="232875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066800" y="2455754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412789" y="2206611"/>
              <a:ext cx="238211" cy="34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86" fill="norm" stroke="1" extrusionOk="0">
                  <a:moveTo>
                    <a:pt x="1441" y="3254"/>
                  </a:moveTo>
                  <a:cubicBezTo>
                    <a:pt x="1441" y="2332"/>
                    <a:pt x="1441" y="1410"/>
                    <a:pt x="2875" y="752"/>
                  </a:cubicBezTo>
                  <a:cubicBezTo>
                    <a:pt x="4308" y="93"/>
                    <a:pt x="7176" y="-302"/>
                    <a:pt x="9565" y="291"/>
                  </a:cubicBezTo>
                  <a:cubicBezTo>
                    <a:pt x="11954" y="883"/>
                    <a:pt x="13866" y="2464"/>
                    <a:pt x="13675" y="4835"/>
                  </a:cubicBezTo>
                  <a:cubicBezTo>
                    <a:pt x="13484" y="7205"/>
                    <a:pt x="11190" y="10366"/>
                    <a:pt x="8896" y="12737"/>
                  </a:cubicBezTo>
                  <a:cubicBezTo>
                    <a:pt x="6602" y="15108"/>
                    <a:pt x="4308" y="16688"/>
                    <a:pt x="2684" y="17808"/>
                  </a:cubicBezTo>
                  <a:cubicBezTo>
                    <a:pt x="1059" y="18927"/>
                    <a:pt x="103" y="19586"/>
                    <a:pt x="8" y="20178"/>
                  </a:cubicBezTo>
                  <a:cubicBezTo>
                    <a:pt x="-88" y="20771"/>
                    <a:pt x="677" y="21298"/>
                    <a:pt x="3831" y="21166"/>
                  </a:cubicBezTo>
                  <a:cubicBezTo>
                    <a:pt x="6985" y="21035"/>
                    <a:pt x="12528" y="20244"/>
                    <a:pt x="15873" y="19718"/>
                  </a:cubicBezTo>
                  <a:cubicBezTo>
                    <a:pt x="19218" y="19191"/>
                    <a:pt x="20365" y="18927"/>
                    <a:pt x="21512" y="18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733550" y="2417603"/>
              <a:ext cx="1905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400" y="11670"/>
                    <a:pt x="4800" y="3363"/>
                    <a:pt x="8400" y="870"/>
                  </a:cubicBezTo>
                  <a:cubicBezTo>
                    <a:pt x="12000" y="-1622"/>
                    <a:pt x="168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095241" y="2214454"/>
              <a:ext cx="216159" cy="22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74" fill="norm" stroke="1" extrusionOk="0">
                  <a:moveTo>
                    <a:pt x="21416" y="0"/>
                  </a:moveTo>
                  <a:cubicBezTo>
                    <a:pt x="16173" y="1817"/>
                    <a:pt x="10931" y="3634"/>
                    <a:pt x="7785" y="5047"/>
                  </a:cubicBezTo>
                  <a:cubicBezTo>
                    <a:pt x="4639" y="6460"/>
                    <a:pt x="3591" y="7469"/>
                    <a:pt x="3591" y="8176"/>
                  </a:cubicBezTo>
                  <a:cubicBezTo>
                    <a:pt x="3591" y="8882"/>
                    <a:pt x="4639" y="9286"/>
                    <a:pt x="6317" y="9690"/>
                  </a:cubicBezTo>
                  <a:cubicBezTo>
                    <a:pt x="7995" y="10093"/>
                    <a:pt x="10301" y="10497"/>
                    <a:pt x="11979" y="11002"/>
                  </a:cubicBezTo>
                  <a:cubicBezTo>
                    <a:pt x="13657" y="11507"/>
                    <a:pt x="14705" y="12112"/>
                    <a:pt x="14810" y="12718"/>
                  </a:cubicBezTo>
                  <a:cubicBezTo>
                    <a:pt x="14915" y="13323"/>
                    <a:pt x="14076" y="13929"/>
                    <a:pt x="11979" y="14837"/>
                  </a:cubicBezTo>
                  <a:cubicBezTo>
                    <a:pt x="9882" y="15746"/>
                    <a:pt x="6527" y="16957"/>
                    <a:pt x="4115" y="18067"/>
                  </a:cubicBezTo>
                  <a:cubicBezTo>
                    <a:pt x="1703" y="19178"/>
                    <a:pt x="235" y="20187"/>
                    <a:pt x="26" y="20793"/>
                  </a:cubicBezTo>
                  <a:cubicBezTo>
                    <a:pt x="-184" y="21398"/>
                    <a:pt x="865" y="21600"/>
                    <a:pt x="4220" y="21398"/>
                  </a:cubicBezTo>
                  <a:cubicBezTo>
                    <a:pt x="7575" y="21196"/>
                    <a:pt x="13237" y="20591"/>
                    <a:pt x="18899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330450" y="2290654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333"/>
                    <a:pt x="12126" y="10667"/>
                    <a:pt x="15726" y="14267"/>
                  </a:cubicBezTo>
                  <a:cubicBezTo>
                    <a:pt x="19326" y="17867"/>
                    <a:pt x="20463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2349500" y="2277954"/>
              <a:ext cx="171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000"/>
                    <a:pt x="15200" y="2000"/>
                    <a:pt x="11867" y="4200"/>
                  </a:cubicBezTo>
                  <a:cubicBezTo>
                    <a:pt x="8533" y="6400"/>
                    <a:pt x="5067" y="9800"/>
                    <a:pt x="3067" y="12900"/>
                  </a:cubicBezTo>
                  <a:cubicBezTo>
                    <a:pt x="1067" y="16000"/>
                    <a:pt x="533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476500" y="2474804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527300" y="241130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146300" y="2639904"/>
              <a:ext cx="317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0"/>
                    <a:pt x="9792" y="0"/>
                    <a:pt x="13392" y="3600"/>
                  </a:cubicBezTo>
                  <a:cubicBezTo>
                    <a:pt x="16992" y="7200"/>
                    <a:pt x="1929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180977" y="2757149"/>
              <a:ext cx="156348" cy="15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88" fill="norm" stroke="1" extrusionOk="0">
                  <a:moveTo>
                    <a:pt x="4786" y="4914"/>
                  </a:moveTo>
                  <a:cubicBezTo>
                    <a:pt x="3922" y="6098"/>
                    <a:pt x="3058" y="7281"/>
                    <a:pt x="2482" y="9500"/>
                  </a:cubicBezTo>
                  <a:cubicBezTo>
                    <a:pt x="1906" y="11720"/>
                    <a:pt x="1618" y="14974"/>
                    <a:pt x="1186" y="17341"/>
                  </a:cubicBezTo>
                  <a:cubicBezTo>
                    <a:pt x="754" y="19709"/>
                    <a:pt x="178" y="21188"/>
                    <a:pt x="34" y="21188"/>
                  </a:cubicBezTo>
                  <a:cubicBezTo>
                    <a:pt x="-110" y="21188"/>
                    <a:pt x="178" y="19709"/>
                    <a:pt x="1474" y="16750"/>
                  </a:cubicBezTo>
                  <a:cubicBezTo>
                    <a:pt x="2770" y="13791"/>
                    <a:pt x="5074" y="9352"/>
                    <a:pt x="7090" y="6098"/>
                  </a:cubicBezTo>
                  <a:cubicBezTo>
                    <a:pt x="9106" y="2843"/>
                    <a:pt x="10834" y="772"/>
                    <a:pt x="12994" y="180"/>
                  </a:cubicBezTo>
                  <a:cubicBezTo>
                    <a:pt x="15154" y="-412"/>
                    <a:pt x="17746" y="476"/>
                    <a:pt x="19330" y="2547"/>
                  </a:cubicBezTo>
                  <a:cubicBezTo>
                    <a:pt x="20914" y="4618"/>
                    <a:pt x="21490" y="7873"/>
                    <a:pt x="21202" y="11128"/>
                  </a:cubicBezTo>
                  <a:cubicBezTo>
                    <a:pt x="20914" y="14383"/>
                    <a:pt x="19762" y="17637"/>
                    <a:pt x="1861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124948" y="3047312"/>
              <a:ext cx="1317686" cy="22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02" fill="norm" stroke="1" extrusionOk="0">
                  <a:moveTo>
                    <a:pt x="1232" y="4222"/>
                  </a:moveTo>
                  <a:cubicBezTo>
                    <a:pt x="2307" y="3605"/>
                    <a:pt x="3382" y="2988"/>
                    <a:pt x="4526" y="2576"/>
                  </a:cubicBezTo>
                  <a:cubicBezTo>
                    <a:pt x="5670" y="2165"/>
                    <a:pt x="6884" y="1959"/>
                    <a:pt x="8236" y="1959"/>
                  </a:cubicBezTo>
                  <a:cubicBezTo>
                    <a:pt x="9588" y="1959"/>
                    <a:pt x="11079" y="2165"/>
                    <a:pt x="12535" y="2679"/>
                  </a:cubicBezTo>
                  <a:cubicBezTo>
                    <a:pt x="13991" y="3193"/>
                    <a:pt x="15413" y="4016"/>
                    <a:pt x="16643" y="4736"/>
                  </a:cubicBezTo>
                  <a:cubicBezTo>
                    <a:pt x="17874" y="5456"/>
                    <a:pt x="18914" y="6073"/>
                    <a:pt x="19521" y="6382"/>
                  </a:cubicBezTo>
                  <a:cubicBezTo>
                    <a:pt x="20128" y="6691"/>
                    <a:pt x="20301" y="6691"/>
                    <a:pt x="20267" y="6588"/>
                  </a:cubicBezTo>
                  <a:cubicBezTo>
                    <a:pt x="20232" y="6485"/>
                    <a:pt x="19989" y="6279"/>
                    <a:pt x="19313" y="5868"/>
                  </a:cubicBezTo>
                  <a:cubicBezTo>
                    <a:pt x="18637" y="5456"/>
                    <a:pt x="17527" y="4839"/>
                    <a:pt x="16331" y="4119"/>
                  </a:cubicBezTo>
                  <a:cubicBezTo>
                    <a:pt x="15135" y="3399"/>
                    <a:pt x="13852" y="2576"/>
                    <a:pt x="12552" y="1856"/>
                  </a:cubicBezTo>
                  <a:cubicBezTo>
                    <a:pt x="11252" y="1136"/>
                    <a:pt x="9935" y="519"/>
                    <a:pt x="8565" y="211"/>
                  </a:cubicBezTo>
                  <a:cubicBezTo>
                    <a:pt x="7196" y="-98"/>
                    <a:pt x="5774" y="-98"/>
                    <a:pt x="4422" y="416"/>
                  </a:cubicBezTo>
                  <a:cubicBezTo>
                    <a:pt x="3070" y="931"/>
                    <a:pt x="1787" y="1959"/>
                    <a:pt x="1024" y="2782"/>
                  </a:cubicBezTo>
                  <a:cubicBezTo>
                    <a:pt x="261" y="3605"/>
                    <a:pt x="19" y="4222"/>
                    <a:pt x="1" y="4736"/>
                  </a:cubicBezTo>
                  <a:cubicBezTo>
                    <a:pt x="-16" y="5251"/>
                    <a:pt x="192" y="5662"/>
                    <a:pt x="972" y="6279"/>
                  </a:cubicBezTo>
                  <a:cubicBezTo>
                    <a:pt x="1752" y="6896"/>
                    <a:pt x="3104" y="7719"/>
                    <a:pt x="4457" y="8439"/>
                  </a:cubicBezTo>
                  <a:cubicBezTo>
                    <a:pt x="5809" y="9159"/>
                    <a:pt x="7161" y="9776"/>
                    <a:pt x="8461" y="10393"/>
                  </a:cubicBezTo>
                  <a:cubicBezTo>
                    <a:pt x="9761" y="11011"/>
                    <a:pt x="11009" y="11628"/>
                    <a:pt x="12188" y="12348"/>
                  </a:cubicBezTo>
                  <a:cubicBezTo>
                    <a:pt x="13367" y="13068"/>
                    <a:pt x="14476" y="13891"/>
                    <a:pt x="15187" y="14302"/>
                  </a:cubicBezTo>
                  <a:cubicBezTo>
                    <a:pt x="15898" y="14713"/>
                    <a:pt x="16210" y="14713"/>
                    <a:pt x="16262" y="14611"/>
                  </a:cubicBezTo>
                  <a:cubicBezTo>
                    <a:pt x="16314" y="14508"/>
                    <a:pt x="16106" y="14302"/>
                    <a:pt x="15395" y="13685"/>
                  </a:cubicBezTo>
                  <a:cubicBezTo>
                    <a:pt x="14684" y="13068"/>
                    <a:pt x="13471" y="12039"/>
                    <a:pt x="12258" y="11011"/>
                  </a:cubicBezTo>
                  <a:cubicBezTo>
                    <a:pt x="11044" y="9982"/>
                    <a:pt x="9831" y="8953"/>
                    <a:pt x="8617" y="8131"/>
                  </a:cubicBezTo>
                  <a:cubicBezTo>
                    <a:pt x="7404" y="7308"/>
                    <a:pt x="6190" y="6691"/>
                    <a:pt x="5167" y="6279"/>
                  </a:cubicBezTo>
                  <a:cubicBezTo>
                    <a:pt x="4145" y="5868"/>
                    <a:pt x="3312" y="5662"/>
                    <a:pt x="2775" y="5559"/>
                  </a:cubicBezTo>
                  <a:cubicBezTo>
                    <a:pt x="2238" y="5456"/>
                    <a:pt x="1995" y="5456"/>
                    <a:pt x="2567" y="5662"/>
                  </a:cubicBezTo>
                  <a:cubicBezTo>
                    <a:pt x="3139" y="5868"/>
                    <a:pt x="4526" y="6279"/>
                    <a:pt x="5999" y="6896"/>
                  </a:cubicBezTo>
                  <a:cubicBezTo>
                    <a:pt x="7473" y="7513"/>
                    <a:pt x="9033" y="8336"/>
                    <a:pt x="10437" y="9262"/>
                  </a:cubicBezTo>
                  <a:cubicBezTo>
                    <a:pt x="11841" y="10188"/>
                    <a:pt x="13090" y="11216"/>
                    <a:pt x="14442" y="12348"/>
                  </a:cubicBezTo>
                  <a:cubicBezTo>
                    <a:pt x="15794" y="13479"/>
                    <a:pt x="17250" y="14713"/>
                    <a:pt x="18377" y="15639"/>
                  </a:cubicBezTo>
                  <a:cubicBezTo>
                    <a:pt x="19504" y="16565"/>
                    <a:pt x="20301" y="17182"/>
                    <a:pt x="20821" y="17491"/>
                  </a:cubicBezTo>
                  <a:cubicBezTo>
                    <a:pt x="21341" y="17799"/>
                    <a:pt x="21584" y="17799"/>
                    <a:pt x="21584" y="17593"/>
                  </a:cubicBezTo>
                  <a:cubicBezTo>
                    <a:pt x="21584" y="17388"/>
                    <a:pt x="21341" y="16976"/>
                    <a:pt x="20579" y="16153"/>
                  </a:cubicBezTo>
                  <a:cubicBezTo>
                    <a:pt x="19816" y="15331"/>
                    <a:pt x="18533" y="14096"/>
                    <a:pt x="17285" y="13171"/>
                  </a:cubicBezTo>
                  <a:cubicBezTo>
                    <a:pt x="16037" y="12245"/>
                    <a:pt x="14823" y="11628"/>
                    <a:pt x="13575" y="11319"/>
                  </a:cubicBezTo>
                  <a:cubicBezTo>
                    <a:pt x="12327" y="11011"/>
                    <a:pt x="11044" y="11011"/>
                    <a:pt x="10299" y="11011"/>
                  </a:cubicBezTo>
                  <a:cubicBezTo>
                    <a:pt x="9553" y="11011"/>
                    <a:pt x="9345" y="11011"/>
                    <a:pt x="9536" y="11319"/>
                  </a:cubicBezTo>
                  <a:cubicBezTo>
                    <a:pt x="9727" y="11628"/>
                    <a:pt x="10316" y="12245"/>
                    <a:pt x="11304" y="13068"/>
                  </a:cubicBezTo>
                  <a:cubicBezTo>
                    <a:pt x="12292" y="13891"/>
                    <a:pt x="13679" y="14919"/>
                    <a:pt x="15066" y="16153"/>
                  </a:cubicBezTo>
                  <a:cubicBezTo>
                    <a:pt x="16453" y="17388"/>
                    <a:pt x="17840" y="18828"/>
                    <a:pt x="18706" y="19753"/>
                  </a:cubicBezTo>
                  <a:cubicBezTo>
                    <a:pt x="19573" y="20679"/>
                    <a:pt x="19920" y="21091"/>
                    <a:pt x="2026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45" name="Drawing"/>
          <p:cNvGrpSpPr/>
          <p:nvPr/>
        </p:nvGrpSpPr>
        <p:grpSpPr>
          <a:xfrm>
            <a:off x="139700" y="1013709"/>
            <a:ext cx="9289563" cy="8054347"/>
            <a:chOff x="0" y="0"/>
            <a:chExt cx="9289562" cy="8054345"/>
          </a:xfrm>
        </p:grpSpPr>
        <p:sp>
          <p:nvSpPr>
            <p:cNvPr id="2406" name="Line"/>
            <p:cNvSpPr/>
            <p:nvPr/>
          </p:nvSpPr>
          <p:spPr>
            <a:xfrm>
              <a:off x="583170" y="1275281"/>
              <a:ext cx="154466" cy="36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155" fill="norm" stroke="1" extrusionOk="0">
                  <a:moveTo>
                    <a:pt x="18651" y="4197"/>
                  </a:moveTo>
                  <a:cubicBezTo>
                    <a:pt x="16968" y="2862"/>
                    <a:pt x="15285" y="1527"/>
                    <a:pt x="13601" y="738"/>
                  </a:cubicBezTo>
                  <a:cubicBezTo>
                    <a:pt x="11918" y="-50"/>
                    <a:pt x="10235" y="-293"/>
                    <a:pt x="7711" y="435"/>
                  </a:cubicBezTo>
                  <a:cubicBezTo>
                    <a:pt x="5186" y="1163"/>
                    <a:pt x="1820" y="2862"/>
                    <a:pt x="557" y="4440"/>
                  </a:cubicBezTo>
                  <a:cubicBezTo>
                    <a:pt x="-705" y="6017"/>
                    <a:pt x="137" y="7473"/>
                    <a:pt x="3503" y="9051"/>
                  </a:cubicBezTo>
                  <a:cubicBezTo>
                    <a:pt x="6869" y="10628"/>
                    <a:pt x="12760" y="12327"/>
                    <a:pt x="16266" y="13905"/>
                  </a:cubicBezTo>
                  <a:cubicBezTo>
                    <a:pt x="19773" y="15482"/>
                    <a:pt x="20895" y="16938"/>
                    <a:pt x="20334" y="18152"/>
                  </a:cubicBezTo>
                  <a:cubicBezTo>
                    <a:pt x="19773" y="19365"/>
                    <a:pt x="17529" y="20336"/>
                    <a:pt x="15705" y="20822"/>
                  </a:cubicBezTo>
                  <a:cubicBezTo>
                    <a:pt x="13882" y="21307"/>
                    <a:pt x="12479" y="21307"/>
                    <a:pt x="11638" y="20518"/>
                  </a:cubicBezTo>
                  <a:cubicBezTo>
                    <a:pt x="10796" y="19729"/>
                    <a:pt x="10516" y="18152"/>
                    <a:pt x="10235" y="16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86183" y="1315003"/>
              <a:ext cx="152767" cy="29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418" fill="norm" stroke="1" extrusionOk="0">
                  <a:moveTo>
                    <a:pt x="10394" y="7069"/>
                  </a:moveTo>
                  <a:cubicBezTo>
                    <a:pt x="9258" y="7841"/>
                    <a:pt x="8121" y="8612"/>
                    <a:pt x="8405" y="8998"/>
                  </a:cubicBezTo>
                  <a:cubicBezTo>
                    <a:pt x="8689" y="9384"/>
                    <a:pt x="10394" y="9384"/>
                    <a:pt x="12384" y="8612"/>
                  </a:cubicBezTo>
                  <a:cubicBezTo>
                    <a:pt x="14373" y="7841"/>
                    <a:pt x="16647" y="6298"/>
                    <a:pt x="18068" y="5064"/>
                  </a:cubicBezTo>
                  <a:cubicBezTo>
                    <a:pt x="19489" y="3829"/>
                    <a:pt x="20058" y="2904"/>
                    <a:pt x="20342" y="2055"/>
                  </a:cubicBezTo>
                  <a:cubicBezTo>
                    <a:pt x="20626" y="1207"/>
                    <a:pt x="20626" y="435"/>
                    <a:pt x="19773" y="127"/>
                  </a:cubicBezTo>
                  <a:cubicBezTo>
                    <a:pt x="18921" y="-182"/>
                    <a:pt x="17215" y="-28"/>
                    <a:pt x="13805" y="1747"/>
                  </a:cubicBezTo>
                  <a:cubicBezTo>
                    <a:pt x="10394" y="3521"/>
                    <a:pt x="5279" y="6915"/>
                    <a:pt x="2437" y="10155"/>
                  </a:cubicBezTo>
                  <a:cubicBezTo>
                    <a:pt x="-406" y="13395"/>
                    <a:pt x="-974" y="16481"/>
                    <a:pt x="1868" y="18332"/>
                  </a:cubicBezTo>
                  <a:cubicBezTo>
                    <a:pt x="4710" y="20184"/>
                    <a:pt x="10963" y="20801"/>
                    <a:pt x="17215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050126" y="1131155"/>
              <a:ext cx="194474" cy="56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93" fill="norm" stroke="1" extrusionOk="0">
                  <a:moveTo>
                    <a:pt x="21339" y="1517"/>
                  </a:moveTo>
                  <a:cubicBezTo>
                    <a:pt x="20178" y="1030"/>
                    <a:pt x="19016" y="543"/>
                    <a:pt x="17855" y="258"/>
                  </a:cubicBezTo>
                  <a:cubicBezTo>
                    <a:pt x="16694" y="-26"/>
                    <a:pt x="15533" y="-107"/>
                    <a:pt x="14023" y="177"/>
                  </a:cubicBezTo>
                  <a:cubicBezTo>
                    <a:pt x="12513" y="461"/>
                    <a:pt x="10655" y="1111"/>
                    <a:pt x="8449" y="2695"/>
                  </a:cubicBezTo>
                  <a:cubicBezTo>
                    <a:pt x="6242" y="4278"/>
                    <a:pt x="3687" y="6795"/>
                    <a:pt x="2062" y="9353"/>
                  </a:cubicBezTo>
                  <a:cubicBezTo>
                    <a:pt x="436" y="11911"/>
                    <a:pt x="-261" y="14510"/>
                    <a:pt x="87" y="16540"/>
                  </a:cubicBezTo>
                  <a:cubicBezTo>
                    <a:pt x="436" y="18570"/>
                    <a:pt x="1829" y="20031"/>
                    <a:pt x="5313" y="20762"/>
                  </a:cubicBezTo>
                  <a:cubicBezTo>
                    <a:pt x="8797" y="21493"/>
                    <a:pt x="14371" y="21493"/>
                    <a:pt x="1994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331993" y="1253363"/>
              <a:ext cx="230107" cy="35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08" fill="norm" stroke="1" extrusionOk="0">
                  <a:moveTo>
                    <a:pt x="16045" y="5677"/>
                  </a:moveTo>
                  <a:cubicBezTo>
                    <a:pt x="15456" y="4287"/>
                    <a:pt x="14867" y="2898"/>
                    <a:pt x="14278" y="1887"/>
                  </a:cubicBezTo>
                  <a:cubicBezTo>
                    <a:pt x="13689" y="877"/>
                    <a:pt x="13100" y="245"/>
                    <a:pt x="12216" y="55"/>
                  </a:cubicBezTo>
                  <a:cubicBezTo>
                    <a:pt x="11332" y="-134"/>
                    <a:pt x="10154" y="119"/>
                    <a:pt x="8092" y="1445"/>
                  </a:cubicBezTo>
                  <a:cubicBezTo>
                    <a:pt x="6031" y="2771"/>
                    <a:pt x="3085" y="5171"/>
                    <a:pt x="1514" y="7824"/>
                  </a:cubicBezTo>
                  <a:cubicBezTo>
                    <a:pt x="-57" y="10477"/>
                    <a:pt x="-253" y="13382"/>
                    <a:pt x="238" y="15466"/>
                  </a:cubicBezTo>
                  <a:cubicBezTo>
                    <a:pt x="729" y="17550"/>
                    <a:pt x="1907" y="18813"/>
                    <a:pt x="3183" y="19761"/>
                  </a:cubicBezTo>
                  <a:cubicBezTo>
                    <a:pt x="4460" y="20708"/>
                    <a:pt x="5834" y="21340"/>
                    <a:pt x="7602" y="21403"/>
                  </a:cubicBezTo>
                  <a:cubicBezTo>
                    <a:pt x="9369" y="21466"/>
                    <a:pt x="11529" y="20961"/>
                    <a:pt x="13492" y="19382"/>
                  </a:cubicBezTo>
                  <a:cubicBezTo>
                    <a:pt x="15456" y="17803"/>
                    <a:pt x="17223" y="15150"/>
                    <a:pt x="18107" y="12308"/>
                  </a:cubicBezTo>
                  <a:cubicBezTo>
                    <a:pt x="18991" y="9466"/>
                    <a:pt x="18991" y="6434"/>
                    <a:pt x="17518" y="4287"/>
                  </a:cubicBezTo>
                  <a:cubicBezTo>
                    <a:pt x="16045" y="2140"/>
                    <a:pt x="13100" y="877"/>
                    <a:pt x="10056" y="687"/>
                  </a:cubicBezTo>
                  <a:cubicBezTo>
                    <a:pt x="7012" y="498"/>
                    <a:pt x="3871" y="1382"/>
                    <a:pt x="2103" y="2645"/>
                  </a:cubicBezTo>
                  <a:cubicBezTo>
                    <a:pt x="336" y="3908"/>
                    <a:pt x="-57" y="5550"/>
                    <a:pt x="925" y="6687"/>
                  </a:cubicBezTo>
                  <a:cubicBezTo>
                    <a:pt x="1907" y="7824"/>
                    <a:pt x="4263" y="8455"/>
                    <a:pt x="7405" y="8708"/>
                  </a:cubicBezTo>
                  <a:cubicBezTo>
                    <a:pt x="10547" y="8961"/>
                    <a:pt x="14474" y="8834"/>
                    <a:pt x="16929" y="8519"/>
                  </a:cubicBezTo>
                  <a:cubicBezTo>
                    <a:pt x="19383" y="8203"/>
                    <a:pt x="20365" y="7698"/>
                    <a:pt x="21347" y="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399116" y="1090256"/>
              <a:ext cx="131234" cy="12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5923" y="720"/>
                  </a:moveTo>
                  <a:cubicBezTo>
                    <a:pt x="4181" y="6480"/>
                    <a:pt x="2439" y="12240"/>
                    <a:pt x="1394" y="16020"/>
                  </a:cubicBezTo>
                  <a:cubicBezTo>
                    <a:pt x="348" y="19800"/>
                    <a:pt x="0" y="21600"/>
                    <a:pt x="0" y="21240"/>
                  </a:cubicBezTo>
                  <a:cubicBezTo>
                    <a:pt x="0" y="20880"/>
                    <a:pt x="348" y="18360"/>
                    <a:pt x="1568" y="14940"/>
                  </a:cubicBezTo>
                  <a:cubicBezTo>
                    <a:pt x="2787" y="11520"/>
                    <a:pt x="4877" y="7200"/>
                    <a:pt x="6968" y="4320"/>
                  </a:cubicBezTo>
                  <a:cubicBezTo>
                    <a:pt x="9058" y="1440"/>
                    <a:pt x="11148" y="0"/>
                    <a:pt x="12716" y="0"/>
                  </a:cubicBezTo>
                  <a:cubicBezTo>
                    <a:pt x="14284" y="0"/>
                    <a:pt x="15329" y="1440"/>
                    <a:pt x="16723" y="5040"/>
                  </a:cubicBezTo>
                  <a:cubicBezTo>
                    <a:pt x="18116" y="8640"/>
                    <a:pt x="19858" y="14400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549399" y="1532369"/>
              <a:ext cx="143935" cy="25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0373"/>
                  </a:moveTo>
                  <a:cubicBezTo>
                    <a:pt x="1906" y="15375"/>
                    <a:pt x="3812" y="10376"/>
                    <a:pt x="4924" y="7252"/>
                  </a:cubicBezTo>
                  <a:cubicBezTo>
                    <a:pt x="6035" y="4128"/>
                    <a:pt x="6353" y="2879"/>
                    <a:pt x="7147" y="1808"/>
                  </a:cubicBezTo>
                  <a:cubicBezTo>
                    <a:pt x="7941" y="737"/>
                    <a:pt x="9212" y="-156"/>
                    <a:pt x="10006" y="23"/>
                  </a:cubicBezTo>
                  <a:cubicBezTo>
                    <a:pt x="10800" y="201"/>
                    <a:pt x="11118" y="1451"/>
                    <a:pt x="11276" y="2522"/>
                  </a:cubicBezTo>
                  <a:cubicBezTo>
                    <a:pt x="11435" y="3593"/>
                    <a:pt x="11435" y="4485"/>
                    <a:pt x="11435" y="5378"/>
                  </a:cubicBezTo>
                  <a:cubicBezTo>
                    <a:pt x="11435" y="6270"/>
                    <a:pt x="11435" y="7163"/>
                    <a:pt x="12229" y="7609"/>
                  </a:cubicBezTo>
                  <a:cubicBezTo>
                    <a:pt x="13024" y="8056"/>
                    <a:pt x="14612" y="8056"/>
                    <a:pt x="15882" y="7520"/>
                  </a:cubicBezTo>
                  <a:cubicBezTo>
                    <a:pt x="17153" y="6984"/>
                    <a:pt x="18106" y="5913"/>
                    <a:pt x="18900" y="4842"/>
                  </a:cubicBezTo>
                  <a:cubicBezTo>
                    <a:pt x="19694" y="3771"/>
                    <a:pt x="20329" y="2700"/>
                    <a:pt x="20806" y="2611"/>
                  </a:cubicBezTo>
                  <a:cubicBezTo>
                    <a:pt x="21282" y="2522"/>
                    <a:pt x="21600" y="3414"/>
                    <a:pt x="21600" y="6717"/>
                  </a:cubicBezTo>
                  <a:cubicBezTo>
                    <a:pt x="21600" y="10019"/>
                    <a:pt x="21282" y="15732"/>
                    <a:pt x="20965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759214" y="1569609"/>
              <a:ext cx="149250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96" fill="norm" stroke="1" extrusionOk="0">
                  <a:moveTo>
                    <a:pt x="875" y="6131"/>
                  </a:moveTo>
                  <a:cubicBezTo>
                    <a:pt x="570" y="9694"/>
                    <a:pt x="266" y="13257"/>
                    <a:pt x="114" y="16040"/>
                  </a:cubicBezTo>
                  <a:cubicBezTo>
                    <a:pt x="-38" y="18824"/>
                    <a:pt x="-38" y="20828"/>
                    <a:pt x="114" y="21051"/>
                  </a:cubicBezTo>
                  <a:cubicBezTo>
                    <a:pt x="266" y="21273"/>
                    <a:pt x="570" y="19715"/>
                    <a:pt x="1331" y="16374"/>
                  </a:cubicBezTo>
                  <a:cubicBezTo>
                    <a:pt x="2092" y="13034"/>
                    <a:pt x="3308" y="7912"/>
                    <a:pt x="4069" y="4684"/>
                  </a:cubicBezTo>
                  <a:cubicBezTo>
                    <a:pt x="4830" y="1455"/>
                    <a:pt x="5134" y="119"/>
                    <a:pt x="5590" y="7"/>
                  </a:cubicBezTo>
                  <a:cubicBezTo>
                    <a:pt x="6047" y="-104"/>
                    <a:pt x="6655" y="1009"/>
                    <a:pt x="7568" y="2457"/>
                  </a:cubicBezTo>
                  <a:cubicBezTo>
                    <a:pt x="8480" y="3904"/>
                    <a:pt x="9697" y="5686"/>
                    <a:pt x="11066" y="6688"/>
                  </a:cubicBezTo>
                  <a:cubicBezTo>
                    <a:pt x="12435" y="7690"/>
                    <a:pt x="13956" y="7912"/>
                    <a:pt x="15021" y="7356"/>
                  </a:cubicBezTo>
                  <a:cubicBezTo>
                    <a:pt x="16086" y="6799"/>
                    <a:pt x="16694" y="5463"/>
                    <a:pt x="17455" y="4350"/>
                  </a:cubicBezTo>
                  <a:cubicBezTo>
                    <a:pt x="18216" y="3236"/>
                    <a:pt x="19128" y="2345"/>
                    <a:pt x="19889" y="2457"/>
                  </a:cubicBezTo>
                  <a:cubicBezTo>
                    <a:pt x="20649" y="2568"/>
                    <a:pt x="21258" y="3682"/>
                    <a:pt x="21410" y="6465"/>
                  </a:cubicBezTo>
                  <a:cubicBezTo>
                    <a:pt x="21562" y="9249"/>
                    <a:pt x="21258" y="13702"/>
                    <a:pt x="21106" y="16486"/>
                  </a:cubicBezTo>
                  <a:cubicBezTo>
                    <a:pt x="20954" y="19269"/>
                    <a:pt x="20954" y="20383"/>
                    <a:pt x="20954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934768" y="1565944"/>
              <a:ext cx="150477" cy="2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71" fill="norm" stroke="1" extrusionOk="0">
                  <a:moveTo>
                    <a:pt x="20693" y="2679"/>
                  </a:moveTo>
                  <a:cubicBezTo>
                    <a:pt x="20989" y="1740"/>
                    <a:pt x="21285" y="801"/>
                    <a:pt x="20693" y="332"/>
                  </a:cubicBezTo>
                  <a:cubicBezTo>
                    <a:pt x="20101" y="-138"/>
                    <a:pt x="18622" y="-138"/>
                    <a:pt x="16699" y="519"/>
                  </a:cubicBezTo>
                  <a:cubicBezTo>
                    <a:pt x="14775" y="1177"/>
                    <a:pt x="12408" y="2492"/>
                    <a:pt x="9597" y="5121"/>
                  </a:cubicBezTo>
                  <a:cubicBezTo>
                    <a:pt x="6786" y="7751"/>
                    <a:pt x="3532" y="11695"/>
                    <a:pt x="1756" y="14512"/>
                  </a:cubicBezTo>
                  <a:cubicBezTo>
                    <a:pt x="-19" y="17330"/>
                    <a:pt x="-315" y="19020"/>
                    <a:pt x="277" y="20053"/>
                  </a:cubicBezTo>
                  <a:cubicBezTo>
                    <a:pt x="869" y="21086"/>
                    <a:pt x="2348" y="21462"/>
                    <a:pt x="5603" y="21180"/>
                  </a:cubicBezTo>
                  <a:cubicBezTo>
                    <a:pt x="8858" y="20899"/>
                    <a:pt x="13888" y="19959"/>
                    <a:pt x="18918" y="19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943100" y="1716790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063750" y="1240540"/>
              <a:ext cx="18528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0" y="0"/>
                  </a:moveTo>
                  <a:cubicBezTo>
                    <a:pt x="2455" y="96"/>
                    <a:pt x="4909" y="192"/>
                    <a:pt x="7977" y="1248"/>
                  </a:cubicBezTo>
                  <a:cubicBezTo>
                    <a:pt x="11045" y="2304"/>
                    <a:pt x="14727" y="4320"/>
                    <a:pt x="17305" y="6912"/>
                  </a:cubicBezTo>
                  <a:cubicBezTo>
                    <a:pt x="19882" y="9504"/>
                    <a:pt x="21355" y="12672"/>
                    <a:pt x="21477" y="14976"/>
                  </a:cubicBezTo>
                  <a:cubicBezTo>
                    <a:pt x="21600" y="17280"/>
                    <a:pt x="20373" y="18720"/>
                    <a:pt x="18286" y="19680"/>
                  </a:cubicBezTo>
                  <a:cubicBezTo>
                    <a:pt x="16200" y="20640"/>
                    <a:pt x="13255" y="21120"/>
                    <a:pt x="10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514599" y="1469140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5600"/>
                    <a:pt x="12554" y="9600"/>
                    <a:pt x="16154" y="6000"/>
                  </a:cubicBezTo>
                  <a:cubicBezTo>
                    <a:pt x="19754" y="2400"/>
                    <a:pt x="2067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552699" y="1659640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346450" y="903990"/>
              <a:ext cx="2425700" cy="102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16770"/>
                  </a:moveTo>
                  <a:cubicBezTo>
                    <a:pt x="75" y="17799"/>
                    <a:pt x="151" y="18827"/>
                    <a:pt x="226" y="19520"/>
                  </a:cubicBezTo>
                  <a:cubicBezTo>
                    <a:pt x="302" y="20214"/>
                    <a:pt x="377" y="20571"/>
                    <a:pt x="434" y="20862"/>
                  </a:cubicBezTo>
                  <a:cubicBezTo>
                    <a:pt x="490" y="21153"/>
                    <a:pt x="528" y="21376"/>
                    <a:pt x="594" y="21488"/>
                  </a:cubicBezTo>
                  <a:cubicBezTo>
                    <a:pt x="660" y="21600"/>
                    <a:pt x="754" y="21600"/>
                    <a:pt x="810" y="21466"/>
                  </a:cubicBezTo>
                  <a:cubicBezTo>
                    <a:pt x="867" y="21332"/>
                    <a:pt x="886" y="21063"/>
                    <a:pt x="914" y="20147"/>
                  </a:cubicBezTo>
                  <a:cubicBezTo>
                    <a:pt x="942" y="19230"/>
                    <a:pt x="980" y="17665"/>
                    <a:pt x="999" y="15876"/>
                  </a:cubicBezTo>
                  <a:cubicBezTo>
                    <a:pt x="1018" y="14087"/>
                    <a:pt x="1018" y="12075"/>
                    <a:pt x="1018" y="10107"/>
                  </a:cubicBezTo>
                  <a:cubicBezTo>
                    <a:pt x="1018" y="8139"/>
                    <a:pt x="1018" y="6216"/>
                    <a:pt x="1018" y="5009"/>
                  </a:cubicBezTo>
                  <a:cubicBezTo>
                    <a:pt x="1018" y="3801"/>
                    <a:pt x="1018" y="3309"/>
                    <a:pt x="1046" y="2974"/>
                  </a:cubicBezTo>
                  <a:cubicBezTo>
                    <a:pt x="1074" y="2639"/>
                    <a:pt x="1131" y="2460"/>
                    <a:pt x="1206" y="2393"/>
                  </a:cubicBezTo>
                  <a:cubicBezTo>
                    <a:pt x="1282" y="2325"/>
                    <a:pt x="1376" y="2370"/>
                    <a:pt x="1593" y="2348"/>
                  </a:cubicBezTo>
                  <a:cubicBezTo>
                    <a:pt x="1809" y="2325"/>
                    <a:pt x="2149" y="2236"/>
                    <a:pt x="2610" y="2124"/>
                  </a:cubicBezTo>
                  <a:cubicBezTo>
                    <a:pt x="3072" y="2012"/>
                    <a:pt x="3657" y="1878"/>
                    <a:pt x="4288" y="1789"/>
                  </a:cubicBezTo>
                  <a:cubicBezTo>
                    <a:pt x="4919" y="1699"/>
                    <a:pt x="5598" y="1655"/>
                    <a:pt x="6276" y="1543"/>
                  </a:cubicBezTo>
                  <a:cubicBezTo>
                    <a:pt x="6955" y="1431"/>
                    <a:pt x="7634" y="1252"/>
                    <a:pt x="8369" y="1073"/>
                  </a:cubicBezTo>
                  <a:cubicBezTo>
                    <a:pt x="9104" y="894"/>
                    <a:pt x="9895" y="716"/>
                    <a:pt x="10706" y="559"/>
                  </a:cubicBezTo>
                  <a:cubicBezTo>
                    <a:pt x="11516" y="402"/>
                    <a:pt x="12346" y="268"/>
                    <a:pt x="13118" y="201"/>
                  </a:cubicBezTo>
                  <a:cubicBezTo>
                    <a:pt x="13891" y="134"/>
                    <a:pt x="14607" y="134"/>
                    <a:pt x="15361" y="134"/>
                  </a:cubicBezTo>
                  <a:cubicBezTo>
                    <a:pt x="16115" y="134"/>
                    <a:pt x="16907" y="134"/>
                    <a:pt x="17651" y="112"/>
                  </a:cubicBezTo>
                  <a:cubicBezTo>
                    <a:pt x="18396" y="89"/>
                    <a:pt x="19093" y="45"/>
                    <a:pt x="19743" y="22"/>
                  </a:cubicBezTo>
                  <a:cubicBezTo>
                    <a:pt x="20394" y="0"/>
                    <a:pt x="209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614217" y="1269971"/>
              <a:ext cx="233883" cy="54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24" fill="norm" stroke="1" extrusionOk="0">
                  <a:moveTo>
                    <a:pt x="1070" y="2603"/>
                  </a:moveTo>
                  <a:cubicBezTo>
                    <a:pt x="680" y="2184"/>
                    <a:pt x="291" y="1766"/>
                    <a:pt x="97" y="1808"/>
                  </a:cubicBezTo>
                  <a:cubicBezTo>
                    <a:pt x="-98" y="1850"/>
                    <a:pt x="-98" y="2352"/>
                    <a:pt x="1070" y="3943"/>
                  </a:cubicBezTo>
                  <a:cubicBezTo>
                    <a:pt x="2237" y="5533"/>
                    <a:pt x="4572" y="8212"/>
                    <a:pt x="6616" y="10975"/>
                  </a:cubicBezTo>
                  <a:cubicBezTo>
                    <a:pt x="8659" y="13738"/>
                    <a:pt x="10410" y="16584"/>
                    <a:pt x="11480" y="18217"/>
                  </a:cubicBezTo>
                  <a:cubicBezTo>
                    <a:pt x="12551" y="19850"/>
                    <a:pt x="12940" y="20268"/>
                    <a:pt x="13232" y="20687"/>
                  </a:cubicBezTo>
                  <a:cubicBezTo>
                    <a:pt x="13524" y="21105"/>
                    <a:pt x="13718" y="21524"/>
                    <a:pt x="13816" y="21524"/>
                  </a:cubicBezTo>
                  <a:cubicBezTo>
                    <a:pt x="13913" y="21524"/>
                    <a:pt x="13913" y="21105"/>
                    <a:pt x="14302" y="19557"/>
                  </a:cubicBezTo>
                  <a:cubicBezTo>
                    <a:pt x="14691" y="18008"/>
                    <a:pt x="15470" y="15329"/>
                    <a:pt x="16151" y="12608"/>
                  </a:cubicBezTo>
                  <a:cubicBezTo>
                    <a:pt x="16832" y="9887"/>
                    <a:pt x="17416" y="7124"/>
                    <a:pt x="17805" y="5282"/>
                  </a:cubicBezTo>
                  <a:cubicBezTo>
                    <a:pt x="18194" y="3440"/>
                    <a:pt x="18388" y="2519"/>
                    <a:pt x="18778" y="1682"/>
                  </a:cubicBezTo>
                  <a:cubicBezTo>
                    <a:pt x="19167" y="845"/>
                    <a:pt x="19751" y="91"/>
                    <a:pt x="20043" y="8"/>
                  </a:cubicBezTo>
                  <a:cubicBezTo>
                    <a:pt x="20334" y="-76"/>
                    <a:pt x="20334" y="510"/>
                    <a:pt x="20529" y="1264"/>
                  </a:cubicBezTo>
                  <a:cubicBezTo>
                    <a:pt x="20724" y="2017"/>
                    <a:pt x="21113" y="2938"/>
                    <a:pt x="21502" y="3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846698" y="1519439"/>
              <a:ext cx="191902" cy="18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773" fill="norm" stroke="1" extrusionOk="0">
                  <a:moveTo>
                    <a:pt x="13538" y="2970"/>
                  </a:moveTo>
                  <a:cubicBezTo>
                    <a:pt x="12834" y="1999"/>
                    <a:pt x="12129" y="1028"/>
                    <a:pt x="10603" y="421"/>
                  </a:cubicBezTo>
                  <a:cubicBezTo>
                    <a:pt x="9077" y="-185"/>
                    <a:pt x="6729" y="-428"/>
                    <a:pt x="4734" y="1756"/>
                  </a:cubicBezTo>
                  <a:cubicBezTo>
                    <a:pt x="2738" y="3941"/>
                    <a:pt x="1095" y="8552"/>
                    <a:pt x="390" y="12192"/>
                  </a:cubicBezTo>
                  <a:cubicBezTo>
                    <a:pt x="-314" y="15833"/>
                    <a:pt x="-79" y="18502"/>
                    <a:pt x="1212" y="19837"/>
                  </a:cubicBezTo>
                  <a:cubicBezTo>
                    <a:pt x="2503" y="21172"/>
                    <a:pt x="4851" y="21172"/>
                    <a:pt x="7199" y="19230"/>
                  </a:cubicBezTo>
                  <a:cubicBezTo>
                    <a:pt x="9547" y="17289"/>
                    <a:pt x="11895" y="13406"/>
                    <a:pt x="13303" y="10736"/>
                  </a:cubicBezTo>
                  <a:cubicBezTo>
                    <a:pt x="14712" y="8066"/>
                    <a:pt x="15182" y="6610"/>
                    <a:pt x="15651" y="6489"/>
                  </a:cubicBezTo>
                  <a:cubicBezTo>
                    <a:pt x="16121" y="6368"/>
                    <a:pt x="16590" y="7581"/>
                    <a:pt x="17529" y="9887"/>
                  </a:cubicBezTo>
                  <a:cubicBezTo>
                    <a:pt x="18469" y="12192"/>
                    <a:pt x="19877" y="15590"/>
                    <a:pt x="21286" y="1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076700" y="1519940"/>
              <a:ext cx="139700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06"/>
                  </a:moveTo>
                  <a:cubicBezTo>
                    <a:pt x="3927" y="6171"/>
                    <a:pt x="7855" y="9037"/>
                    <a:pt x="10473" y="11792"/>
                  </a:cubicBezTo>
                  <a:cubicBezTo>
                    <a:pt x="13091" y="14547"/>
                    <a:pt x="14400" y="17192"/>
                    <a:pt x="14564" y="18955"/>
                  </a:cubicBezTo>
                  <a:cubicBezTo>
                    <a:pt x="14727" y="20718"/>
                    <a:pt x="13745" y="21600"/>
                    <a:pt x="12436" y="21600"/>
                  </a:cubicBezTo>
                  <a:cubicBezTo>
                    <a:pt x="11127" y="21600"/>
                    <a:pt x="9491" y="20718"/>
                    <a:pt x="9000" y="18294"/>
                  </a:cubicBezTo>
                  <a:cubicBezTo>
                    <a:pt x="8509" y="15869"/>
                    <a:pt x="9164" y="11902"/>
                    <a:pt x="11455" y="8596"/>
                  </a:cubicBezTo>
                  <a:cubicBezTo>
                    <a:pt x="13745" y="5290"/>
                    <a:pt x="17673" y="26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455994" y="1239457"/>
              <a:ext cx="192206" cy="54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75" fill="norm" stroke="1" extrusionOk="0">
                  <a:moveTo>
                    <a:pt x="21320" y="1556"/>
                  </a:moveTo>
                  <a:cubicBezTo>
                    <a:pt x="21320" y="1052"/>
                    <a:pt x="21320" y="547"/>
                    <a:pt x="20733" y="253"/>
                  </a:cubicBezTo>
                  <a:cubicBezTo>
                    <a:pt x="20146" y="-41"/>
                    <a:pt x="18972" y="-125"/>
                    <a:pt x="17446" y="253"/>
                  </a:cubicBezTo>
                  <a:cubicBezTo>
                    <a:pt x="15920" y="631"/>
                    <a:pt x="14042" y="1472"/>
                    <a:pt x="11694" y="3111"/>
                  </a:cubicBezTo>
                  <a:cubicBezTo>
                    <a:pt x="9346" y="4750"/>
                    <a:pt x="6529" y="7187"/>
                    <a:pt x="4298" y="9750"/>
                  </a:cubicBezTo>
                  <a:cubicBezTo>
                    <a:pt x="2068" y="12314"/>
                    <a:pt x="424" y="15003"/>
                    <a:pt x="72" y="16936"/>
                  </a:cubicBezTo>
                  <a:cubicBezTo>
                    <a:pt x="-280" y="18870"/>
                    <a:pt x="659" y="20046"/>
                    <a:pt x="3007" y="20677"/>
                  </a:cubicBezTo>
                  <a:cubicBezTo>
                    <a:pt x="5355" y="21307"/>
                    <a:pt x="9111" y="21391"/>
                    <a:pt x="1286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626662" y="1393063"/>
              <a:ext cx="218388" cy="32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91" fill="norm" stroke="1" extrusionOk="0">
                  <a:moveTo>
                    <a:pt x="15198" y="1643"/>
                  </a:moveTo>
                  <a:cubicBezTo>
                    <a:pt x="14367" y="955"/>
                    <a:pt x="13537" y="267"/>
                    <a:pt x="12602" y="60"/>
                  </a:cubicBezTo>
                  <a:cubicBezTo>
                    <a:pt x="11667" y="-146"/>
                    <a:pt x="10629" y="129"/>
                    <a:pt x="8864" y="1574"/>
                  </a:cubicBezTo>
                  <a:cubicBezTo>
                    <a:pt x="7098" y="3018"/>
                    <a:pt x="4606" y="5632"/>
                    <a:pt x="2944" y="8590"/>
                  </a:cubicBezTo>
                  <a:cubicBezTo>
                    <a:pt x="1283" y="11548"/>
                    <a:pt x="452" y="14850"/>
                    <a:pt x="971" y="17120"/>
                  </a:cubicBezTo>
                  <a:cubicBezTo>
                    <a:pt x="1491" y="19390"/>
                    <a:pt x="3360" y="20629"/>
                    <a:pt x="5333" y="21041"/>
                  </a:cubicBezTo>
                  <a:cubicBezTo>
                    <a:pt x="7306" y="21454"/>
                    <a:pt x="9383" y="21041"/>
                    <a:pt x="11667" y="19459"/>
                  </a:cubicBezTo>
                  <a:cubicBezTo>
                    <a:pt x="13952" y="17877"/>
                    <a:pt x="16444" y="15125"/>
                    <a:pt x="17587" y="12236"/>
                  </a:cubicBezTo>
                  <a:cubicBezTo>
                    <a:pt x="18729" y="9347"/>
                    <a:pt x="18521" y="6320"/>
                    <a:pt x="17483" y="4188"/>
                  </a:cubicBezTo>
                  <a:cubicBezTo>
                    <a:pt x="16444" y="2055"/>
                    <a:pt x="14575" y="817"/>
                    <a:pt x="12187" y="473"/>
                  </a:cubicBezTo>
                  <a:cubicBezTo>
                    <a:pt x="9798" y="129"/>
                    <a:pt x="6891" y="679"/>
                    <a:pt x="4814" y="1299"/>
                  </a:cubicBezTo>
                  <a:cubicBezTo>
                    <a:pt x="2737" y="1918"/>
                    <a:pt x="1491" y="2606"/>
                    <a:pt x="764" y="3362"/>
                  </a:cubicBezTo>
                  <a:cubicBezTo>
                    <a:pt x="37" y="4119"/>
                    <a:pt x="-171" y="4944"/>
                    <a:pt x="141" y="5564"/>
                  </a:cubicBezTo>
                  <a:cubicBezTo>
                    <a:pt x="452" y="6183"/>
                    <a:pt x="1283" y="6595"/>
                    <a:pt x="4294" y="6733"/>
                  </a:cubicBezTo>
                  <a:cubicBezTo>
                    <a:pt x="7306" y="6871"/>
                    <a:pt x="12498" y="6733"/>
                    <a:pt x="15717" y="6458"/>
                  </a:cubicBezTo>
                  <a:cubicBezTo>
                    <a:pt x="18937" y="6183"/>
                    <a:pt x="20183" y="5770"/>
                    <a:pt x="21429" y="5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740899" y="1245195"/>
              <a:ext cx="97802" cy="14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19" fill="norm" stroke="1" extrusionOk="0">
                  <a:moveTo>
                    <a:pt x="6069" y="3113"/>
                  </a:moveTo>
                  <a:cubicBezTo>
                    <a:pt x="4231" y="5972"/>
                    <a:pt x="2392" y="8831"/>
                    <a:pt x="1244" y="11372"/>
                  </a:cubicBezTo>
                  <a:cubicBezTo>
                    <a:pt x="95" y="13913"/>
                    <a:pt x="-365" y="16137"/>
                    <a:pt x="324" y="15978"/>
                  </a:cubicBezTo>
                  <a:cubicBezTo>
                    <a:pt x="1014" y="15819"/>
                    <a:pt x="2852" y="13278"/>
                    <a:pt x="4231" y="11054"/>
                  </a:cubicBezTo>
                  <a:cubicBezTo>
                    <a:pt x="5609" y="8831"/>
                    <a:pt x="6529" y="6925"/>
                    <a:pt x="7678" y="4860"/>
                  </a:cubicBezTo>
                  <a:cubicBezTo>
                    <a:pt x="8826" y="2795"/>
                    <a:pt x="10205" y="572"/>
                    <a:pt x="11584" y="95"/>
                  </a:cubicBezTo>
                  <a:cubicBezTo>
                    <a:pt x="12963" y="-381"/>
                    <a:pt x="14341" y="890"/>
                    <a:pt x="15950" y="4701"/>
                  </a:cubicBezTo>
                  <a:cubicBezTo>
                    <a:pt x="17558" y="8513"/>
                    <a:pt x="19397" y="14866"/>
                    <a:pt x="21235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813300" y="1644823"/>
              <a:ext cx="171450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52"/>
                    <a:pt x="4800" y="10103"/>
                    <a:pt x="6267" y="6794"/>
                  </a:cubicBezTo>
                  <a:cubicBezTo>
                    <a:pt x="7733" y="3484"/>
                    <a:pt x="8267" y="2613"/>
                    <a:pt x="8667" y="1742"/>
                  </a:cubicBezTo>
                  <a:cubicBezTo>
                    <a:pt x="9067" y="871"/>
                    <a:pt x="9333" y="0"/>
                    <a:pt x="9733" y="0"/>
                  </a:cubicBezTo>
                  <a:cubicBezTo>
                    <a:pt x="10133" y="0"/>
                    <a:pt x="10667" y="871"/>
                    <a:pt x="10933" y="1742"/>
                  </a:cubicBezTo>
                  <a:cubicBezTo>
                    <a:pt x="11200" y="2613"/>
                    <a:pt x="11200" y="3484"/>
                    <a:pt x="11200" y="4355"/>
                  </a:cubicBezTo>
                  <a:cubicBezTo>
                    <a:pt x="11200" y="5226"/>
                    <a:pt x="11200" y="6097"/>
                    <a:pt x="11867" y="6271"/>
                  </a:cubicBezTo>
                  <a:cubicBezTo>
                    <a:pt x="12533" y="6445"/>
                    <a:pt x="13867" y="5923"/>
                    <a:pt x="14933" y="5226"/>
                  </a:cubicBezTo>
                  <a:cubicBezTo>
                    <a:pt x="16000" y="4529"/>
                    <a:pt x="16800" y="3658"/>
                    <a:pt x="17733" y="2874"/>
                  </a:cubicBezTo>
                  <a:cubicBezTo>
                    <a:pt x="18667" y="2090"/>
                    <a:pt x="19733" y="1394"/>
                    <a:pt x="20400" y="1481"/>
                  </a:cubicBezTo>
                  <a:cubicBezTo>
                    <a:pt x="21067" y="1568"/>
                    <a:pt x="21333" y="2439"/>
                    <a:pt x="21467" y="4790"/>
                  </a:cubicBezTo>
                  <a:cubicBezTo>
                    <a:pt x="21600" y="7142"/>
                    <a:pt x="21600" y="10974"/>
                    <a:pt x="21600" y="14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032123" y="1672344"/>
              <a:ext cx="177871" cy="24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17" fill="norm" stroke="1" extrusionOk="0">
                  <a:moveTo>
                    <a:pt x="1936" y="4393"/>
                  </a:moveTo>
                  <a:cubicBezTo>
                    <a:pt x="1936" y="8054"/>
                    <a:pt x="1936" y="11715"/>
                    <a:pt x="1809" y="14186"/>
                  </a:cubicBezTo>
                  <a:cubicBezTo>
                    <a:pt x="1682" y="16658"/>
                    <a:pt x="1428" y="17939"/>
                    <a:pt x="1047" y="19037"/>
                  </a:cubicBezTo>
                  <a:cubicBezTo>
                    <a:pt x="665" y="20136"/>
                    <a:pt x="157" y="21051"/>
                    <a:pt x="30" y="21051"/>
                  </a:cubicBezTo>
                  <a:cubicBezTo>
                    <a:pt x="-97" y="21051"/>
                    <a:pt x="157" y="20136"/>
                    <a:pt x="1174" y="16932"/>
                  </a:cubicBezTo>
                  <a:cubicBezTo>
                    <a:pt x="2190" y="13729"/>
                    <a:pt x="3969" y="8237"/>
                    <a:pt x="4858" y="4851"/>
                  </a:cubicBezTo>
                  <a:cubicBezTo>
                    <a:pt x="5748" y="1464"/>
                    <a:pt x="5748" y="183"/>
                    <a:pt x="5621" y="92"/>
                  </a:cubicBezTo>
                  <a:cubicBezTo>
                    <a:pt x="5494" y="0"/>
                    <a:pt x="5239" y="1098"/>
                    <a:pt x="5112" y="2105"/>
                  </a:cubicBezTo>
                  <a:cubicBezTo>
                    <a:pt x="4985" y="3112"/>
                    <a:pt x="4985" y="4027"/>
                    <a:pt x="5494" y="4759"/>
                  </a:cubicBezTo>
                  <a:cubicBezTo>
                    <a:pt x="6002" y="5492"/>
                    <a:pt x="7018" y="6041"/>
                    <a:pt x="8416" y="5858"/>
                  </a:cubicBezTo>
                  <a:cubicBezTo>
                    <a:pt x="9814" y="5675"/>
                    <a:pt x="11592" y="4759"/>
                    <a:pt x="12990" y="3753"/>
                  </a:cubicBezTo>
                  <a:cubicBezTo>
                    <a:pt x="14388" y="2746"/>
                    <a:pt x="15404" y="1648"/>
                    <a:pt x="16548" y="915"/>
                  </a:cubicBezTo>
                  <a:cubicBezTo>
                    <a:pt x="17691" y="183"/>
                    <a:pt x="18962" y="-183"/>
                    <a:pt x="19724" y="92"/>
                  </a:cubicBezTo>
                  <a:cubicBezTo>
                    <a:pt x="20487" y="366"/>
                    <a:pt x="20741" y="1281"/>
                    <a:pt x="20995" y="4119"/>
                  </a:cubicBezTo>
                  <a:cubicBezTo>
                    <a:pt x="21249" y="6956"/>
                    <a:pt x="21503" y="11715"/>
                    <a:pt x="21249" y="14919"/>
                  </a:cubicBezTo>
                  <a:cubicBezTo>
                    <a:pt x="20995" y="18122"/>
                    <a:pt x="20232" y="19770"/>
                    <a:pt x="1947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287941" y="1697195"/>
              <a:ext cx="141309" cy="21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84" fill="norm" stroke="1" extrusionOk="0">
                  <a:moveTo>
                    <a:pt x="20253" y="3867"/>
                  </a:moveTo>
                  <a:cubicBezTo>
                    <a:pt x="20253" y="2808"/>
                    <a:pt x="20253" y="1749"/>
                    <a:pt x="19459" y="1008"/>
                  </a:cubicBezTo>
                  <a:cubicBezTo>
                    <a:pt x="18665" y="267"/>
                    <a:pt x="17077" y="-157"/>
                    <a:pt x="15647" y="55"/>
                  </a:cubicBezTo>
                  <a:cubicBezTo>
                    <a:pt x="14218" y="267"/>
                    <a:pt x="12947" y="1114"/>
                    <a:pt x="10406" y="4078"/>
                  </a:cubicBezTo>
                  <a:cubicBezTo>
                    <a:pt x="7865" y="7043"/>
                    <a:pt x="4053" y="12125"/>
                    <a:pt x="1988" y="15302"/>
                  </a:cubicBezTo>
                  <a:cubicBezTo>
                    <a:pt x="-76" y="18478"/>
                    <a:pt x="-394" y="19749"/>
                    <a:pt x="400" y="20490"/>
                  </a:cubicBezTo>
                  <a:cubicBezTo>
                    <a:pt x="1194" y="21231"/>
                    <a:pt x="3100" y="21443"/>
                    <a:pt x="6753" y="20808"/>
                  </a:cubicBezTo>
                  <a:cubicBezTo>
                    <a:pt x="10406" y="20172"/>
                    <a:pt x="15806" y="18690"/>
                    <a:pt x="21206" y="17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314949" y="179934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5473699" y="1297690"/>
              <a:ext cx="151365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0" y="0"/>
                  </a:moveTo>
                  <a:cubicBezTo>
                    <a:pt x="2880" y="243"/>
                    <a:pt x="5760" y="485"/>
                    <a:pt x="9072" y="1699"/>
                  </a:cubicBezTo>
                  <a:cubicBezTo>
                    <a:pt x="12384" y="2912"/>
                    <a:pt x="16128" y="5097"/>
                    <a:pt x="18432" y="7443"/>
                  </a:cubicBezTo>
                  <a:cubicBezTo>
                    <a:pt x="20736" y="9789"/>
                    <a:pt x="21600" y="12297"/>
                    <a:pt x="19008" y="14683"/>
                  </a:cubicBezTo>
                  <a:cubicBezTo>
                    <a:pt x="16416" y="17070"/>
                    <a:pt x="10368" y="19335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2482849" y="3253490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800"/>
                    <a:pt x="5891" y="12000"/>
                    <a:pt x="9491" y="8400"/>
                  </a:cubicBezTo>
                  <a:cubicBezTo>
                    <a:pt x="13091" y="4800"/>
                    <a:pt x="173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476500" y="3431290"/>
              <a:ext cx="228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3340570" y="2904240"/>
              <a:ext cx="1908985" cy="73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23" fill="norm" stroke="1" extrusionOk="0">
                  <a:moveTo>
                    <a:pt x="139" y="15968"/>
                  </a:moveTo>
                  <a:cubicBezTo>
                    <a:pt x="258" y="17144"/>
                    <a:pt x="378" y="18320"/>
                    <a:pt x="449" y="19062"/>
                  </a:cubicBezTo>
                  <a:cubicBezTo>
                    <a:pt x="521" y="19805"/>
                    <a:pt x="545" y="20115"/>
                    <a:pt x="581" y="20517"/>
                  </a:cubicBezTo>
                  <a:cubicBezTo>
                    <a:pt x="617" y="20919"/>
                    <a:pt x="665" y="21414"/>
                    <a:pt x="701" y="21507"/>
                  </a:cubicBezTo>
                  <a:cubicBezTo>
                    <a:pt x="737" y="21600"/>
                    <a:pt x="760" y="21291"/>
                    <a:pt x="713" y="20331"/>
                  </a:cubicBezTo>
                  <a:cubicBezTo>
                    <a:pt x="665" y="19372"/>
                    <a:pt x="545" y="17763"/>
                    <a:pt x="461" y="15968"/>
                  </a:cubicBezTo>
                  <a:cubicBezTo>
                    <a:pt x="378" y="14173"/>
                    <a:pt x="330" y="12193"/>
                    <a:pt x="258" y="10491"/>
                  </a:cubicBezTo>
                  <a:cubicBezTo>
                    <a:pt x="186" y="8789"/>
                    <a:pt x="91" y="7365"/>
                    <a:pt x="43" y="6499"/>
                  </a:cubicBezTo>
                  <a:cubicBezTo>
                    <a:pt x="-5" y="5632"/>
                    <a:pt x="-5" y="5323"/>
                    <a:pt x="7" y="5013"/>
                  </a:cubicBezTo>
                  <a:cubicBezTo>
                    <a:pt x="19" y="4704"/>
                    <a:pt x="43" y="4394"/>
                    <a:pt x="150" y="4332"/>
                  </a:cubicBezTo>
                  <a:cubicBezTo>
                    <a:pt x="258" y="4270"/>
                    <a:pt x="449" y="4456"/>
                    <a:pt x="844" y="4425"/>
                  </a:cubicBezTo>
                  <a:cubicBezTo>
                    <a:pt x="1239" y="4394"/>
                    <a:pt x="1837" y="4147"/>
                    <a:pt x="2543" y="3868"/>
                  </a:cubicBezTo>
                  <a:cubicBezTo>
                    <a:pt x="3248" y="3590"/>
                    <a:pt x="4061" y="3280"/>
                    <a:pt x="4958" y="3002"/>
                  </a:cubicBezTo>
                  <a:cubicBezTo>
                    <a:pt x="5855" y="2723"/>
                    <a:pt x="6836" y="2476"/>
                    <a:pt x="7781" y="2321"/>
                  </a:cubicBezTo>
                  <a:cubicBezTo>
                    <a:pt x="8726" y="2166"/>
                    <a:pt x="9635" y="2104"/>
                    <a:pt x="10544" y="2042"/>
                  </a:cubicBezTo>
                  <a:cubicBezTo>
                    <a:pt x="11453" y="1981"/>
                    <a:pt x="12362" y="1919"/>
                    <a:pt x="13259" y="1795"/>
                  </a:cubicBezTo>
                  <a:cubicBezTo>
                    <a:pt x="14156" y="1671"/>
                    <a:pt x="15041" y="1485"/>
                    <a:pt x="15974" y="1331"/>
                  </a:cubicBezTo>
                  <a:cubicBezTo>
                    <a:pt x="16907" y="1176"/>
                    <a:pt x="17887" y="1052"/>
                    <a:pt x="18784" y="959"/>
                  </a:cubicBezTo>
                  <a:cubicBezTo>
                    <a:pt x="19681" y="866"/>
                    <a:pt x="20495" y="805"/>
                    <a:pt x="20973" y="743"/>
                  </a:cubicBezTo>
                  <a:cubicBezTo>
                    <a:pt x="21451" y="681"/>
                    <a:pt x="21595" y="619"/>
                    <a:pt x="21571" y="495"/>
                  </a:cubicBezTo>
                  <a:cubicBezTo>
                    <a:pt x="21547" y="371"/>
                    <a:pt x="21356" y="186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3517336" y="3223856"/>
              <a:ext cx="165664" cy="31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72" fill="norm" stroke="1" extrusionOk="0">
                  <a:moveTo>
                    <a:pt x="893" y="3647"/>
                  </a:moveTo>
                  <a:cubicBezTo>
                    <a:pt x="346" y="2525"/>
                    <a:pt x="-201" y="1403"/>
                    <a:pt x="72" y="1262"/>
                  </a:cubicBezTo>
                  <a:cubicBezTo>
                    <a:pt x="346" y="1122"/>
                    <a:pt x="1440" y="1964"/>
                    <a:pt x="2807" y="4208"/>
                  </a:cubicBezTo>
                  <a:cubicBezTo>
                    <a:pt x="4174" y="6452"/>
                    <a:pt x="5814" y="10099"/>
                    <a:pt x="7045" y="12764"/>
                  </a:cubicBezTo>
                  <a:cubicBezTo>
                    <a:pt x="8275" y="15429"/>
                    <a:pt x="9095" y="17112"/>
                    <a:pt x="10052" y="18514"/>
                  </a:cubicBezTo>
                  <a:cubicBezTo>
                    <a:pt x="11009" y="19917"/>
                    <a:pt x="12103" y="21039"/>
                    <a:pt x="13060" y="20969"/>
                  </a:cubicBezTo>
                  <a:cubicBezTo>
                    <a:pt x="14017" y="20899"/>
                    <a:pt x="14837" y="19636"/>
                    <a:pt x="15657" y="17182"/>
                  </a:cubicBezTo>
                  <a:cubicBezTo>
                    <a:pt x="16477" y="14727"/>
                    <a:pt x="17298" y="11081"/>
                    <a:pt x="18255" y="7784"/>
                  </a:cubicBezTo>
                  <a:cubicBezTo>
                    <a:pt x="19212" y="4488"/>
                    <a:pt x="20305" y="1543"/>
                    <a:pt x="20852" y="491"/>
                  </a:cubicBezTo>
                  <a:cubicBezTo>
                    <a:pt x="21399" y="-561"/>
                    <a:pt x="21399" y="281"/>
                    <a:pt x="21399" y="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691693" y="3351140"/>
              <a:ext cx="131007" cy="17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04" fill="norm" stroke="1" extrusionOk="0">
                  <a:moveTo>
                    <a:pt x="12991" y="7422"/>
                  </a:moveTo>
                  <a:cubicBezTo>
                    <a:pt x="12649" y="6137"/>
                    <a:pt x="12306" y="4851"/>
                    <a:pt x="11791" y="3437"/>
                  </a:cubicBezTo>
                  <a:cubicBezTo>
                    <a:pt x="11277" y="2022"/>
                    <a:pt x="10591" y="479"/>
                    <a:pt x="9391" y="94"/>
                  </a:cubicBezTo>
                  <a:cubicBezTo>
                    <a:pt x="8191" y="-292"/>
                    <a:pt x="6477" y="479"/>
                    <a:pt x="4591" y="2922"/>
                  </a:cubicBezTo>
                  <a:cubicBezTo>
                    <a:pt x="2706" y="5365"/>
                    <a:pt x="649" y="9479"/>
                    <a:pt x="134" y="12822"/>
                  </a:cubicBezTo>
                  <a:cubicBezTo>
                    <a:pt x="-380" y="16165"/>
                    <a:pt x="649" y="18737"/>
                    <a:pt x="2020" y="20022"/>
                  </a:cubicBezTo>
                  <a:cubicBezTo>
                    <a:pt x="3391" y="21308"/>
                    <a:pt x="5106" y="21308"/>
                    <a:pt x="6991" y="20151"/>
                  </a:cubicBezTo>
                  <a:cubicBezTo>
                    <a:pt x="8877" y="18994"/>
                    <a:pt x="10934" y="16679"/>
                    <a:pt x="12477" y="14751"/>
                  </a:cubicBezTo>
                  <a:cubicBezTo>
                    <a:pt x="14020" y="12822"/>
                    <a:pt x="15049" y="11279"/>
                    <a:pt x="15734" y="11408"/>
                  </a:cubicBezTo>
                  <a:cubicBezTo>
                    <a:pt x="16420" y="11537"/>
                    <a:pt x="16763" y="13337"/>
                    <a:pt x="17620" y="14879"/>
                  </a:cubicBezTo>
                  <a:cubicBezTo>
                    <a:pt x="18477" y="16422"/>
                    <a:pt x="19849" y="17708"/>
                    <a:pt x="21220" y="18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822700" y="3316990"/>
              <a:ext cx="152400" cy="2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5161"/>
                  </a:moveTo>
                  <a:cubicBezTo>
                    <a:pt x="4500" y="8219"/>
                    <a:pt x="9000" y="11278"/>
                    <a:pt x="11700" y="13667"/>
                  </a:cubicBezTo>
                  <a:cubicBezTo>
                    <a:pt x="14400" y="16057"/>
                    <a:pt x="15300" y="17777"/>
                    <a:pt x="15600" y="19115"/>
                  </a:cubicBezTo>
                  <a:cubicBezTo>
                    <a:pt x="15900" y="20453"/>
                    <a:pt x="15600" y="21409"/>
                    <a:pt x="14850" y="21504"/>
                  </a:cubicBezTo>
                  <a:cubicBezTo>
                    <a:pt x="14100" y="21600"/>
                    <a:pt x="12900" y="20835"/>
                    <a:pt x="12600" y="17968"/>
                  </a:cubicBezTo>
                  <a:cubicBezTo>
                    <a:pt x="12300" y="15101"/>
                    <a:pt x="12900" y="10131"/>
                    <a:pt x="14550" y="6786"/>
                  </a:cubicBezTo>
                  <a:cubicBezTo>
                    <a:pt x="16200" y="3441"/>
                    <a:pt x="18900" y="1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4081418" y="3167297"/>
              <a:ext cx="166733" cy="38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49" fill="norm" stroke="1" extrusionOk="0">
                  <a:moveTo>
                    <a:pt x="16008" y="2328"/>
                  </a:moveTo>
                  <a:cubicBezTo>
                    <a:pt x="16271" y="1265"/>
                    <a:pt x="16534" y="203"/>
                    <a:pt x="15744" y="26"/>
                  </a:cubicBezTo>
                  <a:cubicBezTo>
                    <a:pt x="14954" y="-151"/>
                    <a:pt x="13110" y="557"/>
                    <a:pt x="10344" y="2623"/>
                  </a:cubicBezTo>
                  <a:cubicBezTo>
                    <a:pt x="7578" y="4688"/>
                    <a:pt x="3890" y="8111"/>
                    <a:pt x="1783" y="10826"/>
                  </a:cubicBezTo>
                  <a:cubicBezTo>
                    <a:pt x="-324" y="13541"/>
                    <a:pt x="-851" y="15547"/>
                    <a:pt x="1783" y="17200"/>
                  </a:cubicBezTo>
                  <a:cubicBezTo>
                    <a:pt x="4417" y="18852"/>
                    <a:pt x="10212" y="20151"/>
                    <a:pt x="13900" y="20800"/>
                  </a:cubicBezTo>
                  <a:cubicBezTo>
                    <a:pt x="17588" y="21449"/>
                    <a:pt x="19169" y="21449"/>
                    <a:pt x="20749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4309773" y="3242863"/>
              <a:ext cx="166977" cy="25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16" fill="norm" stroke="1" extrusionOk="0">
                  <a:moveTo>
                    <a:pt x="239" y="5138"/>
                  </a:moveTo>
                  <a:cubicBezTo>
                    <a:pt x="509" y="4253"/>
                    <a:pt x="779" y="3368"/>
                    <a:pt x="2129" y="2483"/>
                  </a:cubicBezTo>
                  <a:cubicBezTo>
                    <a:pt x="3479" y="1597"/>
                    <a:pt x="5909" y="712"/>
                    <a:pt x="7934" y="270"/>
                  </a:cubicBezTo>
                  <a:cubicBezTo>
                    <a:pt x="9959" y="-173"/>
                    <a:pt x="11579" y="-173"/>
                    <a:pt x="12254" y="1066"/>
                  </a:cubicBezTo>
                  <a:cubicBezTo>
                    <a:pt x="12929" y="2306"/>
                    <a:pt x="12659" y="4784"/>
                    <a:pt x="10499" y="7883"/>
                  </a:cubicBezTo>
                  <a:cubicBezTo>
                    <a:pt x="8339" y="10981"/>
                    <a:pt x="4289" y="14699"/>
                    <a:pt x="2129" y="17001"/>
                  </a:cubicBezTo>
                  <a:cubicBezTo>
                    <a:pt x="-31" y="19302"/>
                    <a:pt x="-301" y="20188"/>
                    <a:pt x="239" y="20719"/>
                  </a:cubicBezTo>
                  <a:cubicBezTo>
                    <a:pt x="779" y="21250"/>
                    <a:pt x="2129" y="21427"/>
                    <a:pt x="5774" y="21250"/>
                  </a:cubicBezTo>
                  <a:cubicBezTo>
                    <a:pt x="9419" y="21073"/>
                    <a:pt x="15359" y="20542"/>
                    <a:pt x="21299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521200" y="3393190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4855318" y="3132840"/>
              <a:ext cx="205632" cy="23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54" fill="norm" stroke="1" extrusionOk="0">
                  <a:moveTo>
                    <a:pt x="20090" y="0"/>
                  </a:moveTo>
                  <a:cubicBezTo>
                    <a:pt x="15681" y="2141"/>
                    <a:pt x="11273" y="4281"/>
                    <a:pt x="8518" y="5546"/>
                  </a:cubicBezTo>
                  <a:cubicBezTo>
                    <a:pt x="5763" y="6811"/>
                    <a:pt x="4661" y="7200"/>
                    <a:pt x="3779" y="7784"/>
                  </a:cubicBezTo>
                  <a:cubicBezTo>
                    <a:pt x="2898" y="8368"/>
                    <a:pt x="2236" y="9146"/>
                    <a:pt x="2457" y="9632"/>
                  </a:cubicBezTo>
                  <a:cubicBezTo>
                    <a:pt x="2677" y="10119"/>
                    <a:pt x="3779" y="10314"/>
                    <a:pt x="5543" y="10411"/>
                  </a:cubicBezTo>
                  <a:cubicBezTo>
                    <a:pt x="7306" y="10508"/>
                    <a:pt x="9730" y="10508"/>
                    <a:pt x="11604" y="10605"/>
                  </a:cubicBezTo>
                  <a:cubicBezTo>
                    <a:pt x="13477" y="10703"/>
                    <a:pt x="14800" y="10897"/>
                    <a:pt x="14910" y="11384"/>
                  </a:cubicBezTo>
                  <a:cubicBezTo>
                    <a:pt x="15020" y="11870"/>
                    <a:pt x="13918" y="12649"/>
                    <a:pt x="11494" y="13816"/>
                  </a:cubicBezTo>
                  <a:cubicBezTo>
                    <a:pt x="9069" y="14984"/>
                    <a:pt x="5322" y="16541"/>
                    <a:pt x="3008" y="17903"/>
                  </a:cubicBezTo>
                  <a:cubicBezTo>
                    <a:pt x="694" y="19265"/>
                    <a:pt x="-188" y="20432"/>
                    <a:pt x="32" y="21016"/>
                  </a:cubicBezTo>
                  <a:cubicBezTo>
                    <a:pt x="253" y="21600"/>
                    <a:pt x="1575" y="21600"/>
                    <a:pt x="5322" y="21016"/>
                  </a:cubicBezTo>
                  <a:cubicBezTo>
                    <a:pt x="9069" y="20432"/>
                    <a:pt x="15241" y="19265"/>
                    <a:pt x="21412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086350" y="3170940"/>
              <a:ext cx="1651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476"/>
                    <a:pt x="8308" y="6952"/>
                    <a:pt x="11908" y="10552"/>
                  </a:cubicBezTo>
                  <a:cubicBezTo>
                    <a:pt x="15508" y="14152"/>
                    <a:pt x="18554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122789" y="3145540"/>
              <a:ext cx="13501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7873" y="2057"/>
                    <a:pt x="14550" y="4114"/>
                    <a:pt x="10894" y="7286"/>
                  </a:cubicBezTo>
                  <a:cubicBezTo>
                    <a:pt x="7239" y="10457"/>
                    <a:pt x="3251" y="14743"/>
                    <a:pt x="1424" y="17314"/>
                  </a:cubicBezTo>
                  <a:cubicBezTo>
                    <a:pt x="-404" y="19886"/>
                    <a:pt x="-72" y="20743"/>
                    <a:pt x="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302250" y="3304290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5308600" y="322174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864099" y="3435523"/>
              <a:ext cx="476251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8" y="15178"/>
                    <a:pt x="7296" y="8757"/>
                    <a:pt x="10656" y="4962"/>
                  </a:cubicBezTo>
                  <a:cubicBezTo>
                    <a:pt x="14016" y="1168"/>
                    <a:pt x="17088" y="0"/>
                    <a:pt x="18864" y="0"/>
                  </a:cubicBezTo>
                  <a:cubicBezTo>
                    <a:pt x="20640" y="0"/>
                    <a:pt x="21120" y="1168"/>
                    <a:pt x="21600" y="2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5111749" y="3493077"/>
              <a:ext cx="177801" cy="14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5975"/>
                  </a:moveTo>
                  <a:cubicBezTo>
                    <a:pt x="514" y="9151"/>
                    <a:pt x="1029" y="12328"/>
                    <a:pt x="1414" y="15346"/>
                  </a:cubicBezTo>
                  <a:cubicBezTo>
                    <a:pt x="1800" y="18363"/>
                    <a:pt x="2057" y="21222"/>
                    <a:pt x="2186" y="21063"/>
                  </a:cubicBezTo>
                  <a:cubicBezTo>
                    <a:pt x="2314" y="20904"/>
                    <a:pt x="2314" y="17728"/>
                    <a:pt x="2957" y="14075"/>
                  </a:cubicBezTo>
                  <a:cubicBezTo>
                    <a:pt x="3600" y="10422"/>
                    <a:pt x="4886" y="6293"/>
                    <a:pt x="6557" y="3593"/>
                  </a:cubicBezTo>
                  <a:cubicBezTo>
                    <a:pt x="8229" y="893"/>
                    <a:pt x="10286" y="-378"/>
                    <a:pt x="12343" y="98"/>
                  </a:cubicBezTo>
                  <a:cubicBezTo>
                    <a:pt x="14400" y="575"/>
                    <a:pt x="16457" y="2798"/>
                    <a:pt x="18000" y="5975"/>
                  </a:cubicBezTo>
                  <a:cubicBezTo>
                    <a:pt x="19543" y="9151"/>
                    <a:pt x="20571" y="13281"/>
                    <a:pt x="21600" y="17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397499" y="3170940"/>
              <a:ext cx="11976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600" fill="norm" stroke="1" extrusionOk="0">
                  <a:moveTo>
                    <a:pt x="0" y="0"/>
                  </a:moveTo>
                  <a:cubicBezTo>
                    <a:pt x="3295" y="944"/>
                    <a:pt x="6590" y="1889"/>
                    <a:pt x="10434" y="3777"/>
                  </a:cubicBezTo>
                  <a:cubicBezTo>
                    <a:pt x="14278" y="5666"/>
                    <a:pt x="18671" y="8498"/>
                    <a:pt x="20136" y="11154"/>
                  </a:cubicBezTo>
                  <a:cubicBezTo>
                    <a:pt x="21600" y="13810"/>
                    <a:pt x="20136" y="16289"/>
                    <a:pt x="17390" y="18000"/>
                  </a:cubicBezTo>
                  <a:cubicBezTo>
                    <a:pt x="14644" y="19711"/>
                    <a:pt x="10617" y="20656"/>
                    <a:pt x="65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5162550" y="2916940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102349" y="3386840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096000" y="3526540"/>
              <a:ext cx="2222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320" y="8640"/>
                    <a:pt x="8640" y="17280"/>
                    <a:pt x="12240" y="19440"/>
                  </a:cubicBezTo>
                  <a:cubicBezTo>
                    <a:pt x="15840" y="21600"/>
                    <a:pt x="1872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692900" y="3025154"/>
              <a:ext cx="2088154" cy="72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62" fill="norm" stroke="1" extrusionOk="0">
                  <a:moveTo>
                    <a:pt x="0" y="16097"/>
                  </a:moveTo>
                  <a:cubicBezTo>
                    <a:pt x="153" y="17613"/>
                    <a:pt x="306" y="19129"/>
                    <a:pt x="416" y="20108"/>
                  </a:cubicBezTo>
                  <a:cubicBezTo>
                    <a:pt x="525" y="21087"/>
                    <a:pt x="591" y="21529"/>
                    <a:pt x="635" y="21560"/>
                  </a:cubicBezTo>
                  <a:cubicBezTo>
                    <a:pt x="678" y="21592"/>
                    <a:pt x="700" y="21213"/>
                    <a:pt x="711" y="19729"/>
                  </a:cubicBezTo>
                  <a:cubicBezTo>
                    <a:pt x="722" y="18245"/>
                    <a:pt x="722" y="15655"/>
                    <a:pt x="733" y="13066"/>
                  </a:cubicBezTo>
                  <a:cubicBezTo>
                    <a:pt x="744" y="10476"/>
                    <a:pt x="766" y="7887"/>
                    <a:pt x="777" y="6245"/>
                  </a:cubicBezTo>
                  <a:cubicBezTo>
                    <a:pt x="788" y="4603"/>
                    <a:pt x="788" y="3908"/>
                    <a:pt x="766" y="3371"/>
                  </a:cubicBezTo>
                  <a:cubicBezTo>
                    <a:pt x="744" y="2834"/>
                    <a:pt x="700" y="2455"/>
                    <a:pt x="722" y="2360"/>
                  </a:cubicBezTo>
                  <a:cubicBezTo>
                    <a:pt x="744" y="2266"/>
                    <a:pt x="832" y="2455"/>
                    <a:pt x="1127" y="2487"/>
                  </a:cubicBezTo>
                  <a:cubicBezTo>
                    <a:pt x="1422" y="2518"/>
                    <a:pt x="1926" y="2392"/>
                    <a:pt x="2604" y="2203"/>
                  </a:cubicBezTo>
                  <a:cubicBezTo>
                    <a:pt x="3283" y="2013"/>
                    <a:pt x="4136" y="1760"/>
                    <a:pt x="5012" y="1571"/>
                  </a:cubicBezTo>
                  <a:cubicBezTo>
                    <a:pt x="5887" y="1381"/>
                    <a:pt x="6784" y="1255"/>
                    <a:pt x="7714" y="1160"/>
                  </a:cubicBezTo>
                  <a:cubicBezTo>
                    <a:pt x="8644" y="1066"/>
                    <a:pt x="9607" y="1003"/>
                    <a:pt x="10526" y="939"/>
                  </a:cubicBezTo>
                  <a:cubicBezTo>
                    <a:pt x="11446" y="876"/>
                    <a:pt x="12321" y="813"/>
                    <a:pt x="13153" y="687"/>
                  </a:cubicBezTo>
                  <a:cubicBezTo>
                    <a:pt x="13984" y="560"/>
                    <a:pt x="14772" y="371"/>
                    <a:pt x="15604" y="245"/>
                  </a:cubicBezTo>
                  <a:cubicBezTo>
                    <a:pt x="16435" y="118"/>
                    <a:pt x="17311" y="55"/>
                    <a:pt x="18197" y="24"/>
                  </a:cubicBezTo>
                  <a:cubicBezTo>
                    <a:pt x="19083" y="-8"/>
                    <a:pt x="19981" y="-8"/>
                    <a:pt x="20495" y="24"/>
                  </a:cubicBezTo>
                  <a:cubicBezTo>
                    <a:pt x="21009" y="55"/>
                    <a:pt x="21140" y="118"/>
                    <a:pt x="21283" y="213"/>
                  </a:cubicBezTo>
                  <a:cubicBezTo>
                    <a:pt x="21425" y="308"/>
                    <a:pt x="21578" y="434"/>
                    <a:pt x="21589" y="560"/>
                  </a:cubicBezTo>
                  <a:cubicBezTo>
                    <a:pt x="21600" y="687"/>
                    <a:pt x="21469" y="813"/>
                    <a:pt x="21326" y="876"/>
                  </a:cubicBezTo>
                  <a:cubicBezTo>
                    <a:pt x="21184" y="939"/>
                    <a:pt x="21031" y="939"/>
                    <a:pt x="20878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6921499" y="3259581"/>
              <a:ext cx="188385" cy="43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4755"/>
                  </a:moveTo>
                  <a:cubicBezTo>
                    <a:pt x="0" y="4228"/>
                    <a:pt x="0" y="3701"/>
                    <a:pt x="485" y="3648"/>
                  </a:cubicBezTo>
                  <a:cubicBezTo>
                    <a:pt x="971" y="3596"/>
                    <a:pt x="1942" y="4017"/>
                    <a:pt x="3276" y="5756"/>
                  </a:cubicBezTo>
                  <a:cubicBezTo>
                    <a:pt x="4611" y="7494"/>
                    <a:pt x="6310" y="10550"/>
                    <a:pt x="7402" y="13079"/>
                  </a:cubicBezTo>
                  <a:cubicBezTo>
                    <a:pt x="8494" y="15608"/>
                    <a:pt x="8980" y="17609"/>
                    <a:pt x="9587" y="19032"/>
                  </a:cubicBezTo>
                  <a:cubicBezTo>
                    <a:pt x="10193" y="20454"/>
                    <a:pt x="10921" y="21297"/>
                    <a:pt x="11407" y="21403"/>
                  </a:cubicBezTo>
                  <a:cubicBezTo>
                    <a:pt x="11892" y="21508"/>
                    <a:pt x="12135" y="20876"/>
                    <a:pt x="13106" y="18768"/>
                  </a:cubicBezTo>
                  <a:cubicBezTo>
                    <a:pt x="14076" y="16661"/>
                    <a:pt x="15775" y="13079"/>
                    <a:pt x="17231" y="9865"/>
                  </a:cubicBezTo>
                  <a:cubicBezTo>
                    <a:pt x="18688" y="6651"/>
                    <a:pt x="19901" y="3807"/>
                    <a:pt x="20629" y="2121"/>
                  </a:cubicBezTo>
                  <a:cubicBezTo>
                    <a:pt x="21357" y="435"/>
                    <a:pt x="21600" y="-92"/>
                    <a:pt x="21600" y="13"/>
                  </a:cubicBezTo>
                  <a:cubicBezTo>
                    <a:pt x="21600" y="119"/>
                    <a:pt x="21357" y="856"/>
                    <a:pt x="21236" y="1488"/>
                  </a:cubicBezTo>
                  <a:cubicBezTo>
                    <a:pt x="21115" y="2121"/>
                    <a:pt x="21115" y="2648"/>
                    <a:pt x="21115" y="3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7100711" y="3501669"/>
              <a:ext cx="138290" cy="11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09" fill="norm" stroke="1" extrusionOk="0">
                  <a:moveTo>
                    <a:pt x="14509" y="12862"/>
                  </a:moveTo>
                  <a:cubicBezTo>
                    <a:pt x="13527" y="8934"/>
                    <a:pt x="12546" y="5007"/>
                    <a:pt x="11237" y="2651"/>
                  </a:cubicBezTo>
                  <a:cubicBezTo>
                    <a:pt x="9927" y="294"/>
                    <a:pt x="8291" y="-491"/>
                    <a:pt x="6818" y="294"/>
                  </a:cubicBezTo>
                  <a:cubicBezTo>
                    <a:pt x="5346" y="1080"/>
                    <a:pt x="4037" y="3436"/>
                    <a:pt x="2891" y="5793"/>
                  </a:cubicBezTo>
                  <a:cubicBezTo>
                    <a:pt x="1746" y="8149"/>
                    <a:pt x="764" y="10505"/>
                    <a:pt x="273" y="12665"/>
                  </a:cubicBezTo>
                  <a:cubicBezTo>
                    <a:pt x="-218" y="14825"/>
                    <a:pt x="-218" y="16789"/>
                    <a:pt x="1746" y="16985"/>
                  </a:cubicBezTo>
                  <a:cubicBezTo>
                    <a:pt x="3709" y="17182"/>
                    <a:pt x="7637" y="15611"/>
                    <a:pt x="10418" y="16004"/>
                  </a:cubicBezTo>
                  <a:cubicBezTo>
                    <a:pt x="13200" y="16396"/>
                    <a:pt x="14837" y="18753"/>
                    <a:pt x="16473" y="19931"/>
                  </a:cubicBezTo>
                  <a:cubicBezTo>
                    <a:pt x="18109" y="21109"/>
                    <a:pt x="19746" y="21109"/>
                    <a:pt x="21382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7219950" y="3475740"/>
              <a:ext cx="127000" cy="16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4985"/>
                  </a:moveTo>
                  <a:cubicBezTo>
                    <a:pt x="1440" y="4154"/>
                    <a:pt x="2880" y="3323"/>
                    <a:pt x="4500" y="3323"/>
                  </a:cubicBezTo>
                  <a:cubicBezTo>
                    <a:pt x="6120" y="3323"/>
                    <a:pt x="7920" y="4154"/>
                    <a:pt x="10260" y="6508"/>
                  </a:cubicBezTo>
                  <a:cubicBezTo>
                    <a:pt x="12600" y="8862"/>
                    <a:pt x="15480" y="12738"/>
                    <a:pt x="16560" y="15508"/>
                  </a:cubicBezTo>
                  <a:cubicBezTo>
                    <a:pt x="17640" y="18277"/>
                    <a:pt x="16920" y="19938"/>
                    <a:pt x="15660" y="20769"/>
                  </a:cubicBezTo>
                  <a:cubicBezTo>
                    <a:pt x="14400" y="21600"/>
                    <a:pt x="12600" y="21600"/>
                    <a:pt x="10980" y="20769"/>
                  </a:cubicBezTo>
                  <a:cubicBezTo>
                    <a:pt x="9360" y="19938"/>
                    <a:pt x="7920" y="18277"/>
                    <a:pt x="8100" y="14954"/>
                  </a:cubicBezTo>
                  <a:cubicBezTo>
                    <a:pt x="8280" y="11631"/>
                    <a:pt x="10080" y="6646"/>
                    <a:pt x="12600" y="3877"/>
                  </a:cubicBezTo>
                  <a:cubicBezTo>
                    <a:pt x="15120" y="1108"/>
                    <a:pt x="1836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435893" y="3328619"/>
              <a:ext cx="122870" cy="36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417" fill="norm" stroke="1" extrusionOk="0">
                  <a:moveTo>
                    <a:pt x="20177" y="3008"/>
                  </a:moveTo>
                  <a:cubicBezTo>
                    <a:pt x="20531" y="2026"/>
                    <a:pt x="20885" y="1044"/>
                    <a:pt x="20000" y="492"/>
                  </a:cubicBezTo>
                  <a:cubicBezTo>
                    <a:pt x="19115" y="-60"/>
                    <a:pt x="16990" y="-183"/>
                    <a:pt x="14865" y="308"/>
                  </a:cubicBezTo>
                  <a:cubicBezTo>
                    <a:pt x="12741" y="799"/>
                    <a:pt x="10616" y="1903"/>
                    <a:pt x="7783" y="4112"/>
                  </a:cubicBezTo>
                  <a:cubicBezTo>
                    <a:pt x="4951" y="6322"/>
                    <a:pt x="1410" y="9635"/>
                    <a:pt x="347" y="12519"/>
                  </a:cubicBezTo>
                  <a:cubicBezTo>
                    <a:pt x="-715" y="15403"/>
                    <a:pt x="701" y="17858"/>
                    <a:pt x="4065" y="19269"/>
                  </a:cubicBezTo>
                  <a:cubicBezTo>
                    <a:pt x="7429" y="20681"/>
                    <a:pt x="12741" y="21049"/>
                    <a:pt x="18052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7626387" y="3408006"/>
              <a:ext cx="171413" cy="26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5" fill="norm" stroke="1" extrusionOk="0">
                  <a:moveTo>
                    <a:pt x="786" y="3881"/>
                  </a:moveTo>
                  <a:cubicBezTo>
                    <a:pt x="1312" y="3037"/>
                    <a:pt x="1839" y="2194"/>
                    <a:pt x="4078" y="1434"/>
                  </a:cubicBezTo>
                  <a:cubicBezTo>
                    <a:pt x="6317" y="675"/>
                    <a:pt x="10269" y="0"/>
                    <a:pt x="12639" y="0"/>
                  </a:cubicBezTo>
                  <a:cubicBezTo>
                    <a:pt x="15010" y="0"/>
                    <a:pt x="15800" y="675"/>
                    <a:pt x="14747" y="3037"/>
                  </a:cubicBezTo>
                  <a:cubicBezTo>
                    <a:pt x="13693" y="5400"/>
                    <a:pt x="10795" y="9450"/>
                    <a:pt x="8161" y="12403"/>
                  </a:cubicBezTo>
                  <a:cubicBezTo>
                    <a:pt x="5527" y="15356"/>
                    <a:pt x="3156" y="17212"/>
                    <a:pt x="1708" y="18563"/>
                  </a:cubicBezTo>
                  <a:cubicBezTo>
                    <a:pt x="259" y="19912"/>
                    <a:pt x="-268" y="20756"/>
                    <a:pt x="127" y="21178"/>
                  </a:cubicBezTo>
                  <a:cubicBezTo>
                    <a:pt x="522" y="21600"/>
                    <a:pt x="1839" y="21600"/>
                    <a:pt x="5527" y="21094"/>
                  </a:cubicBezTo>
                  <a:cubicBezTo>
                    <a:pt x="9215" y="20588"/>
                    <a:pt x="15273" y="19575"/>
                    <a:pt x="21332" y="18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7893050" y="3532890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21600"/>
                    <a:pt x="12218" y="21600"/>
                    <a:pt x="15818" y="18000"/>
                  </a:cubicBezTo>
                  <a:cubicBezTo>
                    <a:pt x="19418" y="14400"/>
                    <a:pt x="2050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8018827" y="3424940"/>
              <a:ext cx="1392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8313465" y="3349103"/>
              <a:ext cx="151086" cy="36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55" fill="norm" stroke="1" extrusionOk="0">
                  <a:moveTo>
                    <a:pt x="19345" y="352"/>
                  </a:moveTo>
                  <a:cubicBezTo>
                    <a:pt x="17569" y="103"/>
                    <a:pt x="15794" y="-145"/>
                    <a:pt x="14167" y="103"/>
                  </a:cubicBezTo>
                  <a:cubicBezTo>
                    <a:pt x="12539" y="352"/>
                    <a:pt x="11060" y="1096"/>
                    <a:pt x="8841" y="2896"/>
                  </a:cubicBezTo>
                  <a:cubicBezTo>
                    <a:pt x="6621" y="4696"/>
                    <a:pt x="3662" y="7552"/>
                    <a:pt x="1887" y="10531"/>
                  </a:cubicBezTo>
                  <a:cubicBezTo>
                    <a:pt x="112" y="13510"/>
                    <a:pt x="-480" y="16614"/>
                    <a:pt x="408" y="18600"/>
                  </a:cubicBezTo>
                  <a:cubicBezTo>
                    <a:pt x="1295" y="20586"/>
                    <a:pt x="3662" y="21455"/>
                    <a:pt x="7361" y="21455"/>
                  </a:cubicBezTo>
                  <a:cubicBezTo>
                    <a:pt x="11060" y="21455"/>
                    <a:pt x="16090" y="20586"/>
                    <a:pt x="21120" y="19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8489950" y="3424940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8642846" y="3325049"/>
              <a:ext cx="135117" cy="16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293" fill="norm" stroke="1" extrusionOk="0">
                  <a:moveTo>
                    <a:pt x="20541" y="2985"/>
                  </a:moveTo>
                  <a:cubicBezTo>
                    <a:pt x="20869" y="1652"/>
                    <a:pt x="21196" y="318"/>
                    <a:pt x="20378" y="52"/>
                  </a:cubicBezTo>
                  <a:cubicBezTo>
                    <a:pt x="19560" y="-215"/>
                    <a:pt x="17596" y="585"/>
                    <a:pt x="14814" y="1785"/>
                  </a:cubicBezTo>
                  <a:cubicBezTo>
                    <a:pt x="12032" y="2985"/>
                    <a:pt x="8432" y="4585"/>
                    <a:pt x="6141" y="5918"/>
                  </a:cubicBezTo>
                  <a:cubicBezTo>
                    <a:pt x="3851" y="7252"/>
                    <a:pt x="2869" y="8318"/>
                    <a:pt x="3360" y="8852"/>
                  </a:cubicBezTo>
                  <a:cubicBezTo>
                    <a:pt x="3851" y="9385"/>
                    <a:pt x="5814" y="9385"/>
                    <a:pt x="7614" y="9385"/>
                  </a:cubicBezTo>
                  <a:cubicBezTo>
                    <a:pt x="9414" y="9385"/>
                    <a:pt x="11051" y="9385"/>
                    <a:pt x="12687" y="9652"/>
                  </a:cubicBezTo>
                  <a:cubicBezTo>
                    <a:pt x="14323" y="9918"/>
                    <a:pt x="15960" y="10452"/>
                    <a:pt x="16123" y="11252"/>
                  </a:cubicBezTo>
                  <a:cubicBezTo>
                    <a:pt x="16287" y="12052"/>
                    <a:pt x="14978" y="13118"/>
                    <a:pt x="12523" y="14318"/>
                  </a:cubicBezTo>
                  <a:cubicBezTo>
                    <a:pt x="10069" y="15518"/>
                    <a:pt x="6469" y="16852"/>
                    <a:pt x="3851" y="18052"/>
                  </a:cubicBezTo>
                  <a:cubicBezTo>
                    <a:pt x="1232" y="19252"/>
                    <a:pt x="-404" y="20318"/>
                    <a:pt x="87" y="20852"/>
                  </a:cubicBezTo>
                  <a:cubicBezTo>
                    <a:pt x="578" y="21385"/>
                    <a:pt x="3196" y="21385"/>
                    <a:pt x="6469" y="21118"/>
                  </a:cubicBezTo>
                  <a:cubicBezTo>
                    <a:pt x="9741" y="20852"/>
                    <a:pt x="13669" y="20318"/>
                    <a:pt x="17596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8820149" y="3348740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4800"/>
                    <a:pt x="12126" y="9600"/>
                    <a:pt x="15726" y="13200"/>
                  </a:cubicBezTo>
                  <a:cubicBezTo>
                    <a:pt x="19326" y="16800"/>
                    <a:pt x="20463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8826499" y="3329690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3825"/>
                    <a:pt x="10957" y="7650"/>
                    <a:pt x="7357" y="11250"/>
                  </a:cubicBezTo>
                  <a:cubicBezTo>
                    <a:pt x="3757" y="14850"/>
                    <a:pt x="1878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985250" y="3450340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9042400" y="336779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566150" y="3596340"/>
              <a:ext cx="3619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537" y="11670"/>
                    <a:pt x="7074" y="3363"/>
                    <a:pt x="10674" y="870"/>
                  </a:cubicBezTo>
                  <a:cubicBezTo>
                    <a:pt x="14274" y="-1622"/>
                    <a:pt x="1793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8772277" y="3612177"/>
              <a:ext cx="145801" cy="13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64" fill="norm" stroke="1" extrusionOk="0">
                  <a:moveTo>
                    <a:pt x="3276" y="6395"/>
                  </a:moveTo>
                  <a:cubicBezTo>
                    <a:pt x="2659" y="9668"/>
                    <a:pt x="2042" y="12941"/>
                    <a:pt x="1425" y="15723"/>
                  </a:cubicBezTo>
                  <a:cubicBezTo>
                    <a:pt x="808" y="18505"/>
                    <a:pt x="191" y="20795"/>
                    <a:pt x="36" y="21123"/>
                  </a:cubicBezTo>
                  <a:cubicBezTo>
                    <a:pt x="-118" y="21450"/>
                    <a:pt x="191" y="19814"/>
                    <a:pt x="1579" y="16541"/>
                  </a:cubicBezTo>
                  <a:cubicBezTo>
                    <a:pt x="2968" y="13268"/>
                    <a:pt x="5436" y="8359"/>
                    <a:pt x="8368" y="5086"/>
                  </a:cubicBezTo>
                  <a:cubicBezTo>
                    <a:pt x="11299" y="1814"/>
                    <a:pt x="14693" y="177"/>
                    <a:pt x="17008" y="14"/>
                  </a:cubicBezTo>
                  <a:cubicBezTo>
                    <a:pt x="19322" y="-150"/>
                    <a:pt x="20556" y="1159"/>
                    <a:pt x="21019" y="4105"/>
                  </a:cubicBezTo>
                  <a:cubicBezTo>
                    <a:pt x="21482" y="7050"/>
                    <a:pt x="21173" y="11632"/>
                    <a:pt x="20865" y="16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9055100" y="3342390"/>
              <a:ext cx="11082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9600" y="0"/>
                  </a:moveTo>
                  <a:cubicBezTo>
                    <a:pt x="13600" y="2073"/>
                    <a:pt x="17600" y="4145"/>
                    <a:pt x="19600" y="6491"/>
                  </a:cubicBezTo>
                  <a:cubicBezTo>
                    <a:pt x="21600" y="8836"/>
                    <a:pt x="21600" y="11455"/>
                    <a:pt x="18000" y="14018"/>
                  </a:cubicBezTo>
                  <a:cubicBezTo>
                    <a:pt x="14400" y="16582"/>
                    <a:pt x="7200" y="190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9188450" y="3323340"/>
              <a:ext cx="10111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9257" y="0"/>
                  </a:moveTo>
                  <a:cubicBezTo>
                    <a:pt x="11902" y="847"/>
                    <a:pt x="14547" y="1694"/>
                    <a:pt x="16971" y="3653"/>
                  </a:cubicBezTo>
                  <a:cubicBezTo>
                    <a:pt x="19396" y="5612"/>
                    <a:pt x="21600" y="8682"/>
                    <a:pt x="20939" y="11541"/>
                  </a:cubicBezTo>
                  <a:cubicBezTo>
                    <a:pt x="20278" y="14400"/>
                    <a:pt x="16751" y="17047"/>
                    <a:pt x="12784" y="18688"/>
                  </a:cubicBezTo>
                  <a:cubicBezTo>
                    <a:pt x="8816" y="20329"/>
                    <a:pt x="4408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463800" y="4752090"/>
              <a:ext cx="323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9" y="10800"/>
                    <a:pt x="7059" y="0"/>
                    <a:pt x="10659" y="0"/>
                  </a:cubicBezTo>
                  <a:cubicBezTo>
                    <a:pt x="14259" y="0"/>
                    <a:pt x="179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2470150" y="4898140"/>
              <a:ext cx="241300" cy="5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93" fill="norm" stroke="1" extrusionOk="0">
                  <a:moveTo>
                    <a:pt x="0" y="15641"/>
                  </a:moveTo>
                  <a:cubicBezTo>
                    <a:pt x="758" y="18621"/>
                    <a:pt x="1516" y="21600"/>
                    <a:pt x="5116" y="18993"/>
                  </a:cubicBezTo>
                  <a:cubicBezTo>
                    <a:pt x="8716" y="16386"/>
                    <a:pt x="15158" y="81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2553550" y="4434590"/>
              <a:ext cx="170601" cy="19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29" fill="norm" stroke="1" extrusionOk="0">
                  <a:moveTo>
                    <a:pt x="3893" y="0"/>
                  </a:moveTo>
                  <a:cubicBezTo>
                    <a:pt x="3093" y="4181"/>
                    <a:pt x="2293" y="8361"/>
                    <a:pt x="1626" y="11381"/>
                  </a:cubicBezTo>
                  <a:cubicBezTo>
                    <a:pt x="960" y="14400"/>
                    <a:pt x="426" y="16258"/>
                    <a:pt x="160" y="17768"/>
                  </a:cubicBezTo>
                  <a:cubicBezTo>
                    <a:pt x="-107" y="19277"/>
                    <a:pt x="-107" y="20439"/>
                    <a:pt x="693" y="21019"/>
                  </a:cubicBezTo>
                  <a:cubicBezTo>
                    <a:pt x="1493" y="21600"/>
                    <a:pt x="3093" y="21600"/>
                    <a:pt x="6693" y="20787"/>
                  </a:cubicBezTo>
                  <a:cubicBezTo>
                    <a:pt x="10293" y="19974"/>
                    <a:pt x="15893" y="18348"/>
                    <a:pt x="21493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720181" y="4480744"/>
              <a:ext cx="134754" cy="8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0615" fill="norm" stroke="1" extrusionOk="0">
                  <a:moveTo>
                    <a:pt x="17046" y="5757"/>
                  </a:moveTo>
                  <a:cubicBezTo>
                    <a:pt x="16079" y="3186"/>
                    <a:pt x="15112" y="615"/>
                    <a:pt x="12855" y="100"/>
                  </a:cubicBezTo>
                  <a:cubicBezTo>
                    <a:pt x="10599" y="-414"/>
                    <a:pt x="7052" y="1129"/>
                    <a:pt x="4796" y="2929"/>
                  </a:cubicBezTo>
                  <a:cubicBezTo>
                    <a:pt x="2539" y="4729"/>
                    <a:pt x="1572" y="6786"/>
                    <a:pt x="766" y="9357"/>
                  </a:cubicBezTo>
                  <a:cubicBezTo>
                    <a:pt x="-40" y="11929"/>
                    <a:pt x="-685" y="15015"/>
                    <a:pt x="1411" y="17329"/>
                  </a:cubicBezTo>
                  <a:cubicBezTo>
                    <a:pt x="3506" y="19643"/>
                    <a:pt x="8342" y="21186"/>
                    <a:pt x="12049" y="20415"/>
                  </a:cubicBezTo>
                  <a:cubicBezTo>
                    <a:pt x="15757" y="19643"/>
                    <a:pt x="18336" y="16557"/>
                    <a:pt x="19625" y="13729"/>
                  </a:cubicBezTo>
                  <a:cubicBezTo>
                    <a:pt x="20915" y="10900"/>
                    <a:pt x="20915" y="8329"/>
                    <a:pt x="18981" y="6272"/>
                  </a:cubicBezTo>
                  <a:cubicBezTo>
                    <a:pt x="17046" y="4215"/>
                    <a:pt x="13178" y="2672"/>
                    <a:pt x="9309" y="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870200" y="4459990"/>
              <a:ext cx="82550" cy="12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1080"/>
                  </a:moveTo>
                  <a:cubicBezTo>
                    <a:pt x="3877" y="7200"/>
                    <a:pt x="7754" y="13320"/>
                    <a:pt x="10800" y="16920"/>
                  </a:cubicBezTo>
                  <a:cubicBezTo>
                    <a:pt x="13846" y="20520"/>
                    <a:pt x="16062" y="21600"/>
                    <a:pt x="17723" y="21240"/>
                  </a:cubicBezTo>
                  <a:cubicBezTo>
                    <a:pt x="19385" y="20880"/>
                    <a:pt x="20492" y="19080"/>
                    <a:pt x="21046" y="15300"/>
                  </a:cubicBezTo>
                  <a:cubicBezTo>
                    <a:pt x="21600" y="11520"/>
                    <a:pt x="2160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3334175" y="4447290"/>
              <a:ext cx="2926926" cy="68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69" fill="norm" stroke="1" extrusionOk="0">
                  <a:moveTo>
                    <a:pt x="138" y="16150"/>
                  </a:moveTo>
                  <a:cubicBezTo>
                    <a:pt x="91" y="16881"/>
                    <a:pt x="44" y="17612"/>
                    <a:pt x="20" y="18410"/>
                  </a:cubicBezTo>
                  <a:cubicBezTo>
                    <a:pt x="-3" y="19207"/>
                    <a:pt x="-3" y="20071"/>
                    <a:pt x="5" y="20670"/>
                  </a:cubicBezTo>
                  <a:cubicBezTo>
                    <a:pt x="13" y="21268"/>
                    <a:pt x="28" y="21600"/>
                    <a:pt x="52" y="21567"/>
                  </a:cubicBezTo>
                  <a:cubicBezTo>
                    <a:pt x="75" y="21534"/>
                    <a:pt x="106" y="21135"/>
                    <a:pt x="138" y="19905"/>
                  </a:cubicBezTo>
                  <a:cubicBezTo>
                    <a:pt x="169" y="18676"/>
                    <a:pt x="200" y="16615"/>
                    <a:pt x="239" y="14223"/>
                  </a:cubicBezTo>
                  <a:cubicBezTo>
                    <a:pt x="278" y="11830"/>
                    <a:pt x="325" y="9105"/>
                    <a:pt x="380" y="7211"/>
                  </a:cubicBezTo>
                  <a:cubicBezTo>
                    <a:pt x="434" y="5317"/>
                    <a:pt x="497" y="4254"/>
                    <a:pt x="528" y="3556"/>
                  </a:cubicBezTo>
                  <a:cubicBezTo>
                    <a:pt x="559" y="2858"/>
                    <a:pt x="559" y="2526"/>
                    <a:pt x="528" y="2260"/>
                  </a:cubicBezTo>
                  <a:cubicBezTo>
                    <a:pt x="497" y="1994"/>
                    <a:pt x="434" y="1794"/>
                    <a:pt x="450" y="1695"/>
                  </a:cubicBezTo>
                  <a:cubicBezTo>
                    <a:pt x="466" y="1595"/>
                    <a:pt x="559" y="1595"/>
                    <a:pt x="840" y="1429"/>
                  </a:cubicBezTo>
                  <a:cubicBezTo>
                    <a:pt x="1122" y="1263"/>
                    <a:pt x="1590" y="930"/>
                    <a:pt x="2121" y="698"/>
                  </a:cubicBezTo>
                  <a:cubicBezTo>
                    <a:pt x="2652" y="465"/>
                    <a:pt x="3246" y="332"/>
                    <a:pt x="3863" y="233"/>
                  </a:cubicBezTo>
                  <a:cubicBezTo>
                    <a:pt x="4479" y="133"/>
                    <a:pt x="5120" y="66"/>
                    <a:pt x="5737" y="33"/>
                  </a:cubicBezTo>
                  <a:cubicBezTo>
                    <a:pt x="6354" y="0"/>
                    <a:pt x="6947" y="0"/>
                    <a:pt x="7548" y="0"/>
                  </a:cubicBezTo>
                  <a:cubicBezTo>
                    <a:pt x="8150" y="0"/>
                    <a:pt x="8759" y="0"/>
                    <a:pt x="9337" y="0"/>
                  </a:cubicBezTo>
                  <a:cubicBezTo>
                    <a:pt x="9915" y="0"/>
                    <a:pt x="10461" y="0"/>
                    <a:pt x="11000" y="0"/>
                  </a:cubicBezTo>
                  <a:cubicBezTo>
                    <a:pt x="11539" y="0"/>
                    <a:pt x="12070" y="0"/>
                    <a:pt x="12624" y="33"/>
                  </a:cubicBezTo>
                  <a:cubicBezTo>
                    <a:pt x="13179" y="66"/>
                    <a:pt x="13757" y="133"/>
                    <a:pt x="14311" y="266"/>
                  </a:cubicBezTo>
                  <a:cubicBezTo>
                    <a:pt x="14866" y="399"/>
                    <a:pt x="15397" y="598"/>
                    <a:pt x="15967" y="798"/>
                  </a:cubicBezTo>
                  <a:cubicBezTo>
                    <a:pt x="16537" y="997"/>
                    <a:pt x="17146" y="1196"/>
                    <a:pt x="17739" y="1429"/>
                  </a:cubicBezTo>
                  <a:cubicBezTo>
                    <a:pt x="18333" y="1662"/>
                    <a:pt x="18911" y="1927"/>
                    <a:pt x="19457" y="2094"/>
                  </a:cubicBezTo>
                  <a:cubicBezTo>
                    <a:pt x="20004" y="2260"/>
                    <a:pt x="20519" y="2326"/>
                    <a:pt x="20871" y="2293"/>
                  </a:cubicBezTo>
                  <a:cubicBezTo>
                    <a:pt x="21222" y="2260"/>
                    <a:pt x="21410" y="2127"/>
                    <a:pt x="21597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3575050" y="4712884"/>
              <a:ext cx="177800" cy="36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3789"/>
                  </a:moveTo>
                  <a:cubicBezTo>
                    <a:pt x="0" y="2796"/>
                    <a:pt x="0" y="1803"/>
                    <a:pt x="386" y="1927"/>
                  </a:cubicBezTo>
                  <a:cubicBezTo>
                    <a:pt x="771" y="2051"/>
                    <a:pt x="1543" y="3293"/>
                    <a:pt x="3214" y="6086"/>
                  </a:cubicBezTo>
                  <a:cubicBezTo>
                    <a:pt x="4886" y="8879"/>
                    <a:pt x="7457" y="13224"/>
                    <a:pt x="8871" y="15707"/>
                  </a:cubicBezTo>
                  <a:cubicBezTo>
                    <a:pt x="10286" y="18189"/>
                    <a:pt x="10543" y="18810"/>
                    <a:pt x="11057" y="19617"/>
                  </a:cubicBezTo>
                  <a:cubicBezTo>
                    <a:pt x="11571" y="20424"/>
                    <a:pt x="12343" y="21417"/>
                    <a:pt x="12729" y="21479"/>
                  </a:cubicBezTo>
                  <a:cubicBezTo>
                    <a:pt x="13114" y="21541"/>
                    <a:pt x="13114" y="20672"/>
                    <a:pt x="13371" y="18748"/>
                  </a:cubicBezTo>
                  <a:cubicBezTo>
                    <a:pt x="13629" y="16824"/>
                    <a:pt x="14143" y="13844"/>
                    <a:pt x="15171" y="10927"/>
                  </a:cubicBezTo>
                  <a:cubicBezTo>
                    <a:pt x="16200" y="8010"/>
                    <a:pt x="17743" y="5155"/>
                    <a:pt x="18900" y="3169"/>
                  </a:cubicBezTo>
                  <a:cubicBezTo>
                    <a:pt x="20057" y="1182"/>
                    <a:pt x="20829" y="65"/>
                    <a:pt x="21214" y="3"/>
                  </a:cubicBezTo>
                  <a:cubicBezTo>
                    <a:pt x="21600" y="-59"/>
                    <a:pt x="21600" y="934"/>
                    <a:pt x="21600" y="1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3709440" y="4873235"/>
              <a:ext cx="195811" cy="11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493" fill="norm" stroke="1" extrusionOk="0">
                  <a:moveTo>
                    <a:pt x="15215" y="6504"/>
                  </a:moveTo>
                  <a:cubicBezTo>
                    <a:pt x="13357" y="3575"/>
                    <a:pt x="11499" y="646"/>
                    <a:pt x="9176" y="97"/>
                  </a:cubicBezTo>
                  <a:cubicBezTo>
                    <a:pt x="6854" y="-452"/>
                    <a:pt x="4067" y="1379"/>
                    <a:pt x="2441" y="4124"/>
                  </a:cubicBezTo>
                  <a:cubicBezTo>
                    <a:pt x="815" y="6870"/>
                    <a:pt x="351" y="10531"/>
                    <a:pt x="118" y="13277"/>
                  </a:cubicBezTo>
                  <a:cubicBezTo>
                    <a:pt x="-114" y="16023"/>
                    <a:pt x="-114" y="17853"/>
                    <a:pt x="1163" y="19134"/>
                  </a:cubicBezTo>
                  <a:cubicBezTo>
                    <a:pt x="2441" y="20416"/>
                    <a:pt x="4996" y="21148"/>
                    <a:pt x="6970" y="19684"/>
                  </a:cubicBezTo>
                  <a:cubicBezTo>
                    <a:pt x="8944" y="18219"/>
                    <a:pt x="10338" y="14558"/>
                    <a:pt x="11151" y="11812"/>
                  </a:cubicBezTo>
                  <a:cubicBezTo>
                    <a:pt x="11963" y="9067"/>
                    <a:pt x="12196" y="7236"/>
                    <a:pt x="12544" y="7236"/>
                  </a:cubicBezTo>
                  <a:cubicBezTo>
                    <a:pt x="12892" y="7236"/>
                    <a:pt x="13357" y="9067"/>
                    <a:pt x="14286" y="11263"/>
                  </a:cubicBezTo>
                  <a:cubicBezTo>
                    <a:pt x="15215" y="13460"/>
                    <a:pt x="16609" y="16023"/>
                    <a:pt x="17886" y="17121"/>
                  </a:cubicBezTo>
                  <a:cubicBezTo>
                    <a:pt x="19163" y="18219"/>
                    <a:pt x="20325" y="17853"/>
                    <a:pt x="21486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3890105" y="4815590"/>
              <a:ext cx="154846" cy="17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0" fill="norm" stroke="1" extrusionOk="0">
                  <a:moveTo>
                    <a:pt x="337" y="10800"/>
                  </a:moveTo>
                  <a:cubicBezTo>
                    <a:pt x="45" y="9514"/>
                    <a:pt x="-247" y="8229"/>
                    <a:pt x="337" y="7586"/>
                  </a:cubicBezTo>
                  <a:cubicBezTo>
                    <a:pt x="921" y="6943"/>
                    <a:pt x="2380" y="6943"/>
                    <a:pt x="4423" y="8229"/>
                  </a:cubicBezTo>
                  <a:cubicBezTo>
                    <a:pt x="6467" y="9514"/>
                    <a:pt x="9094" y="12086"/>
                    <a:pt x="10699" y="14014"/>
                  </a:cubicBezTo>
                  <a:cubicBezTo>
                    <a:pt x="12304" y="15943"/>
                    <a:pt x="12888" y="17229"/>
                    <a:pt x="13034" y="18514"/>
                  </a:cubicBezTo>
                  <a:cubicBezTo>
                    <a:pt x="13180" y="19800"/>
                    <a:pt x="12888" y="21086"/>
                    <a:pt x="12158" y="21343"/>
                  </a:cubicBezTo>
                  <a:cubicBezTo>
                    <a:pt x="11429" y="21600"/>
                    <a:pt x="10261" y="20829"/>
                    <a:pt x="9531" y="18514"/>
                  </a:cubicBezTo>
                  <a:cubicBezTo>
                    <a:pt x="8802" y="16200"/>
                    <a:pt x="8510" y="12343"/>
                    <a:pt x="10553" y="9000"/>
                  </a:cubicBezTo>
                  <a:cubicBezTo>
                    <a:pt x="12596" y="5657"/>
                    <a:pt x="16975" y="2829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134345" y="4685329"/>
              <a:ext cx="82055" cy="3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533" fill="norm" stroke="1" extrusionOk="0">
                  <a:moveTo>
                    <a:pt x="17694" y="1528"/>
                  </a:moveTo>
                  <a:cubicBezTo>
                    <a:pt x="17694" y="803"/>
                    <a:pt x="17694" y="78"/>
                    <a:pt x="16344" y="5"/>
                  </a:cubicBezTo>
                  <a:cubicBezTo>
                    <a:pt x="14994" y="-67"/>
                    <a:pt x="12294" y="513"/>
                    <a:pt x="8784" y="2977"/>
                  </a:cubicBezTo>
                  <a:cubicBezTo>
                    <a:pt x="5274" y="5442"/>
                    <a:pt x="954" y="9791"/>
                    <a:pt x="144" y="13125"/>
                  </a:cubicBezTo>
                  <a:cubicBezTo>
                    <a:pt x="-666" y="16459"/>
                    <a:pt x="2034" y="18779"/>
                    <a:pt x="6084" y="20011"/>
                  </a:cubicBezTo>
                  <a:cubicBezTo>
                    <a:pt x="10134" y="21243"/>
                    <a:pt x="15534" y="21388"/>
                    <a:pt x="20934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248150" y="4754952"/>
              <a:ext cx="184150" cy="20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1014"/>
                  </a:moveTo>
                  <a:cubicBezTo>
                    <a:pt x="993" y="360"/>
                    <a:pt x="1986" y="-295"/>
                    <a:pt x="4097" y="141"/>
                  </a:cubicBezTo>
                  <a:cubicBezTo>
                    <a:pt x="6207" y="578"/>
                    <a:pt x="9434" y="2105"/>
                    <a:pt x="11048" y="4069"/>
                  </a:cubicBezTo>
                  <a:cubicBezTo>
                    <a:pt x="12662" y="6032"/>
                    <a:pt x="12662" y="8432"/>
                    <a:pt x="11917" y="10723"/>
                  </a:cubicBezTo>
                  <a:cubicBezTo>
                    <a:pt x="11172" y="13014"/>
                    <a:pt x="9683" y="15196"/>
                    <a:pt x="8317" y="16941"/>
                  </a:cubicBezTo>
                  <a:cubicBezTo>
                    <a:pt x="6952" y="18687"/>
                    <a:pt x="5710" y="19996"/>
                    <a:pt x="6083" y="20650"/>
                  </a:cubicBezTo>
                  <a:cubicBezTo>
                    <a:pt x="6455" y="21305"/>
                    <a:pt x="8441" y="21305"/>
                    <a:pt x="11297" y="20650"/>
                  </a:cubicBezTo>
                  <a:cubicBezTo>
                    <a:pt x="14152" y="19996"/>
                    <a:pt x="17876" y="18687"/>
                    <a:pt x="21600" y="17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438649" y="4726690"/>
              <a:ext cx="11355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0" y="0"/>
                  </a:moveTo>
                  <a:cubicBezTo>
                    <a:pt x="6943" y="2492"/>
                    <a:pt x="13886" y="4985"/>
                    <a:pt x="17550" y="7615"/>
                  </a:cubicBezTo>
                  <a:cubicBezTo>
                    <a:pt x="21214" y="10246"/>
                    <a:pt x="21600" y="13015"/>
                    <a:pt x="19093" y="15369"/>
                  </a:cubicBezTo>
                  <a:cubicBezTo>
                    <a:pt x="16586" y="17723"/>
                    <a:pt x="11186" y="19662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724400" y="4898140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6800"/>
                    <a:pt x="10697" y="12000"/>
                    <a:pt x="14297" y="8400"/>
                  </a:cubicBezTo>
                  <a:cubicBezTo>
                    <a:pt x="17897" y="4800"/>
                    <a:pt x="1974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806950" y="4860040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152"/>
                    <a:pt x="14400" y="2304"/>
                    <a:pt x="18000" y="5904"/>
                  </a:cubicBezTo>
                  <a:cubicBezTo>
                    <a:pt x="21600" y="9504"/>
                    <a:pt x="21600" y="155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080000" y="4720340"/>
              <a:ext cx="158750" cy="25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536"/>
                  </a:moveTo>
                  <a:cubicBezTo>
                    <a:pt x="1728" y="4284"/>
                    <a:pt x="3456" y="8033"/>
                    <a:pt x="4896" y="11157"/>
                  </a:cubicBezTo>
                  <a:cubicBezTo>
                    <a:pt x="6336" y="14281"/>
                    <a:pt x="7488" y="16780"/>
                    <a:pt x="8352" y="18565"/>
                  </a:cubicBezTo>
                  <a:cubicBezTo>
                    <a:pt x="9216" y="20350"/>
                    <a:pt x="9792" y="21421"/>
                    <a:pt x="10512" y="21511"/>
                  </a:cubicBezTo>
                  <a:cubicBezTo>
                    <a:pt x="11232" y="21600"/>
                    <a:pt x="12096" y="20707"/>
                    <a:pt x="13104" y="17940"/>
                  </a:cubicBezTo>
                  <a:cubicBezTo>
                    <a:pt x="14112" y="15174"/>
                    <a:pt x="15264" y="10532"/>
                    <a:pt x="16704" y="7230"/>
                  </a:cubicBezTo>
                  <a:cubicBezTo>
                    <a:pt x="18144" y="3927"/>
                    <a:pt x="1987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226555" y="4829233"/>
              <a:ext cx="101095" cy="11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1" fill="norm" stroke="1" extrusionOk="0">
                  <a:moveTo>
                    <a:pt x="14743" y="8926"/>
                  </a:moveTo>
                  <a:cubicBezTo>
                    <a:pt x="13843" y="7031"/>
                    <a:pt x="12943" y="5136"/>
                    <a:pt x="11818" y="3431"/>
                  </a:cubicBezTo>
                  <a:cubicBezTo>
                    <a:pt x="10693" y="1726"/>
                    <a:pt x="9343" y="210"/>
                    <a:pt x="7543" y="20"/>
                  </a:cubicBezTo>
                  <a:cubicBezTo>
                    <a:pt x="5743" y="-169"/>
                    <a:pt x="3493" y="968"/>
                    <a:pt x="2143" y="2484"/>
                  </a:cubicBezTo>
                  <a:cubicBezTo>
                    <a:pt x="793" y="3999"/>
                    <a:pt x="343" y="5894"/>
                    <a:pt x="118" y="8547"/>
                  </a:cubicBezTo>
                  <a:cubicBezTo>
                    <a:pt x="-107" y="11199"/>
                    <a:pt x="-107" y="14610"/>
                    <a:pt x="1018" y="16315"/>
                  </a:cubicBezTo>
                  <a:cubicBezTo>
                    <a:pt x="2143" y="18020"/>
                    <a:pt x="4393" y="18020"/>
                    <a:pt x="6193" y="17073"/>
                  </a:cubicBezTo>
                  <a:cubicBezTo>
                    <a:pt x="7993" y="16126"/>
                    <a:pt x="9343" y="14231"/>
                    <a:pt x="10918" y="12147"/>
                  </a:cubicBezTo>
                  <a:cubicBezTo>
                    <a:pt x="12493" y="10063"/>
                    <a:pt x="14293" y="7789"/>
                    <a:pt x="15193" y="7599"/>
                  </a:cubicBezTo>
                  <a:cubicBezTo>
                    <a:pt x="16093" y="7410"/>
                    <a:pt x="16093" y="9305"/>
                    <a:pt x="16993" y="11957"/>
                  </a:cubicBezTo>
                  <a:cubicBezTo>
                    <a:pt x="17893" y="14610"/>
                    <a:pt x="19693" y="18020"/>
                    <a:pt x="21493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340349" y="4815590"/>
              <a:ext cx="127001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558"/>
                  </a:moveTo>
                  <a:cubicBezTo>
                    <a:pt x="3240" y="5400"/>
                    <a:pt x="6480" y="8242"/>
                    <a:pt x="8640" y="10942"/>
                  </a:cubicBezTo>
                  <a:cubicBezTo>
                    <a:pt x="10800" y="13642"/>
                    <a:pt x="11880" y="16200"/>
                    <a:pt x="12240" y="18189"/>
                  </a:cubicBezTo>
                  <a:cubicBezTo>
                    <a:pt x="12600" y="20179"/>
                    <a:pt x="12240" y="21600"/>
                    <a:pt x="11700" y="21458"/>
                  </a:cubicBezTo>
                  <a:cubicBezTo>
                    <a:pt x="11160" y="21316"/>
                    <a:pt x="10440" y="19611"/>
                    <a:pt x="10800" y="16484"/>
                  </a:cubicBezTo>
                  <a:cubicBezTo>
                    <a:pt x="11160" y="13358"/>
                    <a:pt x="12600" y="8811"/>
                    <a:pt x="14580" y="5826"/>
                  </a:cubicBezTo>
                  <a:cubicBezTo>
                    <a:pt x="16560" y="2842"/>
                    <a:pt x="19080" y="14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659220" y="4658592"/>
              <a:ext cx="112930" cy="40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06" fill="norm" stroke="1" extrusionOk="0">
                  <a:moveTo>
                    <a:pt x="20141" y="2975"/>
                  </a:moveTo>
                  <a:cubicBezTo>
                    <a:pt x="20141" y="2407"/>
                    <a:pt x="20141" y="1839"/>
                    <a:pt x="19741" y="1270"/>
                  </a:cubicBezTo>
                  <a:cubicBezTo>
                    <a:pt x="19341" y="702"/>
                    <a:pt x="18541" y="133"/>
                    <a:pt x="17341" y="20"/>
                  </a:cubicBezTo>
                  <a:cubicBezTo>
                    <a:pt x="16141" y="-94"/>
                    <a:pt x="14541" y="247"/>
                    <a:pt x="11541" y="2123"/>
                  </a:cubicBezTo>
                  <a:cubicBezTo>
                    <a:pt x="8541" y="3999"/>
                    <a:pt x="4141" y="7409"/>
                    <a:pt x="1941" y="10706"/>
                  </a:cubicBezTo>
                  <a:cubicBezTo>
                    <a:pt x="-259" y="14003"/>
                    <a:pt x="-259" y="17186"/>
                    <a:pt x="341" y="19062"/>
                  </a:cubicBezTo>
                  <a:cubicBezTo>
                    <a:pt x="941" y="20938"/>
                    <a:pt x="2141" y="21506"/>
                    <a:pt x="5741" y="21506"/>
                  </a:cubicBezTo>
                  <a:cubicBezTo>
                    <a:pt x="9341" y="21506"/>
                    <a:pt x="15341" y="20938"/>
                    <a:pt x="21341" y="20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803899" y="4764790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7280"/>
                    <a:pt x="10944" y="12960"/>
                    <a:pt x="14544" y="9360"/>
                  </a:cubicBezTo>
                  <a:cubicBezTo>
                    <a:pt x="18144" y="5760"/>
                    <a:pt x="1987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6034843" y="4663190"/>
              <a:ext cx="137357" cy="16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44" fill="norm" stroke="1" extrusionOk="0">
                  <a:moveTo>
                    <a:pt x="21238" y="1662"/>
                  </a:moveTo>
                  <a:cubicBezTo>
                    <a:pt x="19929" y="831"/>
                    <a:pt x="18620" y="0"/>
                    <a:pt x="17147" y="0"/>
                  </a:cubicBezTo>
                  <a:cubicBezTo>
                    <a:pt x="15674" y="0"/>
                    <a:pt x="14038" y="831"/>
                    <a:pt x="11420" y="2215"/>
                  </a:cubicBezTo>
                  <a:cubicBezTo>
                    <a:pt x="8802" y="3600"/>
                    <a:pt x="5202" y="5538"/>
                    <a:pt x="3238" y="7338"/>
                  </a:cubicBezTo>
                  <a:cubicBezTo>
                    <a:pt x="1274" y="9138"/>
                    <a:pt x="947" y="10800"/>
                    <a:pt x="1765" y="11631"/>
                  </a:cubicBezTo>
                  <a:cubicBezTo>
                    <a:pt x="2583" y="12462"/>
                    <a:pt x="4547" y="12462"/>
                    <a:pt x="6347" y="12462"/>
                  </a:cubicBezTo>
                  <a:cubicBezTo>
                    <a:pt x="8147" y="12462"/>
                    <a:pt x="9783" y="12462"/>
                    <a:pt x="9783" y="12738"/>
                  </a:cubicBezTo>
                  <a:cubicBezTo>
                    <a:pt x="9783" y="13015"/>
                    <a:pt x="8147" y="13569"/>
                    <a:pt x="6511" y="14123"/>
                  </a:cubicBezTo>
                  <a:cubicBezTo>
                    <a:pt x="4874" y="14677"/>
                    <a:pt x="3238" y="15231"/>
                    <a:pt x="1929" y="16338"/>
                  </a:cubicBezTo>
                  <a:cubicBezTo>
                    <a:pt x="620" y="17446"/>
                    <a:pt x="-362" y="19108"/>
                    <a:pt x="129" y="20077"/>
                  </a:cubicBezTo>
                  <a:cubicBezTo>
                    <a:pt x="620" y="21046"/>
                    <a:pt x="2583" y="21323"/>
                    <a:pt x="5693" y="21462"/>
                  </a:cubicBezTo>
                  <a:cubicBezTo>
                    <a:pt x="8802" y="21600"/>
                    <a:pt x="13056" y="21600"/>
                    <a:pt x="15838" y="21185"/>
                  </a:cubicBezTo>
                  <a:cubicBezTo>
                    <a:pt x="18620" y="20769"/>
                    <a:pt x="19929" y="19938"/>
                    <a:pt x="21238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6191250" y="4688590"/>
              <a:ext cx="139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6225945" y="4675890"/>
              <a:ext cx="12405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9626" y="0"/>
                    <a:pt x="17796" y="0"/>
                    <a:pt x="14318" y="2160"/>
                  </a:cubicBezTo>
                  <a:cubicBezTo>
                    <a:pt x="10840" y="4320"/>
                    <a:pt x="5715" y="8640"/>
                    <a:pt x="2969" y="11520"/>
                  </a:cubicBezTo>
                  <a:cubicBezTo>
                    <a:pt x="223" y="14400"/>
                    <a:pt x="-143" y="15840"/>
                    <a:pt x="40" y="17280"/>
                  </a:cubicBezTo>
                  <a:cubicBezTo>
                    <a:pt x="223" y="18720"/>
                    <a:pt x="955" y="20160"/>
                    <a:pt x="1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6355714" y="480289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6369050" y="472034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5981700" y="4917190"/>
              <a:ext cx="368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8" y="16800"/>
                    <a:pt x="7697" y="12000"/>
                    <a:pt x="11297" y="8400"/>
                  </a:cubicBezTo>
                  <a:cubicBezTo>
                    <a:pt x="14897" y="4800"/>
                    <a:pt x="1824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337300" y="4802890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6143806" y="4980748"/>
              <a:ext cx="149045" cy="10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87" fill="norm" stroke="1" extrusionOk="0">
                  <a:moveTo>
                    <a:pt x="1343" y="7324"/>
                  </a:moveTo>
                  <a:cubicBezTo>
                    <a:pt x="1039" y="9362"/>
                    <a:pt x="735" y="11400"/>
                    <a:pt x="430" y="14253"/>
                  </a:cubicBezTo>
                  <a:cubicBezTo>
                    <a:pt x="126" y="17106"/>
                    <a:pt x="-178" y="20773"/>
                    <a:pt x="126" y="20977"/>
                  </a:cubicBezTo>
                  <a:cubicBezTo>
                    <a:pt x="430" y="21181"/>
                    <a:pt x="1343" y="17921"/>
                    <a:pt x="2864" y="14049"/>
                  </a:cubicBezTo>
                  <a:cubicBezTo>
                    <a:pt x="4385" y="10177"/>
                    <a:pt x="6515" y="5694"/>
                    <a:pt x="8340" y="3045"/>
                  </a:cubicBezTo>
                  <a:cubicBezTo>
                    <a:pt x="10166" y="396"/>
                    <a:pt x="11687" y="-419"/>
                    <a:pt x="13056" y="192"/>
                  </a:cubicBezTo>
                  <a:cubicBezTo>
                    <a:pt x="14425" y="804"/>
                    <a:pt x="15642" y="2841"/>
                    <a:pt x="17011" y="6102"/>
                  </a:cubicBezTo>
                  <a:cubicBezTo>
                    <a:pt x="18380" y="9362"/>
                    <a:pt x="19901" y="13845"/>
                    <a:pt x="21422" y="18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6375400" y="4694940"/>
              <a:ext cx="11628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0414" y="0"/>
                  </a:moveTo>
                  <a:cubicBezTo>
                    <a:pt x="12343" y="229"/>
                    <a:pt x="14271" y="457"/>
                    <a:pt x="16200" y="1429"/>
                  </a:cubicBezTo>
                  <a:cubicBezTo>
                    <a:pt x="18129" y="2400"/>
                    <a:pt x="20057" y="4114"/>
                    <a:pt x="20829" y="6629"/>
                  </a:cubicBezTo>
                  <a:cubicBezTo>
                    <a:pt x="21600" y="9143"/>
                    <a:pt x="21214" y="12457"/>
                    <a:pt x="18900" y="15029"/>
                  </a:cubicBezTo>
                  <a:cubicBezTo>
                    <a:pt x="16586" y="17600"/>
                    <a:pt x="12343" y="19429"/>
                    <a:pt x="8871" y="20400"/>
                  </a:cubicBezTo>
                  <a:cubicBezTo>
                    <a:pt x="5400" y="21371"/>
                    <a:pt x="2700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374900" y="601574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387600" y="5994382"/>
              <a:ext cx="317500" cy="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15567"/>
                  </a:moveTo>
                  <a:cubicBezTo>
                    <a:pt x="1440" y="10939"/>
                    <a:pt x="2880" y="6310"/>
                    <a:pt x="5688" y="3225"/>
                  </a:cubicBezTo>
                  <a:cubicBezTo>
                    <a:pt x="8496" y="139"/>
                    <a:pt x="12672" y="-1404"/>
                    <a:pt x="15552" y="1682"/>
                  </a:cubicBezTo>
                  <a:cubicBezTo>
                    <a:pt x="18432" y="4767"/>
                    <a:pt x="20016" y="12482"/>
                    <a:pt x="21600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387600" y="6168140"/>
              <a:ext cx="298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8000"/>
                    <a:pt x="8579" y="14400"/>
                    <a:pt x="12179" y="10800"/>
                  </a:cubicBezTo>
                  <a:cubicBezTo>
                    <a:pt x="15779" y="7200"/>
                    <a:pt x="1868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155950" y="5713833"/>
              <a:ext cx="1933317" cy="64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74" fill="norm" stroke="1" extrusionOk="0">
                  <a:moveTo>
                    <a:pt x="0" y="16633"/>
                  </a:moveTo>
                  <a:cubicBezTo>
                    <a:pt x="142" y="17198"/>
                    <a:pt x="283" y="17762"/>
                    <a:pt x="378" y="18468"/>
                  </a:cubicBezTo>
                  <a:cubicBezTo>
                    <a:pt x="472" y="19174"/>
                    <a:pt x="519" y="20021"/>
                    <a:pt x="555" y="20621"/>
                  </a:cubicBezTo>
                  <a:cubicBezTo>
                    <a:pt x="590" y="21221"/>
                    <a:pt x="614" y="21574"/>
                    <a:pt x="661" y="21574"/>
                  </a:cubicBezTo>
                  <a:cubicBezTo>
                    <a:pt x="708" y="21574"/>
                    <a:pt x="779" y="21221"/>
                    <a:pt x="850" y="19809"/>
                  </a:cubicBezTo>
                  <a:cubicBezTo>
                    <a:pt x="921" y="18398"/>
                    <a:pt x="991" y="15927"/>
                    <a:pt x="1039" y="13386"/>
                  </a:cubicBezTo>
                  <a:cubicBezTo>
                    <a:pt x="1086" y="10845"/>
                    <a:pt x="1110" y="8233"/>
                    <a:pt x="1133" y="6750"/>
                  </a:cubicBezTo>
                  <a:cubicBezTo>
                    <a:pt x="1157" y="5268"/>
                    <a:pt x="1180" y="4915"/>
                    <a:pt x="1180" y="4421"/>
                  </a:cubicBezTo>
                  <a:cubicBezTo>
                    <a:pt x="1180" y="3927"/>
                    <a:pt x="1157" y="3292"/>
                    <a:pt x="1204" y="3009"/>
                  </a:cubicBezTo>
                  <a:cubicBezTo>
                    <a:pt x="1251" y="2727"/>
                    <a:pt x="1369" y="2798"/>
                    <a:pt x="1759" y="2762"/>
                  </a:cubicBezTo>
                  <a:cubicBezTo>
                    <a:pt x="2148" y="2727"/>
                    <a:pt x="2809" y="2586"/>
                    <a:pt x="3576" y="2374"/>
                  </a:cubicBezTo>
                  <a:cubicBezTo>
                    <a:pt x="4344" y="2162"/>
                    <a:pt x="5217" y="1880"/>
                    <a:pt x="6126" y="1668"/>
                  </a:cubicBezTo>
                  <a:cubicBezTo>
                    <a:pt x="7035" y="1456"/>
                    <a:pt x="7979" y="1315"/>
                    <a:pt x="8959" y="1209"/>
                  </a:cubicBezTo>
                  <a:cubicBezTo>
                    <a:pt x="9938" y="1103"/>
                    <a:pt x="10953" y="1033"/>
                    <a:pt x="11910" y="998"/>
                  </a:cubicBezTo>
                  <a:cubicBezTo>
                    <a:pt x="12866" y="962"/>
                    <a:pt x="13763" y="962"/>
                    <a:pt x="14671" y="927"/>
                  </a:cubicBezTo>
                  <a:cubicBezTo>
                    <a:pt x="15580" y="892"/>
                    <a:pt x="16501" y="821"/>
                    <a:pt x="17386" y="750"/>
                  </a:cubicBezTo>
                  <a:cubicBezTo>
                    <a:pt x="18271" y="680"/>
                    <a:pt x="19121" y="609"/>
                    <a:pt x="19770" y="539"/>
                  </a:cubicBezTo>
                  <a:cubicBezTo>
                    <a:pt x="20420" y="468"/>
                    <a:pt x="20868" y="398"/>
                    <a:pt x="21163" y="292"/>
                  </a:cubicBezTo>
                  <a:cubicBezTo>
                    <a:pt x="21458" y="186"/>
                    <a:pt x="21600" y="45"/>
                    <a:pt x="21553" y="9"/>
                  </a:cubicBezTo>
                  <a:cubicBezTo>
                    <a:pt x="21506" y="-26"/>
                    <a:pt x="21270" y="45"/>
                    <a:pt x="21033" y="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494237" y="5959811"/>
              <a:ext cx="215866" cy="28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75" fill="norm" stroke="1" extrusionOk="0">
                  <a:moveTo>
                    <a:pt x="16653" y="1348"/>
                  </a:moveTo>
                  <a:cubicBezTo>
                    <a:pt x="15822" y="868"/>
                    <a:pt x="14992" y="388"/>
                    <a:pt x="14057" y="148"/>
                  </a:cubicBezTo>
                  <a:cubicBezTo>
                    <a:pt x="13122" y="-92"/>
                    <a:pt x="12084" y="-92"/>
                    <a:pt x="10630" y="548"/>
                  </a:cubicBezTo>
                  <a:cubicBezTo>
                    <a:pt x="9176" y="1188"/>
                    <a:pt x="7307" y="2468"/>
                    <a:pt x="5438" y="4788"/>
                  </a:cubicBezTo>
                  <a:cubicBezTo>
                    <a:pt x="3568" y="7108"/>
                    <a:pt x="1699" y="10468"/>
                    <a:pt x="765" y="13108"/>
                  </a:cubicBezTo>
                  <a:cubicBezTo>
                    <a:pt x="-170" y="15748"/>
                    <a:pt x="-170" y="17668"/>
                    <a:pt x="349" y="18948"/>
                  </a:cubicBezTo>
                  <a:cubicBezTo>
                    <a:pt x="868" y="20228"/>
                    <a:pt x="1907" y="20868"/>
                    <a:pt x="3465" y="21188"/>
                  </a:cubicBezTo>
                  <a:cubicBezTo>
                    <a:pt x="5022" y="21508"/>
                    <a:pt x="7099" y="21508"/>
                    <a:pt x="9903" y="20468"/>
                  </a:cubicBezTo>
                  <a:cubicBezTo>
                    <a:pt x="12707" y="19428"/>
                    <a:pt x="16238" y="17348"/>
                    <a:pt x="18418" y="14788"/>
                  </a:cubicBezTo>
                  <a:cubicBezTo>
                    <a:pt x="20599" y="12228"/>
                    <a:pt x="21430" y="9188"/>
                    <a:pt x="21118" y="6868"/>
                  </a:cubicBezTo>
                  <a:cubicBezTo>
                    <a:pt x="20807" y="4548"/>
                    <a:pt x="19353" y="2948"/>
                    <a:pt x="18107" y="1988"/>
                  </a:cubicBezTo>
                  <a:cubicBezTo>
                    <a:pt x="16861" y="1028"/>
                    <a:pt x="15822" y="708"/>
                    <a:pt x="14784" y="628"/>
                  </a:cubicBezTo>
                  <a:cubicBezTo>
                    <a:pt x="13745" y="548"/>
                    <a:pt x="12707" y="708"/>
                    <a:pt x="12395" y="1508"/>
                  </a:cubicBezTo>
                  <a:cubicBezTo>
                    <a:pt x="12084" y="2308"/>
                    <a:pt x="12499" y="3748"/>
                    <a:pt x="12915" y="5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3879850" y="6098290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9200"/>
                    <a:pt x="11600" y="16800"/>
                    <a:pt x="15100" y="15600"/>
                  </a:cubicBezTo>
                  <a:cubicBezTo>
                    <a:pt x="18600" y="14400"/>
                    <a:pt x="19800" y="14400"/>
                    <a:pt x="20500" y="12000"/>
                  </a:cubicBezTo>
                  <a:cubicBezTo>
                    <a:pt x="21200" y="9600"/>
                    <a:pt x="21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994150" y="6003040"/>
              <a:ext cx="2231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5891" y="0"/>
                  </a:moveTo>
                  <a:cubicBezTo>
                    <a:pt x="13745" y="3697"/>
                    <a:pt x="21600" y="7395"/>
                    <a:pt x="20618" y="10995"/>
                  </a:cubicBezTo>
                  <a:cubicBezTo>
                    <a:pt x="19636" y="14595"/>
                    <a:pt x="9818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394200" y="5981055"/>
              <a:ext cx="171450" cy="36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1634"/>
                  </a:moveTo>
                  <a:cubicBezTo>
                    <a:pt x="1867" y="5783"/>
                    <a:pt x="3733" y="9932"/>
                    <a:pt x="5067" y="12800"/>
                  </a:cubicBezTo>
                  <a:cubicBezTo>
                    <a:pt x="6400" y="15667"/>
                    <a:pt x="7200" y="17254"/>
                    <a:pt x="7733" y="18352"/>
                  </a:cubicBezTo>
                  <a:cubicBezTo>
                    <a:pt x="8267" y="19450"/>
                    <a:pt x="8533" y="20061"/>
                    <a:pt x="9200" y="20549"/>
                  </a:cubicBezTo>
                  <a:cubicBezTo>
                    <a:pt x="9867" y="21037"/>
                    <a:pt x="10933" y="21403"/>
                    <a:pt x="11733" y="20854"/>
                  </a:cubicBezTo>
                  <a:cubicBezTo>
                    <a:pt x="12533" y="20305"/>
                    <a:pt x="13067" y="18840"/>
                    <a:pt x="13867" y="16095"/>
                  </a:cubicBezTo>
                  <a:cubicBezTo>
                    <a:pt x="14667" y="13349"/>
                    <a:pt x="15733" y="9322"/>
                    <a:pt x="16533" y="6637"/>
                  </a:cubicBezTo>
                  <a:cubicBezTo>
                    <a:pt x="17333" y="3952"/>
                    <a:pt x="17867" y="2610"/>
                    <a:pt x="18400" y="1572"/>
                  </a:cubicBezTo>
                  <a:cubicBezTo>
                    <a:pt x="18933" y="535"/>
                    <a:pt x="19467" y="-197"/>
                    <a:pt x="19733" y="47"/>
                  </a:cubicBezTo>
                  <a:cubicBezTo>
                    <a:pt x="20000" y="291"/>
                    <a:pt x="20000" y="1511"/>
                    <a:pt x="20267" y="2549"/>
                  </a:cubicBezTo>
                  <a:cubicBezTo>
                    <a:pt x="20533" y="3586"/>
                    <a:pt x="21067" y="4440"/>
                    <a:pt x="21600" y="5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617392" y="6143550"/>
              <a:ext cx="151458" cy="13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54" fill="norm" stroke="1" extrusionOk="0">
                  <a:moveTo>
                    <a:pt x="13366" y="5679"/>
                  </a:moveTo>
                  <a:cubicBezTo>
                    <a:pt x="12466" y="4067"/>
                    <a:pt x="11566" y="2455"/>
                    <a:pt x="10366" y="1327"/>
                  </a:cubicBezTo>
                  <a:cubicBezTo>
                    <a:pt x="9166" y="199"/>
                    <a:pt x="7666" y="-446"/>
                    <a:pt x="6316" y="360"/>
                  </a:cubicBezTo>
                  <a:cubicBezTo>
                    <a:pt x="4966" y="1166"/>
                    <a:pt x="3766" y="3423"/>
                    <a:pt x="2566" y="6324"/>
                  </a:cubicBezTo>
                  <a:cubicBezTo>
                    <a:pt x="1366" y="9226"/>
                    <a:pt x="166" y="12772"/>
                    <a:pt x="16" y="15190"/>
                  </a:cubicBezTo>
                  <a:cubicBezTo>
                    <a:pt x="-134" y="17608"/>
                    <a:pt x="766" y="18897"/>
                    <a:pt x="1816" y="18736"/>
                  </a:cubicBezTo>
                  <a:cubicBezTo>
                    <a:pt x="2866" y="18575"/>
                    <a:pt x="4066" y="16963"/>
                    <a:pt x="5416" y="15190"/>
                  </a:cubicBezTo>
                  <a:cubicBezTo>
                    <a:pt x="6766" y="13417"/>
                    <a:pt x="8266" y="11482"/>
                    <a:pt x="9466" y="11321"/>
                  </a:cubicBezTo>
                  <a:cubicBezTo>
                    <a:pt x="10666" y="11160"/>
                    <a:pt x="11566" y="12772"/>
                    <a:pt x="13516" y="14706"/>
                  </a:cubicBezTo>
                  <a:cubicBezTo>
                    <a:pt x="15466" y="16641"/>
                    <a:pt x="18466" y="18897"/>
                    <a:pt x="21466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749799" y="6123690"/>
              <a:ext cx="171451" cy="17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5400"/>
                  </a:moveTo>
                  <a:cubicBezTo>
                    <a:pt x="1067" y="4629"/>
                    <a:pt x="2133" y="3857"/>
                    <a:pt x="3333" y="3986"/>
                  </a:cubicBezTo>
                  <a:cubicBezTo>
                    <a:pt x="4533" y="4114"/>
                    <a:pt x="5867" y="5143"/>
                    <a:pt x="7600" y="7714"/>
                  </a:cubicBezTo>
                  <a:cubicBezTo>
                    <a:pt x="9333" y="10286"/>
                    <a:pt x="11467" y="14400"/>
                    <a:pt x="12400" y="17100"/>
                  </a:cubicBezTo>
                  <a:cubicBezTo>
                    <a:pt x="13333" y="19800"/>
                    <a:pt x="13067" y="21086"/>
                    <a:pt x="12400" y="21343"/>
                  </a:cubicBezTo>
                  <a:cubicBezTo>
                    <a:pt x="11733" y="21600"/>
                    <a:pt x="10667" y="20829"/>
                    <a:pt x="10000" y="18900"/>
                  </a:cubicBezTo>
                  <a:cubicBezTo>
                    <a:pt x="9333" y="16971"/>
                    <a:pt x="9067" y="13886"/>
                    <a:pt x="10133" y="10543"/>
                  </a:cubicBezTo>
                  <a:cubicBezTo>
                    <a:pt x="11200" y="7200"/>
                    <a:pt x="13600" y="3600"/>
                    <a:pt x="15733" y="1800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004874" y="5970207"/>
              <a:ext cx="144976" cy="38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426" fill="norm" stroke="1" extrusionOk="0">
                  <a:moveTo>
                    <a:pt x="19924" y="2161"/>
                  </a:moveTo>
                  <a:cubicBezTo>
                    <a:pt x="20229" y="1461"/>
                    <a:pt x="20533" y="760"/>
                    <a:pt x="19924" y="351"/>
                  </a:cubicBezTo>
                  <a:cubicBezTo>
                    <a:pt x="19316" y="-57"/>
                    <a:pt x="17795" y="-174"/>
                    <a:pt x="15817" y="351"/>
                  </a:cubicBezTo>
                  <a:cubicBezTo>
                    <a:pt x="13840" y="877"/>
                    <a:pt x="11406" y="2044"/>
                    <a:pt x="8364" y="4438"/>
                  </a:cubicBezTo>
                  <a:cubicBezTo>
                    <a:pt x="5322" y="6831"/>
                    <a:pt x="1671" y="10451"/>
                    <a:pt x="454" y="13136"/>
                  </a:cubicBezTo>
                  <a:cubicBezTo>
                    <a:pt x="-763" y="15822"/>
                    <a:pt x="454" y="17573"/>
                    <a:pt x="4257" y="18799"/>
                  </a:cubicBezTo>
                  <a:cubicBezTo>
                    <a:pt x="8060" y="20025"/>
                    <a:pt x="14448" y="20725"/>
                    <a:pt x="20837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5245100" y="5901440"/>
              <a:ext cx="184150" cy="17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0"/>
                  </a:moveTo>
                  <a:cubicBezTo>
                    <a:pt x="15393" y="2863"/>
                    <a:pt x="9186" y="5725"/>
                    <a:pt x="5586" y="7547"/>
                  </a:cubicBezTo>
                  <a:cubicBezTo>
                    <a:pt x="1986" y="9369"/>
                    <a:pt x="993" y="10149"/>
                    <a:pt x="1241" y="10540"/>
                  </a:cubicBezTo>
                  <a:cubicBezTo>
                    <a:pt x="1490" y="10930"/>
                    <a:pt x="2979" y="10930"/>
                    <a:pt x="4345" y="10930"/>
                  </a:cubicBezTo>
                  <a:cubicBezTo>
                    <a:pt x="5710" y="10930"/>
                    <a:pt x="6952" y="10930"/>
                    <a:pt x="8193" y="10930"/>
                  </a:cubicBezTo>
                  <a:cubicBezTo>
                    <a:pt x="9434" y="10930"/>
                    <a:pt x="10676" y="10930"/>
                    <a:pt x="10800" y="11451"/>
                  </a:cubicBezTo>
                  <a:cubicBezTo>
                    <a:pt x="10924" y="11971"/>
                    <a:pt x="9931" y="13012"/>
                    <a:pt x="8441" y="14053"/>
                  </a:cubicBezTo>
                  <a:cubicBezTo>
                    <a:pt x="6952" y="15094"/>
                    <a:pt x="4966" y="16135"/>
                    <a:pt x="3228" y="17306"/>
                  </a:cubicBezTo>
                  <a:cubicBezTo>
                    <a:pt x="1490" y="18477"/>
                    <a:pt x="0" y="19778"/>
                    <a:pt x="0" y="20559"/>
                  </a:cubicBezTo>
                  <a:cubicBezTo>
                    <a:pt x="0" y="21340"/>
                    <a:pt x="1490" y="21600"/>
                    <a:pt x="4717" y="21470"/>
                  </a:cubicBezTo>
                  <a:cubicBezTo>
                    <a:pt x="7945" y="21340"/>
                    <a:pt x="12910" y="20819"/>
                    <a:pt x="17876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5448299" y="5918221"/>
              <a:ext cx="177801" cy="12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3509"/>
                  </a:moveTo>
                  <a:cubicBezTo>
                    <a:pt x="771" y="2116"/>
                    <a:pt x="1543" y="722"/>
                    <a:pt x="2571" y="200"/>
                  </a:cubicBezTo>
                  <a:cubicBezTo>
                    <a:pt x="3600" y="-323"/>
                    <a:pt x="4886" y="25"/>
                    <a:pt x="7843" y="3161"/>
                  </a:cubicBezTo>
                  <a:cubicBezTo>
                    <a:pt x="10800" y="6296"/>
                    <a:pt x="15429" y="12219"/>
                    <a:pt x="18000" y="15703"/>
                  </a:cubicBezTo>
                  <a:cubicBezTo>
                    <a:pt x="20571" y="19187"/>
                    <a:pt x="21086" y="20232"/>
                    <a:pt x="216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499100" y="5907790"/>
              <a:ext cx="152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5450" y="2760"/>
                  </a:cubicBezTo>
                  <a:cubicBezTo>
                    <a:pt x="12300" y="5520"/>
                    <a:pt x="7500" y="11040"/>
                    <a:pt x="4650" y="14520"/>
                  </a:cubicBezTo>
                  <a:cubicBezTo>
                    <a:pt x="1800" y="18000"/>
                    <a:pt x="900" y="19440"/>
                    <a:pt x="450" y="20280"/>
                  </a:cubicBezTo>
                  <a:cubicBezTo>
                    <a:pt x="0" y="21120"/>
                    <a:pt x="0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664200" y="6028440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702299" y="593954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251450" y="6201591"/>
              <a:ext cx="3048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250" y="11153"/>
                    <a:pt x="4500" y="2153"/>
                    <a:pt x="8100" y="353"/>
                  </a:cubicBezTo>
                  <a:cubicBezTo>
                    <a:pt x="11700" y="-1447"/>
                    <a:pt x="1665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496077" y="6223587"/>
              <a:ext cx="163319" cy="14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965" fill="norm" stroke="1" extrusionOk="0">
                  <a:moveTo>
                    <a:pt x="2031" y="2070"/>
                  </a:moveTo>
                  <a:cubicBezTo>
                    <a:pt x="1211" y="3287"/>
                    <a:pt x="391" y="4504"/>
                    <a:pt x="117" y="6785"/>
                  </a:cubicBezTo>
                  <a:cubicBezTo>
                    <a:pt x="-156" y="9067"/>
                    <a:pt x="117" y="12413"/>
                    <a:pt x="254" y="15304"/>
                  </a:cubicBezTo>
                  <a:cubicBezTo>
                    <a:pt x="391" y="18194"/>
                    <a:pt x="391" y="20628"/>
                    <a:pt x="254" y="20932"/>
                  </a:cubicBezTo>
                  <a:cubicBezTo>
                    <a:pt x="117" y="21236"/>
                    <a:pt x="-156" y="19411"/>
                    <a:pt x="254" y="15912"/>
                  </a:cubicBezTo>
                  <a:cubicBezTo>
                    <a:pt x="664" y="12413"/>
                    <a:pt x="1758" y="7242"/>
                    <a:pt x="3535" y="4047"/>
                  </a:cubicBezTo>
                  <a:cubicBezTo>
                    <a:pt x="5312" y="853"/>
                    <a:pt x="7773" y="-364"/>
                    <a:pt x="10917" y="92"/>
                  </a:cubicBezTo>
                  <a:cubicBezTo>
                    <a:pt x="14062" y="549"/>
                    <a:pt x="17890" y="2678"/>
                    <a:pt x="19667" y="5721"/>
                  </a:cubicBezTo>
                  <a:cubicBezTo>
                    <a:pt x="21444" y="8763"/>
                    <a:pt x="21171" y="12718"/>
                    <a:pt x="20897" y="16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829300" y="5926840"/>
              <a:ext cx="10770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1223" y="0"/>
                  </a:moveTo>
                  <a:cubicBezTo>
                    <a:pt x="3260" y="0"/>
                    <a:pt x="5298" y="0"/>
                    <a:pt x="8762" y="1050"/>
                  </a:cubicBezTo>
                  <a:cubicBezTo>
                    <a:pt x="12226" y="2100"/>
                    <a:pt x="17117" y="4200"/>
                    <a:pt x="19358" y="6650"/>
                  </a:cubicBezTo>
                  <a:cubicBezTo>
                    <a:pt x="21600" y="9100"/>
                    <a:pt x="21192" y="11900"/>
                    <a:pt x="17525" y="14450"/>
                  </a:cubicBezTo>
                  <a:cubicBezTo>
                    <a:pt x="13857" y="17000"/>
                    <a:pt x="6928" y="19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6464300" y="6161790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6457950" y="6326890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099300" y="5821006"/>
              <a:ext cx="2146300" cy="76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454"/>
                  </a:moveTo>
                  <a:cubicBezTo>
                    <a:pt x="64" y="18010"/>
                    <a:pt x="128" y="19566"/>
                    <a:pt x="202" y="20463"/>
                  </a:cubicBezTo>
                  <a:cubicBezTo>
                    <a:pt x="277" y="21361"/>
                    <a:pt x="362" y="21600"/>
                    <a:pt x="437" y="21600"/>
                  </a:cubicBezTo>
                  <a:cubicBezTo>
                    <a:pt x="511" y="21600"/>
                    <a:pt x="575" y="21361"/>
                    <a:pt x="639" y="20343"/>
                  </a:cubicBezTo>
                  <a:cubicBezTo>
                    <a:pt x="703" y="19326"/>
                    <a:pt x="767" y="17531"/>
                    <a:pt x="788" y="15437"/>
                  </a:cubicBezTo>
                  <a:cubicBezTo>
                    <a:pt x="809" y="13343"/>
                    <a:pt x="788" y="10950"/>
                    <a:pt x="703" y="8885"/>
                  </a:cubicBezTo>
                  <a:cubicBezTo>
                    <a:pt x="618" y="6821"/>
                    <a:pt x="469" y="5086"/>
                    <a:pt x="373" y="4069"/>
                  </a:cubicBezTo>
                  <a:cubicBezTo>
                    <a:pt x="277" y="3052"/>
                    <a:pt x="234" y="2752"/>
                    <a:pt x="202" y="2363"/>
                  </a:cubicBezTo>
                  <a:cubicBezTo>
                    <a:pt x="170" y="1975"/>
                    <a:pt x="149" y="1496"/>
                    <a:pt x="202" y="1286"/>
                  </a:cubicBezTo>
                  <a:cubicBezTo>
                    <a:pt x="256" y="1077"/>
                    <a:pt x="383" y="1137"/>
                    <a:pt x="820" y="1197"/>
                  </a:cubicBezTo>
                  <a:cubicBezTo>
                    <a:pt x="1257" y="1257"/>
                    <a:pt x="2002" y="1316"/>
                    <a:pt x="2727" y="1286"/>
                  </a:cubicBezTo>
                  <a:cubicBezTo>
                    <a:pt x="3451" y="1257"/>
                    <a:pt x="4154" y="1137"/>
                    <a:pt x="4867" y="1047"/>
                  </a:cubicBezTo>
                  <a:cubicBezTo>
                    <a:pt x="5581" y="957"/>
                    <a:pt x="6305" y="898"/>
                    <a:pt x="7083" y="868"/>
                  </a:cubicBezTo>
                  <a:cubicBezTo>
                    <a:pt x="7860" y="838"/>
                    <a:pt x="8691" y="838"/>
                    <a:pt x="9564" y="808"/>
                  </a:cubicBezTo>
                  <a:cubicBezTo>
                    <a:pt x="10438" y="778"/>
                    <a:pt x="11354" y="718"/>
                    <a:pt x="12206" y="658"/>
                  </a:cubicBezTo>
                  <a:cubicBezTo>
                    <a:pt x="13058" y="598"/>
                    <a:pt x="13846" y="539"/>
                    <a:pt x="14613" y="449"/>
                  </a:cubicBezTo>
                  <a:cubicBezTo>
                    <a:pt x="15380" y="359"/>
                    <a:pt x="16125" y="239"/>
                    <a:pt x="17052" y="150"/>
                  </a:cubicBezTo>
                  <a:cubicBezTo>
                    <a:pt x="17979" y="60"/>
                    <a:pt x="19086" y="0"/>
                    <a:pt x="19875" y="0"/>
                  </a:cubicBezTo>
                  <a:cubicBezTo>
                    <a:pt x="20663" y="0"/>
                    <a:pt x="21131" y="60"/>
                    <a:pt x="21600" y="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7359650" y="6056961"/>
              <a:ext cx="283634" cy="45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668"/>
                  </a:moveTo>
                  <a:cubicBezTo>
                    <a:pt x="806" y="1567"/>
                    <a:pt x="1612" y="1466"/>
                    <a:pt x="2176" y="1668"/>
                  </a:cubicBezTo>
                  <a:cubicBezTo>
                    <a:pt x="2740" y="1870"/>
                    <a:pt x="3063" y="2374"/>
                    <a:pt x="4030" y="4393"/>
                  </a:cubicBezTo>
                  <a:cubicBezTo>
                    <a:pt x="4997" y="6412"/>
                    <a:pt x="6609" y="9945"/>
                    <a:pt x="7818" y="12922"/>
                  </a:cubicBezTo>
                  <a:cubicBezTo>
                    <a:pt x="9027" y="15900"/>
                    <a:pt x="9833" y="18322"/>
                    <a:pt x="10478" y="19735"/>
                  </a:cubicBezTo>
                  <a:cubicBezTo>
                    <a:pt x="11122" y="21148"/>
                    <a:pt x="11606" y="21552"/>
                    <a:pt x="12090" y="21552"/>
                  </a:cubicBezTo>
                  <a:cubicBezTo>
                    <a:pt x="12573" y="21552"/>
                    <a:pt x="13057" y="21148"/>
                    <a:pt x="13943" y="19382"/>
                  </a:cubicBezTo>
                  <a:cubicBezTo>
                    <a:pt x="14830" y="17616"/>
                    <a:pt x="16119" y="14487"/>
                    <a:pt x="17409" y="11307"/>
                  </a:cubicBezTo>
                  <a:cubicBezTo>
                    <a:pt x="18699" y="8128"/>
                    <a:pt x="19988" y="4898"/>
                    <a:pt x="20713" y="2879"/>
                  </a:cubicBezTo>
                  <a:cubicBezTo>
                    <a:pt x="21439" y="860"/>
                    <a:pt x="21600" y="53"/>
                    <a:pt x="21600" y="2"/>
                  </a:cubicBezTo>
                  <a:cubicBezTo>
                    <a:pt x="21600" y="-48"/>
                    <a:pt x="21439" y="659"/>
                    <a:pt x="21278" y="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628051" y="6299955"/>
              <a:ext cx="188799" cy="13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187" fill="norm" stroke="1" extrusionOk="0">
                  <a:moveTo>
                    <a:pt x="14927" y="7971"/>
                  </a:moveTo>
                  <a:cubicBezTo>
                    <a:pt x="14687" y="6037"/>
                    <a:pt x="14447" y="4102"/>
                    <a:pt x="13367" y="2329"/>
                  </a:cubicBezTo>
                  <a:cubicBezTo>
                    <a:pt x="12287" y="556"/>
                    <a:pt x="10367" y="-1056"/>
                    <a:pt x="7967" y="878"/>
                  </a:cubicBezTo>
                  <a:cubicBezTo>
                    <a:pt x="5567" y="2813"/>
                    <a:pt x="2687" y="8293"/>
                    <a:pt x="1247" y="11840"/>
                  </a:cubicBezTo>
                  <a:cubicBezTo>
                    <a:pt x="-193" y="15386"/>
                    <a:pt x="-193" y="16998"/>
                    <a:pt x="287" y="18287"/>
                  </a:cubicBezTo>
                  <a:cubicBezTo>
                    <a:pt x="767" y="19577"/>
                    <a:pt x="1727" y="20544"/>
                    <a:pt x="3287" y="20060"/>
                  </a:cubicBezTo>
                  <a:cubicBezTo>
                    <a:pt x="4847" y="19577"/>
                    <a:pt x="7007" y="17643"/>
                    <a:pt x="8687" y="15869"/>
                  </a:cubicBezTo>
                  <a:cubicBezTo>
                    <a:pt x="10367" y="14096"/>
                    <a:pt x="11567" y="12484"/>
                    <a:pt x="12767" y="11517"/>
                  </a:cubicBezTo>
                  <a:cubicBezTo>
                    <a:pt x="13967" y="10550"/>
                    <a:pt x="15167" y="10228"/>
                    <a:pt x="16607" y="11517"/>
                  </a:cubicBezTo>
                  <a:cubicBezTo>
                    <a:pt x="18047" y="12807"/>
                    <a:pt x="19727" y="15708"/>
                    <a:pt x="21407" y="18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7823200" y="6269740"/>
              <a:ext cx="158750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139"/>
                  </a:moveTo>
                  <a:cubicBezTo>
                    <a:pt x="4608" y="8640"/>
                    <a:pt x="9216" y="11141"/>
                    <a:pt x="12096" y="13301"/>
                  </a:cubicBezTo>
                  <a:cubicBezTo>
                    <a:pt x="14976" y="15461"/>
                    <a:pt x="16128" y="17280"/>
                    <a:pt x="16704" y="18758"/>
                  </a:cubicBezTo>
                  <a:cubicBezTo>
                    <a:pt x="17280" y="20236"/>
                    <a:pt x="17280" y="21373"/>
                    <a:pt x="16848" y="21486"/>
                  </a:cubicBezTo>
                  <a:cubicBezTo>
                    <a:pt x="16416" y="21600"/>
                    <a:pt x="15552" y="20691"/>
                    <a:pt x="14688" y="18076"/>
                  </a:cubicBezTo>
                  <a:cubicBezTo>
                    <a:pt x="13824" y="15461"/>
                    <a:pt x="12960" y="11141"/>
                    <a:pt x="13248" y="7958"/>
                  </a:cubicBezTo>
                  <a:cubicBezTo>
                    <a:pt x="13536" y="4775"/>
                    <a:pt x="14976" y="2728"/>
                    <a:pt x="16560" y="1592"/>
                  </a:cubicBezTo>
                  <a:cubicBezTo>
                    <a:pt x="18144" y="455"/>
                    <a:pt x="19872" y="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8121650" y="6058915"/>
              <a:ext cx="203200" cy="47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21600" y="1498"/>
                  </a:moveTo>
                  <a:cubicBezTo>
                    <a:pt x="20700" y="922"/>
                    <a:pt x="19800" y="346"/>
                    <a:pt x="18675" y="106"/>
                  </a:cubicBezTo>
                  <a:cubicBezTo>
                    <a:pt x="17550" y="-134"/>
                    <a:pt x="16200" y="-38"/>
                    <a:pt x="13500" y="1162"/>
                  </a:cubicBezTo>
                  <a:cubicBezTo>
                    <a:pt x="10800" y="2362"/>
                    <a:pt x="6750" y="4666"/>
                    <a:pt x="4050" y="7018"/>
                  </a:cubicBezTo>
                  <a:cubicBezTo>
                    <a:pt x="1350" y="9370"/>
                    <a:pt x="0" y="11770"/>
                    <a:pt x="0" y="13930"/>
                  </a:cubicBezTo>
                  <a:cubicBezTo>
                    <a:pt x="0" y="16090"/>
                    <a:pt x="1350" y="18010"/>
                    <a:pt x="4388" y="19258"/>
                  </a:cubicBezTo>
                  <a:cubicBezTo>
                    <a:pt x="7425" y="20506"/>
                    <a:pt x="12150" y="21082"/>
                    <a:pt x="15188" y="21274"/>
                  </a:cubicBezTo>
                  <a:cubicBezTo>
                    <a:pt x="18225" y="21466"/>
                    <a:pt x="19575" y="21274"/>
                    <a:pt x="20925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8383715" y="6053840"/>
              <a:ext cx="214185" cy="24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30" fill="norm" stroke="1" extrusionOk="0">
                  <a:moveTo>
                    <a:pt x="21428" y="0"/>
                  </a:moveTo>
                  <a:cubicBezTo>
                    <a:pt x="16557" y="1676"/>
                    <a:pt x="11687" y="3352"/>
                    <a:pt x="8299" y="4655"/>
                  </a:cubicBezTo>
                  <a:cubicBezTo>
                    <a:pt x="4910" y="5959"/>
                    <a:pt x="3004" y="6890"/>
                    <a:pt x="1734" y="7728"/>
                  </a:cubicBezTo>
                  <a:cubicBezTo>
                    <a:pt x="463" y="8566"/>
                    <a:pt x="-172" y="9310"/>
                    <a:pt x="40" y="9869"/>
                  </a:cubicBezTo>
                  <a:cubicBezTo>
                    <a:pt x="252" y="10428"/>
                    <a:pt x="1310" y="10800"/>
                    <a:pt x="3322" y="10986"/>
                  </a:cubicBezTo>
                  <a:cubicBezTo>
                    <a:pt x="5334" y="11172"/>
                    <a:pt x="8299" y="11172"/>
                    <a:pt x="10522" y="11266"/>
                  </a:cubicBezTo>
                  <a:cubicBezTo>
                    <a:pt x="12746" y="11359"/>
                    <a:pt x="14228" y="11545"/>
                    <a:pt x="14546" y="12010"/>
                  </a:cubicBezTo>
                  <a:cubicBezTo>
                    <a:pt x="14863" y="12476"/>
                    <a:pt x="14016" y="13221"/>
                    <a:pt x="12110" y="14059"/>
                  </a:cubicBezTo>
                  <a:cubicBezTo>
                    <a:pt x="10204" y="14897"/>
                    <a:pt x="7240" y="15828"/>
                    <a:pt x="5228" y="16572"/>
                  </a:cubicBezTo>
                  <a:cubicBezTo>
                    <a:pt x="3216" y="17317"/>
                    <a:pt x="2157" y="17876"/>
                    <a:pt x="1416" y="18621"/>
                  </a:cubicBezTo>
                  <a:cubicBezTo>
                    <a:pt x="675" y="19366"/>
                    <a:pt x="252" y="20297"/>
                    <a:pt x="675" y="20855"/>
                  </a:cubicBezTo>
                  <a:cubicBezTo>
                    <a:pt x="1099" y="21414"/>
                    <a:pt x="2369" y="21600"/>
                    <a:pt x="4910" y="21507"/>
                  </a:cubicBezTo>
                  <a:cubicBezTo>
                    <a:pt x="7452" y="21414"/>
                    <a:pt x="11263" y="21041"/>
                    <a:pt x="15075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629650" y="6066540"/>
              <a:ext cx="1651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362"/>
                    <a:pt x="4431" y="2724"/>
                    <a:pt x="8031" y="6324"/>
                  </a:cubicBezTo>
                  <a:cubicBezTo>
                    <a:pt x="11631" y="9924"/>
                    <a:pt x="16615" y="15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648700" y="6034790"/>
              <a:ext cx="1714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00"/>
                    <a:pt x="12000" y="8400"/>
                    <a:pt x="8400" y="12000"/>
                  </a:cubicBezTo>
                  <a:cubicBezTo>
                    <a:pt x="4800" y="15600"/>
                    <a:pt x="24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8820150" y="6237990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8839200" y="615544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8420100" y="6415790"/>
              <a:ext cx="317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8" y="14400"/>
                    <a:pt x="4896" y="7200"/>
                    <a:pt x="8496" y="3600"/>
                  </a:cubicBezTo>
                  <a:cubicBezTo>
                    <a:pt x="12096" y="0"/>
                    <a:pt x="168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627756" y="6426704"/>
              <a:ext cx="169111" cy="12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861" fill="norm" stroke="1" extrusionOk="0">
                  <a:moveTo>
                    <a:pt x="236" y="4404"/>
                  </a:moveTo>
                  <a:cubicBezTo>
                    <a:pt x="-28" y="11604"/>
                    <a:pt x="-291" y="18804"/>
                    <a:pt x="763" y="18290"/>
                  </a:cubicBezTo>
                  <a:cubicBezTo>
                    <a:pt x="1816" y="17775"/>
                    <a:pt x="4187" y="9547"/>
                    <a:pt x="6953" y="4918"/>
                  </a:cubicBezTo>
                  <a:cubicBezTo>
                    <a:pt x="9719" y="290"/>
                    <a:pt x="12880" y="-739"/>
                    <a:pt x="15382" y="461"/>
                  </a:cubicBezTo>
                  <a:cubicBezTo>
                    <a:pt x="17885" y="1661"/>
                    <a:pt x="19729" y="5090"/>
                    <a:pt x="20519" y="8861"/>
                  </a:cubicBezTo>
                  <a:cubicBezTo>
                    <a:pt x="21309" y="12632"/>
                    <a:pt x="21046" y="16747"/>
                    <a:pt x="20782" y="2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8839200" y="6123690"/>
              <a:ext cx="18758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11270" y="0"/>
                  </a:moveTo>
                  <a:cubicBezTo>
                    <a:pt x="12443" y="0"/>
                    <a:pt x="13617" y="0"/>
                    <a:pt x="15026" y="617"/>
                  </a:cubicBezTo>
                  <a:cubicBezTo>
                    <a:pt x="16435" y="1234"/>
                    <a:pt x="18078" y="2469"/>
                    <a:pt x="19370" y="4629"/>
                  </a:cubicBezTo>
                  <a:cubicBezTo>
                    <a:pt x="20661" y="6789"/>
                    <a:pt x="21600" y="9874"/>
                    <a:pt x="19839" y="12651"/>
                  </a:cubicBezTo>
                  <a:cubicBezTo>
                    <a:pt x="18078" y="15429"/>
                    <a:pt x="13617" y="17897"/>
                    <a:pt x="9861" y="19337"/>
                  </a:cubicBezTo>
                  <a:cubicBezTo>
                    <a:pt x="6104" y="20777"/>
                    <a:pt x="3052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660900" y="167390"/>
              <a:ext cx="508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4221"/>
                    <a:pt x="12600" y="8441"/>
                    <a:pt x="16200" y="12041"/>
                  </a:cubicBezTo>
                  <a:cubicBezTo>
                    <a:pt x="19800" y="15641"/>
                    <a:pt x="207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648200" y="123781"/>
              <a:ext cx="296123" cy="46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42" fill="norm" stroke="1" extrusionOk="0">
                  <a:moveTo>
                    <a:pt x="0" y="1996"/>
                  </a:moveTo>
                  <a:cubicBezTo>
                    <a:pt x="151" y="1415"/>
                    <a:pt x="302" y="834"/>
                    <a:pt x="906" y="446"/>
                  </a:cubicBezTo>
                  <a:cubicBezTo>
                    <a:pt x="1510" y="59"/>
                    <a:pt x="2568" y="-135"/>
                    <a:pt x="5060" y="107"/>
                  </a:cubicBezTo>
                  <a:cubicBezTo>
                    <a:pt x="7552" y="349"/>
                    <a:pt x="11480" y="1027"/>
                    <a:pt x="14576" y="2480"/>
                  </a:cubicBezTo>
                  <a:cubicBezTo>
                    <a:pt x="17673" y="3933"/>
                    <a:pt x="19938" y="6161"/>
                    <a:pt x="20769" y="8486"/>
                  </a:cubicBezTo>
                  <a:cubicBezTo>
                    <a:pt x="21600" y="10810"/>
                    <a:pt x="20996" y="13232"/>
                    <a:pt x="19032" y="15363"/>
                  </a:cubicBezTo>
                  <a:cubicBezTo>
                    <a:pt x="17069" y="17494"/>
                    <a:pt x="13745" y="19334"/>
                    <a:pt x="11631" y="20303"/>
                  </a:cubicBezTo>
                  <a:cubicBezTo>
                    <a:pt x="9516" y="21271"/>
                    <a:pt x="8610" y="21368"/>
                    <a:pt x="7779" y="21417"/>
                  </a:cubicBezTo>
                  <a:cubicBezTo>
                    <a:pt x="6948" y="21465"/>
                    <a:pt x="6193" y="21465"/>
                    <a:pt x="5815" y="21223"/>
                  </a:cubicBezTo>
                  <a:cubicBezTo>
                    <a:pt x="5438" y="20981"/>
                    <a:pt x="5438" y="20496"/>
                    <a:pt x="5966" y="20012"/>
                  </a:cubicBezTo>
                  <a:cubicBezTo>
                    <a:pt x="6495" y="19528"/>
                    <a:pt x="7552" y="19043"/>
                    <a:pt x="8610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029200" y="383290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4400"/>
                    <a:pt x="1350" y="7200"/>
                    <a:pt x="4950" y="3600"/>
                  </a:cubicBezTo>
                  <a:cubicBezTo>
                    <a:pt x="8550" y="0"/>
                    <a:pt x="150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5073649" y="478540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5393532" y="118236"/>
              <a:ext cx="175418" cy="49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37" fill="norm" stroke="1" extrusionOk="0">
                  <a:moveTo>
                    <a:pt x="21311" y="2135"/>
                  </a:moveTo>
                  <a:cubicBezTo>
                    <a:pt x="19254" y="1308"/>
                    <a:pt x="17197" y="480"/>
                    <a:pt x="14368" y="159"/>
                  </a:cubicBezTo>
                  <a:cubicBezTo>
                    <a:pt x="11540" y="-163"/>
                    <a:pt x="7940" y="21"/>
                    <a:pt x="5368" y="572"/>
                  </a:cubicBezTo>
                  <a:cubicBezTo>
                    <a:pt x="2797" y="1124"/>
                    <a:pt x="1254" y="2043"/>
                    <a:pt x="482" y="2778"/>
                  </a:cubicBezTo>
                  <a:cubicBezTo>
                    <a:pt x="-289" y="3514"/>
                    <a:pt x="-289" y="4065"/>
                    <a:pt x="1640" y="4754"/>
                  </a:cubicBezTo>
                  <a:cubicBezTo>
                    <a:pt x="3568" y="5444"/>
                    <a:pt x="7425" y="6271"/>
                    <a:pt x="9997" y="6823"/>
                  </a:cubicBezTo>
                  <a:cubicBezTo>
                    <a:pt x="12568" y="7374"/>
                    <a:pt x="13854" y="7650"/>
                    <a:pt x="14497" y="8247"/>
                  </a:cubicBezTo>
                  <a:cubicBezTo>
                    <a:pt x="15140" y="8845"/>
                    <a:pt x="15140" y="9764"/>
                    <a:pt x="13597" y="10775"/>
                  </a:cubicBezTo>
                  <a:cubicBezTo>
                    <a:pt x="12054" y="11786"/>
                    <a:pt x="8968" y="12889"/>
                    <a:pt x="6397" y="13486"/>
                  </a:cubicBezTo>
                  <a:cubicBezTo>
                    <a:pt x="3825" y="14084"/>
                    <a:pt x="1768" y="14176"/>
                    <a:pt x="1382" y="14543"/>
                  </a:cubicBezTo>
                  <a:cubicBezTo>
                    <a:pt x="997" y="14911"/>
                    <a:pt x="2282" y="15554"/>
                    <a:pt x="4211" y="16611"/>
                  </a:cubicBezTo>
                  <a:cubicBezTo>
                    <a:pt x="6140" y="17668"/>
                    <a:pt x="8711" y="19139"/>
                    <a:pt x="11411" y="20012"/>
                  </a:cubicBezTo>
                  <a:cubicBezTo>
                    <a:pt x="14111" y="20886"/>
                    <a:pt x="16940" y="21161"/>
                    <a:pt x="19768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5626099" y="281690"/>
              <a:ext cx="190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780"/>
                    <a:pt x="7680" y="7560"/>
                    <a:pt x="11280" y="11160"/>
                  </a:cubicBezTo>
                  <a:cubicBezTo>
                    <a:pt x="14880" y="14760"/>
                    <a:pt x="18240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5630405" y="231832"/>
              <a:ext cx="211595" cy="33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27" fill="norm" stroke="1" extrusionOk="0">
                  <a:moveTo>
                    <a:pt x="21379" y="745"/>
                  </a:moveTo>
                  <a:cubicBezTo>
                    <a:pt x="20524" y="342"/>
                    <a:pt x="19668" y="-60"/>
                    <a:pt x="18813" y="7"/>
                  </a:cubicBezTo>
                  <a:cubicBezTo>
                    <a:pt x="17957" y="74"/>
                    <a:pt x="17102" y="611"/>
                    <a:pt x="14963" y="2959"/>
                  </a:cubicBezTo>
                  <a:cubicBezTo>
                    <a:pt x="12825" y="5306"/>
                    <a:pt x="9403" y="9465"/>
                    <a:pt x="6729" y="12551"/>
                  </a:cubicBezTo>
                  <a:cubicBezTo>
                    <a:pt x="4056" y="15637"/>
                    <a:pt x="2131" y="17649"/>
                    <a:pt x="1062" y="18991"/>
                  </a:cubicBezTo>
                  <a:cubicBezTo>
                    <a:pt x="-7" y="20333"/>
                    <a:pt x="-221" y="21003"/>
                    <a:pt x="207" y="21272"/>
                  </a:cubicBezTo>
                  <a:cubicBezTo>
                    <a:pt x="634" y="21540"/>
                    <a:pt x="1704" y="21406"/>
                    <a:pt x="2773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5838543" y="459490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962650" y="516077"/>
              <a:ext cx="952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920" y="11375"/>
                    <a:pt x="3840" y="2735"/>
                    <a:pt x="7440" y="575"/>
                  </a:cubicBezTo>
                  <a:cubicBezTo>
                    <a:pt x="11040" y="-1585"/>
                    <a:pt x="163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6229350" y="503940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6483350" y="281690"/>
              <a:ext cx="2222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3" y="3983"/>
                    <a:pt x="7406" y="7966"/>
                    <a:pt x="11006" y="11566"/>
                  </a:cubicBezTo>
                  <a:cubicBezTo>
                    <a:pt x="14606" y="15166"/>
                    <a:pt x="18103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547845" y="256290"/>
              <a:ext cx="13235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2319"/>
                    <a:pt x="11654" y="4637"/>
                    <a:pt x="7942" y="7444"/>
                  </a:cubicBezTo>
                  <a:cubicBezTo>
                    <a:pt x="4229" y="10251"/>
                    <a:pt x="1529" y="13546"/>
                    <a:pt x="516" y="15986"/>
                  </a:cubicBezTo>
                  <a:cubicBezTo>
                    <a:pt x="-496" y="18427"/>
                    <a:pt x="179" y="20014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6706112" y="459606"/>
              <a:ext cx="132839" cy="14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421" fill="norm" stroke="1" extrusionOk="0">
                  <a:moveTo>
                    <a:pt x="4981" y="5537"/>
                  </a:moveTo>
                  <a:cubicBezTo>
                    <a:pt x="4981" y="7080"/>
                    <a:pt x="4981" y="8623"/>
                    <a:pt x="3968" y="11554"/>
                  </a:cubicBezTo>
                  <a:cubicBezTo>
                    <a:pt x="2956" y="14485"/>
                    <a:pt x="931" y="18805"/>
                    <a:pt x="256" y="20040"/>
                  </a:cubicBezTo>
                  <a:cubicBezTo>
                    <a:pt x="-419" y="21274"/>
                    <a:pt x="256" y="19423"/>
                    <a:pt x="2112" y="15720"/>
                  </a:cubicBezTo>
                  <a:cubicBezTo>
                    <a:pt x="3968" y="12017"/>
                    <a:pt x="7006" y="6463"/>
                    <a:pt x="9706" y="3377"/>
                  </a:cubicBezTo>
                  <a:cubicBezTo>
                    <a:pt x="12406" y="291"/>
                    <a:pt x="14768" y="-326"/>
                    <a:pt x="16456" y="137"/>
                  </a:cubicBezTo>
                  <a:cubicBezTo>
                    <a:pt x="18144" y="600"/>
                    <a:pt x="19156" y="2143"/>
                    <a:pt x="19831" y="5074"/>
                  </a:cubicBezTo>
                  <a:cubicBezTo>
                    <a:pt x="20506" y="8005"/>
                    <a:pt x="20843" y="12325"/>
                    <a:pt x="21181" y="16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6870700" y="219513"/>
              <a:ext cx="83482" cy="46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539" fill="norm" stroke="1" extrusionOk="0">
                  <a:moveTo>
                    <a:pt x="0" y="1398"/>
                  </a:moveTo>
                  <a:cubicBezTo>
                    <a:pt x="2107" y="912"/>
                    <a:pt x="4215" y="425"/>
                    <a:pt x="6585" y="182"/>
                  </a:cubicBezTo>
                  <a:cubicBezTo>
                    <a:pt x="8956" y="-61"/>
                    <a:pt x="11590" y="-61"/>
                    <a:pt x="13434" y="182"/>
                  </a:cubicBezTo>
                  <a:cubicBezTo>
                    <a:pt x="15278" y="425"/>
                    <a:pt x="16332" y="912"/>
                    <a:pt x="15805" y="2080"/>
                  </a:cubicBezTo>
                  <a:cubicBezTo>
                    <a:pt x="15278" y="3247"/>
                    <a:pt x="13171" y="5096"/>
                    <a:pt x="10800" y="6507"/>
                  </a:cubicBezTo>
                  <a:cubicBezTo>
                    <a:pt x="8429" y="7917"/>
                    <a:pt x="5795" y="8890"/>
                    <a:pt x="4215" y="9620"/>
                  </a:cubicBezTo>
                  <a:cubicBezTo>
                    <a:pt x="2634" y="10350"/>
                    <a:pt x="2107" y="10836"/>
                    <a:pt x="3688" y="11663"/>
                  </a:cubicBezTo>
                  <a:cubicBezTo>
                    <a:pt x="5268" y="12490"/>
                    <a:pt x="8956" y="13658"/>
                    <a:pt x="12117" y="14874"/>
                  </a:cubicBezTo>
                  <a:cubicBezTo>
                    <a:pt x="15278" y="16090"/>
                    <a:pt x="17912" y="17355"/>
                    <a:pt x="19493" y="18280"/>
                  </a:cubicBezTo>
                  <a:cubicBezTo>
                    <a:pt x="21073" y="19204"/>
                    <a:pt x="21600" y="19788"/>
                    <a:pt x="18702" y="20274"/>
                  </a:cubicBezTo>
                  <a:cubicBezTo>
                    <a:pt x="15805" y="20761"/>
                    <a:pt x="9483" y="21150"/>
                    <a:pt x="3161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7249069" y="421390"/>
              <a:ext cx="320132" cy="14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75" fill="norm" stroke="1" extrusionOk="0">
                  <a:moveTo>
                    <a:pt x="599" y="15300"/>
                  </a:moveTo>
                  <a:cubicBezTo>
                    <a:pt x="176" y="13500"/>
                    <a:pt x="-248" y="11700"/>
                    <a:pt x="176" y="9450"/>
                  </a:cubicBezTo>
                  <a:cubicBezTo>
                    <a:pt x="599" y="7200"/>
                    <a:pt x="1870" y="4500"/>
                    <a:pt x="3281" y="3750"/>
                  </a:cubicBezTo>
                  <a:cubicBezTo>
                    <a:pt x="4693" y="3000"/>
                    <a:pt x="6246" y="4200"/>
                    <a:pt x="7517" y="6600"/>
                  </a:cubicBezTo>
                  <a:cubicBezTo>
                    <a:pt x="8787" y="9000"/>
                    <a:pt x="9776" y="12600"/>
                    <a:pt x="10552" y="15450"/>
                  </a:cubicBezTo>
                  <a:cubicBezTo>
                    <a:pt x="11328" y="18300"/>
                    <a:pt x="11893" y="20400"/>
                    <a:pt x="12458" y="21000"/>
                  </a:cubicBezTo>
                  <a:cubicBezTo>
                    <a:pt x="13023" y="21600"/>
                    <a:pt x="13587" y="20700"/>
                    <a:pt x="14505" y="17700"/>
                  </a:cubicBezTo>
                  <a:cubicBezTo>
                    <a:pt x="15423" y="14700"/>
                    <a:pt x="16693" y="9600"/>
                    <a:pt x="17893" y="6300"/>
                  </a:cubicBezTo>
                  <a:cubicBezTo>
                    <a:pt x="19093" y="3000"/>
                    <a:pt x="20223" y="150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7789005" y="261613"/>
              <a:ext cx="218345" cy="29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66" fill="norm" stroke="1" extrusionOk="0">
                  <a:moveTo>
                    <a:pt x="239" y="2852"/>
                  </a:moveTo>
                  <a:cubicBezTo>
                    <a:pt x="32" y="1617"/>
                    <a:pt x="-176" y="383"/>
                    <a:pt x="239" y="75"/>
                  </a:cubicBezTo>
                  <a:cubicBezTo>
                    <a:pt x="655" y="-234"/>
                    <a:pt x="1693" y="383"/>
                    <a:pt x="3770" y="2466"/>
                  </a:cubicBezTo>
                  <a:cubicBezTo>
                    <a:pt x="5847" y="4549"/>
                    <a:pt x="8962" y="8097"/>
                    <a:pt x="11351" y="11106"/>
                  </a:cubicBezTo>
                  <a:cubicBezTo>
                    <a:pt x="13739" y="14115"/>
                    <a:pt x="15401" y="16583"/>
                    <a:pt x="16439" y="18203"/>
                  </a:cubicBezTo>
                  <a:cubicBezTo>
                    <a:pt x="17478" y="19823"/>
                    <a:pt x="17893" y="20595"/>
                    <a:pt x="18620" y="20980"/>
                  </a:cubicBezTo>
                  <a:cubicBezTo>
                    <a:pt x="19347" y="21366"/>
                    <a:pt x="20386" y="21366"/>
                    <a:pt x="21424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7827744" y="262640"/>
              <a:ext cx="21135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0"/>
                  </a:moveTo>
                  <a:cubicBezTo>
                    <a:pt x="20286" y="0"/>
                    <a:pt x="19216" y="0"/>
                    <a:pt x="18361" y="282"/>
                  </a:cubicBezTo>
                  <a:cubicBezTo>
                    <a:pt x="17505" y="565"/>
                    <a:pt x="16864" y="1129"/>
                    <a:pt x="14832" y="2965"/>
                  </a:cubicBezTo>
                  <a:cubicBezTo>
                    <a:pt x="12801" y="4800"/>
                    <a:pt x="9379" y="7906"/>
                    <a:pt x="6599" y="10518"/>
                  </a:cubicBezTo>
                  <a:cubicBezTo>
                    <a:pt x="3818" y="13129"/>
                    <a:pt x="1680" y="15247"/>
                    <a:pt x="717" y="17012"/>
                  </a:cubicBezTo>
                  <a:cubicBezTo>
                    <a:pt x="-245" y="18776"/>
                    <a:pt x="-31" y="20188"/>
                    <a:pt x="1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7727950" y="675390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7810500" y="732540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2362200" y="7420032"/>
              <a:ext cx="2984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515" y="10932"/>
                    <a:pt x="11030" y="1332"/>
                    <a:pt x="14630" y="132"/>
                  </a:cubicBezTo>
                  <a:cubicBezTo>
                    <a:pt x="18230" y="-1068"/>
                    <a:pt x="1991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400300" y="7622290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035300" y="7165090"/>
              <a:ext cx="1562100" cy="7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16151"/>
                  </a:moveTo>
                  <a:cubicBezTo>
                    <a:pt x="234" y="17643"/>
                    <a:pt x="468" y="19135"/>
                    <a:pt x="629" y="20108"/>
                  </a:cubicBezTo>
                  <a:cubicBezTo>
                    <a:pt x="790" y="21081"/>
                    <a:pt x="878" y="21535"/>
                    <a:pt x="951" y="21568"/>
                  </a:cubicBezTo>
                  <a:cubicBezTo>
                    <a:pt x="1024" y="21600"/>
                    <a:pt x="1083" y="21211"/>
                    <a:pt x="1141" y="19849"/>
                  </a:cubicBezTo>
                  <a:cubicBezTo>
                    <a:pt x="1200" y="18486"/>
                    <a:pt x="1259" y="16151"/>
                    <a:pt x="1259" y="13751"/>
                  </a:cubicBezTo>
                  <a:cubicBezTo>
                    <a:pt x="1259" y="11351"/>
                    <a:pt x="1200" y="8886"/>
                    <a:pt x="1068" y="7038"/>
                  </a:cubicBezTo>
                  <a:cubicBezTo>
                    <a:pt x="937" y="5189"/>
                    <a:pt x="732" y="3957"/>
                    <a:pt x="615" y="3178"/>
                  </a:cubicBezTo>
                  <a:cubicBezTo>
                    <a:pt x="498" y="2400"/>
                    <a:pt x="468" y="2076"/>
                    <a:pt x="527" y="1849"/>
                  </a:cubicBezTo>
                  <a:cubicBezTo>
                    <a:pt x="585" y="1622"/>
                    <a:pt x="732" y="1492"/>
                    <a:pt x="1156" y="1395"/>
                  </a:cubicBezTo>
                  <a:cubicBezTo>
                    <a:pt x="1580" y="1297"/>
                    <a:pt x="2283" y="1232"/>
                    <a:pt x="3117" y="1135"/>
                  </a:cubicBezTo>
                  <a:cubicBezTo>
                    <a:pt x="3951" y="1038"/>
                    <a:pt x="4917" y="908"/>
                    <a:pt x="5898" y="778"/>
                  </a:cubicBezTo>
                  <a:cubicBezTo>
                    <a:pt x="6878" y="649"/>
                    <a:pt x="7873" y="519"/>
                    <a:pt x="8927" y="454"/>
                  </a:cubicBezTo>
                  <a:cubicBezTo>
                    <a:pt x="9980" y="389"/>
                    <a:pt x="11093" y="389"/>
                    <a:pt x="12249" y="389"/>
                  </a:cubicBezTo>
                  <a:cubicBezTo>
                    <a:pt x="13405" y="389"/>
                    <a:pt x="14605" y="389"/>
                    <a:pt x="15673" y="389"/>
                  </a:cubicBezTo>
                  <a:cubicBezTo>
                    <a:pt x="16741" y="389"/>
                    <a:pt x="17678" y="389"/>
                    <a:pt x="18644" y="324"/>
                  </a:cubicBezTo>
                  <a:cubicBezTo>
                    <a:pt x="19610" y="259"/>
                    <a:pt x="20605" y="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473450" y="7302673"/>
              <a:ext cx="4445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27"/>
                  </a:moveTo>
                  <a:cubicBezTo>
                    <a:pt x="1029" y="1113"/>
                    <a:pt x="2057" y="0"/>
                    <a:pt x="3086" y="0"/>
                  </a:cubicBezTo>
                  <a:cubicBezTo>
                    <a:pt x="4114" y="0"/>
                    <a:pt x="5143" y="1113"/>
                    <a:pt x="6171" y="4008"/>
                  </a:cubicBezTo>
                  <a:cubicBezTo>
                    <a:pt x="7200" y="6903"/>
                    <a:pt x="8229" y="11579"/>
                    <a:pt x="10800" y="14808"/>
                  </a:cubicBezTo>
                  <a:cubicBezTo>
                    <a:pt x="13371" y="18037"/>
                    <a:pt x="17486" y="198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3352800" y="7565140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429000" y="7717540"/>
              <a:ext cx="12488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6" y="4696"/>
                    <a:pt x="732" y="9391"/>
                    <a:pt x="915" y="11270"/>
                  </a:cubicBezTo>
                  <a:cubicBezTo>
                    <a:pt x="1098" y="13148"/>
                    <a:pt x="1098" y="12209"/>
                    <a:pt x="2197" y="10017"/>
                  </a:cubicBezTo>
                  <a:cubicBezTo>
                    <a:pt x="3295" y="7826"/>
                    <a:pt x="5492" y="4383"/>
                    <a:pt x="8420" y="2974"/>
                  </a:cubicBezTo>
                  <a:cubicBezTo>
                    <a:pt x="11349" y="1565"/>
                    <a:pt x="15010" y="2191"/>
                    <a:pt x="17573" y="4226"/>
                  </a:cubicBezTo>
                  <a:cubicBezTo>
                    <a:pt x="20136" y="6261"/>
                    <a:pt x="21600" y="9704"/>
                    <a:pt x="21600" y="12835"/>
                  </a:cubicBezTo>
                  <a:cubicBezTo>
                    <a:pt x="21600" y="15965"/>
                    <a:pt x="20136" y="18783"/>
                    <a:pt x="186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613150" y="7677132"/>
              <a:ext cx="127000" cy="9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4637"/>
                  </a:moveTo>
                  <a:cubicBezTo>
                    <a:pt x="1440" y="3259"/>
                    <a:pt x="2880" y="1880"/>
                    <a:pt x="4500" y="961"/>
                  </a:cubicBezTo>
                  <a:cubicBezTo>
                    <a:pt x="6120" y="42"/>
                    <a:pt x="7920" y="-418"/>
                    <a:pt x="9180" y="501"/>
                  </a:cubicBezTo>
                  <a:cubicBezTo>
                    <a:pt x="10440" y="1420"/>
                    <a:pt x="11160" y="3718"/>
                    <a:pt x="11340" y="6016"/>
                  </a:cubicBezTo>
                  <a:cubicBezTo>
                    <a:pt x="11520" y="8314"/>
                    <a:pt x="11160" y="10612"/>
                    <a:pt x="10620" y="13139"/>
                  </a:cubicBezTo>
                  <a:cubicBezTo>
                    <a:pt x="10080" y="15667"/>
                    <a:pt x="9360" y="18425"/>
                    <a:pt x="10260" y="19803"/>
                  </a:cubicBezTo>
                  <a:cubicBezTo>
                    <a:pt x="11160" y="21182"/>
                    <a:pt x="13680" y="21182"/>
                    <a:pt x="15840" y="21182"/>
                  </a:cubicBezTo>
                  <a:cubicBezTo>
                    <a:pt x="18000" y="21182"/>
                    <a:pt x="19800" y="21182"/>
                    <a:pt x="216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422650" y="7768340"/>
              <a:ext cx="181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1440"/>
                    <a:pt x="21600" y="2880"/>
                    <a:pt x="20400" y="6480"/>
                  </a:cubicBezTo>
                  <a:cubicBezTo>
                    <a:pt x="19200" y="10080"/>
                    <a:pt x="96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252133" y="7095240"/>
              <a:ext cx="135468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" y="0"/>
                  </a:moveTo>
                  <a:cubicBezTo>
                    <a:pt x="1350" y="864"/>
                    <a:pt x="2362" y="1728"/>
                    <a:pt x="2531" y="4104"/>
                  </a:cubicBezTo>
                  <a:cubicBezTo>
                    <a:pt x="2700" y="6480"/>
                    <a:pt x="2025" y="10368"/>
                    <a:pt x="1350" y="13176"/>
                  </a:cubicBezTo>
                  <a:cubicBezTo>
                    <a:pt x="675" y="15984"/>
                    <a:pt x="0" y="17712"/>
                    <a:pt x="0" y="19116"/>
                  </a:cubicBezTo>
                  <a:cubicBezTo>
                    <a:pt x="0" y="20520"/>
                    <a:pt x="675" y="21600"/>
                    <a:pt x="4387" y="21600"/>
                  </a:cubicBezTo>
                  <a:cubicBezTo>
                    <a:pt x="8100" y="21600"/>
                    <a:pt x="14850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411917" y="7158740"/>
              <a:ext cx="125310" cy="12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0833" fill="norm" stroke="1" extrusionOk="0">
                  <a:moveTo>
                    <a:pt x="11675" y="0"/>
                  </a:moveTo>
                  <a:cubicBezTo>
                    <a:pt x="9933" y="360"/>
                    <a:pt x="8191" y="720"/>
                    <a:pt x="6275" y="2880"/>
                  </a:cubicBezTo>
                  <a:cubicBezTo>
                    <a:pt x="4358" y="5040"/>
                    <a:pt x="2268" y="9000"/>
                    <a:pt x="1049" y="12060"/>
                  </a:cubicBezTo>
                  <a:cubicBezTo>
                    <a:pt x="-171" y="15120"/>
                    <a:pt x="-519" y="17280"/>
                    <a:pt x="1049" y="18900"/>
                  </a:cubicBezTo>
                  <a:cubicBezTo>
                    <a:pt x="2616" y="20520"/>
                    <a:pt x="6100" y="21600"/>
                    <a:pt x="9758" y="20160"/>
                  </a:cubicBezTo>
                  <a:cubicBezTo>
                    <a:pt x="13416" y="18720"/>
                    <a:pt x="17249" y="14760"/>
                    <a:pt x="19165" y="11880"/>
                  </a:cubicBezTo>
                  <a:cubicBezTo>
                    <a:pt x="21081" y="9000"/>
                    <a:pt x="21081" y="7200"/>
                    <a:pt x="19339" y="5580"/>
                  </a:cubicBezTo>
                  <a:cubicBezTo>
                    <a:pt x="17597" y="3960"/>
                    <a:pt x="14113" y="2520"/>
                    <a:pt x="10629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533649" y="7133340"/>
              <a:ext cx="152401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926"/>
                    <a:pt x="3000" y="1851"/>
                    <a:pt x="4350" y="4937"/>
                  </a:cubicBezTo>
                  <a:cubicBezTo>
                    <a:pt x="5700" y="8023"/>
                    <a:pt x="6900" y="13269"/>
                    <a:pt x="7800" y="16663"/>
                  </a:cubicBezTo>
                  <a:cubicBezTo>
                    <a:pt x="8700" y="20057"/>
                    <a:pt x="9300" y="21600"/>
                    <a:pt x="10350" y="21600"/>
                  </a:cubicBezTo>
                  <a:cubicBezTo>
                    <a:pt x="11400" y="21600"/>
                    <a:pt x="12900" y="20057"/>
                    <a:pt x="14850" y="16509"/>
                  </a:cubicBezTo>
                  <a:cubicBezTo>
                    <a:pt x="16800" y="12960"/>
                    <a:pt x="19200" y="7406"/>
                    <a:pt x="21600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260600" y="7908040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254250" y="781279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349499" y="786359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367914" y="781914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469605" y="7682562"/>
              <a:ext cx="146595" cy="34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80" fill="norm" stroke="1" extrusionOk="0">
                  <a:moveTo>
                    <a:pt x="11188" y="14604"/>
                  </a:moveTo>
                  <a:cubicBezTo>
                    <a:pt x="9954" y="14204"/>
                    <a:pt x="8720" y="13804"/>
                    <a:pt x="7331" y="13604"/>
                  </a:cubicBezTo>
                  <a:cubicBezTo>
                    <a:pt x="5942" y="13404"/>
                    <a:pt x="4400" y="13404"/>
                    <a:pt x="3011" y="14337"/>
                  </a:cubicBezTo>
                  <a:cubicBezTo>
                    <a:pt x="1622" y="15270"/>
                    <a:pt x="388" y="17137"/>
                    <a:pt x="80" y="18404"/>
                  </a:cubicBezTo>
                  <a:cubicBezTo>
                    <a:pt x="-229" y="19670"/>
                    <a:pt x="388" y="20337"/>
                    <a:pt x="1468" y="20804"/>
                  </a:cubicBezTo>
                  <a:cubicBezTo>
                    <a:pt x="2548" y="21270"/>
                    <a:pt x="4091" y="21537"/>
                    <a:pt x="5480" y="21470"/>
                  </a:cubicBezTo>
                  <a:cubicBezTo>
                    <a:pt x="6868" y="21404"/>
                    <a:pt x="8102" y="21004"/>
                    <a:pt x="9337" y="19470"/>
                  </a:cubicBezTo>
                  <a:cubicBezTo>
                    <a:pt x="10571" y="17937"/>
                    <a:pt x="11805" y="15270"/>
                    <a:pt x="12577" y="12137"/>
                  </a:cubicBezTo>
                  <a:cubicBezTo>
                    <a:pt x="13348" y="9004"/>
                    <a:pt x="13657" y="5404"/>
                    <a:pt x="13502" y="3137"/>
                  </a:cubicBezTo>
                  <a:cubicBezTo>
                    <a:pt x="13348" y="870"/>
                    <a:pt x="12731" y="-63"/>
                    <a:pt x="12422" y="4"/>
                  </a:cubicBezTo>
                  <a:cubicBezTo>
                    <a:pt x="12114" y="70"/>
                    <a:pt x="12114" y="1137"/>
                    <a:pt x="12577" y="3404"/>
                  </a:cubicBezTo>
                  <a:cubicBezTo>
                    <a:pt x="13040" y="5670"/>
                    <a:pt x="13965" y="9137"/>
                    <a:pt x="15508" y="11870"/>
                  </a:cubicBezTo>
                  <a:cubicBezTo>
                    <a:pt x="17051" y="14604"/>
                    <a:pt x="19211" y="16604"/>
                    <a:pt x="21371" y="18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7200900" y="256290"/>
              <a:ext cx="44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900"/>
                    <a:pt x="10286" y="1800"/>
                    <a:pt x="13886" y="5400"/>
                  </a:cubicBezTo>
                  <a:cubicBezTo>
                    <a:pt x="17486" y="9000"/>
                    <a:pt x="19543" y="15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7226300" y="16739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7315200" y="237240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7334250" y="167390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7408509" y="-1"/>
              <a:ext cx="135291" cy="34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89" fill="norm" stroke="1" extrusionOk="0">
                  <a:moveTo>
                    <a:pt x="13265" y="15250"/>
                  </a:moveTo>
                  <a:cubicBezTo>
                    <a:pt x="12268" y="14720"/>
                    <a:pt x="11271" y="14190"/>
                    <a:pt x="9942" y="13925"/>
                  </a:cubicBezTo>
                  <a:cubicBezTo>
                    <a:pt x="8612" y="13660"/>
                    <a:pt x="6951" y="13660"/>
                    <a:pt x="5123" y="14323"/>
                  </a:cubicBezTo>
                  <a:cubicBezTo>
                    <a:pt x="3295" y="14985"/>
                    <a:pt x="1302" y="16310"/>
                    <a:pt x="471" y="17503"/>
                  </a:cubicBezTo>
                  <a:cubicBezTo>
                    <a:pt x="-360" y="18696"/>
                    <a:pt x="-28" y="19756"/>
                    <a:pt x="969" y="20418"/>
                  </a:cubicBezTo>
                  <a:cubicBezTo>
                    <a:pt x="1966" y="21081"/>
                    <a:pt x="3628" y="21346"/>
                    <a:pt x="5289" y="21280"/>
                  </a:cubicBezTo>
                  <a:cubicBezTo>
                    <a:pt x="6951" y="21213"/>
                    <a:pt x="8612" y="20816"/>
                    <a:pt x="10772" y="19093"/>
                  </a:cubicBezTo>
                  <a:cubicBezTo>
                    <a:pt x="12932" y="17371"/>
                    <a:pt x="15591" y="14323"/>
                    <a:pt x="16920" y="11407"/>
                  </a:cubicBezTo>
                  <a:cubicBezTo>
                    <a:pt x="18249" y="8492"/>
                    <a:pt x="18249" y="5709"/>
                    <a:pt x="18083" y="3721"/>
                  </a:cubicBezTo>
                  <a:cubicBezTo>
                    <a:pt x="17917" y="1734"/>
                    <a:pt x="17585" y="541"/>
                    <a:pt x="16754" y="144"/>
                  </a:cubicBezTo>
                  <a:cubicBezTo>
                    <a:pt x="15923" y="-254"/>
                    <a:pt x="14594" y="144"/>
                    <a:pt x="13597" y="1734"/>
                  </a:cubicBezTo>
                  <a:cubicBezTo>
                    <a:pt x="12600" y="3324"/>
                    <a:pt x="11935" y="6107"/>
                    <a:pt x="13265" y="9022"/>
                  </a:cubicBezTo>
                  <a:cubicBezTo>
                    <a:pt x="14594" y="11937"/>
                    <a:pt x="17917" y="14985"/>
                    <a:pt x="21240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810000" y="7561120"/>
              <a:ext cx="381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956050" y="7405346"/>
              <a:ext cx="120650" cy="19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6455"/>
                  </a:moveTo>
                  <a:cubicBezTo>
                    <a:pt x="379" y="10211"/>
                    <a:pt x="758" y="13968"/>
                    <a:pt x="947" y="16550"/>
                  </a:cubicBezTo>
                  <a:cubicBezTo>
                    <a:pt x="1137" y="19133"/>
                    <a:pt x="1137" y="20542"/>
                    <a:pt x="947" y="20542"/>
                  </a:cubicBezTo>
                  <a:cubicBezTo>
                    <a:pt x="758" y="20542"/>
                    <a:pt x="379" y="19133"/>
                    <a:pt x="189" y="16198"/>
                  </a:cubicBezTo>
                  <a:cubicBezTo>
                    <a:pt x="0" y="13263"/>
                    <a:pt x="0" y="8803"/>
                    <a:pt x="1516" y="5633"/>
                  </a:cubicBezTo>
                  <a:cubicBezTo>
                    <a:pt x="3032" y="2463"/>
                    <a:pt x="6063" y="585"/>
                    <a:pt x="9284" y="116"/>
                  </a:cubicBezTo>
                  <a:cubicBezTo>
                    <a:pt x="12505" y="-354"/>
                    <a:pt x="15916" y="585"/>
                    <a:pt x="18189" y="3285"/>
                  </a:cubicBezTo>
                  <a:cubicBezTo>
                    <a:pt x="20463" y="5985"/>
                    <a:pt x="21600" y="10446"/>
                    <a:pt x="21600" y="13733"/>
                  </a:cubicBezTo>
                  <a:cubicBezTo>
                    <a:pt x="21600" y="17020"/>
                    <a:pt x="20463" y="19133"/>
                    <a:pt x="19326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127500" y="754609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254500" y="7368290"/>
              <a:ext cx="120650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984"/>
                  </a:moveTo>
                  <a:cubicBezTo>
                    <a:pt x="3411" y="6833"/>
                    <a:pt x="6821" y="11682"/>
                    <a:pt x="9095" y="14657"/>
                  </a:cubicBezTo>
                  <a:cubicBezTo>
                    <a:pt x="11368" y="17633"/>
                    <a:pt x="12505" y="18735"/>
                    <a:pt x="13642" y="19727"/>
                  </a:cubicBezTo>
                  <a:cubicBezTo>
                    <a:pt x="14779" y="20718"/>
                    <a:pt x="15916" y="21600"/>
                    <a:pt x="16674" y="21380"/>
                  </a:cubicBezTo>
                  <a:cubicBezTo>
                    <a:pt x="17432" y="21159"/>
                    <a:pt x="17811" y="19837"/>
                    <a:pt x="18000" y="16641"/>
                  </a:cubicBezTo>
                  <a:cubicBezTo>
                    <a:pt x="18189" y="13445"/>
                    <a:pt x="18189" y="8376"/>
                    <a:pt x="18758" y="5290"/>
                  </a:cubicBezTo>
                  <a:cubicBezTo>
                    <a:pt x="19326" y="2204"/>
                    <a:pt x="20463" y="11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389966" y="7464986"/>
              <a:ext cx="99485" cy="8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9191" y="7363"/>
                  </a:moveTo>
                  <a:cubicBezTo>
                    <a:pt x="8732" y="4792"/>
                    <a:pt x="8272" y="2220"/>
                    <a:pt x="6894" y="935"/>
                  </a:cubicBezTo>
                  <a:cubicBezTo>
                    <a:pt x="5515" y="-351"/>
                    <a:pt x="3217" y="-351"/>
                    <a:pt x="1838" y="1192"/>
                  </a:cubicBezTo>
                  <a:cubicBezTo>
                    <a:pt x="460" y="2735"/>
                    <a:pt x="0" y="5820"/>
                    <a:pt x="0" y="8649"/>
                  </a:cubicBezTo>
                  <a:cubicBezTo>
                    <a:pt x="0" y="11478"/>
                    <a:pt x="460" y="14049"/>
                    <a:pt x="1838" y="15335"/>
                  </a:cubicBezTo>
                  <a:cubicBezTo>
                    <a:pt x="3217" y="16620"/>
                    <a:pt x="5515" y="16620"/>
                    <a:pt x="7353" y="15335"/>
                  </a:cubicBezTo>
                  <a:cubicBezTo>
                    <a:pt x="9191" y="14049"/>
                    <a:pt x="10570" y="11478"/>
                    <a:pt x="11949" y="11478"/>
                  </a:cubicBezTo>
                  <a:cubicBezTo>
                    <a:pt x="13328" y="11478"/>
                    <a:pt x="14706" y="14049"/>
                    <a:pt x="16315" y="16106"/>
                  </a:cubicBezTo>
                  <a:cubicBezTo>
                    <a:pt x="17923" y="18163"/>
                    <a:pt x="19762" y="19706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476750" y="7438140"/>
              <a:ext cx="146050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997"/>
                  </a:moveTo>
                  <a:cubicBezTo>
                    <a:pt x="1565" y="997"/>
                    <a:pt x="3130" y="997"/>
                    <a:pt x="4852" y="2658"/>
                  </a:cubicBezTo>
                  <a:cubicBezTo>
                    <a:pt x="6574" y="4320"/>
                    <a:pt x="8452" y="7643"/>
                    <a:pt x="9704" y="10468"/>
                  </a:cubicBezTo>
                  <a:cubicBezTo>
                    <a:pt x="10957" y="13292"/>
                    <a:pt x="11583" y="15618"/>
                    <a:pt x="11739" y="17612"/>
                  </a:cubicBezTo>
                  <a:cubicBezTo>
                    <a:pt x="11896" y="19606"/>
                    <a:pt x="11583" y="21268"/>
                    <a:pt x="10957" y="21434"/>
                  </a:cubicBezTo>
                  <a:cubicBezTo>
                    <a:pt x="10330" y="21600"/>
                    <a:pt x="9391" y="20271"/>
                    <a:pt x="9078" y="17778"/>
                  </a:cubicBezTo>
                  <a:cubicBezTo>
                    <a:pt x="8765" y="15286"/>
                    <a:pt x="9078" y="11631"/>
                    <a:pt x="11270" y="8474"/>
                  </a:cubicBezTo>
                  <a:cubicBezTo>
                    <a:pt x="13461" y="5317"/>
                    <a:pt x="17530" y="26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725342" y="7338656"/>
              <a:ext cx="81609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6368" y="1529"/>
                  </a:moveTo>
                  <a:cubicBezTo>
                    <a:pt x="14153" y="765"/>
                    <a:pt x="11938" y="0"/>
                    <a:pt x="9722" y="0"/>
                  </a:cubicBezTo>
                  <a:cubicBezTo>
                    <a:pt x="7507" y="0"/>
                    <a:pt x="5291" y="765"/>
                    <a:pt x="3353" y="3441"/>
                  </a:cubicBezTo>
                  <a:cubicBezTo>
                    <a:pt x="1415" y="6117"/>
                    <a:pt x="-247" y="10704"/>
                    <a:pt x="30" y="13858"/>
                  </a:cubicBezTo>
                  <a:cubicBezTo>
                    <a:pt x="307" y="17012"/>
                    <a:pt x="2522" y="18733"/>
                    <a:pt x="6399" y="19784"/>
                  </a:cubicBezTo>
                  <a:cubicBezTo>
                    <a:pt x="10276" y="20835"/>
                    <a:pt x="15815" y="21218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838699" y="7368290"/>
              <a:ext cx="1016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411"/>
                    <a:pt x="5400" y="6821"/>
                    <a:pt x="9000" y="10421"/>
                  </a:cubicBezTo>
                  <a:cubicBezTo>
                    <a:pt x="12600" y="14021"/>
                    <a:pt x="1710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819649" y="7412740"/>
              <a:ext cx="133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745"/>
                    <a:pt x="15429" y="3491"/>
                    <a:pt x="11829" y="7091"/>
                  </a:cubicBezTo>
                  <a:cubicBezTo>
                    <a:pt x="8229" y="10691"/>
                    <a:pt x="4114" y="16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927600" y="7346796"/>
              <a:ext cx="114848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470" fill="norm" stroke="1" extrusionOk="0">
                  <a:moveTo>
                    <a:pt x="8938" y="179"/>
                  </a:moveTo>
                  <a:cubicBezTo>
                    <a:pt x="10800" y="24"/>
                    <a:pt x="12662" y="-130"/>
                    <a:pt x="14152" y="179"/>
                  </a:cubicBezTo>
                  <a:cubicBezTo>
                    <a:pt x="15641" y="487"/>
                    <a:pt x="16759" y="1259"/>
                    <a:pt x="18248" y="3496"/>
                  </a:cubicBezTo>
                  <a:cubicBezTo>
                    <a:pt x="19738" y="5733"/>
                    <a:pt x="21600" y="9436"/>
                    <a:pt x="18621" y="12676"/>
                  </a:cubicBezTo>
                  <a:cubicBezTo>
                    <a:pt x="15641" y="15916"/>
                    <a:pt x="7821" y="18693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607049" y="7612483"/>
              <a:ext cx="184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69" y="11375"/>
                    <a:pt x="8938" y="2735"/>
                    <a:pt x="12538" y="575"/>
                  </a:cubicBezTo>
                  <a:cubicBezTo>
                    <a:pt x="16138" y="-1585"/>
                    <a:pt x="1886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594350" y="7749290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6337300" y="7292090"/>
              <a:ext cx="1211854" cy="76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47" fill="norm" stroke="1" extrusionOk="0">
                  <a:moveTo>
                    <a:pt x="0" y="16155"/>
                  </a:moveTo>
                  <a:cubicBezTo>
                    <a:pt x="75" y="17112"/>
                    <a:pt x="151" y="18070"/>
                    <a:pt x="207" y="18818"/>
                  </a:cubicBezTo>
                  <a:cubicBezTo>
                    <a:pt x="264" y="19566"/>
                    <a:pt x="302" y="20104"/>
                    <a:pt x="358" y="20583"/>
                  </a:cubicBezTo>
                  <a:cubicBezTo>
                    <a:pt x="415" y="21061"/>
                    <a:pt x="490" y="21480"/>
                    <a:pt x="547" y="21540"/>
                  </a:cubicBezTo>
                  <a:cubicBezTo>
                    <a:pt x="603" y="21600"/>
                    <a:pt x="641" y="21301"/>
                    <a:pt x="754" y="20134"/>
                  </a:cubicBezTo>
                  <a:cubicBezTo>
                    <a:pt x="867" y="18967"/>
                    <a:pt x="1055" y="16933"/>
                    <a:pt x="1169" y="14839"/>
                  </a:cubicBezTo>
                  <a:cubicBezTo>
                    <a:pt x="1282" y="12745"/>
                    <a:pt x="1319" y="10591"/>
                    <a:pt x="1319" y="8496"/>
                  </a:cubicBezTo>
                  <a:cubicBezTo>
                    <a:pt x="1319" y="6402"/>
                    <a:pt x="1282" y="4368"/>
                    <a:pt x="1263" y="3201"/>
                  </a:cubicBezTo>
                  <a:cubicBezTo>
                    <a:pt x="1244" y="2034"/>
                    <a:pt x="1244" y="1735"/>
                    <a:pt x="1301" y="1466"/>
                  </a:cubicBezTo>
                  <a:cubicBezTo>
                    <a:pt x="1357" y="1197"/>
                    <a:pt x="1470" y="957"/>
                    <a:pt x="1715" y="838"/>
                  </a:cubicBezTo>
                  <a:cubicBezTo>
                    <a:pt x="1960" y="718"/>
                    <a:pt x="2337" y="718"/>
                    <a:pt x="3204" y="658"/>
                  </a:cubicBezTo>
                  <a:cubicBezTo>
                    <a:pt x="4071" y="598"/>
                    <a:pt x="5428" y="479"/>
                    <a:pt x="6748" y="389"/>
                  </a:cubicBezTo>
                  <a:cubicBezTo>
                    <a:pt x="8067" y="299"/>
                    <a:pt x="9349" y="239"/>
                    <a:pt x="10781" y="209"/>
                  </a:cubicBezTo>
                  <a:cubicBezTo>
                    <a:pt x="12214" y="180"/>
                    <a:pt x="13797" y="180"/>
                    <a:pt x="15305" y="150"/>
                  </a:cubicBezTo>
                  <a:cubicBezTo>
                    <a:pt x="16813" y="120"/>
                    <a:pt x="18245" y="60"/>
                    <a:pt x="19206" y="30"/>
                  </a:cubicBezTo>
                  <a:cubicBezTo>
                    <a:pt x="20168" y="0"/>
                    <a:pt x="20658" y="0"/>
                    <a:pt x="21016" y="0"/>
                  </a:cubicBezTo>
                  <a:cubicBezTo>
                    <a:pt x="21374" y="0"/>
                    <a:pt x="21600" y="0"/>
                    <a:pt x="21581" y="120"/>
                  </a:cubicBezTo>
                  <a:cubicBezTo>
                    <a:pt x="21562" y="239"/>
                    <a:pt x="21298" y="479"/>
                    <a:pt x="21035" y="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6489700" y="7394686"/>
              <a:ext cx="215900" cy="27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4341"/>
                  </a:moveTo>
                  <a:cubicBezTo>
                    <a:pt x="1059" y="4505"/>
                    <a:pt x="2118" y="4668"/>
                    <a:pt x="3600" y="6632"/>
                  </a:cubicBezTo>
                  <a:cubicBezTo>
                    <a:pt x="5082" y="8596"/>
                    <a:pt x="6988" y="12359"/>
                    <a:pt x="8365" y="14978"/>
                  </a:cubicBezTo>
                  <a:cubicBezTo>
                    <a:pt x="9741" y="17596"/>
                    <a:pt x="10588" y="19068"/>
                    <a:pt x="11435" y="20050"/>
                  </a:cubicBezTo>
                  <a:cubicBezTo>
                    <a:pt x="12282" y="21032"/>
                    <a:pt x="13129" y="21523"/>
                    <a:pt x="13871" y="21441"/>
                  </a:cubicBezTo>
                  <a:cubicBezTo>
                    <a:pt x="14612" y="21359"/>
                    <a:pt x="15247" y="20705"/>
                    <a:pt x="16094" y="18087"/>
                  </a:cubicBezTo>
                  <a:cubicBezTo>
                    <a:pt x="16941" y="15468"/>
                    <a:pt x="18000" y="10887"/>
                    <a:pt x="18741" y="7859"/>
                  </a:cubicBezTo>
                  <a:cubicBezTo>
                    <a:pt x="19482" y="4832"/>
                    <a:pt x="19906" y="3359"/>
                    <a:pt x="20118" y="2132"/>
                  </a:cubicBezTo>
                  <a:cubicBezTo>
                    <a:pt x="20329" y="905"/>
                    <a:pt x="20329" y="-77"/>
                    <a:pt x="20541" y="5"/>
                  </a:cubicBezTo>
                  <a:cubicBezTo>
                    <a:pt x="20753" y="87"/>
                    <a:pt x="21176" y="1232"/>
                    <a:pt x="21600" y="2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6703012" y="7525099"/>
              <a:ext cx="123239" cy="13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40" fill="norm" stroke="1" extrusionOk="0">
                  <a:moveTo>
                    <a:pt x="12529" y="5289"/>
                  </a:moveTo>
                  <a:cubicBezTo>
                    <a:pt x="11430" y="3628"/>
                    <a:pt x="10332" y="1966"/>
                    <a:pt x="8868" y="969"/>
                  </a:cubicBezTo>
                  <a:cubicBezTo>
                    <a:pt x="7403" y="-28"/>
                    <a:pt x="5573" y="-360"/>
                    <a:pt x="4108" y="471"/>
                  </a:cubicBezTo>
                  <a:cubicBezTo>
                    <a:pt x="2644" y="1302"/>
                    <a:pt x="1546" y="3295"/>
                    <a:pt x="813" y="5954"/>
                  </a:cubicBezTo>
                  <a:cubicBezTo>
                    <a:pt x="81" y="8612"/>
                    <a:pt x="-285" y="11935"/>
                    <a:pt x="264" y="14262"/>
                  </a:cubicBezTo>
                  <a:cubicBezTo>
                    <a:pt x="813" y="16588"/>
                    <a:pt x="2278" y="17917"/>
                    <a:pt x="3925" y="18083"/>
                  </a:cubicBezTo>
                  <a:cubicBezTo>
                    <a:pt x="5573" y="18249"/>
                    <a:pt x="7403" y="17252"/>
                    <a:pt x="8868" y="15923"/>
                  </a:cubicBezTo>
                  <a:cubicBezTo>
                    <a:pt x="10332" y="14594"/>
                    <a:pt x="11430" y="12932"/>
                    <a:pt x="12346" y="10938"/>
                  </a:cubicBezTo>
                  <a:cubicBezTo>
                    <a:pt x="13261" y="8945"/>
                    <a:pt x="13993" y="6618"/>
                    <a:pt x="14359" y="6618"/>
                  </a:cubicBezTo>
                  <a:cubicBezTo>
                    <a:pt x="14725" y="6618"/>
                    <a:pt x="14725" y="8945"/>
                    <a:pt x="15823" y="11769"/>
                  </a:cubicBezTo>
                  <a:cubicBezTo>
                    <a:pt x="16922" y="14594"/>
                    <a:pt x="19118" y="17917"/>
                    <a:pt x="21315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813550" y="7501640"/>
              <a:ext cx="165100" cy="16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4860"/>
                  </a:moveTo>
                  <a:cubicBezTo>
                    <a:pt x="1385" y="4590"/>
                    <a:pt x="2769" y="4320"/>
                    <a:pt x="5262" y="5400"/>
                  </a:cubicBezTo>
                  <a:cubicBezTo>
                    <a:pt x="7754" y="6480"/>
                    <a:pt x="11354" y="8910"/>
                    <a:pt x="13708" y="11475"/>
                  </a:cubicBezTo>
                  <a:cubicBezTo>
                    <a:pt x="16062" y="14040"/>
                    <a:pt x="17169" y="16740"/>
                    <a:pt x="17031" y="18495"/>
                  </a:cubicBezTo>
                  <a:cubicBezTo>
                    <a:pt x="16892" y="20250"/>
                    <a:pt x="15508" y="21060"/>
                    <a:pt x="14123" y="21330"/>
                  </a:cubicBezTo>
                  <a:cubicBezTo>
                    <a:pt x="12738" y="21600"/>
                    <a:pt x="11354" y="21330"/>
                    <a:pt x="10523" y="20385"/>
                  </a:cubicBezTo>
                  <a:cubicBezTo>
                    <a:pt x="9692" y="19440"/>
                    <a:pt x="9415" y="17820"/>
                    <a:pt x="10662" y="14580"/>
                  </a:cubicBezTo>
                  <a:cubicBezTo>
                    <a:pt x="11908" y="11340"/>
                    <a:pt x="14677" y="6480"/>
                    <a:pt x="16754" y="3780"/>
                  </a:cubicBezTo>
                  <a:cubicBezTo>
                    <a:pt x="18831" y="1080"/>
                    <a:pt x="20215" y="5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7074312" y="7466662"/>
              <a:ext cx="63088" cy="18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85" fill="norm" stroke="1" extrusionOk="0">
                  <a:moveTo>
                    <a:pt x="18677" y="4011"/>
                  </a:moveTo>
                  <a:cubicBezTo>
                    <a:pt x="15890" y="2069"/>
                    <a:pt x="13102" y="128"/>
                    <a:pt x="10315" y="6"/>
                  </a:cubicBezTo>
                  <a:cubicBezTo>
                    <a:pt x="7528" y="-115"/>
                    <a:pt x="4741" y="1584"/>
                    <a:pt x="2651" y="4496"/>
                  </a:cubicBezTo>
                  <a:cubicBezTo>
                    <a:pt x="561" y="7409"/>
                    <a:pt x="-833" y="11534"/>
                    <a:pt x="561" y="14568"/>
                  </a:cubicBezTo>
                  <a:cubicBezTo>
                    <a:pt x="1954" y="17602"/>
                    <a:pt x="6135" y="19543"/>
                    <a:pt x="9967" y="20514"/>
                  </a:cubicBezTo>
                  <a:cubicBezTo>
                    <a:pt x="13799" y="21485"/>
                    <a:pt x="17283" y="21485"/>
                    <a:pt x="2076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7188200" y="7457190"/>
              <a:ext cx="1270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349"/>
                    <a:pt x="10800" y="10697"/>
                    <a:pt x="14400" y="14297"/>
                  </a:cubicBezTo>
                  <a:cubicBezTo>
                    <a:pt x="18000" y="17897"/>
                    <a:pt x="19800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7200900" y="7495290"/>
              <a:ext cx="1270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57"/>
                    <a:pt x="18000" y="514"/>
                    <a:pt x="15300" y="2700"/>
                  </a:cubicBezTo>
                  <a:cubicBezTo>
                    <a:pt x="12600" y="4886"/>
                    <a:pt x="9000" y="9000"/>
                    <a:pt x="6300" y="12471"/>
                  </a:cubicBezTo>
                  <a:cubicBezTo>
                    <a:pt x="3600" y="15943"/>
                    <a:pt x="180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334250" y="7425440"/>
              <a:ext cx="10636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7336" y="0"/>
                  </a:moveTo>
                  <a:cubicBezTo>
                    <a:pt x="11004" y="1226"/>
                    <a:pt x="14672" y="2451"/>
                    <a:pt x="17321" y="4902"/>
                  </a:cubicBezTo>
                  <a:cubicBezTo>
                    <a:pt x="19970" y="7353"/>
                    <a:pt x="21600" y="11030"/>
                    <a:pt x="19562" y="13940"/>
                  </a:cubicBezTo>
                  <a:cubicBezTo>
                    <a:pt x="17525" y="16851"/>
                    <a:pt x="11819" y="18996"/>
                    <a:pt x="7947" y="20145"/>
                  </a:cubicBezTo>
                  <a:cubicBezTo>
                    <a:pt x="4075" y="21294"/>
                    <a:pt x="2038" y="214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6680200" y="7764106"/>
              <a:ext cx="622300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5" y="15429"/>
                    <a:pt x="5731" y="9257"/>
                    <a:pt x="8780" y="5400"/>
                  </a:cubicBezTo>
                  <a:cubicBezTo>
                    <a:pt x="11829" y="1543"/>
                    <a:pt x="15061" y="0"/>
                    <a:pt x="17229" y="0"/>
                  </a:cubicBezTo>
                  <a:cubicBezTo>
                    <a:pt x="19396" y="0"/>
                    <a:pt x="20498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6953250" y="7892975"/>
              <a:ext cx="180830" cy="14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768" fill="norm" stroke="1" extrusionOk="0">
                  <a:moveTo>
                    <a:pt x="0" y="1235"/>
                  </a:moveTo>
                  <a:cubicBezTo>
                    <a:pt x="993" y="2135"/>
                    <a:pt x="1986" y="3035"/>
                    <a:pt x="2607" y="5735"/>
                  </a:cubicBezTo>
                  <a:cubicBezTo>
                    <a:pt x="3228" y="8435"/>
                    <a:pt x="3476" y="12935"/>
                    <a:pt x="3352" y="16085"/>
                  </a:cubicBezTo>
                  <a:cubicBezTo>
                    <a:pt x="3228" y="19235"/>
                    <a:pt x="2731" y="21035"/>
                    <a:pt x="2607" y="20735"/>
                  </a:cubicBezTo>
                  <a:cubicBezTo>
                    <a:pt x="2483" y="20435"/>
                    <a:pt x="2731" y="18035"/>
                    <a:pt x="3724" y="14435"/>
                  </a:cubicBezTo>
                  <a:cubicBezTo>
                    <a:pt x="4717" y="10835"/>
                    <a:pt x="6455" y="6035"/>
                    <a:pt x="8690" y="3185"/>
                  </a:cubicBezTo>
                  <a:cubicBezTo>
                    <a:pt x="10924" y="335"/>
                    <a:pt x="13655" y="-565"/>
                    <a:pt x="16014" y="335"/>
                  </a:cubicBezTo>
                  <a:cubicBezTo>
                    <a:pt x="18372" y="1235"/>
                    <a:pt x="20359" y="3935"/>
                    <a:pt x="20979" y="7385"/>
                  </a:cubicBezTo>
                  <a:cubicBezTo>
                    <a:pt x="21600" y="10835"/>
                    <a:pt x="20855" y="15035"/>
                    <a:pt x="20110" y="19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093812" y="4523490"/>
              <a:ext cx="30013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8095" y="1600"/>
                    <a:pt x="14772" y="3200"/>
                    <a:pt x="11373" y="5200"/>
                  </a:cubicBezTo>
                  <a:cubicBezTo>
                    <a:pt x="7975" y="7200"/>
                    <a:pt x="4501" y="9600"/>
                    <a:pt x="2461" y="12000"/>
                  </a:cubicBezTo>
                  <a:cubicBezTo>
                    <a:pt x="422" y="14400"/>
                    <a:pt x="-182" y="16800"/>
                    <a:pt x="45" y="18400"/>
                  </a:cubicBezTo>
                  <a:cubicBezTo>
                    <a:pt x="271" y="20000"/>
                    <a:pt x="1328" y="20800"/>
                    <a:pt x="2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2053708" y="4471564"/>
              <a:ext cx="181493" cy="14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53" fill="norm" stroke="1" extrusionOk="0">
                  <a:moveTo>
                    <a:pt x="21288" y="1987"/>
                  </a:moveTo>
                  <a:cubicBezTo>
                    <a:pt x="20295" y="770"/>
                    <a:pt x="19302" y="-447"/>
                    <a:pt x="16695" y="161"/>
                  </a:cubicBezTo>
                  <a:cubicBezTo>
                    <a:pt x="14088" y="770"/>
                    <a:pt x="9867" y="3204"/>
                    <a:pt x="6764" y="5638"/>
                  </a:cubicBezTo>
                  <a:cubicBezTo>
                    <a:pt x="3660" y="8071"/>
                    <a:pt x="1674" y="10505"/>
                    <a:pt x="681" y="12483"/>
                  </a:cubicBezTo>
                  <a:cubicBezTo>
                    <a:pt x="-312" y="14460"/>
                    <a:pt x="-312" y="15981"/>
                    <a:pt x="1302" y="17198"/>
                  </a:cubicBezTo>
                  <a:cubicBezTo>
                    <a:pt x="2916" y="18415"/>
                    <a:pt x="6143" y="19328"/>
                    <a:pt x="9371" y="19936"/>
                  </a:cubicBezTo>
                  <a:cubicBezTo>
                    <a:pt x="12598" y="20545"/>
                    <a:pt x="15826" y="20849"/>
                    <a:pt x="19054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43605" y="4377440"/>
              <a:ext cx="148496" cy="29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8" fill="norm" stroke="1" extrusionOk="0">
                  <a:moveTo>
                    <a:pt x="13129" y="0"/>
                  </a:moveTo>
                  <a:cubicBezTo>
                    <a:pt x="10695" y="3983"/>
                    <a:pt x="8261" y="7966"/>
                    <a:pt x="6284" y="10800"/>
                  </a:cubicBezTo>
                  <a:cubicBezTo>
                    <a:pt x="4306" y="13634"/>
                    <a:pt x="2785" y="15319"/>
                    <a:pt x="1873" y="16545"/>
                  </a:cubicBezTo>
                  <a:cubicBezTo>
                    <a:pt x="960" y="17770"/>
                    <a:pt x="656" y="18536"/>
                    <a:pt x="351" y="19302"/>
                  </a:cubicBezTo>
                  <a:cubicBezTo>
                    <a:pt x="47" y="20068"/>
                    <a:pt x="-257" y="20834"/>
                    <a:pt x="351" y="21217"/>
                  </a:cubicBezTo>
                  <a:cubicBezTo>
                    <a:pt x="960" y="21600"/>
                    <a:pt x="2481" y="21600"/>
                    <a:pt x="6132" y="21064"/>
                  </a:cubicBezTo>
                  <a:cubicBezTo>
                    <a:pt x="9782" y="20528"/>
                    <a:pt x="15563" y="19455"/>
                    <a:pt x="21343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14506" y="4523490"/>
              <a:ext cx="1569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516"/>
                    <a:pt x="3818" y="3032"/>
                    <a:pt x="1118" y="6632"/>
                  </a:cubicBezTo>
                  <a:cubicBezTo>
                    <a:pt x="-1582" y="10232"/>
                    <a:pt x="1118" y="1591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16277" y="4476923"/>
              <a:ext cx="13923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0800"/>
                    <a:pt x="-1303" y="0"/>
                    <a:pt x="240" y="0"/>
                  </a:cubicBezTo>
                  <a:cubicBezTo>
                    <a:pt x="1783" y="0"/>
                    <a:pt x="11040" y="10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69026" y="4505810"/>
              <a:ext cx="90291" cy="1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88" fill="norm" stroke="1" extrusionOk="0">
                  <a:moveTo>
                    <a:pt x="2842" y="1752"/>
                  </a:moveTo>
                  <a:cubicBezTo>
                    <a:pt x="2842" y="5024"/>
                    <a:pt x="2842" y="8297"/>
                    <a:pt x="2842" y="10915"/>
                  </a:cubicBezTo>
                  <a:cubicBezTo>
                    <a:pt x="2842" y="13533"/>
                    <a:pt x="2842" y="15497"/>
                    <a:pt x="2340" y="17297"/>
                  </a:cubicBezTo>
                  <a:cubicBezTo>
                    <a:pt x="1837" y="19097"/>
                    <a:pt x="833" y="20733"/>
                    <a:pt x="330" y="20733"/>
                  </a:cubicBezTo>
                  <a:cubicBezTo>
                    <a:pt x="-172" y="20733"/>
                    <a:pt x="-172" y="19097"/>
                    <a:pt x="833" y="15824"/>
                  </a:cubicBezTo>
                  <a:cubicBezTo>
                    <a:pt x="1837" y="12552"/>
                    <a:pt x="3847" y="7643"/>
                    <a:pt x="5856" y="4697"/>
                  </a:cubicBezTo>
                  <a:cubicBezTo>
                    <a:pt x="7865" y="1752"/>
                    <a:pt x="9875" y="770"/>
                    <a:pt x="12135" y="279"/>
                  </a:cubicBezTo>
                  <a:cubicBezTo>
                    <a:pt x="14395" y="-212"/>
                    <a:pt x="16907" y="-212"/>
                    <a:pt x="18665" y="1588"/>
                  </a:cubicBezTo>
                  <a:cubicBezTo>
                    <a:pt x="20423" y="3388"/>
                    <a:pt x="21428" y="6988"/>
                    <a:pt x="21428" y="10588"/>
                  </a:cubicBezTo>
                  <a:cubicBezTo>
                    <a:pt x="21428" y="14188"/>
                    <a:pt x="20423" y="17788"/>
                    <a:pt x="19419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80140" y="4497382"/>
              <a:ext cx="104060" cy="15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984" fill="norm" stroke="1" extrusionOk="0">
                  <a:moveTo>
                    <a:pt x="6982" y="7103"/>
                  </a:moveTo>
                  <a:cubicBezTo>
                    <a:pt x="9142" y="7103"/>
                    <a:pt x="11302" y="7103"/>
                    <a:pt x="13030" y="5936"/>
                  </a:cubicBezTo>
                  <a:cubicBezTo>
                    <a:pt x="14758" y="4768"/>
                    <a:pt x="16054" y="2433"/>
                    <a:pt x="15406" y="1119"/>
                  </a:cubicBezTo>
                  <a:cubicBezTo>
                    <a:pt x="14758" y="-194"/>
                    <a:pt x="12166" y="-486"/>
                    <a:pt x="9358" y="973"/>
                  </a:cubicBezTo>
                  <a:cubicBezTo>
                    <a:pt x="6550" y="2433"/>
                    <a:pt x="3526" y="5644"/>
                    <a:pt x="1798" y="8855"/>
                  </a:cubicBezTo>
                  <a:cubicBezTo>
                    <a:pt x="70" y="12065"/>
                    <a:pt x="-362" y="15276"/>
                    <a:pt x="286" y="17465"/>
                  </a:cubicBezTo>
                  <a:cubicBezTo>
                    <a:pt x="934" y="19655"/>
                    <a:pt x="2662" y="20822"/>
                    <a:pt x="6334" y="20968"/>
                  </a:cubicBezTo>
                  <a:cubicBezTo>
                    <a:pt x="10006" y="21114"/>
                    <a:pt x="15622" y="20238"/>
                    <a:pt x="21238" y="1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572442" y="4514937"/>
              <a:ext cx="119708" cy="10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77" fill="norm" stroke="1" extrusionOk="0">
                  <a:moveTo>
                    <a:pt x="11199" y="12361"/>
                  </a:moveTo>
                  <a:cubicBezTo>
                    <a:pt x="11578" y="10157"/>
                    <a:pt x="11957" y="7953"/>
                    <a:pt x="12147" y="5748"/>
                  </a:cubicBezTo>
                  <a:cubicBezTo>
                    <a:pt x="12336" y="3544"/>
                    <a:pt x="12336" y="1340"/>
                    <a:pt x="11389" y="459"/>
                  </a:cubicBezTo>
                  <a:cubicBezTo>
                    <a:pt x="10442" y="-423"/>
                    <a:pt x="8547" y="18"/>
                    <a:pt x="6842" y="1340"/>
                  </a:cubicBezTo>
                  <a:cubicBezTo>
                    <a:pt x="5136" y="2663"/>
                    <a:pt x="3620" y="4867"/>
                    <a:pt x="2294" y="7732"/>
                  </a:cubicBezTo>
                  <a:cubicBezTo>
                    <a:pt x="968" y="10597"/>
                    <a:pt x="-169" y="14124"/>
                    <a:pt x="20" y="16769"/>
                  </a:cubicBezTo>
                  <a:cubicBezTo>
                    <a:pt x="210" y="19414"/>
                    <a:pt x="1726" y="21177"/>
                    <a:pt x="3242" y="21177"/>
                  </a:cubicBezTo>
                  <a:cubicBezTo>
                    <a:pt x="4757" y="21177"/>
                    <a:pt x="6273" y="19414"/>
                    <a:pt x="7599" y="17430"/>
                  </a:cubicBezTo>
                  <a:cubicBezTo>
                    <a:pt x="8926" y="15446"/>
                    <a:pt x="10063" y="13242"/>
                    <a:pt x="11199" y="10818"/>
                  </a:cubicBezTo>
                  <a:cubicBezTo>
                    <a:pt x="12336" y="8393"/>
                    <a:pt x="13473" y="5748"/>
                    <a:pt x="14042" y="6189"/>
                  </a:cubicBezTo>
                  <a:cubicBezTo>
                    <a:pt x="14610" y="6630"/>
                    <a:pt x="14610" y="10157"/>
                    <a:pt x="15747" y="13022"/>
                  </a:cubicBezTo>
                  <a:cubicBezTo>
                    <a:pt x="16884" y="15887"/>
                    <a:pt x="19157" y="18091"/>
                    <a:pt x="21431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698500" y="4491740"/>
              <a:ext cx="114300" cy="14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906"/>
                  </a:moveTo>
                  <a:cubicBezTo>
                    <a:pt x="3200" y="4447"/>
                    <a:pt x="6400" y="6988"/>
                    <a:pt x="8600" y="9529"/>
                  </a:cubicBezTo>
                  <a:cubicBezTo>
                    <a:pt x="10800" y="12071"/>
                    <a:pt x="12000" y="14612"/>
                    <a:pt x="12400" y="16676"/>
                  </a:cubicBezTo>
                  <a:cubicBezTo>
                    <a:pt x="12800" y="18741"/>
                    <a:pt x="12400" y="20329"/>
                    <a:pt x="11200" y="20965"/>
                  </a:cubicBezTo>
                  <a:cubicBezTo>
                    <a:pt x="10000" y="21600"/>
                    <a:pt x="8000" y="21282"/>
                    <a:pt x="7000" y="20171"/>
                  </a:cubicBezTo>
                  <a:cubicBezTo>
                    <a:pt x="6000" y="19059"/>
                    <a:pt x="6000" y="17153"/>
                    <a:pt x="6400" y="14612"/>
                  </a:cubicBezTo>
                  <a:cubicBezTo>
                    <a:pt x="6800" y="12071"/>
                    <a:pt x="7600" y="8894"/>
                    <a:pt x="10200" y="6353"/>
                  </a:cubicBezTo>
                  <a:cubicBezTo>
                    <a:pt x="12800" y="3812"/>
                    <a:pt x="17200" y="19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825500" y="4498090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831850" y="444729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845996" y="4332990"/>
              <a:ext cx="184821" cy="47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23" fill="norm" stroke="1" extrusionOk="0">
                  <a:moveTo>
                    <a:pt x="10141" y="0"/>
                  </a:moveTo>
                  <a:cubicBezTo>
                    <a:pt x="7932" y="2208"/>
                    <a:pt x="5723" y="4416"/>
                    <a:pt x="4618" y="6000"/>
                  </a:cubicBezTo>
                  <a:cubicBezTo>
                    <a:pt x="3514" y="7584"/>
                    <a:pt x="3514" y="8544"/>
                    <a:pt x="3514" y="9264"/>
                  </a:cubicBezTo>
                  <a:cubicBezTo>
                    <a:pt x="3514" y="9984"/>
                    <a:pt x="3514" y="10464"/>
                    <a:pt x="4005" y="10848"/>
                  </a:cubicBezTo>
                  <a:cubicBezTo>
                    <a:pt x="4496" y="11232"/>
                    <a:pt x="5477" y="11520"/>
                    <a:pt x="6214" y="11376"/>
                  </a:cubicBezTo>
                  <a:cubicBezTo>
                    <a:pt x="6950" y="11232"/>
                    <a:pt x="7441" y="10656"/>
                    <a:pt x="6950" y="9888"/>
                  </a:cubicBezTo>
                  <a:cubicBezTo>
                    <a:pt x="6459" y="9120"/>
                    <a:pt x="4987" y="8160"/>
                    <a:pt x="3637" y="7584"/>
                  </a:cubicBezTo>
                  <a:cubicBezTo>
                    <a:pt x="2287" y="7008"/>
                    <a:pt x="1059" y="6816"/>
                    <a:pt x="446" y="6960"/>
                  </a:cubicBezTo>
                  <a:cubicBezTo>
                    <a:pt x="-168" y="7104"/>
                    <a:pt x="-168" y="7584"/>
                    <a:pt x="568" y="7920"/>
                  </a:cubicBezTo>
                  <a:cubicBezTo>
                    <a:pt x="1305" y="8256"/>
                    <a:pt x="2777" y="8448"/>
                    <a:pt x="4864" y="8544"/>
                  </a:cubicBezTo>
                  <a:cubicBezTo>
                    <a:pt x="6950" y="8640"/>
                    <a:pt x="9650" y="8640"/>
                    <a:pt x="11491" y="8496"/>
                  </a:cubicBezTo>
                  <a:cubicBezTo>
                    <a:pt x="13332" y="8352"/>
                    <a:pt x="14314" y="8064"/>
                    <a:pt x="15296" y="7536"/>
                  </a:cubicBezTo>
                  <a:cubicBezTo>
                    <a:pt x="16277" y="7008"/>
                    <a:pt x="17259" y="6240"/>
                    <a:pt x="17627" y="6096"/>
                  </a:cubicBezTo>
                  <a:cubicBezTo>
                    <a:pt x="17996" y="5952"/>
                    <a:pt x="17750" y="6432"/>
                    <a:pt x="17873" y="7440"/>
                  </a:cubicBezTo>
                  <a:cubicBezTo>
                    <a:pt x="17996" y="8448"/>
                    <a:pt x="18487" y="9984"/>
                    <a:pt x="19346" y="11712"/>
                  </a:cubicBezTo>
                  <a:cubicBezTo>
                    <a:pt x="20205" y="13440"/>
                    <a:pt x="21432" y="15360"/>
                    <a:pt x="21432" y="16848"/>
                  </a:cubicBezTo>
                  <a:cubicBezTo>
                    <a:pt x="21432" y="18336"/>
                    <a:pt x="20205" y="19392"/>
                    <a:pt x="18487" y="20160"/>
                  </a:cubicBezTo>
                  <a:cubicBezTo>
                    <a:pt x="16768" y="20928"/>
                    <a:pt x="14559" y="21408"/>
                    <a:pt x="12964" y="21504"/>
                  </a:cubicBezTo>
                  <a:cubicBezTo>
                    <a:pt x="11368" y="21600"/>
                    <a:pt x="10387" y="21312"/>
                    <a:pt x="9405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183725" y="4348146"/>
              <a:ext cx="245026" cy="37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48" fill="norm" stroke="1" extrusionOk="0">
                  <a:moveTo>
                    <a:pt x="8633" y="8186"/>
                  </a:moveTo>
                  <a:cubicBezTo>
                    <a:pt x="7709" y="7945"/>
                    <a:pt x="6786" y="7704"/>
                    <a:pt x="5309" y="8126"/>
                  </a:cubicBezTo>
                  <a:cubicBezTo>
                    <a:pt x="3833" y="8548"/>
                    <a:pt x="1802" y="9634"/>
                    <a:pt x="786" y="10600"/>
                  </a:cubicBezTo>
                  <a:cubicBezTo>
                    <a:pt x="-229" y="11565"/>
                    <a:pt x="-229" y="12410"/>
                    <a:pt x="602" y="13013"/>
                  </a:cubicBezTo>
                  <a:cubicBezTo>
                    <a:pt x="1433" y="13616"/>
                    <a:pt x="3094" y="13978"/>
                    <a:pt x="4663" y="13797"/>
                  </a:cubicBezTo>
                  <a:cubicBezTo>
                    <a:pt x="6233" y="13616"/>
                    <a:pt x="7709" y="12892"/>
                    <a:pt x="8356" y="11927"/>
                  </a:cubicBezTo>
                  <a:cubicBezTo>
                    <a:pt x="9002" y="10962"/>
                    <a:pt x="8817" y="9755"/>
                    <a:pt x="8171" y="8488"/>
                  </a:cubicBezTo>
                  <a:cubicBezTo>
                    <a:pt x="7525" y="7221"/>
                    <a:pt x="6417" y="5894"/>
                    <a:pt x="7063" y="4988"/>
                  </a:cubicBezTo>
                  <a:cubicBezTo>
                    <a:pt x="7709" y="4083"/>
                    <a:pt x="10109" y="3601"/>
                    <a:pt x="11771" y="3118"/>
                  </a:cubicBezTo>
                  <a:cubicBezTo>
                    <a:pt x="13433" y="2635"/>
                    <a:pt x="14356" y="2153"/>
                    <a:pt x="15463" y="1549"/>
                  </a:cubicBezTo>
                  <a:cubicBezTo>
                    <a:pt x="16571" y="946"/>
                    <a:pt x="17863" y="222"/>
                    <a:pt x="18048" y="41"/>
                  </a:cubicBezTo>
                  <a:cubicBezTo>
                    <a:pt x="18233" y="-140"/>
                    <a:pt x="17309" y="222"/>
                    <a:pt x="15463" y="2273"/>
                  </a:cubicBezTo>
                  <a:cubicBezTo>
                    <a:pt x="13617" y="4325"/>
                    <a:pt x="10848" y="8066"/>
                    <a:pt x="9186" y="11203"/>
                  </a:cubicBezTo>
                  <a:cubicBezTo>
                    <a:pt x="7525" y="14340"/>
                    <a:pt x="6971" y="16875"/>
                    <a:pt x="6879" y="18443"/>
                  </a:cubicBezTo>
                  <a:cubicBezTo>
                    <a:pt x="6786" y="20012"/>
                    <a:pt x="7156" y="20615"/>
                    <a:pt x="7802" y="20977"/>
                  </a:cubicBezTo>
                  <a:cubicBezTo>
                    <a:pt x="8448" y="21339"/>
                    <a:pt x="9371" y="21460"/>
                    <a:pt x="10479" y="20555"/>
                  </a:cubicBezTo>
                  <a:cubicBezTo>
                    <a:pt x="11586" y="19650"/>
                    <a:pt x="12879" y="17719"/>
                    <a:pt x="13617" y="16392"/>
                  </a:cubicBezTo>
                  <a:cubicBezTo>
                    <a:pt x="14356" y="15064"/>
                    <a:pt x="14540" y="14340"/>
                    <a:pt x="15279" y="13978"/>
                  </a:cubicBezTo>
                  <a:cubicBezTo>
                    <a:pt x="16017" y="13616"/>
                    <a:pt x="17309" y="13616"/>
                    <a:pt x="18417" y="13677"/>
                  </a:cubicBezTo>
                  <a:cubicBezTo>
                    <a:pt x="19525" y="13737"/>
                    <a:pt x="20448" y="13858"/>
                    <a:pt x="21371" y="13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625600" y="4390140"/>
              <a:ext cx="114300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83"/>
                  </a:moveTo>
                  <a:cubicBezTo>
                    <a:pt x="2000" y="6202"/>
                    <a:pt x="4000" y="11121"/>
                    <a:pt x="5600" y="14222"/>
                  </a:cubicBezTo>
                  <a:cubicBezTo>
                    <a:pt x="7200" y="17323"/>
                    <a:pt x="8400" y="18606"/>
                    <a:pt x="9600" y="19675"/>
                  </a:cubicBezTo>
                  <a:cubicBezTo>
                    <a:pt x="10800" y="20745"/>
                    <a:pt x="12000" y="21600"/>
                    <a:pt x="13400" y="21600"/>
                  </a:cubicBezTo>
                  <a:cubicBezTo>
                    <a:pt x="14800" y="21600"/>
                    <a:pt x="16400" y="20745"/>
                    <a:pt x="17800" y="17002"/>
                  </a:cubicBezTo>
                  <a:cubicBezTo>
                    <a:pt x="19200" y="13259"/>
                    <a:pt x="20400" y="66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761066" y="4521046"/>
              <a:ext cx="86785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8956" y="779"/>
                  </a:moveTo>
                  <a:cubicBezTo>
                    <a:pt x="6322" y="104"/>
                    <a:pt x="3688" y="-571"/>
                    <a:pt x="2107" y="779"/>
                  </a:cubicBezTo>
                  <a:cubicBezTo>
                    <a:pt x="527" y="2129"/>
                    <a:pt x="0" y="5504"/>
                    <a:pt x="0" y="8879"/>
                  </a:cubicBezTo>
                  <a:cubicBezTo>
                    <a:pt x="0" y="12254"/>
                    <a:pt x="527" y="15629"/>
                    <a:pt x="2107" y="17317"/>
                  </a:cubicBezTo>
                  <a:cubicBezTo>
                    <a:pt x="3688" y="19004"/>
                    <a:pt x="6322" y="19004"/>
                    <a:pt x="8693" y="15966"/>
                  </a:cubicBezTo>
                  <a:cubicBezTo>
                    <a:pt x="11063" y="12929"/>
                    <a:pt x="13171" y="6854"/>
                    <a:pt x="13961" y="5841"/>
                  </a:cubicBezTo>
                  <a:cubicBezTo>
                    <a:pt x="14751" y="4829"/>
                    <a:pt x="14224" y="8879"/>
                    <a:pt x="15278" y="12254"/>
                  </a:cubicBezTo>
                  <a:cubicBezTo>
                    <a:pt x="16332" y="15629"/>
                    <a:pt x="18966" y="18329"/>
                    <a:pt x="21600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866900" y="4466340"/>
              <a:ext cx="107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96"/>
                  </a:moveTo>
                  <a:cubicBezTo>
                    <a:pt x="4659" y="8139"/>
                    <a:pt x="9318" y="11583"/>
                    <a:pt x="12071" y="14087"/>
                  </a:cubicBezTo>
                  <a:cubicBezTo>
                    <a:pt x="14824" y="16591"/>
                    <a:pt x="15671" y="18157"/>
                    <a:pt x="15247" y="19409"/>
                  </a:cubicBezTo>
                  <a:cubicBezTo>
                    <a:pt x="14824" y="20661"/>
                    <a:pt x="13129" y="21600"/>
                    <a:pt x="11435" y="21600"/>
                  </a:cubicBezTo>
                  <a:cubicBezTo>
                    <a:pt x="9741" y="21600"/>
                    <a:pt x="8047" y="20661"/>
                    <a:pt x="6988" y="18470"/>
                  </a:cubicBezTo>
                  <a:cubicBezTo>
                    <a:pt x="5929" y="16278"/>
                    <a:pt x="5506" y="12835"/>
                    <a:pt x="8047" y="9548"/>
                  </a:cubicBezTo>
                  <a:cubicBezTo>
                    <a:pt x="10588" y="6261"/>
                    <a:pt x="16094" y="3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007034" y="4218690"/>
              <a:ext cx="102388" cy="370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2871" y="0"/>
                  </a:moveTo>
                  <a:cubicBezTo>
                    <a:pt x="10711" y="12"/>
                    <a:pt x="8551" y="25"/>
                    <a:pt x="6391" y="80"/>
                  </a:cubicBezTo>
                  <a:cubicBezTo>
                    <a:pt x="4231" y="136"/>
                    <a:pt x="2071" y="235"/>
                    <a:pt x="2071" y="426"/>
                  </a:cubicBezTo>
                  <a:cubicBezTo>
                    <a:pt x="2071" y="617"/>
                    <a:pt x="4231" y="902"/>
                    <a:pt x="5527" y="1216"/>
                  </a:cubicBezTo>
                  <a:cubicBezTo>
                    <a:pt x="6823" y="1531"/>
                    <a:pt x="7255" y="1877"/>
                    <a:pt x="6391" y="2260"/>
                  </a:cubicBezTo>
                  <a:cubicBezTo>
                    <a:pt x="5527" y="2643"/>
                    <a:pt x="3367" y="3063"/>
                    <a:pt x="1855" y="3458"/>
                  </a:cubicBezTo>
                  <a:cubicBezTo>
                    <a:pt x="343" y="3853"/>
                    <a:pt x="-521" y="4224"/>
                    <a:pt x="343" y="4625"/>
                  </a:cubicBezTo>
                  <a:cubicBezTo>
                    <a:pt x="1207" y="5026"/>
                    <a:pt x="3799" y="5459"/>
                    <a:pt x="5311" y="5891"/>
                  </a:cubicBezTo>
                  <a:cubicBezTo>
                    <a:pt x="6823" y="6323"/>
                    <a:pt x="7255" y="6755"/>
                    <a:pt x="7471" y="7249"/>
                  </a:cubicBezTo>
                  <a:cubicBezTo>
                    <a:pt x="7687" y="7743"/>
                    <a:pt x="7687" y="8299"/>
                    <a:pt x="7687" y="8849"/>
                  </a:cubicBezTo>
                  <a:cubicBezTo>
                    <a:pt x="7687" y="9398"/>
                    <a:pt x="7687" y="9942"/>
                    <a:pt x="8335" y="10454"/>
                  </a:cubicBezTo>
                  <a:cubicBezTo>
                    <a:pt x="8983" y="10967"/>
                    <a:pt x="10279" y="11448"/>
                    <a:pt x="11359" y="11905"/>
                  </a:cubicBezTo>
                  <a:cubicBezTo>
                    <a:pt x="12439" y="12362"/>
                    <a:pt x="13303" y="12795"/>
                    <a:pt x="13951" y="13270"/>
                  </a:cubicBezTo>
                  <a:cubicBezTo>
                    <a:pt x="14599" y="13745"/>
                    <a:pt x="15031" y="14264"/>
                    <a:pt x="15247" y="14770"/>
                  </a:cubicBezTo>
                  <a:cubicBezTo>
                    <a:pt x="15463" y="15277"/>
                    <a:pt x="15463" y="15771"/>
                    <a:pt x="15463" y="16259"/>
                  </a:cubicBezTo>
                  <a:cubicBezTo>
                    <a:pt x="15463" y="16746"/>
                    <a:pt x="15463" y="17228"/>
                    <a:pt x="16111" y="17691"/>
                  </a:cubicBezTo>
                  <a:cubicBezTo>
                    <a:pt x="16759" y="18154"/>
                    <a:pt x="18055" y="18599"/>
                    <a:pt x="19135" y="19050"/>
                  </a:cubicBezTo>
                  <a:cubicBezTo>
                    <a:pt x="20215" y="19501"/>
                    <a:pt x="21079" y="19957"/>
                    <a:pt x="20863" y="20384"/>
                  </a:cubicBezTo>
                  <a:cubicBezTo>
                    <a:pt x="20647" y="20810"/>
                    <a:pt x="19351" y="21205"/>
                    <a:pt x="18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63500" y="5247753"/>
              <a:ext cx="171450" cy="35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646"/>
                  </a:moveTo>
                  <a:cubicBezTo>
                    <a:pt x="267" y="1757"/>
                    <a:pt x="533" y="867"/>
                    <a:pt x="1067" y="740"/>
                  </a:cubicBezTo>
                  <a:cubicBezTo>
                    <a:pt x="1600" y="613"/>
                    <a:pt x="2400" y="1249"/>
                    <a:pt x="3600" y="3282"/>
                  </a:cubicBezTo>
                  <a:cubicBezTo>
                    <a:pt x="4800" y="5315"/>
                    <a:pt x="6400" y="8745"/>
                    <a:pt x="8000" y="11795"/>
                  </a:cubicBezTo>
                  <a:cubicBezTo>
                    <a:pt x="9600" y="14844"/>
                    <a:pt x="11200" y="17512"/>
                    <a:pt x="12533" y="19164"/>
                  </a:cubicBezTo>
                  <a:cubicBezTo>
                    <a:pt x="13867" y="20816"/>
                    <a:pt x="14933" y="21451"/>
                    <a:pt x="15600" y="21387"/>
                  </a:cubicBezTo>
                  <a:cubicBezTo>
                    <a:pt x="16267" y="21324"/>
                    <a:pt x="16533" y="20562"/>
                    <a:pt x="16667" y="17512"/>
                  </a:cubicBezTo>
                  <a:cubicBezTo>
                    <a:pt x="16800" y="14463"/>
                    <a:pt x="16800" y="9126"/>
                    <a:pt x="16800" y="6140"/>
                  </a:cubicBezTo>
                  <a:cubicBezTo>
                    <a:pt x="16800" y="3155"/>
                    <a:pt x="16800" y="2519"/>
                    <a:pt x="16800" y="1820"/>
                  </a:cubicBezTo>
                  <a:cubicBezTo>
                    <a:pt x="16800" y="1122"/>
                    <a:pt x="16800" y="359"/>
                    <a:pt x="17600" y="105"/>
                  </a:cubicBezTo>
                  <a:cubicBezTo>
                    <a:pt x="18400" y="-149"/>
                    <a:pt x="20000" y="105"/>
                    <a:pt x="21600" y="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35483" y="5406140"/>
              <a:ext cx="14551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5886" y="0"/>
                  </a:moveTo>
                  <a:cubicBezTo>
                    <a:pt x="12443" y="0"/>
                    <a:pt x="8999" y="0"/>
                    <a:pt x="6338" y="1964"/>
                  </a:cubicBezTo>
                  <a:cubicBezTo>
                    <a:pt x="3678" y="3927"/>
                    <a:pt x="1799" y="7855"/>
                    <a:pt x="860" y="10636"/>
                  </a:cubicBezTo>
                  <a:cubicBezTo>
                    <a:pt x="-79" y="13418"/>
                    <a:pt x="-79" y="15055"/>
                    <a:pt x="78" y="16691"/>
                  </a:cubicBezTo>
                  <a:cubicBezTo>
                    <a:pt x="234" y="18327"/>
                    <a:pt x="547" y="19964"/>
                    <a:pt x="2269" y="20291"/>
                  </a:cubicBezTo>
                  <a:cubicBezTo>
                    <a:pt x="3991" y="20618"/>
                    <a:pt x="7121" y="19636"/>
                    <a:pt x="9625" y="17182"/>
                  </a:cubicBezTo>
                  <a:cubicBezTo>
                    <a:pt x="12130" y="14727"/>
                    <a:pt x="14008" y="10800"/>
                    <a:pt x="14947" y="8018"/>
                  </a:cubicBezTo>
                  <a:cubicBezTo>
                    <a:pt x="15886" y="5236"/>
                    <a:pt x="15886" y="3600"/>
                    <a:pt x="15730" y="3927"/>
                  </a:cubicBezTo>
                  <a:cubicBezTo>
                    <a:pt x="15573" y="4255"/>
                    <a:pt x="15260" y="6545"/>
                    <a:pt x="15573" y="9327"/>
                  </a:cubicBezTo>
                  <a:cubicBezTo>
                    <a:pt x="15886" y="12109"/>
                    <a:pt x="16825" y="15382"/>
                    <a:pt x="17921" y="17509"/>
                  </a:cubicBezTo>
                  <a:cubicBezTo>
                    <a:pt x="19017" y="19636"/>
                    <a:pt x="20269" y="20618"/>
                    <a:pt x="21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00049" y="5329940"/>
              <a:ext cx="133351" cy="23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5838"/>
                  </a:moveTo>
                  <a:cubicBezTo>
                    <a:pt x="1371" y="5254"/>
                    <a:pt x="2743" y="4670"/>
                    <a:pt x="4286" y="4670"/>
                  </a:cubicBezTo>
                  <a:cubicBezTo>
                    <a:pt x="5829" y="4670"/>
                    <a:pt x="7543" y="5254"/>
                    <a:pt x="9943" y="7492"/>
                  </a:cubicBezTo>
                  <a:cubicBezTo>
                    <a:pt x="12343" y="9730"/>
                    <a:pt x="15429" y="13622"/>
                    <a:pt x="16800" y="16054"/>
                  </a:cubicBezTo>
                  <a:cubicBezTo>
                    <a:pt x="18171" y="18486"/>
                    <a:pt x="17829" y="19459"/>
                    <a:pt x="16971" y="20238"/>
                  </a:cubicBezTo>
                  <a:cubicBezTo>
                    <a:pt x="16114" y="21016"/>
                    <a:pt x="14743" y="21600"/>
                    <a:pt x="13886" y="21405"/>
                  </a:cubicBezTo>
                  <a:cubicBezTo>
                    <a:pt x="13029" y="21211"/>
                    <a:pt x="12686" y="20238"/>
                    <a:pt x="12514" y="17416"/>
                  </a:cubicBezTo>
                  <a:cubicBezTo>
                    <a:pt x="12343" y="14595"/>
                    <a:pt x="12343" y="9924"/>
                    <a:pt x="13886" y="6714"/>
                  </a:cubicBezTo>
                  <a:cubicBezTo>
                    <a:pt x="15429" y="3503"/>
                    <a:pt x="18514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46568" y="5234690"/>
              <a:ext cx="128132" cy="28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78" fill="norm" stroke="1" extrusionOk="0">
                  <a:moveTo>
                    <a:pt x="11874" y="953"/>
                  </a:moveTo>
                  <a:cubicBezTo>
                    <a:pt x="10458" y="476"/>
                    <a:pt x="9042" y="0"/>
                    <a:pt x="7625" y="0"/>
                  </a:cubicBezTo>
                  <a:cubicBezTo>
                    <a:pt x="6209" y="0"/>
                    <a:pt x="4792" y="476"/>
                    <a:pt x="3199" y="2779"/>
                  </a:cubicBezTo>
                  <a:cubicBezTo>
                    <a:pt x="1605" y="5082"/>
                    <a:pt x="-165" y="9212"/>
                    <a:pt x="12" y="12547"/>
                  </a:cubicBezTo>
                  <a:cubicBezTo>
                    <a:pt x="189" y="15882"/>
                    <a:pt x="2314" y="18424"/>
                    <a:pt x="5501" y="19853"/>
                  </a:cubicBezTo>
                  <a:cubicBezTo>
                    <a:pt x="8687" y="21282"/>
                    <a:pt x="12937" y="21600"/>
                    <a:pt x="15769" y="21441"/>
                  </a:cubicBezTo>
                  <a:cubicBezTo>
                    <a:pt x="18602" y="21282"/>
                    <a:pt x="20019" y="20647"/>
                    <a:pt x="21435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793750" y="5266440"/>
              <a:ext cx="184150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4221" y="3146"/>
                    <a:pt x="8441" y="6291"/>
                    <a:pt x="11793" y="9542"/>
                  </a:cubicBezTo>
                  <a:cubicBezTo>
                    <a:pt x="15145" y="12792"/>
                    <a:pt x="17628" y="16148"/>
                    <a:pt x="19117" y="18350"/>
                  </a:cubicBezTo>
                  <a:cubicBezTo>
                    <a:pt x="20607" y="20551"/>
                    <a:pt x="21103" y="21600"/>
                    <a:pt x="21352" y="21495"/>
                  </a:cubicBezTo>
                  <a:cubicBezTo>
                    <a:pt x="21600" y="21390"/>
                    <a:pt x="21600" y="20132"/>
                    <a:pt x="2160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82120" y="5234690"/>
              <a:ext cx="8943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21223" y="0"/>
                  </a:moveTo>
                  <a:cubicBezTo>
                    <a:pt x="18711" y="306"/>
                    <a:pt x="16200" y="613"/>
                    <a:pt x="12935" y="2528"/>
                  </a:cubicBezTo>
                  <a:cubicBezTo>
                    <a:pt x="9670" y="4443"/>
                    <a:pt x="5651" y="7966"/>
                    <a:pt x="3139" y="11030"/>
                  </a:cubicBezTo>
                  <a:cubicBezTo>
                    <a:pt x="628" y="14094"/>
                    <a:pt x="-377" y="16698"/>
                    <a:pt x="125" y="18383"/>
                  </a:cubicBezTo>
                  <a:cubicBezTo>
                    <a:pt x="628" y="20068"/>
                    <a:pt x="2637" y="20834"/>
                    <a:pt x="4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041400" y="5380740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48"/>
                    <a:pt x="0" y="11896"/>
                    <a:pt x="3600" y="15496"/>
                  </a:cubicBezTo>
                  <a:cubicBezTo>
                    <a:pt x="7200" y="19096"/>
                    <a:pt x="144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079500" y="5323590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000"/>
                    <a:pt x="497" y="14400"/>
                    <a:pt x="2731" y="11160"/>
                  </a:cubicBezTo>
                  <a:cubicBezTo>
                    <a:pt x="4966" y="7920"/>
                    <a:pt x="9186" y="5040"/>
                    <a:pt x="12662" y="3240"/>
                  </a:cubicBezTo>
                  <a:cubicBezTo>
                    <a:pt x="16138" y="1440"/>
                    <a:pt x="1886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187449" y="5279140"/>
              <a:ext cx="31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3600" y="13765"/>
                  </a:cubicBezTo>
                  <a:cubicBezTo>
                    <a:pt x="7200" y="17365"/>
                    <a:pt x="144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282699" y="5215640"/>
              <a:ext cx="152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850" y="2000"/>
                  </a:cubicBezTo>
                  <a:cubicBezTo>
                    <a:pt x="8700" y="4000"/>
                    <a:pt x="12900" y="8000"/>
                    <a:pt x="15750" y="11600"/>
                  </a:cubicBezTo>
                  <a:cubicBezTo>
                    <a:pt x="18600" y="15200"/>
                    <a:pt x="201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314450" y="5198291"/>
              <a:ext cx="127000" cy="3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706"/>
                  </a:moveTo>
                  <a:cubicBezTo>
                    <a:pt x="20160" y="299"/>
                    <a:pt x="18720" y="-109"/>
                    <a:pt x="17460" y="27"/>
                  </a:cubicBezTo>
                  <a:cubicBezTo>
                    <a:pt x="16200" y="163"/>
                    <a:pt x="15120" y="842"/>
                    <a:pt x="12780" y="3151"/>
                  </a:cubicBezTo>
                  <a:cubicBezTo>
                    <a:pt x="10440" y="5461"/>
                    <a:pt x="6840" y="9400"/>
                    <a:pt x="4500" y="12729"/>
                  </a:cubicBezTo>
                  <a:cubicBezTo>
                    <a:pt x="2160" y="16057"/>
                    <a:pt x="1080" y="18774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449220" y="5390175"/>
              <a:ext cx="131930" cy="13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108" fill="norm" stroke="1" extrusionOk="0">
                  <a:moveTo>
                    <a:pt x="786" y="2546"/>
                  </a:moveTo>
                  <a:cubicBezTo>
                    <a:pt x="1798" y="1196"/>
                    <a:pt x="2811" y="-154"/>
                    <a:pt x="3655" y="15"/>
                  </a:cubicBezTo>
                  <a:cubicBezTo>
                    <a:pt x="4498" y="183"/>
                    <a:pt x="5174" y="1871"/>
                    <a:pt x="4667" y="4908"/>
                  </a:cubicBezTo>
                  <a:cubicBezTo>
                    <a:pt x="4161" y="7946"/>
                    <a:pt x="2474" y="12334"/>
                    <a:pt x="1292" y="15371"/>
                  </a:cubicBezTo>
                  <a:cubicBezTo>
                    <a:pt x="111" y="18409"/>
                    <a:pt x="-564" y="20096"/>
                    <a:pt x="617" y="20771"/>
                  </a:cubicBezTo>
                  <a:cubicBezTo>
                    <a:pt x="1798" y="21446"/>
                    <a:pt x="4836" y="21108"/>
                    <a:pt x="8549" y="19759"/>
                  </a:cubicBezTo>
                  <a:cubicBezTo>
                    <a:pt x="12261" y="18409"/>
                    <a:pt x="16648" y="16046"/>
                    <a:pt x="21036" y="13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555750" y="5209290"/>
              <a:ext cx="7384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600" fill="norm" stroke="1" extrusionOk="0">
                  <a:moveTo>
                    <a:pt x="5254" y="0"/>
                  </a:moveTo>
                  <a:cubicBezTo>
                    <a:pt x="11676" y="3600"/>
                    <a:pt x="18097" y="7200"/>
                    <a:pt x="19849" y="10294"/>
                  </a:cubicBezTo>
                  <a:cubicBezTo>
                    <a:pt x="21600" y="13388"/>
                    <a:pt x="18681" y="15975"/>
                    <a:pt x="14595" y="17775"/>
                  </a:cubicBezTo>
                  <a:cubicBezTo>
                    <a:pt x="10508" y="19575"/>
                    <a:pt x="5254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57150" y="6217717"/>
              <a:ext cx="1397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57150" y="6339590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51580" y="6095846"/>
              <a:ext cx="131021" cy="32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17" fill="norm" stroke="1" extrusionOk="0">
                  <a:moveTo>
                    <a:pt x="1680" y="1003"/>
                  </a:moveTo>
                  <a:cubicBezTo>
                    <a:pt x="652" y="1564"/>
                    <a:pt x="-377" y="2125"/>
                    <a:pt x="137" y="3528"/>
                  </a:cubicBezTo>
                  <a:cubicBezTo>
                    <a:pt x="652" y="4930"/>
                    <a:pt x="2709" y="7175"/>
                    <a:pt x="5452" y="10120"/>
                  </a:cubicBezTo>
                  <a:cubicBezTo>
                    <a:pt x="8194" y="13065"/>
                    <a:pt x="11623" y="16712"/>
                    <a:pt x="13852" y="18816"/>
                  </a:cubicBezTo>
                  <a:cubicBezTo>
                    <a:pt x="16080" y="20920"/>
                    <a:pt x="17109" y="21481"/>
                    <a:pt x="17623" y="21411"/>
                  </a:cubicBezTo>
                  <a:cubicBezTo>
                    <a:pt x="18137" y="21341"/>
                    <a:pt x="18137" y="20639"/>
                    <a:pt x="17623" y="17764"/>
                  </a:cubicBezTo>
                  <a:cubicBezTo>
                    <a:pt x="17109" y="14889"/>
                    <a:pt x="16080" y="9839"/>
                    <a:pt x="15566" y="6824"/>
                  </a:cubicBezTo>
                  <a:cubicBezTo>
                    <a:pt x="15052" y="3808"/>
                    <a:pt x="15052" y="2826"/>
                    <a:pt x="15223" y="1985"/>
                  </a:cubicBezTo>
                  <a:cubicBezTo>
                    <a:pt x="15394" y="1143"/>
                    <a:pt x="15737" y="442"/>
                    <a:pt x="16766" y="162"/>
                  </a:cubicBezTo>
                  <a:cubicBezTo>
                    <a:pt x="17794" y="-119"/>
                    <a:pt x="19509" y="21"/>
                    <a:pt x="21223" y="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496625" y="6246670"/>
              <a:ext cx="170126" cy="9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72" fill="norm" stroke="1" extrusionOk="0">
                  <a:moveTo>
                    <a:pt x="11833" y="2352"/>
                  </a:moveTo>
                  <a:cubicBezTo>
                    <a:pt x="10500" y="912"/>
                    <a:pt x="9166" y="-528"/>
                    <a:pt x="7166" y="192"/>
                  </a:cubicBezTo>
                  <a:cubicBezTo>
                    <a:pt x="5166" y="912"/>
                    <a:pt x="2500" y="3792"/>
                    <a:pt x="1166" y="6912"/>
                  </a:cubicBezTo>
                  <a:cubicBezTo>
                    <a:pt x="-167" y="10032"/>
                    <a:pt x="-167" y="13392"/>
                    <a:pt x="233" y="16032"/>
                  </a:cubicBezTo>
                  <a:cubicBezTo>
                    <a:pt x="633" y="18672"/>
                    <a:pt x="1433" y="20592"/>
                    <a:pt x="3033" y="20352"/>
                  </a:cubicBezTo>
                  <a:cubicBezTo>
                    <a:pt x="4633" y="20112"/>
                    <a:pt x="7033" y="17712"/>
                    <a:pt x="8633" y="15312"/>
                  </a:cubicBezTo>
                  <a:cubicBezTo>
                    <a:pt x="10233" y="12912"/>
                    <a:pt x="11033" y="10512"/>
                    <a:pt x="11433" y="10512"/>
                  </a:cubicBezTo>
                  <a:cubicBezTo>
                    <a:pt x="11833" y="10512"/>
                    <a:pt x="11833" y="12912"/>
                    <a:pt x="13433" y="15072"/>
                  </a:cubicBezTo>
                  <a:cubicBezTo>
                    <a:pt x="15033" y="17232"/>
                    <a:pt x="18233" y="19152"/>
                    <a:pt x="21433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54050" y="6168140"/>
              <a:ext cx="184150" cy="17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2644"/>
                  </a:moveTo>
                  <a:cubicBezTo>
                    <a:pt x="248" y="11327"/>
                    <a:pt x="497" y="10010"/>
                    <a:pt x="1241" y="9351"/>
                  </a:cubicBezTo>
                  <a:cubicBezTo>
                    <a:pt x="1986" y="8693"/>
                    <a:pt x="3228" y="8693"/>
                    <a:pt x="5214" y="10273"/>
                  </a:cubicBezTo>
                  <a:cubicBezTo>
                    <a:pt x="7200" y="11854"/>
                    <a:pt x="9931" y="15015"/>
                    <a:pt x="11545" y="17254"/>
                  </a:cubicBezTo>
                  <a:cubicBezTo>
                    <a:pt x="13159" y="19493"/>
                    <a:pt x="13655" y="20810"/>
                    <a:pt x="13283" y="21205"/>
                  </a:cubicBezTo>
                  <a:cubicBezTo>
                    <a:pt x="12910" y="21600"/>
                    <a:pt x="11669" y="21073"/>
                    <a:pt x="11048" y="19493"/>
                  </a:cubicBezTo>
                  <a:cubicBezTo>
                    <a:pt x="10428" y="17912"/>
                    <a:pt x="10428" y="15278"/>
                    <a:pt x="12290" y="11854"/>
                  </a:cubicBezTo>
                  <a:cubicBezTo>
                    <a:pt x="14152" y="8429"/>
                    <a:pt x="17876" y="4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859575" y="6063146"/>
              <a:ext cx="131025" cy="30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540" fill="norm" stroke="1" extrusionOk="0">
                  <a:moveTo>
                    <a:pt x="13805" y="695"/>
                  </a:moveTo>
                  <a:cubicBezTo>
                    <a:pt x="12117" y="393"/>
                    <a:pt x="10430" y="91"/>
                    <a:pt x="8573" y="16"/>
                  </a:cubicBezTo>
                  <a:cubicBezTo>
                    <a:pt x="6717" y="-60"/>
                    <a:pt x="4692" y="91"/>
                    <a:pt x="2836" y="1526"/>
                  </a:cubicBezTo>
                  <a:cubicBezTo>
                    <a:pt x="979" y="2961"/>
                    <a:pt x="-708" y="5680"/>
                    <a:pt x="304" y="8776"/>
                  </a:cubicBezTo>
                  <a:cubicBezTo>
                    <a:pt x="1317" y="11873"/>
                    <a:pt x="5030" y="15347"/>
                    <a:pt x="8911" y="17537"/>
                  </a:cubicBezTo>
                  <a:cubicBezTo>
                    <a:pt x="12792" y="19727"/>
                    <a:pt x="16842" y="20634"/>
                    <a:pt x="20892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016000" y="6136390"/>
              <a:ext cx="139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051837" y="6085590"/>
              <a:ext cx="10386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446" y="1650"/>
                    <a:pt x="11694" y="3300"/>
                    <a:pt x="8022" y="6450"/>
                  </a:cubicBezTo>
                  <a:cubicBezTo>
                    <a:pt x="4350" y="9600"/>
                    <a:pt x="1758" y="14250"/>
                    <a:pt x="678" y="17025"/>
                  </a:cubicBezTo>
                  <a:cubicBezTo>
                    <a:pt x="-402" y="19800"/>
                    <a:pt x="30" y="20700"/>
                    <a:pt x="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206500" y="6269740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212850" y="6067784"/>
              <a:ext cx="112583" cy="28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48" fill="norm" stroke="1" extrusionOk="0">
                  <a:moveTo>
                    <a:pt x="0" y="383"/>
                  </a:moveTo>
                  <a:cubicBezTo>
                    <a:pt x="2400" y="66"/>
                    <a:pt x="4800" y="-252"/>
                    <a:pt x="8000" y="304"/>
                  </a:cubicBezTo>
                  <a:cubicBezTo>
                    <a:pt x="11200" y="860"/>
                    <a:pt x="15200" y="2289"/>
                    <a:pt x="17800" y="5069"/>
                  </a:cubicBezTo>
                  <a:cubicBezTo>
                    <a:pt x="20400" y="7848"/>
                    <a:pt x="21600" y="11977"/>
                    <a:pt x="21200" y="14916"/>
                  </a:cubicBezTo>
                  <a:cubicBezTo>
                    <a:pt x="20800" y="17854"/>
                    <a:pt x="18800" y="19601"/>
                    <a:pt x="168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365250" y="6187190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6800"/>
                    <a:pt x="2274" y="12000"/>
                    <a:pt x="5874" y="8400"/>
                  </a:cubicBezTo>
                  <a:cubicBezTo>
                    <a:pt x="9474" y="4800"/>
                    <a:pt x="155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409700" y="6149090"/>
              <a:ext cx="31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29"/>
                    <a:pt x="5760" y="11657"/>
                    <a:pt x="9360" y="15257"/>
                  </a:cubicBezTo>
                  <a:cubicBezTo>
                    <a:pt x="12960" y="18857"/>
                    <a:pt x="1728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466850" y="6060190"/>
              <a:ext cx="85990" cy="19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4" fill="norm" stroke="1" extrusionOk="0">
                  <a:moveTo>
                    <a:pt x="0" y="1394"/>
                  </a:moveTo>
                  <a:cubicBezTo>
                    <a:pt x="3161" y="6735"/>
                    <a:pt x="6322" y="12077"/>
                    <a:pt x="8693" y="15213"/>
                  </a:cubicBezTo>
                  <a:cubicBezTo>
                    <a:pt x="11063" y="18348"/>
                    <a:pt x="12644" y="19277"/>
                    <a:pt x="14488" y="20090"/>
                  </a:cubicBezTo>
                  <a:cubicBezTo>
                    <a:pt x="16332" y="20903"/>
                    <a:pt x="18439" y="21600"/>
                    <a:pt x="19756" y="21252"/>
                  </a:cubicBezTo>
                  <a:cubicBezTo>
                    <a:pt x="21073" y="20903"/>
                    <a:pt x="21600" y="19510"/>
                    <a:pt x="21337" y="16258"/>
                  </a:cubicBezTo>
                  <a:cubicBezTo>
                    <a:pt x="21073" y="13006"/>
                    <a:pt x="20020" y="7897"/>
                    <a:pt x="18702" y="4877"/>
                  </a:cubicBezTo>
                  <a:cubicBezTo>
                    <a:pt x="17385" y="1858"/>
                    <a:pt x="15805" y="929"/>
                    <a:pt x="142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537205" y="6123690"/>
              <a:ext cx="139195" cy="14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41" fill="norm" stroke="1" extrusionOk="0">
                  <a:moveTo>
                    <a:pt x="8758" y="7301"/>
                  </a:moveTo>
                  <a:cubicBezTo>
                    <a:pt x="7777" y="6085"/>
                    <a:pt x="6795" y="4868"/>
                    <a:pt x="5486" y="4107"/>
                  </a:cubicBezTo>
                  <a:cubicBezTo>
                    <a:pt x="4177" y="3346"/>
                    <a:pt x="2540" y="3042"/>
                    <a:pt x="1558" y="3651"/>
                  </a:cubicBezTo>
                  <a:cubicBezTo>
                    <a:pt x="577" y="4259"/>
                    <a:pt x="249" y="5780"/>
                    <a:pt x="86" y="7758"/>
                  </a:cubicBezTo>
                  <a:cubicBezTo>
                    <a:pt x="-78" y="9735"/>
                    <a:pt x="-78" y="12169"/>
                    <a:pt x="740" y="13538"/>
                  </a:cubicBezTo>
                  <a:cubicBezTo>
                    <a:pt x="1558" y="14907"/>
                    <a:pt x="3195" y="15211"/>
                    <a:pt x="4504" y="14755"/>
                  </a:cubicBezTo>
                  <a:cubicBezTo>
                    <a:pt x="5813" y="14299"/>
                    <a:pt x="6795" y="13082"/>
                    <a:pt x="7449" y="11713"/>
                  </a:cubicBezTo>
                  <a:cubicBezTo>
                    <a:pt x="8104" y="10344"/>
                    <a:pt x="8431" y="8823"/>
                    <a:pt x="9413" y="8214"/>
                  </a:cubicBezTo>
                  <a:cubicBezTo>
                    <a:pt x="10395" y="7606"/>
                    <a:pt x="12031" y="7910"/>
                    <a:pt x="13831" y="9583"/>
                  </a:cubicBezTo>
                  <a:cubicBezTo>
                    <a:pt x="15631" y="11256"/>
                    <a:pt x="17595" y="14299"/>
                    <a:pt x="18740" y="16732"/>
                  </a:cubicBezTo>
                  <a:cubicBezTo>
                    <a:pt x="19886" y="19166"/>
                    <a:pt x="20213" y="20992"/>
                    <a:pt x="19886" y="21296"/>
                  </a:cubicBezTo>
                  <a:cubicBezTo>
                    <a:pt x="19558" y="21600"/>
                    <a:pt x="18577" y="20383"/>
                    <a:pt x="17922" y="17645"/>
                  </a:cubicBezTo>
                  <a:cubicBezTo>
                    <a:pt x="17267" y="14907"/>
                    <a:pt x="16940" y="10648"/>
                    <a:pt x="17595" y="7454"/>
                  </a:cubicBezTo>
                  <a:cubicBezTo>
                    <a:pt x="18249" y="4259"/>
                    <a:pt x="19886" y="2130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686257" y="6077123"/>
              <a:ext cx="66344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57" fill="norm" stroke="1" extrusionOk="0">
                  <a:moveTo>
                    <a:pt x="17107" y="242"/>
                  </a:moveTo>
                  <a:cubicBezTo>
                    <a:pt x="13057" y="0"/>
                    <a:pt x="9007" y="-243"/>
                    <a:pt x="5969" y="485"/>
                  </a:cubicBezTo>
                  <a:cubicBezTo>
                    <a:pt x="2932" y="1213"/>
                    <a:pt x="907" y="2912"/>
                    <a:pt x="232" y="5703"/>
                  </a:cubicBezTo>
                  <a:cubicBezTo>
                    <a:pt x="-443" y="8494"/>
                    <a:pt x="232" y="12377"/>
                    <a:pt x="3944" y="15168"/>
                  </a:cubicBezTo>
                  <a:cubicBezTo>
                    <a:pt x="7657" y="17959"/>
                    <a:pt x="14407" y="19658"/>
                    <a:pt x="21157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771650" y="6130040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082"/>
                    <a:pt x="5400" y="10165"/>
                    <a:pt x="9000" y="13765"/>
                  </a:cubicBezTo>
                  <a:cubicBezTo>
                    <a:pt x="12600" y="17365"/>
                    <a:pt x="171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797050" y="6119583"/>
              <a:ext cx="95250" cy="17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21600" y="493"/>
                  </a:moveTo>
                  <a:cubicBezTo>
                    <a:pt x="19200" y="-15"/>
                    <a:pt x="16800" y="-523"/>
                    <a:pt x="13680" y="1129"/>
                  </a:cubicBezTo>
                  <a:cubicBezTo>
                    <a:pt x="10560" y="2781"/>
                    <a:pt x="6720" y="6592"/>
                    <a:pt x="4320" y="10277"/>
                  </a:cubicBezTo>
                  <a:cubicBezTo>
                    <a:pt x="1920" y="13962"/>
                    <a:pt x="960" y="17519"/>
                    <a:pt x="0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866900" y="6242088"/>
              <a:ext cx="114300" cy="10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0" y="5644"/>
                  </a:moveTo>
                  <a:cubicBezTo>
                    <a:pt x="1600" y="3916"/>
                    <a:pt x="3200" y="2188"/>
                    <a:pt x="5000" y="1108"/>
                  </a:cubicBezTo>
                  <a:cubicBezTo>
                    <a:pt x="6800" y="28"/>
                    <a:pt x="8800" y="-404"/>
                    <a:pt x="10000" y="460"/>
                  </a:cubicBezTo>
                  <a:cubicBezTo>
                    <a:pt x="11200" y="1324"/>
                    <a:pt x="11600" y="3484"/>
                    <a:pt x="11000" y="7156"/>
                  </a:cubicBezTo>
                  <a:cubicBezTo>
                    <a:pt x="10400" y="10828"/>
                    <a:pt x="8800" y="16012"/>
                    <a:pt x="9200" y="18604"/>
                  </a:cubicBezTo>
                  <a:cubicBezTo>
                    <a:pt x="9600" y="21196"/>
                    <a:pt x="12000" y="21196"/>
                    <a:pt x="14400" y="20548"/>
                  </a:cubicBezTo>
                  <a:cubicBezTo>
                    <a:pt x="16800" y="19900"/>
                    <a:pt x="19200" y="18604"/>
                    <a:pt x="21600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930400" y="6098290"/>
              <a:ext cx="8264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9" h="21600" fill="norm" stroke="1" extrusionOk="0">
                  <a:moveTo>
                    <a:pt x="1543" y="0"/>
                  </a:moveTo>
                  <a:cubicBezTo>
                    <a:pt x="9257" y="3757"/>
                    <a:pt x="16971" y="7513"/>
                    <a:pt x="19286" y="10643"/>
                  </a:cubicBezTo>
                  <a:cubicBezTo>
                    <a:pt x="21600" y="13774"/>
                    <a:pt x="18514" y="16278"/>
                    <a:pt x="14400" y="18000"/>
                  </a:cubicBezTo>
                  <a:cubicBezTo>
                    <a:pt x="10286" y="19722"/>
                    <a:pt x="5143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0" y="5945890"/>
              <a:ext cx="177800" cy="15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0"/>
                  </a:moveTo>
                  <a:cubicBezTo>
                    <a:pt x="257" y="5116"/>
                    <a:pt x="514" y="10232"/>
                    <a:pt x="771" y="13926"/>
                  </a:cubicBezTo>
                  <a:cubicBezTo>
                    <a:pt x="1029" y="17621"/>
                    <a:pt x="1286" y="19895"/>
                    <a:pt x="2057" y="20747"/>
                  </a:cubicBezTo>
                  <a:cubicBezTo>
                    <a:pt x="2829" y="21600"/>
                    <a:pt x="4114" y="21032"/>
                    <a:pt x="7071" y="19184"/>
                  </a:cubicBezTo>
                  <a:cubicBezTo>
                    <a:pt x="10029" y="17337"/>
                    <a:pt x="14657" y="14211"/>
                    <a:pt x="17357" y="12079"/>
                  </a:cubicBezTo>
                  <a:cubicBezTo>
                    <a:pt x="20057" y="9947"/>
                    <a:pt x="20829" y="8811"/>
                    <a:pt x="21600" y="7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44054" y="5937337"/>
              <a:ext cx="92977" cy="10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0765" fill="norm" stroke="1" extrusionOk="0">
                  <a:moveTo>
                    <a:pt x="10303" y="5416"/>
                  </a:moveTo>
                  <a:cubicBezTo>
                    <a:pt x="10303" y="3339"/>
                    <a:pt x="10303" y="1263"/>
                    <a:pt x="9129" y="432"/>
                  </a:cubicBezTo>
                  <a:cubicBezTo>
                    <a:pt x="7955" y="-399"/>
                    <a:pt x="5607" y="16"/>
                    <a:pt x="3964" y="1263"/>
                  </a:cubicBezTo>
                  <a:cubicBezTo>
                    <a:pt x="2320" y="2509"/>
                    <a:pt x="1381" y="4586"/>
                    <a:pt x="677" y="6870"/>
                  </a:cubicBezTo>
                  <a:cubicBezTo>
                    <a:pt x="-27" y="9155"/>
                    <a:pt x="-497" y="11647"/>
                    <a:pt x="912" y="14139"/>
                  </a:cubicBezTo>
                  <a:cubicBezTo>
                    <a:pt x="2320" y="16632"/>
                    <a:pt x="5607" y="19124"/>
                    <a:pt x="8425" y="20163"/>
                  </a:cubicBezTo>
                  <a:cubicBezTo>
                    <a:pt x="11242" y="21201"/>
                    <a:pt x="13590" y="20786"/>
                    <a:pt x="15468" y="19747"/>
                  </a:cubicBezTo>
                  <a:cubicBezTo>
                    <a:pt x="17346" y="18709"/>
                    <a:pt x="18755" y="17047"/>
                    <a:pt x="19694" y="15178"/>
                  </a:cubicBezTo>
                  <a:cubicBezTo>
                    <a:pt x="20633" y="13309"/>
                    <a:pt x="21103" y="11232"/>
                    <a:pt x="19929" y="9570"/>
                  </a:cubicBezTo>
                  <a:cubicBezTo>
                    <a:pt x="18755" y="7909"/>
                    <a:pt x="15938" y="6663"/>
                    <a:pt x="13120" y="5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15900" y="5869690"/>
              <a:ext cx="139700" cy="15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0368"/>
                  </a:moveTo>
                  <a:cubicBezTo>
                    <a:pt x="655" y="8928"/>
                    <a:pt x="1309" y="7488"/>
                    <a:pt x="1800" y="7488"/>
                  </a:cubicBezTo>
                  <a:cubicBezTo>
                    <a:pt x="2291" y="7488"/>
                    <a:pt x="2618" y="8928"/>
                    <a:pt x="3273" y="11232"/>
                  </a:cubicBezTo>
                  <a:cubicBezTo>
                    <a:pt x="3927" y="13536"/>
                    <a:pt x="4909" y="16704"/>
                    <a:pt x="6218" y="18720"/>
                  </a:cubicBezTo>
                  <a:cubicBezTo>
                    <a:pt x="7527" y="20736"/>
                    <a:pt x="9164" y="21600"/>
                    <a:pt x="10473" y="21312"/>
                  </a:cubicBezTo>
                  <a:cubicBezTo>
                    <a:pt x="11782" y="21024"/>
                    <a:pt x="12764" y="19584"/>
                    <a:pt x="14564" y="15840"/>
                  </a:cubicBezTo>
                  <a:cubicBezTo>
                    <a:pt x="16364" y="12096"/>
                    <a:pt x="18982" y="60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4" name="Drawing"/>
          <p:cNvGrpSpPr/>
          <p:nvPr/>
        </p:nvGrpSpPr>
        <p:grpSpPr>
          <a:xfrm>
            <a:off x="10010510" y="1193800"/>
            <a:ext cx="2968890" cy="8147050"/>
            <a:chOff x="0" y="0"/>
            <a:chExt cx="2968889" cy="8147050"/>
          </a:xfrm>
        </p:grpSpPr>
        <p:sp>
          <p:nvSpPr>
            <p:cNvPr id="2647" name="Line"/>
            <p:cNvSpPr/>
            <p:nvPr/>
          </p:nvSpPr>
          <p:spPr>
            <a:xfrm>
              <a:off x="0" y="0"/>
              <a:ext cx="331523" cy="814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18796" y="0"/>
                  </a:moveTo>
                  <a:cubicBezTo>
                    <a:pt x="17558" y="146"/>
                    <a:pt x="16320" y="292"/>
                    <a:pt x="15770" y="469"/>
                  </a:cubicBezTo>
                  <a:cubicBezTo>
                    <a:pt x="15219" y="645"/>
                    <a:pt x="15357" y="853"/>
                    <a:pt x="15701" y="1066"/>
                  </a:cubicBezTo>
                  <a:cubicBezTo>
                    <a:pt x="16045" y="1280"/>
                    <a:pt x="16595" y="1498"/>
                    <a:pt x="17145" y="1720"/>
                  </a:cubicBezTo>
                  <a:cubicBezTo>
                    <a:pt x="17696" y="1942"/>
                    <a:pt x="18246" y="2166"/>
                    <a:pt x="18728" y="2385"/>
                  </a:cubicBezTo>
                  <a:cubicBezTo>
                    <a:pt x="19209" y="2604"/>
                    <a:pt x="19622" y="2817"/>
                    <a:pt x="19966" y="3039"/>
                  </a:cubicBezTo>
                  <a:cubicBezTo>
                    <a:pt x="20310" y="3260"/>
                    <a:pt x="20585" y="3491"/>
                    <a:pt x="20791" y="3698"/>
                  </a:cubicBezTo>
                  <a:cubicBezTo>
                    <a:pt x="20998" y="3906"/>
                    <a:pt x="21135" y="4091"/>
                    <a:pt x="21273" y="4287"/>
                  </a:cubicBezTo>
                  <a:cubicBezTo>
                    <a:pt x="21410" y="4484"/>
                    <a:pt x="21548" y="4692"/>
                    <a:pt x="21548" y="4896"/>
                  </a:cubicBezTo>
                  <a:cubicBezTo>
                    <a:pt x="21548" y="5101"/>
                    <a:pt x="21410" y="5303"/>
                    <a:pt x="21273" y="5514"/>
                  </a:cubicBezTo>
                  <a:cubicBezTo>
                    <a:pt x="21135" y="5724"/>
                    <a:pt x="20998" y="5943"/>
                    <a:pt x="20723" y="6167"/>
                  </a:cubicBezTo>
                  <a:cubicBezTo>
                    <a:pt x="20447" y="6392"/>
                    <a:pt x="20035" y="6622"/>
                    <a:pt x="19691" y="6821"/>
                  </a:cubicBezTo>
                  <a:cubicBezTo>
                    <a:pt x="19347" y="7020"/>
                    <a:pt x="19072" y="7189"/>
                    <a:pt x="18659" y="7396"/>
                  </a:cubicBezTo>
                  <a:cubicBezTo>
                    <a:pt x="18246" y="7604"/>
                    <a:pt x="17696" y="7851"/>
                    <a:pt x="17283" y="8059"/>
                  </a:cubicBezTo>
                  <a:cubicBezTo>
                    <a:pt x="16870" y="8266"/>
                    <a:pt x="16595" y="8435"/>
                    <a:pt x="16251" y="8642"/>
                  </a:cubicBezTo>
                  <a:cubicBezTo>
                    <a:pt x="15907" y="8850"/>
                    <a:pt x="15494" y="9097"/>
                    <a:pt x="15151" y="9349"/>
                  </a:cubicBezTo>
                  <a:cubicBezTo>
                    <a:pt x="14807" y="9602"/>
                    <a:pt x="14531" y="9860"/>
                    <a:pt x="14325" y="10079"/>
                  </a:cubicBezTo>
                  <a:cubicBezTo>
                    <a:pt x="14119" y="10298"/>
                    <a:pt x="13981" y="10477"/>
                    <a:pt x="13844" y="10660"/>
                  </a:cubicBezTo>
                  <a:cubicBezTo>
                    <a:pt x="13706" y="10842"/>
                    <a:pt x="13568" y="11027"/>
                    <a:pt x="13431" y="11204"/>
                  </a:cubicBezTo>
                  <a:cubicBezTo>
                    <a:pt x="13293" y="11381"/>
                    <a:pt x="13156" y="11549"/>
                    <a:pt x="13018" y="11726"/>
                  </a:cubicBezTo>
                  <a:cubicBezTo>
                    <a:pt x="12880" y="11903"/>
                    <a:pt x="12743" y="12088"/>
                    <a:pt x="12605" y="12279"/>
                  </a:cubicBezTo>
                  <a:cubicBezTo>
                    <a:pt x="12468" y="12470"/>
                    <a:pt x="12330" y="12666"/>
                    <a:pt x="12193" y="12854"/>
                  </a:cubicBezTo>
                  <a:cubicBezTo>
                    <a:pt x="12055" y="13042"/>
                    <a:pt x="11917" y="13222"/>
                    <a:pt x="11642" y="13412"/>
                  </a:cubicBezTo>
                  <a:cubicBezTo>
                    <a:pt x="11367" y="13603"/>
                    <a:pt x="10954" y="13805"/>
                    <a:pt x="10610" y="13999"/>
                  </a:cubicBezTo>
                  <a:cubicBezTo>
                    <a:pt x="10266" y="14192"/>
                    <a:pt x="9991" y="14378"/>
                    <a:pt x="9647" y="14560"/>
                  </a:cubicBezTo>
                  <a:cubicBezTo>
                    <a:pt x="9303" y="14742"/>
                    <a:pt x="8891" y="14922"/>
                    <a:pt x="8478" y="15104"/>
                  </a:cubicBezTo>
                  <a:cubicBezTo>
                    <a:pt x="8065" y="15287"/>
                    <a:pt x="7652" y="15472"/>
                    <a:pt x="7171" y="15665"/>
                  </a:cubicBezTo>
                  <a:cubicBezTo>
                    <a:pt x="6689" y="15859"/>
                    <a:pt x="6139" y="16061"/>
                    <a:pt x="5726" y="16246"/>
                  </a:cubicBezTo>
                  <a:cubicBezTo>
                    <a:pt x="5314" y="16431"/>
                    <a:pt x="5038" y="16600"/>
                    <a:pt x="4694" y="16774"/>
                  </a:cubicBezTo>
                  <a:cubicBezTo>
                    <a:pt x="4351" y="16948"/>
                    <a:pt x="3938" y="17127"/>
                    <a:pt x="3525" y="17338"/>
                  </a:cubicBezTo>
                  <a:cubicBezTo>
                    <a:pt x="3112" y="17548"/>
                    <a:pt x="2700" y="17790"/>
                    <a:pt x="2424" y="18031"/>
                  </a:cubicBezTo>
                  <a:cubicBezTo>
                    <a:pt x="2149" y="18272"/>
                    <a:pt x="2012" y="18513"/>
                    <a:pt x="1874" y="18741"/>
                  </a:cubicBezTo>
                  <a:cubicBezTo>
                    <a:pt x="1737" y="18968"/>
                    <a:pt x="1599" y="19181"/>
                    <a:pt x="1393" y="19395"/>
                  </a:cubicBezTo>
                  <a:cubicBezTo>
                    <a:pt x="1186" y="19608"/>
                    <a:pt x="911" y="19821"/>
                    <a:pt x="636" y="20034"/>
                  </a:cubicBezTo>
                  <a:cubicBezTo>
                    <a:pt x="361" y="20248"/>
                    <a:pt x="86" y="20461"/>
                    <a:pt x="17" y="20682"/>
                  </a:cubicBezTo>
                  <a:cubicBezTo>
                    <a:pt x="-52" y="20904"/>
                    <a:pt x="86" y="21134"/>
                    <a:pt x="430" y="21289"/>
                  </a:cubicBezTo>
                  <a:cubicBezTo>
                    <a:pt x="773" y="21443"/>
                    <a:pt x="1324" y="21521"/>
                    <a:pt x="18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09839" y="361950"/>
              <a:ext cx="2349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9" y="2951"/>
                    <a:pt x="5838" y="5902"/>
                    <a:pt x="8951" y="8675"/>
                  </a:cubicBezTo>
                  <a:cubicBezTo>
                    <a:pt x="12065" y="11449"/>
                    <a:pt x="15373" y="14046"/>
                    <a:pt x="17514" y="16170"/>
                  </a:cubicBezTo>
                  <a:cubicBezTo>
                    <a:pt x="19654" y="18295"/>
                    <a:pt x="20627" y="199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60639" y="355600"/>
              <a:ext cx="2349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70" y="1143"/>
                    <a:pt x="16541" y="2286"/>
                    <a:pt x="13524" y="4686"/>
                  </a:cubicBezTo>
                  <a:cubicBezTo>
                    <a:pt x="10508" y="7086"/>
                    <a:pt x="7005" y="10743"/>
                    <a:pt x="4670" y="13771"/>
                  </a:cubicBezTo>
                  <a:cubicBezTo>
                    <a:pt x="2335" y="16800"/>
                    <a:pt x="1168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746389" y="4699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682889" y="60960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7100"/>
                    <a:pt x="3972" y="12600"/>
                    <a:pt x="7572" y="9000"/>
                  </a:cubicBezTo>
                  <a:cubicBezTo>
                    <a:pt x="11172" y="5400"/>
                    <a:pt x="163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061772" y="228178"/>
              <a:ext cx="160868" cy="79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1037"/>
                  </a:moveTo>
                  <a:cubicBezTo>
                    <a:pt x="21032" y="752"/>
                    <a:pt x="20463" y="467"/>
                    <a:pt x="18332" y="239"/>
                  </a:cubicBezTo>
                  <a:cubicBezTo>
                    <a:pt x="16200" y="11"/>
                    <a:pt x="12505" y="-160"/>
                    <a:pt x="9095" y="239"/>
                  </a:cubicBezTo>
                  <a:cubicBezTo>
                    <a:pt x="5684" y="638"/>
                    <a:pt x="2558" y="1607"/>
                    <a:pt x="1847" y="2433"/>
                  </a:cubicBezTo>
                  <a:cubicBezTo>
                    <a:pt x="1137" y="3260"/>
                    <a:pt x="2842" y="3943"/>
                    <a:pt x="4689" y="4684"/>
                  </a:cubicBezTo>
                  <a:cubicBezTo>
                    <a:pt x="6537" y="5425"/>
                    <a:pt x="8526" y="6223"/>
                    <a:pt x="9521" y="6765"/>
                  </a:cubicBezTo>
                  <a:cubicBezTo>
                    <a:pt x="10516" y="7306"/>
                    <a:pt x="10516" y="7591"/>
                    <a:pt x="10089" y="7847"/>
                  </a:cubicBezTo>
                  <a:cubicBezTo>
                    <a:pt x="9663" y="8104"/>
                    <a:pt x="8811" y="8332"/>
                    <a:pt x="7958" y="8560"/>
                  </a:cubicBezTo>
                  <a:cubicBezTo>
                    <a:pt x="7105" y="8788"/>
                    <a:pt x="6253" y="9016"/>
                    <a:pt x="5400" y="9244"/>
                  </a:cubicBezTo>
                  <a:cubicBezTo>
                    <a:pt x="4547" y="9472"/>
                    <a:pt x="3695" y="9700"/>
                    <a:pt x="4405" y="9842"/>
                  </a:cubicBezTo>
                  <a:cubicBezTo>
                    <a:pt x="5116" y="9985"/>
                    <a:pt x="7389" y="10042"/>
                    <a:pt x="9095" y="10156"/>
                  </a:cubicBezTo>
                  <a:cubicBezTo>
                    <a:pt x="10800" y="10270"/>
                    <a:pt x="11937" y="10441"/>
                    <a:pt x="12079" y="10925"/>
                  </a:cubicBezTo>
                  <a:cubicBezTo>
                    <a:pt x="12221" y="11409"/>
                    <a:pt x="11368" y="12207"/>
                    <a:pt x="9379" y="13518"/>
                  </a:cubicBezTo>
                  <a:cubicBezTo>
                    <a:pt x="7389" y="14829"/>
                    <a:pt x="4263" y="16653"/>
                    <a:pt x="2416" y="17849"/>
                  </a:cubicBezTo>
                  <a:cubicBezTo>
                    <a:pt x="568" y="19046"/>
                    <a:pt x="0" y="19616"/>
                    <a:pt x="0" y="20158"/>
                  </a:cubicBezTo>
                  <a:cubicBezTo>
                    <a:pt x="0" y="20699"/>
                    <a:pt x="568" y="21212"/>
                    <a:pt x="2842" y="21326"/>
                  </a:cubicBezTo>
                  <a:cubicBezTo>
                    <a:pt x="5116" y="21440"/>
                    <a:pt x="9095" y="21155"/>
                    <a:pt x="13074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362339" y="158750"/>
              <a:ext cx="980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039"/>
                    <a:pt x="21600" y="8078"/>
                    <a:pt x="19440" y="11678"/>
                  </a:cubicBezTo>
                  <a:cubicBezTo>
                    <a:pt x="17280" y="15278"/>
                    <a:pt x="8640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725234" y="241300"/>
              <a:ext cx="200702" cy="16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59" fill="norm" stroke="1" extrusionOk="0">
                  <a:moveTo>
                    <a:pt x="1925" y="0"/>
                  </a:moveTo>
                  <a:cubicBezTo>
                    <a:pt x="1025" y="2525"/>
                    <a:pt x="125" y="5049"/>
                    <a:pt x="13" y="7995"/>
                  </a:cubicBezTo>
                  <a:cubicBezTo>
                    <a:pt x="-100" y="10940"/>
                    <a:pt x="575" y="14306"/>
                    <a:pt x="2150" y="16270"/>
                  </a:cubicBezTo>
                  <a:cubicBezTo>
                    <a:pt x="3725" y="18234"/>
                    <a:pt x="6200" y="18795"/>
                    <a:pt x="8000" y="18935"/>
                  </a:cubicBezTo>
                  <a:cubicBezTo>
                    <a:pt x="9800" y="19075"/>
                    <a:pt x="10925" y="18795"/>
                    <a:pt x="11712" y="17953"/>
                  </a:cubicBezTo>
                  <a:cubicBezTo>
                    <a:pt x="12500" y="17112"/>
                    <a:pt x="12950" y="15709"/>
                    <a:pt x="12838" y="15709"/>
                  </a:cubicBezTo>
                  <a:cubicBezTo>
                    <a:pt x="12725" y="15709"/>
                    <a:pt x="12050" y="17112"/>
                    <a:pt x="12050" y="18374"/>
                  </a:cubicBezTo>
                  <a:cubicBezTo>
                    <a:pt x="12050" y="19636"/>
                    <a:pt x="12725" y="20758"/>
                    <a:pt x="13625" y="21179"/>
                  </a:cubicBezTo>
                  <a:cubicBezTo>
                    <a:pt x="14525" y="21600"/>
                    <a:pt x="15650" y="21319"/>
                    <a:pt x="17000" y="19917"/>
                  </a:cubicBezTo>
                  <a:cubicBezTo>
                    <a:pt x="18350" y="18514"/>
                    <a:pt x="19925" y="15990"/>
                    <a:pt x="20713" y="13886"/>
                  </a:cubicBezTo>
                  <a:cubicBezTo>
                    <a:pt x="21500" y="11782"/>
                    <a:pt x="21500" y="10099"/>
                    <a:pt x="20938" y="9117"/>
                  </a:cubicBezTo>
                  <a:cubicBezTo>
                    <a:pt x="20375" y="8135"/>
                    <a:pt x="19250" y="7855"/>
                    <a:pt x="18350" y="8275"/>
                  </a:cubicBezTo>
                  <a:cubicBezTo>
                    <a:pt x="17450" y="8696"/>
                    <a:pt x="16775" y="9818"/>
                    <a:pt x="16100" y="1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978289" y="3873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016389" y="258305"/>
              <a:ext cx="125840" cy="39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82" fill="norm" stroke="1" extrusionOk="0">
                  <a:moveTo>
                    <a:pt x="8498" y="9025"/>
                  </a:moveTo>
                  <a:cubicBezTo>
                    <a:pt x="7082" y="12225"/>
                    <a:pt x="5666" y="15425"/>
                    <a:pt x="4780" y="17311"/>
                  </a:cubicBezTo>
                  <a:cubicBezTo>
                    <a:pt x="3895" y="19196"/>
                    <a:pt x="3541" y="19768"/>
                    <a:pt x="3187" y="20339"/>
                  </a:cubicBezTo>
                  <a:cubicBezTo>
                    <a:pt x="2833" y="20911"/>
                    <a:pt x="2479" y="21482"/>
                    <a:pt x="1948" y="21482"/>
                  </a:cubicBezTo>
                  <a:cubicBezTo>
                    <a:pt x="1416" y="21482"/>
                    <a:pt x="708" y="20911"/>
                    <a:pt x="354" y="18796"/>
                  </a:cubicBezTo>
                  <a:cubicBezTo>
                    <a:pt x="0" y="16682"/>
                    <a:pt x="0" y="13025"/>
                    <a:pt x="1239" y="9882"/>
                  </a:cubicBezTo>
                  <a:cubicBezTo>
                    <a:pt x="2479" y="6739"/>
                    <a:pt x="4957" y="4111"/>
                    <a:pt x="7082" y="2511"/>
                  </a:cubicBezTo>
                  <a:cubicBezTo>
                    <a:pt x="9207" y="911"/>
                    <a:pt x="10977" y="339"/>
                    <a:pt x="12748" y="111"/>
                  </a:cubicBezTo>
                  <a:cubicBezTo>
                    <a:pt x="14518" y="-118"/>
                    <a:pt x="16289" y="-4"/>
                    <a:pt x="18059" y="568"/>
                  </a:cubicBezTo>
                  <a:cubicBezTo>
                    <a:pt x="19830" y="1139"/>
                    <a:pt x="21600" y="2168"/>
                    <a:pt x="20892" y="3711"/>
                  </a:cubicBezTo>
                  <a:cubicBezTo>
                    <a:pt x="20184" y="5253"/>
                    <a:pt x="16997" y="7311"/>
                    <a:pt x="13102" y="8739"/>
                  </a:cubicBezTo>
                  <a:cubicBezTo>
                    <a:pt x="9207" y="10168"/>
                    <a:pt x="4603" y="10968"/>
                    <a:pt x="0" y="11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187839" y="389466"/>
              <a:ext cx="444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427496" y="249199"/>
              <a:ext cx="306444" cy="27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61" fill="norm" stroke="1" extrusionOk="0">
                  <a:moveTo>
                    <a:pt x="12542" y="5320"/>
                  </a:moveTo>
                  <a:cubicBezTo>
                    <a:pt x="12838" y="4496"/>
                    <a:pt x="13134" y="3671"/>
                    <a:pt x="13356" y="2847"/>
                  </a:cubicBezTo>
                  <a:cubicBezTo>
                    <a:pt x="13578" y="2022"/>
                    <a:pt x="13726" y="1198"/>
                    <a:pt x="13356" y="868"/>
                  </a:cubicBezTo>
                  <a:cubicBezTo>
                    <a:pt x="12986" y="538"/>
                    <a:pt x="12098" y="703"/>
                    <a:pt x="10249" y="2105"/>
                  </a:cubicBezTo>
                  <a:cubicBezTo>
                    <a:pt x="8400" y="3506"/>
                    <a:pt x="5589" y="6145"/>
                    <a:pt x="3666" y="9030"/>
                  </a:cubicBezTo>
                  <a:cubicBezTo>
                    <a:pt x="1742" y="11916"/>
                    <a:pt x="707" y="15048"/>
                    <a:pt x="263" y="17027"/>
                  </a:cubicBezTo>
                  <a:cubicBezTo>
                    <a:pt x="-181" y="19006"/>
                    <a:pt x="-33" y="19830"/>
                    <a:pt x="485" y="20407"/>
                  </a:cubicBezTo>
                  <a:cubicBezTo>
                    <a:pt x="1003" y="20984"/>
                    <a:pt x="1890" y="21314"/>
                    <a:pt x="3666" y="20819"/>
                  </a:cubicBezTo>
                  <a:cubicBezTo>
                    <a:pt x="5441" y="20325"/>
                    <a:pt x="8104" y="19006"/>
                    <a:pt x="10027" y="17027"/>
                  </a:cubicBezTo>
                  <a:cubicBezTo>
                    <a:pt x="11951" y="15048"/>
                    <a:pt x="13134" y="12410"/>
                    <a:pt x="13578" y="9525"/>
                  </a:cubicBezTo>
                  <a:cubicBezTo>
                    <a:pt x="14022" y="6639"/>
                    <a:pt x="13726" y="3506"/>
                    <a:pt x="12838" y="1775"/>
                  </a:cubicBezTo>
                  <a:cubicBezTo>
                    <a:pt x="11951" y="44"/>
                    <a:pt x="10471" y="-286"/>
                    <a:pt x="8770" y="209"/>
                  </a:cubicBezTo>
                  <a:cubicBezTo>
                    <a:pt x="7068" y="703"/>
                    <a:pt x="5145" y="2022"/>
                    <a:pt x="4109" y="3177"/>
                  </a:cubicBezTo>
                  <a:cubicBezTo>
                    <a:pt x="3074" y="4331"/>
                    <a:pt x="2926" y="5320"/>
                    <a:pt x="4331" y="6474"/>
                  </a:cubicBezTo>
                  <a:cubicBezTo>
                    <a:pt x="5737" y="7629"/>
                    <a:pt x="8696" y="8948"/>
                    <a:pt x="11803" y="9854"/>
                  </a:cubicBezTo>
                  <a:cubicBezTo>
                    <a:pt x="14909" y="10761"/>
                    <a:pt x="18164" y="11256"/>
                    <a:pt x="21419" y="1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216289" y="865716"/>
              <a:ext cx="323851" cy="22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853"/>
                  </a:moveTo>
                  <a:cubicBezTo>
                    <a:pt x="2118" y="1426"/>
                    <a:pt x="4235" y="0"/>
                    <a:pt x="6353" y="0"/>
                  </a:cubicBezTo>
                  <a:cubicBezTo>
                    <a:pt x="8471" y="0"/>
                    <a:pt x="10588" y="1426"/>
                    <a:pt x="11153" y="4177"/>
                  </a:cubicBezTo>
                  <a:cubicBezTo>
                    <a:pt x="11718" y="6928"/>
                    <a:pt x="10729" y="11004"/>
                    <a:pt x="9812" y="13755"/>
                  </a:cubicBezTo>
                  <a:cubicBezTo>
                    <a:pt x="8894" y="16506"/>
                    <a:pt x="8047" y="17932"/>
                    <a:pt x="7341" y="19053"/>
                  </a:cubicBezTo>
                  <a:cubicBezTo>
                    <a:pt x="6635" y="20174"/>
                    <a:pt x="6071" y="20989"/>
                    <a:pt x="6212" y="21294"/>
                  </a:cubicBezTo>
                  <a:cubicBezTo>
                    <a:pt x="6353" y="21600"/>
                    <a:pt x="7200" y="21396"/>
                    <a:pt x="9882" y="20785"/>
                  </a:cubicBezTo>
                  <a:cubicBezTo>
                    <a:pt x="12565" y="20174"/>
                    <a:pt x="17082" y="19155"/>
                    <a:pt x="21600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744065" y="933399"/>
              <a:ext cx="208291" cy="11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26" fill="norm" stroke="1" extrusionOk="0">
                  <a:moveTo>
                    <a:pt x="4507" y="1209"/>
                  </a:moveTo>
                  <a:cubicBezTo>
                    <a:pt x="3416" y="409"/>
                    <a:pt x="2325" y="-391"/>
                    <a:pt x="1561" y="209"/>
                  </a:cubicBezTo>
                  <a:cubicBezTo>
                    <a:pt x="798" y="809"/>
                    <a:pt x="361" y="2809"/>
                    <a:pt x="143" y="5809"/>
                  </a:cubicBezTo>
                  <a:cubicBezTo>
                    <a:pt x="-75" y="8809"/>
                    <a:pt x="-75" y="12809"/>
                    <a:pt x="361" y="15609"/>
                  </a:cubicBezTo>
                  <a:cubicBezTo>
                    <a:pt x="798" y="18409"/>
                    <a:pt x="1670" y="20009"/>
                    <a:pt x="3198" y="20609"/>
                  </a:cubicBezTo>
                  <a:cubicBezTo>
                    <a:pt x="4725" y="21209"/>
                    <a:pt x="6907" y="20809"/>
                    <a:pt x="9089" y="20609"/>
                  </a:cubicBezTo>
                  <a:cubicBezTo>
                    <a:pt x="11270" y="20409"/>
                    <a:pt x="13452" y="20409"/>
                    <a:pt x="15416" y="19409"/>
                  </a:cubicBezTo>
                  <a:cubicBezTo>
                    <a:pt x="17380" y="18409"/>
                    <a:pt x="19125" y="16409"/>
                    <a:pt x="20107" y="14409"/>
                  </a:cubicBezTo>
                  <a:cubicBezTo>
                    <a:pt x="21089" y="12409"/>
                    <a:pt x="21307" y="10409"/>
                    <a:pt x="21416" y="8409"/>
                  </a:cubicBezTo>
                  <a:cubicBezTo>
                    <a:pt x="21525" y="6409"/>
                    <a:pt x="21525" y="4409"/>
                    <a:pt x="20870" y="3409"/>
                  </a:cubicBezTo>
                  <a:cubicBezTo>
                    <a:pt x="20216" y="2409"/>
                    <a:pt x="18907" y="2409"/>
                    <a:pt x="17598" y="2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990989" y="10160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067189" y="897034"/>
              <a:ext cx="85780" cy="34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68" fill="norm" stroke="1" extrusionOk="0">
                  <a:moveTo>
                    <a:pt x="14224" y="8822"/>
                  </a:moveTo>
                  <a:cubicBezTo>
                    <a:pt x="11063" y="11538"/>
                    <a:pt x="7902" y="14254"/>
                    <a:pt x="6322" y="16130"/>
                  </a:cubicBezTo>
                  <a:cubicBezTo>
                    <a:pt x="4741" y="18005"/>
                    <a:pt x="4741" y="19040"/>
                    <a:pt x="3951" y="19881"/>
                  </a:cubicBezTo>
                  <a:cubicBezTo>
                    <a:pt x="3161" y="20721"/>
                    <a:pt x="1580" y="21368"/>
                    <a:pt x="790" y="21368"/>
                  </a:cubicBezTo>
                  <a:cubicBezTo>
                    <a:pt x="0" y="21368"/>
                    <a:pt x="0" y="20721"/>
                    <a:pt x="0" y="17811"/>
                  </a:cubicBezTo>
                  <a:cubicBezTo>
                    <a:pt x="0" y="14901"/>
                    <a:pt x="0" y="9727"/>
                    <a:pt x="790" y="6429"/>
                  </a:cubicBezTo>
                  <a:cubicBezTo>
                    <a:pt x="1580" y="3131"/>
                    <a:pt x="3161" y="1708"/>
                    <a:pt x="5532" y="867"/>
                  </a:cubicBezTo>
                  <a:cubicBezTo>
                    <a:pt x="7902" y="27"/>
                    <a:pt x="11063" y="-232"/>
                    <a:pt x="14488" y="221"/>
                  </a:cubicBezTo>
                  <a:cubicBezTo>
                    <a:pt x="17912" y="673"/>
                    <a:pt x="21600" y="1837"/>
                    <a:pt x="21337" y="3454"/>
                  </a:cubicBezTo>
                  <a:cubicBezTo>
                    <a:pt x="21073" y="5071"/>
                    <a:pt x="16859" y="7140"/>
                    <a:pt x="12907" y="8369"/>
                  </a:cubicBezTo>
                  <a:cubicBezTo>
                    <a:pt x="8956" y="9598"/>
                    <a:pt x="5268" y="9986"/>
                    <a:pt x="1580" y="1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2187839" y="10350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2418531" y="880838"/>
              <a:ext cx="99509" cy="23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75" fill="norm" stroke="1" extrusionOk="0">
                  <a:moveTo>
                    <a:pt x="21155" y="2524"/>
                  </a:moveTo>
                  <a:cubicBezTo>
                    <a:pt x="19805" y="1542"/>
                    <a:pt x="18455" y="560"/>
                    <a:pt x="16430" y="168"/>
                  </a:cubicBezTo>
                  <a:cubicBezTo>
                    <a:pt x="14405" y="-225"/>
                    <a:pt x="11705" y="-29"/>
                    <a:pt x="8780" y="1837"/>
                  </a:cubicBezTo>
                  <a:cubicBezTo>
                    <a:pt x="5855" y="3702"/>
                    <a:pt x="2705" y="7237"/>
                    <a:pt x="1130" y="10084"/>
                  </a:cubicBezTo>
                  <a:cubicBezTo>
                    <a:pt x="-445" y="12931"/>
                    <a:pt x="-445" y="15091"/>
                    <a:pt x="1580" y="16859"/>
                  </a:cubicBezTo>
                  <a:cubicBezTo>
                    <a:pt x="3605" y="18626"/>
                    <a:pt x="7655" y="20000"/>
                    <a:pt x="11705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556089" y="971550"/>
              <a:ext cx="254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154"/>
                    <a:pt x="3363" y="8308"/>
                    <a:pt x="870" y="11908"/>
                  </a:cubicBezTo>
                  <a:cubicBezTo>
                    <a:pt x="-1622" y="15508"/>
                    <a:pt x="1701" y="18554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2651389" y="1025706"/>
              <a:ext cx="88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2739158" y="999340"/>
              <a:ext cx="166232" cy="1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750" fill="norm" stroke="1" extrusionOk="0">
                  <a:moveTo>
                    <a:pt x="14911" y="4342"/>
                  </a:moveTo>
                  <a:cubicBezTo>
                    <a:pt x="14091" y="2463"/>
                    <a:pt x="13270" y="585"/>
                    <a:pt x="11220" y="116"/>
                  </a:cubicBezTo>
                  <a:cubicBezTo>
                    <a:pt x="9169" y="-354"/>
                    <a:pt x="5888" y="585"/>
                    <a:pt x="3564" y="3246"/>
                  </a:cubicBezTo>
                  <a:cubicBezTo>
                    <a:pt x="1240" y="5907"/>
                    <a:pt x="-127" y="10289"/>
                    <a:pt x="10" y="13733"/>
                  </a:cubicBezTo>
                  <a:cubicBezTo>
                    <a:pt x="146" y="17176"/>
                    <a:pt x="1787" y="19681"/>
                    <a:pt x="4521" y="20463"/>
                  </a:cubicBezTo>
                  <a:cubicBezTo>
                    <a:pt x="7255" y="21246"/>
                    <a:pt x="11083" y="20307"/>
                    <a:pt x="13270" y="19055"/>
                  </a:cubicBezTo>
                  <a:cubicBezTo>
                    <a:pt x="15458" y="17803"/>
                    <a:pt x="16005" y="16237"/>
                    <a:pt x="15868" y="14829"/>
                  </a:cubicBezTo>
                  <a:cubicBezTo>
                    <a:pt x="15731" y="13420"/>
                    <a:pt x="14911" y="12168"/>
                    <a:pt x="15595" y="11855"/>
                  </a:cubicBezTo>
                  <a:cubicBezTo>
                    <a:pt x="16278" y="11542"/>
                    <a:pt x="18465" y="12168"/>
                    <a:pt x="19696" y="12481"/>
                  </a:cubicBezTo>
                  <a:cubicBezTo>
                    <a:pt x="20926" y="12794"/>
                    <a:pt x="21200" y="12794"/>
                    <a:pt x="21473" y="12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892689" y="958850"/>
              <a:ext cx="698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848239" y="12636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761582" y="1047750"/>
              <a:ext cx="13110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600" fill="norm" stroke="1" extrusionOk="0">
                  <a:moveTo>
                    <a:pt x="655" y="0"/>
                  </a:moveTo>
                  <a:cubicBezTo>
                    <a:pt x="-20" y="4050"/>
                    <a:pt x="-695" y="8100"/>
                    <a:pt x="1499" y="11250"/>
                  </a:cubicBezTo>
                  <a:cubicBezTo>
                    <a:pt x="3692" y="14400"/>
                    <a:pt x="8755" y="16650"/>
                    <a:pt x="12468" y="18225"/>
                  </a:cubicBezTo>
                  <a:cubicBezTo>
                    <a:pt x="16180" y="19800"/>
                    <a:pt x="18543" y="20700"/>
                    <a:pt x="209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567299" y="1638300"/>
              <a:ext cx="183297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5" y="2700"/>
                  </a:moveTo>
                  <a:cubicBezTo>
                    <a:pt x="313" y="2100"/>
                    <a:pt x="610" y="1500"/>
                    <a:pt x="1280" y="1200"/>
                  </a:cubicBezTo>
                  <a:cubicBezTo>
                    <a:pt x="1950" y="900"/>
                    <a:pt x="2991" y="900"/>
                    <a:pt x="4008" y="750"/>
                  </a:cubicBezTo>
                  <a:cubicBezTo>
                    <a:pt x="5025" y="600"/>
                    <a:pt x="6017" y="300"/>
                    <a:pt x="6909" y="150"/>
                  </a:cubicBezTo>
                  <a:cubicBezTo>
                    <a:pt x="7802" y="0"/>
                    <a:pt x="8596" y="0"/>
                    <a:pt x="9451" y="0"/>
                  </a:cubicBezTo>
                  <a:cubicBezTo>
                    <a:pt x="10307" y="0"/>
                    <a:pt x="11224" y="0"/>
                    <a:pt x="12092" y="300"/>
                  </a:cubicBezTo>
                  <a:cubicBezTo>
                    <a:pt x="12960" y="600"/>
                    <a:pt x="13779" y="1200"/>
                    <a:pt x="14721" y="2250"/>
                  </a:cubicBezTo>
                  <a:cubicBezTo>
                    <a:pt x="15663" y="3300"/>
                    <a:pt x="16730" y="4800"/>
                    <a:pt x="17722" y="6300"/>
                  </a:cubicBezTo>
                  <a:cubicBezTo>
                    <a:pt x="18714" y="7800"/>
                    <a:pt x="19631" y="9300"/>
                    <a:pt x="20152" y="10050"/>
                  </a:cubicBezTo>
                  <a:cubicBezTo>
                    <a:pt x="20673" y="10800"/>
                    <a:pt x="20797" y="10800"/>
                    <a:pt x="20983" y="11100"/>
                  </a:cubicBezTo>
                  <a:cubicBezTo>
                    <a:pt x="21169" y="11400"/>
                    <a:pt x="21417" y="12000"/>
                    <a:pt x="21466" y="12300"/>
                  </a:cubicBezTo>
                  <a:cubicBezTo>
                    <a:pt x="21516" y="12600"/>
                    <a:pt x="21367" y="12600"/>
                    <a:pt x="20859" y="12300"/>
                  </a:cubicBezTo>
                  <a:cubicBezTo>
                    <a:pt x="20350" y="12000"/>
                    <a:pt x="19482" y="11400"/>
                    <a:pt x="18540" y="10800"/>
                  </a:cubicBezTo>
                  <a:cubicBezTo>
                    <a:pt x="17598" y="10200"/>
                    <a:pt x="16581" y="9600"/>
                    <a:pt x="15577" y="9000"/>
                  </a:cubicBezTo>
                  <a:cubicBezTo>
                    <a:pt x="14572" y="8400"/>
                    <a:pt x="13580" y="7800"/>
                    <a:pt x="12539" y="7350"/>
                  </a:cubicBezTo>
                  <a:cubicBezTo>
                    <a:pt x="11497" y="6900"/>
                    <a:pt x="10406" y="6600"/>
                    <a:pt x="9377" y="6450"/>
                  </a:cubicBezTo>
                  <a:cubicBezTo>
                    <a:pt x="8348" y="6300"/>
                    <a:pt x="7381" y="6300"/>
                    <a:pt x="6364" y="6300"/>
                  </a:cubicBezTo>
                  <a:cubicBezTo>
                    <a:pt x="5347" y="6300"/>
                    <a:pt x="4281" y="6300"/>
                    <a:pt x="3599" y="6450"/>
                  </a:cubicBezTo>
                  <a:cubicBezTo>
                    <a:pt x="2917" y="6600"/>
                    <a:pt x="2619" y="6900"/>
                    <a:pt x="2371" y="7500"/>
                  </a:cubicBezTo>
                  <a:cubicBezTo>
                    <a:pt x="2123" y="8100"/>
                    <a:pt x="1925" y="9000"/>
                    <a:pt x="1912" y="9450"/>
                  </a:cubicBezTo>
                  <a:cubicBezTo>
                    <a:pt x="1900" y="9900"/>
                    <a:pt x="2074" y="9900"/>
                    <a:pt x="2644" y="9900"/>
                  </a:cubicBezTo>
                  <a:cubicBezTo>
                    <a:pt x="3214" y="9900"/>
                    <a:pt x="4181" y="9900"/>
                    <a:pt x="5161" y="9900"/>
                  </a:cubicBezTo>
                  <a:cubicBezTo>
                    <a:pt x="6141" y="9900"/>
                    <a:pt x="7133" y="9900"/>
                    <a:pt x="7988" y="9900"/>
                  </a:cubicBezTo>
                  <a:cubicBezTo>
                    <a:pt x="8844" y="9900"/>
                    <a:pt x="9563" y="9900"/>
                    <a:pt x="10319" y="10200"/>
                  </a:cubicBezTo>
                  <a:cubicBezTo>
                    <a:pt x="11076" y="10500"/>
                    <a:pt x="11869" y="11100"/>
                    <a:pt x="12812" y="11850"/>
                  </a:cubicBezTo>
                  <a:cubicBezTo>
                    <a:pt x="13754" y="12600"/>
                    <a:pt x="14845" y="13500"/>
                    <a:pt x="15911" y="14700"/>
                  </a:cubicBezTo>
                  <a:cubicBezTo>
                    <a:pt x="16978" y="15900"/>
                    <a:pt x="18019" y="17400"/>
                    <a:pt x="18627" y="18300"/>
                  </a:cubicBezTo>
                  <a:cubicBezTo>
                    <a:pt x="19234" y="19200"/>
                    <a:pt x="19408" y="19500"/>
                    <a:pt x="19644" y="19950"/>
                  </a:cubicBezTo>
                  <a:cubicBezTo>
                    <a:pt x="19879" y="20400"/>
                    <a:pt x="20177" y="21000"/>
                    <a:pt x="20251" y="21000"/>
                  </a:cubicBezTo>
                  <a:cubicBezTo>
                    <a:pt x="20326" y="21000"/>
                    <a:pt x="20177" y="20400"/>
                    <a:pt x="19718" y="19350"/>
                  </a:cubicBezTo>
                  <a:cubicBezTo>
                    <a:pt x="19259" y="18300"/>
                    <a:pt x="18491" y="16800"/>
                    <a:pt x="17598" y="15450"/>
                  </a:cubicBezTo>
                  <a:cubicBezTo>
                    <a:pt x="16705" y="14100"/>
                    <a:pt x="15688" y="12900"/>
                    <a:pt x="14647" y="12000"/>
                  </a:cubicBezTo>
                  <a:cubicBezTo>
                    <a:pt x="13605" y="11100"/>
                    <a:pt x="12539" y="10500"/>
                    <a:pt x="11472" y="10050"/>
                  </a:cubicBezTo>
                  <a:cubicBezTo>
                    <a:pt x="10406" y="9600"/>
                    <a:pt x="9340" y="9300"/>
                    <a:pt x="8360" y="9150"/>
                  </a:cubicBezTo>
                  <a:cubicBezTo>
                    <a:pt x="7381" y="9000"/>
                    <a:pt x="6488" y="9000"/>
                    <a:pt x="5731" y="9150"/>
                  </a:cubicBezTo>
                  <a:cubicBezTo>
                    <a:pt x="4975" y="9300"/>
                    <a:pt x="4355" y="9600"/>
                    <a:pt x="3896" y="10050"/>
                  </a:cubicBezTo>
                  <a:cubicBezTo>
                    <a:pt x="3437" y="10500"/>
                    <a:pt x="3140" y="11100"/>
                    <a:pt x="3078" y="11400"/>
                  </a:cubicBezTo>
                  <a:cubicBezTo>
                    <a:pt x="3016" y="11700"/>
                    <a:pt x="3189" y="11700"/>
                    <a:pt x="3760" y="11700"/>
                  </a:cubicBezTo>
                  <a:cubicBezTo>
                    <a:pt x="4330" y="11700"/>
                    <a:pt x="5297" y="11700"/>
                    <a:pt x="6215" y="11850"/>
                  </a:cubicBezTo>
                  <a:cubicBezTo>
                    <a:pt x="7133" y="12000"/>
                    <a:pt x="8001" y="12300"/>
                    <a:pt x="8906" y="12750"/>
                  </a:cubicBezTo>
                  <a:cubicBezTo>
                    <a:pt x="9811" y="13200"/>
                    <a:pt x="10753" y="13800"/>
                    <a:pt x="11683" y="14550"/>
                  </a:cubicBezTo>
                  <a:cubicBezTo>
                    <a:pt x="12613" y="15300"/>
                    <a:pt x="13531" y="16200"/>
                    <a:pt x="14436" y="17100"/>
                  </a:cubicBezTo>
                  <a:cubicBezTo>
                    <a:pt x="15341" y="18000"/>
                    <a:pt x="16234" y="18900"/>
                    <a:pt x="16792" y="19500"/>
                  </a:cubicBezTo>
                  <a:cubicBezTo>
                    <a:pt x="17350" y="20100"/>
                    <a:pt x="17573" y="20400"/>
                    <a:pt x="17759" y="20700"/>
                  </a:cubicBezTo>
                  <a:cubicBezTo>
                    <a:pt x="17945" y="21000"/>
                    <a:pt x="18094" y="21300"/>
                    <a:pt x="18106" y="21450"/>
                  </a:cubicBezTo>
                  <a:cubicBezTo>
                    <a:pt x="18119" y="21600"/>
                    <a:pt x="17995" y="21600"/>
                    <a:pt x="17486" y="21300"/>
                  </a:cubicBezTo>
                  <a:cubicBezTo>
                    <a:pt x="16978" y="21000"/>
                    <a:pt x="16085" y="20400"/>
                    <a:pt x="15143" y="19800"/>
                  </a:cubicBezTo>
                  <a:cubicBezTo>
                    <a:pt x="14200" y="19200"/>
                    <a:pt x="13208" y="18600"/>
                    <a:pt x="12303" y="18300"/>
                  </a:cubicBezTo>
                  <a:cubicBezTo>
                    <a:pt x="11398" y="18000"/>
                    <a:pt x="10580" y="18000"/>
                    <a:pt x="9774" y="18000"/>
                  </a:cubicBezTo>
                  <a:cubicBezTo>
                    <a:pt x="8968" y="18000"/>
                    <a:pt x="8174" y="18000"/>
                    <a:pt x="7405" y="18000"/>
                  </a:cubicBezTo>
                  <a:cubicBezTo>
                    <a:pt x="6637" y="18000"/>
                    <a:pt x="5893" y="18000"/>
                    <a:pt x="5049" y="18000"/>
                  </a:cubicBezTo>
                  <a:cubicBezTo>
                    <a:pt x="4206" y="18000"/>
                    <a:pt x="3264" y="18000"/>
                    <a:pt x="2570" y="18000"/>
                  </a:cubicBezTo>
                  <a:cubicBezTo>
                    <a:pt x="1875" y="18000"/>
                    <a:pt x="1429" y="18000"/>
                    <a:pt x="1007" y="18150"/>
                  </a:cubicBezTo>
                  <a:cubicBezTo>
                    <a:pt x="586" y="18300"/>
                    <a:pt x="189" y="18600"/>
                    <a:pt x="52" y="18600"/>
                  </a:cubicBezTo>
                  <a:cubicBezTo>
                    <a:pt x="-84" y="18600"/>
                    <a:pt x="40" y="18300"/>
                    <a:pt x="499" y="17850"/>
                  </a:cubicBezTo>
                  <a:cubicBezTo>
                    <a:pt x="958" y="17400"/>
                    <a:pt x="1751" y="16800"/>
                    <a:pt x="2656" y="16350"/>
                  </a:cubicBezTo>
                  <a:cubicBezTo>
                    <a:pt x="3561" y="15900"/>
                    <a:pt x="4578" y="15600"/>
                    <a:pt x="5496" y="15450"/>
                  </a:cubicBezTo>
                  <a:cubicBezTo>
                    <a:pt x="6413" y="15300"/>
                    <a:pt x="7232" y="15300"/>
                    <a:pt x="8112" y="15300"/>
                  </a:cubicBezTo>
                  <a:cubicBezTo>
                    <a:pt x="8992" y="15300"/>
                    <a:pt x="9935" y="15300"/>
                    <a:pt x="11063" y="15450"/>
                  </a:cubicBezTo>
                  <a:cubicBezTo>
                    <a:pt x="12192" y="15600"/>
                    <a:pt x="13506" y="15900"/>
                    <a:pt x="14659" y="16650"/>
                  </a:cubicBezTo>
                  <a:cubicBezTo>
                    <a:pt x="15812" y="17400"/>
                    <a:pt x="16804" y="18600"/>
                    <a:pt x="17672" y="19500"/>
                  </a:cubicBezTo>
                  <a:cubicBezTo>
                    <a:pt x="18540" y="20400"/>
                    <a:pt x="19284" y="21000"/>
                    <a:pt x="20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432189" y="2216150"/>
              <a:ext cx="83769" cy="100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9720" y="0"/>
                  </a:moveTo>
                  <a:cubicBezTo>
                    <a:pt x="12960" y="1094"/>
                    <a:pt x="16200" y="2187"/>
                    <a:pt x="18360" y="3532"/>
                  </a:cubicBezTo>
                  <a:cubicBezTo>
                    <a:pt x="20520" y="4876"/>
                    <a:pt x="21600" y="6471"/>
                    <a:pt x="21330" y="8180"/>
                  </a:cubicBezTo>
                  <a:cubicBezTo>
                    <a:pt x="21060" y="9889"/>
                    <a:pt x="19440" y="11711"/>
                    <a:pt x="17280" y="13397"/>
                  </a:cubicBezTo>
                  <a:cubicBezTo>
                    <a:pt x="15120" y="15084"/>
                    <a:pt x="12420" y="16633"/>
                    <a:pt x="9450" y="17977"/>
                  </a:cubicBezTo>
                  <a:cubicBezTo>
                    <a:pt x="6480" y="19322"/>
                    <a:pt x="3240" y="204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267089" y="2243301"/>
              <a:ext cx="393701" cy="23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8710" y="419"/>
                  </a:moveTo>
                  <a:cubicBezTo>
                    <a:pt x="7200" y="2540"/>
                    <a:pt x="5690" y="4661"/>
                    <a:pt x="4355" y="7554"/>
                  </a:cubicBezTo>
                  <a:cubicBezTo>
                    <a:pt x="3019" y="10447"/>
                    <a:pt x="1858" y="14111"/>
                    <a:pt x="1103" y="16715"/>
                  </a:cubicBezTo>
                  <a:cubicBezTo>
                    <a:pt x="348" y="19319"/>
                    <a:pt x="0" y="20861"/>
                    <a:pt x="0" y="21151"/>
                  </a:cubicBezTo>
                  <a:cubicBezTo>
                    <a:pt x="0" y="21440"/>
                    <a:pt x="348" y="20476"/>
                    <a:pt x="1626" y="18065"/>
                  </a:cubicBezTo>
                  <a:cubicBezTo>
                    <a:pt x="2903" y="15654"/>
                    <a:pt x="5110" y="11797"/>
                    <a:pt x="7142" y="8904"/>
                  </a:cubicBezTo>
                  <a:cubicBezTo>
                    <a:pt x="9174" y="6011"/>
                    <a:pt x="11032" y="4083"/>
                    <a:pt x="12426" y="2733"/>
                  </a:cubicBezTo>
                  <a:cubicBezTo>
                    <a:pt x="13819" y="1383"/>
                    <a:pt x="14748" y="611"/>
                    <a:pt x="15561" y="226"/>
                  </a:cubicBezTo>
                  <a:cubicBezTo>
                    <a:pt x="16374" y="-160"/>
                    <a:pt x="17071" y="-160"/>
                    <a:pt x="17884" y="1094"/>
                  </a:cubicBezTo>
                  <a:cubicBezTo>
                    <a:pt x="18697" y="2347"/>
                    <a:pt x="19626" y="4854"/>
                    <a:pt x="20265" y="7651"/>
                  </a:cubicBezTo>
                  <a:cubicBezTo>
                    <a:pt x="20903" y="10447"/>
                    <a:pt x="21252" y="13533"/>
                    <a:pt x="21600" y="16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33" name="Drawing"/>
          <p:cNvGrpSpPr/>
          <p:nvPr/>
        </p:nvGrpSpPr>
        <p:grpSpPr>
          <a:xfrm>
            <a:off x="908049" y="1797049"/>
            <a:ext cx="7944597" cy="7805281"/>
            <a:chOff x="0" y="0"/>
            <a:chExt cx="7944595" cy="7805279"/>
          </a:xfrm>
        </p:grpSpPr>
        <p:sp>
          <p:nvSpPr>
            <p:cNvPr id="2675" name="Line"/>
            <p:cNvSpPr/>
            <p:nvPr/>
          </p:nvSpPr>
          <p:spPr>
            <a:xfrm>
              <a:off x="234950" y="349397"/>
              <a:ext cx="260350" cy="59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1349"/>
                  </a:moveTo>
                  <a:cubicBezTo>
                    <a:pt x="1405" y="3381"/>
                    <a:pt x="2810" y="5413"/>
                    <a:pt x="4478" y="7671"/>
                  </a:cubicBezTo>
                  <a:cubicBezTo>
                    <a:pt x="6146" y="9929"/>
                    <a:pt x="8078" y="12413"/>
                    <a:pt x="9834" y="14595"/>
                  </a:cubicBezTo>
                  <a:cubicBezTo>
                    <a:pt x="11590" y="16778"/>
                    <a:pt x="13171" y="18659"/>
                    <a:pt x="14224" y="19751"/>
                  </a:cubicBezTo>
                  <a:cubicBezTo>
                    <a:pt x="15278" y="20842"/>
                    <a:pt x="15805" y="21143"/>
                    <a:pt x="16244" y="21105"/>
                  </a:cubicBezTo>
                  <a:cubicBezTo>
                    <a:pt x="16683" y="21068"/>
                    <a:pt x="17034" y="20691"/>
                    <a:pt x="17473" y="19299"/>
                  </a:cubicBezTo>
                  <a:cubicBezTo>
                    <a:pt x="17912" y="17907"/>
                    <a:pt x="18439" y="15498"/>
                    <a:pt x="18878" y="13052"/>
                  </a:cubicBezTo>
                  <a:cubicBezTo>
                    <a:pt x="19317" y="10606"/>
                    <a:pt x="19668" y="8123"/>
                    <a:pt x="19932" y="5714"/>
                  </a:cubicBezTo>
                  <a:cubicBezTo>
                    <a:pt x="20195" y="3306"/>
                    <a:pt x="20371" y="973"/>
                    <a:pt x="20634" y="258"/>
                  </a:cubicBezTo>
                  <a:cubicBezTo>
                    <a:pt x="20898" y="-457"/>
                    <a:pt x="21249" y="446"/>
                    <a:pt x="21600" y="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537743" y="641086"/>
              <a:ext cx="167107" cy="19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999" fill="norm" stroke="1" extrusionOk="0">
                  <a:moveTo>
                    <a:pt x="9166" y="6997"/>
                  </a:moveTo>
                  <a:cubicBezTo>
                    <a:pt x="8896" y="5836"/>
                    <a:pt x="8626" y="4674"/>
                    <a:pt x="7681" y="3281"/>
                  </a:cubicBezTo>
                  <a:cubicBezTo>
                    <a:pt x="6736" y="1887"/>
                    <a:pt x="5116" y="262"/>
                    <a:pt x="3766" y="29"/>
                  </a:cubicBezTo>
                  <a:cubicBezTo>
                    <a:pt x="2416" y="-203"/>
                    <a:pt x="1336" y="958"/>
                    <a:pt x="661" y="3629"/>
                  </a:cubicBezTo>
                  <a:cubicBezTo>
                    <a:pt x="-14" y="6300"/>
                    <a:pt x="-284" y="10481"/>
                    <a:pt x="391" y="13616"/>
                  </a:cubicBezTo>
                  <a:cubicBezTo>
                    <a:pt x="1066" y="16752"/>
                    <a:pt x="2686" y="18842"/>
                    <a:pt x="4441" y="20003"/>
                  </a:cubicBezTo>
                  <a:cubicBezTo>
                    <a:pt x="6196" y="21165"/>
                    <a:pt x="8086" y="21397"/>
                    <a:pt x="9706" y="20236"/>
                  </a:cubicBezTo>
                  <a:cubicBezTo>
                    <a:pt x="11326" y="19074"/>
                    <a:pt x="12676" y="16520"/>
                    <a:pt x="13756" y="14778"/>
                  </a:cubicBezTo>
                  <a:cubicBezTo>
                    <a:pt x="14836" y="13036"/>
                    <a:pt x="15646" y="12107"/>
                    <a:pt x="16186" y="12223"/>
                  </a:cubicBezTo>
                  <a:cubicBezTo>
                    <a:pt x="16726" y="12339"/>
                    <a:pt x="16996" y="13500"/>
                    <a:pt x="17806" y="14894"/>
                  </a:cubicBezTo>
                  <a:cubicBezTo>
                    <a:pt x="18616" y="16287"/>
                    <a:pt x="19966" y="17913"/>
                    <a:pt x="21316" y="19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17550" y="571500"/>
              <a:ext cx="171450" cy="25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8569"/>
                  </a:moveTo>
                  <a:cubicBezTo>
                    <a:pt x="267" y="7676"/>
                    <a:pt x="533" y="6783"/>
                    <a:pt x="1467" y="6337"/>
                  </a:cubicBezTo>
                  <a:cubicBezTo>
                    <a:pt x="2400" y="5891"/>
                    <a:pt x="4000" y="5891"/>
                    <a:pt x="6800" y="7498"/>
                  </a:cubicBezTo>
                  <a:cubicBezTo>
                    <a:pt x="9600" y="9104"/>
                    <a:pt x="13600" y="12317"/>
                    <a:pt x="15600" y="14370"/>
                  </a:cubicBezTo>
                  <a:cubicBezTo>
                    <a:pt x="17600" y="16423"/>
                    <a:pt x="17600" y="17316"/>
                    <a:pt x="17733" y="18476"/>
                  </a:cubicBezTo>
                  <a:cubicBezTo>
                    <a:pt x="17867" y="19636"/>
                    <a:pt x="18133" y="21064"/>
                    <a:pt x="17867" y="21332"/>
                  </a:cubicBezTo>
                  <a:cubicBezTo>
                    <a:pt x="17600" y="21600"/>
                    <a:pt x="16800" y="20707"/>
                    <a:pt x="16133" y="17762"/>
                  </a:cubicBezTo>
                  <a:cubicBezTo>
                    <a:pt x="15467" y="14817"/>
                    <a:pt x="14933" y="9818"/>
                    <a:pt x="15867" y="6516"/>
                  </a:cubicBezTo>
                  <a:cubicBezTo>
                    <a:pt x="16800" y="3213"/>
                    <a:pt x="19200" y="16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072019" y="412749"/>
              <a:ext cx="10273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8750" y="3394"/>
                  </a:moveTo>
                  <a:cubicBezTo>
                    <a:pt x="18309" y="2469"/>
                    <a:pt x="17868" y="1543"/>
                    <a:pt x="16766" y="926"/>
                  </a:cubicBezTo>
                  <a:cubicBezTo>
                    <a:pt x="15664" y="309"/>
                    <a:pt x="13901" y="0"/>
                    <a:pt x="11917" y="0"/>
                  </a:cubicBezTo>
                  <a:cubicBezTo>
                    <a:pt x="9934" y="0"/>
                    <a:pt x="7730" y="309"/>
                    <a:pt x="5305" y="1749"/>
                  </a:cubicBezTo>
                  <a:cubicBezTo>
                    <a:pt x="2881" y="3189"/>
                    <a:pt x="236" y="5760"/>
                    <a:pt x="15" y="8589"/>
                  </a:cubicBezTo>
                  <a:cubicBezTo>
                    <a:pt x="-205" y="11417"/>
                    <a:pt x="1999" y="14503"/>
                    <a:pt x="5966" y="16714"/>
                  </a:cubicBezTo>
                  <a:cubicBezTo>
                    <a:pt x="9934" y="18926"/>
                    <a:pt x="15664" y="20263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244600" y="552450"/>
              <a:ext cx="1333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57"/>
                    <a:pt x="9600" y="8914"/>
                    <a:pt x="13200" y="12514"/>
                  </a:cubicBezTo>
                  <a:cubicBezTo>
                    <a:pt x="16800" y="16114"/>
                    <a:pt x="192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261989" y="559742"/>
              <a:ext cx="122311" cy="31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35" fill="norm" stroke="1" extrusionOk="0">
                  <a:moveTo>
                    <a:pt x="21155" y="817"/>
                  </a:moveTo>
                  <a:cubicBezTo>
                    <a:pt x="19324" y="376"/>
                    <a:pt x="17494" y="-65"/>
                    <a:pt x="16030" y="8"/>
                  </a:cubicBezTo>
                  <a:cubicBezTo>
                    <a:pt x="14565" y="82"/>
                    <a:pt x="13467" y="670"/>
                    <a:pt x="10721" y="3462"/>
                  </a:cubicBezTo>
                  <a:cubicBezTo>
                    <a:pt x="7975" y="6253"/>
                    <a:pt x="3582" y="11249"/>
                    <a:pt x="1569" y="14629"/>
                  </a:cubicBezTo>
                  <a:cubicBezTo>
                    <a:pt x="-445" y="18008"/>
                    <a:pt x="-79" y="19772"/>
                    <a:pt x="287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447800" y="412750"/>
              <a:ext cx="121166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0" y="0"/>
                  </a:moveTo>
                  <a:cubicBezTo>
                    <a:pt x="5760" y="2700"/>
                    <a:pt x="11520" y="5400"/>
                    <a:pt x="15480" y="7920"/>
                  </a:cubicBezTo>
                  <a:cubicBezTo>
                    <a:pt x="19440" y="10440"/>
                    <a:pt x="21600" y="12780"/>
                    <a:pt x="20160" y="15030"/>
                  </a:cubicBezTo>
                  <a:cubicBezTo>
                    <a:pt x="18720" y="17280"/>
                    <a:pt x="13680" y="1944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924049" y="6159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917699" y="76835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624666" y="366359"/>
              <a:ext cx="264585" cy="45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1592"/>
                  </a:moveTo>
                  <a:cubicBezTo>
                    <a:pt x="21082" y="1092"/>
                    <a:pt x="20563" y="592"/>
                    <a:pt x="18922" y="292"/>
                  </a:cubicBezTo>
                  <a:cubicBezTo>
                    <a:pt x="17280" y="-8"/>
                    <a:pt x="14515" y="-108"/>
                    <a:pt x="11750" y="142"/>
                  </a:cubicBezTo>
                  <a:cubicBezTo>
                    <a:pt x="8986" y="392"/>
                    <a:pt x="6221" y="992"/>
                    <a:pt x="4320" y="2292"/>
                  </a:cubicBezTo>
                  <a:cubicBezTo>
                    <a:pt x="2419" y="3592"/>
                    <a:pt x="1382" y="5592"/>
                    <a:pt x="778" y="8192"/>
                  </a:cubicBezTo>
                  <a:cubicBezTo>
                    <a:pt x="173" y="10792"/>
                    <a:pt x="0" y="13992"/>
                    <a:pt x="0" y="16142"/>
                  </a:cubicBezTo>
                  <a:cubicBezTo>
                    <a:pt x="0" y="18292"/>
                    <a:pt x="173" y="19392"/>
                    <a:pt x="1037" y="20192"/>
                  </a:cubicBezTo>
                  <a:cubicBezTo>
                    <a:pt x="1901" y="20992"/>
                    <a:pt x="3456" y="21492"/>
                    <a:pt x="6221" y="21492"/>
                  </a:cubicBezTo>
                  <a:cubicBezTo>
                    <a:pt x="8986" y="21492"/>
                    <a:pt x="12960" y="20992"/>
                    <a:pt x="15379" y="20592"/>
                  </a:cubicBezTo>
                  <a:cubicBezTo>
                    <a:pt x="17798" y="20192"/>
                    <a:pt x="18662" y="19892"/>
                    <a:pt x="19526" y="1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616200" y="635000"/>
              <a:ext cx="2349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3092450" y="4572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055144" y="312851"/>
              <a:ext cx="240506" cy="53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68" fill="norm" stroke="1" extrusionOk="0">
                  <a:moveTo>
                    <a:pt x="16982" y="445"/>
                  </a:moveTo>
                  <a:cubicBezTo>
                    <a:pt x="16224" y="188"/>
                    <a:pt x="15466" y="-69"/>
                    <a:pt x="13476" y="17"/>
                  </a:cubicBezTo>
                  <a:cubicBezTo>
                    <a:pt x="11487" y="102"/>
                    <a:pt x="8266" y="531"/>
                    <a:pt x="6182" y="745"/>
                  </a:cubicBezTo>
                  <a:cubicBezTo>
                    <a:pt x="4097" y="960"/>
                    <a:pt x="3150" y="960"/>
                    <a:pt x="2297" y="1088"/>
                  </a:cubicBezTo>
                  <a:cubicBezTo>
                    <a:pt x="1445" y="1217"/>
                    <a:pt x="687" y="1474"/>
                    <a:pt x="403" y="1860"/>
                  </a:cubicBezTo>
                  <a:cubicBezTo>
                    <a:pt x="118" y="2245"/>
                    <a:pt x="308" y="2760"/>
                    <a:pt x="592" y="4088"/>
                  </a:cubicBezTo>
                  <a:cubicBezTo>
                    <a:pt x="876" y="5417"/>
                    <a:pt x="1255" y="7560"/>
                    <a:pt x="1350" y="9960"/>
                  </a:cubicBezTo>
                  <a:cubicBezTo>
                    <a:pt x="1445" y="12360"/>
                    <a:pt x="1255" y="15017"/>
                    <a:pt x="971" y="16774"/>
                  </a:cubicBezTo>
                  <a:cubicBezTo>
                    <a:pt x="687" y="18531"/>
                    <a:pt x="308" y="19388"/>
                    <a:pt x="118" y="20031"/>
                  </a:cubicBezTo>
                  <a:cubicBezTo>
                    <a:pt x="-71" y="20674"/>
                    <a:pt x="-71" y="21102"/>
                    <a:pt x="403" y="21317"/>
                  </a:cubicBezTo>
                  <a:cubicBezTo>
                    <a:pt x="876" y="21531"/>
                    <a:pt x="1824" y="21531"/>
                    <a:pt x="5424" y="21231"/>
                  </a:cubicBezTo>
                  <a:cubicBezTo>
                    <a:pt x="9024" y="20931"/>
                    <a:pt x="15276" y="20331"/>
                    <a:pt x="21529" y="19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3344005" y="423713"/>
              <a:ext cx="250095" cy="36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53" fill="norm" stroke="1" extrusionOk="0">
                  <a:moveTo>
                    <a:pt x="210" y="1601"/>
                  </a:moveTo>
                  <a:cubicBezTo>
                    <a:pt x="29" y="977"/>
                    <a:pt x="-153" y="352"/>
                    <a:pt x="210" y="103"/>
                  </a:cubicBezTo>
                  <a:cubicBezTo>
                    <a:pt x="573" y="-147"/>
                    <a:pt x="1481" y="-22"/>
                    <a:pt x="3477" y="1414"/>
                  </a:cubicBezTo>
                  <a:cubicBezTo>
                    <a:pt x="5474" y="2850"/>
                    <a:pt x="8560" y="5596"/>
                    <a:pt x="11464" y="8468"/>
                  </a:cubicBezTo>
                  <a:cubicBezTo>
                    <a:pt x="14368" y="11340"/>
                    <a:pt x="17091" y="14336"/>
                    <a:pt x="18724" y="16521"/>
                  </a:cubicBezTo>
                  <a:cubicBezTo>
                    <a:pt x="20358" y="18706"/>
                    <a:pt x="20902" y="20080"/>
                    <a:pt x="21447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3441699" y="387350"/>
              <a:ext cx="1524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993"/>
                    <a:pt x="16200" y="1986"/>
                    <a:pt x="13050" y="4221"/>
                  </a:cubicBezTo>
                  <a:cubicBezTo>
                    <a:pt x="9900" y="6455"/>
                    <a:pt x="6300" y="9931"/>
                    <a:pt x="4050" y="13034"/>
                  </a:cubicBezTo>
                  <a:cubicBezTo>
                    <a:pt x="1800" y="16138"/>
                    <a:pt x="9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632200" y="216908"/>
              <a:ext cx="101600" cy="16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4022"/>
                  </a:moveTo>
                  <a:cubicBezTo>
                    <a:pt x="450" y="2637"/>
                    <a:pt x="900" y="1253"/>
                    <a:pt x="3150" y="560"/>
                  </a:cubicBezTo>
                  <a:cubicBezTo>
                    <a:pt x="5400" y="-132"/>
                    <a:pt x="9450" y="-132"/>
                    <a:pt x="12375" y="283"/>
                  </a:cubicBezTo>
                  <a:cubicBezTo>
                    <a:pt x="15300" y="699"/>
                    <a:pt x="17100" y="1530"/>
                    <a:pt x="16650" y="4022"/>
                  </a:cubicBezTo>
                  <a:cubicBezTo>
                    <a:pt x="16200" y="6514"/>
                    <a:pt x="13500" y="10668"/>
                    <a:pt x="10800" y="13853"/>
                  </a:cubicBezTo>
                  <a:cubicBezTo>
                    <a:pt x="8100" y="17037"/>
                    <a:pt x="5400" y="19253"/>
                    <a:pt x="5400" y="20360"/>
                  </a:cubicBezTo>
                  <a:cubicBezTo>
                    <a:pt x="5400" y="21468"/>
                    <a:pt x="8100" y="21468"/>
                    <a:pt x="11250" y="21191"/>
                  </a:cubicBezTo>
                  <a:cubicBezTo>
                    <a:pt x="14400" y="20914"/>
                    <a:pt x="18000" y="20360"/>
                    <a:pt x="21600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778250" y="204937"/>
              <a:ext cx="186668" cy="58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82" fill="norm" stroke="1" extrusionOk="0">
                  <a:moveTo>
                    <a:pt x="2912" y="2049"/>
                  </a:moveTo>
                  <a:cubicBezTo>
                    <a:pt x="7766" y="1345"/>
                    <a:pt x="12620" y="640"/>
                    <a:pt x="15654" y="288"/>
                  </a:cubicBezTo>
                  <a:cubicBezTo>
                    <a:pt x="18688" y="-64"/>
                    <a:pt x="19901" y="-64"/>
                    <a:pt x="20629" y="132"/>
                  </a:cubicBezTo>
                  <a:cubicBezTo>
                    <a:pt x="21357" y="327"/>
                    <a:pt x="21600" y="719"/>
                    <a:pt x="21236" y="2010"/>
                  </a:cubicBezTo>
                  <a:cubicBezTo>
                    <a:pt x="20872" y="3301"/>
                    <a:pt x="19901" y="5493"/>
                    <a:pt x="19052" y="7997"/>
                  </a:cubicBezTo>
                  <a:cubicBezTo>
                    <a:pt x="18202" y="10501"/>
                    <a:pt x="17474" y="13319"/>
                    <a:pt x="17231" y="15393"/>
                  </a:cubicBezTo>
                  <a:cubicBezTo>
                    <a:pt x="16989" y="17466"/>
                    <a:pt x="17231" y="18797"/>
                    <a:pt x="17474" y="19697"/>
                  </a:cubicBezTo>
                  <a:cubicBezTo>
                    <a:pt x="17717" y="20597"/>
                    <a:pt x="17960" y="21066"/>
                    <a:pt x="17474" y="21301"/>
                  </a:cubicBezTo>
                  <a:cubicBezTo>
                    <a:pt x="16989" y="21536"/>
                    <a:pt x="15775" y="21536"/>
                    <a:pt x="12742" y="21340"/>
                  </a:cubicBezTo>
                  <a:cubicBezTo>
                    <a:pt x="9708" y="21145"/>
                    <a:pt x="4854" y="20753"/>
                    <a:pt x="0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4241800" y="533400"/>
              <a:ext cx="279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4400"/>
                    <a:pt x="10145" y="7200"/>
                    <a:pt x="13745" y="3600"/>
                  </a:cubicBezTo>
                  <a:cubicBezTo>
                    <a:pt x="17345" y="0"/>
                    <a:pt x="194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026319" y="272493"/>
              <a:ext cx="187031" cy="45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13" fill="norm" stroke="1" extrusionOk="0">
                  <a:moveTo>
                    <a:pt x="21445" y="926"/>
                  </a:moveTo>
                  <a:cubicBezTo>
                    <a:pt x="20717" y="526"/>
                    <a:pt x="19989" y="126"/>
                    <a:pt x="17562" y="26"/>
                  </a:cubicBezTo>
                  <a:cubicBezTo>
                    <a:pt x="15135" y="-74"/>
                    <a:pt x="11009" y="126"/>
                    <a:pt x="8218" y="376"/>
                  </a:cubicBezTo>
                  <a:cubicBezTo>
                    <a:pt x="5427" y="626"/>
                    <a:pt x="3971" y="926"/>
                    <a:pt x="3000" y="1576"/>
                  </a:cubicBezTo>
                  <a:cubicBezTo>
                    <a:pt x="2029" y="2226"/>
                    <a:pt x="1544" y="3226"/>
                    <a:pt x="1423" y="5526"/>
                  </a:cubicBezTo>
                  <a:cubicBezTo>
                    <a:pt x="1301" y="7826"/>
                    <a:pt x="1544" y="11426"/>
                    <a:pt x="1301" y="14026"/>
                  </a:cubicBezTo>
                  <a:cubicBezTo>
                    <a:pt x="1058" y="16626"/>
                    <a:pt x="330" y="18226"/>
                    <a:pt x="88" y="19326"/>
                  </a:cubicBezTo>
                  <a:cubicBezTo>
                    <a:pt x="-155" y="20426"/>
                    <a:pt x="88" y="21026"/>
                    <a:pt x="1058" y="21276"/>
                  </a:cubicBezTo>
                  <a:cubicBezTo>
                    <a:pt x="2029" y="21526"/>
                    <a:pt x="3728" y="21426"/>
                    <a:pt x="7247" y="21026"/>
                  </a:cubicBezTo>
                  <a:cubicBezTo>
                    <a:pt x="10766" y="20626"/>
                    <a:pt x="16106" y="19926"/>
                    <a:pt x="21445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5029199" y="520699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5372894" y="267170"/>
              <a:ext cx="246856" cy="4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76" fill="norm" stroke="1" extrusionOk="0">
                  <a:moveTo>
                    <a:pt x="21531" y="1612"/>
                  </a:moveTo>
                  <a:cubicBezTo>
                    <a:pt x="20793" y="1176"/>
                    <a:pt x="20054" y="740"/>
                    <a:pt x="17931" y="467"/>
                  </a:cubicBezTo>
                  <a:cubicBezTo>
                    <a:pt x="15808" y="194"/>
                    <a:pt x="12300" y="85"/>
                    <a:pt x="10085" y="31"/>
                  </a:cubicBezTo>
                  <a:cubicBezTo>
                    <a:pt x="7869" y="-24"/>
                    <a:pt x="6946" y="-24"/>
                    <a:pt x="6116" y="194"/>
                  </a:cubicBezTo>
                  <a:cubicBezTo>
                    <a:pt x="5285" y="412"/>
                    <a:pt x="4546" y="849"/>
                    <a:pt x="4085" y="2158"/>
                  </a:cubicBezTo>
                  <a:cubicBezTo>
                    <a:pt x="3623" y="3467"/>
                    <a:pt x="3439" y="5649"/>
                    <a:pt x="2977" y="8376"/>
                  </a:cubicBezTo>
                  <a:cubicBezTo>
                    <a:pt x="2516" y="11103"/>
                    <a:pt x="1777" y="14376"/>
                    <a:pt x="1223" y="16394"/>
                  </a:cubicBezTo>
                  <a:cubicBezTo>
                    <a:pt x="669" y="18412"/>
                    <a:pt x="300" y="19176"/>
                    <a:pt x="116" y="19831"/>
                  </a:cubicBezTo>
                  <a:cubicBezTo>
                    <a:pt x="-69" y="20485"/>
                    <a:pt x="-69" y="21031"/>
                    <a:pt x="393" y="21303"/>
                  </a:cubicBezTo>
                  <a:cubicBezTo>
                    <a:pt x="854" y="21576"/>
                    <a:pt x="1777" y="21576"/>
                    <a:pt x="4454" y="21576"/>
                  </a:cubicBezTo>
                  <a:cubicBezTo>
                    <a:pt x="7131" y="21576"/>
                    <a:pt x="11562" y="21576"/>
                    <a:pt x="15993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5632450" y="400050"/>
              <a:ext cx="1587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371"/>
                    <a:pt x="5760" y="2743"/>
                    <a:pt x="9360" y="6343"/>
                  </a:cubicBezTo>
                  <a:cubicBezTo>
                    <a:pt x="12960" y="9943"/>
                    <a:pt x="17280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664200" y="425450"/>
              <a:ext cx="1651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1946"/>
                    <a:pt x="13292" y="3892"/>
                    <a:pt x="9692" y="6422"/>
                  </a:cubicBezTo>
                  <a:cubicBezTo>
                    <a:pt x="6092" y="8951"/>
                    <a:pt x="3046" y="12065"/>
                    <a:pt x="1523" y="14692"/>
                  </a:cubicBezTo>
                  <a:cubicBezTo>
                    <a:pt x="0" y="17319"/>
                    <a:pt x="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905500" y="256116"/>
              <a:ext cx="145595" cy="45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0" y="1407"/>
                  </a:moveTo>
                  <a:cubicBezTo>
                    <a:pt x="926" y="1005"/>
                    <a:pt x="1851" y="603"/>
                    <a:pt x="4320" y="352"/>
                  </a:cubicBezTo>
                  <a:cubicBezTo>
                    <a:pt x="6789" y="100"/>
                    <a:pt x="10800" y="0"/>
                    <a:pt x="13731" y="0"/>
                  </a:cubicBezTo>
                  <a:cubicBezTo>
                    <a:pt x="16663" y="0"/>
                    <a:pt x="18514" y="100"/>
                    <a:pt x="19749" y="452"/>
                  </a:cubicBezTo>
                  <a:cubicBezTo>
                    <a:pt x="20983" y="804"/>
                    <a:pt x="21600" y="1407"/>
                    <a:pt x="20983" y="2763"/>
                  </a:cubicBezTo>
                  <a:cubicBezTo>
                    <a:pt x="20366" y="4119"/>
                    <a:pt x="18514" y="6229"/>
                    <a:pt x="16817" y="8841"/>
                  </a:cubicBezTo>
                  <a:cubicBezTo>
                    <a:pt x="15120" y="11453"/>
                    <a:pt x="13577" y="14567"/>
                    <a:pt x="12806" y="16376"/>
                  </a:cubicBezTo>
                  <a:cubicBezTo>
                    <a:pt x="12034" y="18184"/>
                    <a:pt x="12034" y="18687"/>
                    <a:pt x="12343" y="19289"/>
                  </a:cubicBezTo>
                  <a:cubicBezTo>
                    <a:pt x="12651" y="19892"/>
                    <a:pt x="13269" y="20595"/>
                    <a:pt x="12651" y="20997"/>
                  </a:cubicBezTo>
                  <a:cubicBezTo>
                    <a:pt x="12034" y="21399"/>
                    <a:pt x="10183" y="21500"/>
                    <a:pt x="8486" y="21550"/>
                  </a:cubicBezTo>
                  <a:cubicBezTo>
                    <a:pt x="6789" y="21600"/>
                    <a:pt x="5246" y="21600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096000" y="215899"/>
              <a:ext cx="174763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9042" y="0"/>
                  </a:moveTo>
                  <a:cubicBezTo>
                    <a:pt x="12558" y="1643"/>
                    <a:pt x="16074" y="3287"/>
                    <a:pt x="18335" y="5478"/>
                  </a:cubicBezTo>
                  <a:cubicBezTo>
                    <a:pt x="20595" y="7670"/>
                    <a:pt x="21600" y="10409"/>
                    <a:pt x="19842" y="12913"/>
                  </a:cubicBezTo>
                  <a:cubicBezTo>
                    <a:pt x="18084" y="15417"/>
                    <a:pt x="13563" y="17687"/>
                    <a:pt x="9795" y="19096"/>
                  </a:cubicBezTo>
                  <a:cubicBezTo>
                    <a:pt x="6028" y="20504"/>
                    <a:pt x="3014" y="210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4898582" y="153342"/>
              <a:ext cx="156019" cy="6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568" fill="norm" stroke="1" extrusionOk="0">
                  <a:moveTo>
                    <a:pt x="14786" y="404"/>
                  </a:moveTo>
                  <a:cubicBezTo>
                    <a:pt x="13383" y="186"/>
                    <a:pt x="11981" y="-32"/>
                    <a:pt x="10859" y="4"/>
                  </a:cubicBezTo>
                  <a:cubicBezTo>
                    <a:pt x="9737" y="41"/>
                    <a:pt x="8895" y="332"/>
                    <a:pt x="7352" y="1495"/>
                  </a:cubicBezTo>
                  <a:cubicBezTo>
                    <a:pt x="5809" y="2659"/>
                    <a:pt x="3565" y="4695"/>
                    <a:pt x="1882" y="6913"/>
                  </a:cubicBezTo>
                  <a:cubicBezTo>
                    <a:pt x="199" y="9132"/>
                    <a:pt x="-923" y="11532"/>
                    <a:pt x="1041" y="13823"/>
                  </a:cubicBezTo>
                  <a:cubicBezTo>
                    <a:pt x="3004" y="16113"/>
                    <a:pt x="8054" y="18295"/>
                    <a:pt x="11841" y="19568"/>
                  </a:cubicBezTo>
                  <a:cubicBezTo>
                    <a:pt x="15628" y="20841"/>
                    <a:pt x="18152" y="21204"/>
                    <a:pt x="20677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248400" y="0"/>
              <a:ext cx="1333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19"/>
                  </a:moveTo>
                  <a:cubicBezTo>
                    <a:pt x="343" y="1946"/>
                    <a:pt x="686" y="973"/>
                    <a:pt x="1714" y="486"/>
                  </a:cubicBezTo>
                  <a:cubicBezTo>
                    <a:pt x="2743" y="0"/>
                    <a:pt x="4457" y="0"/>
                    <a:pt x="6171" y="0"/>
                  </a:cubicBezTo>
                  <a:cubicBezTo>
                    <a:pt x="7886" y="0"/>
                    <a:pt x="9600" y="0"/>
                    <a:pt x="10800" y="1654"/>
                  </a:cubicBezTo>
                  <a:cubicBezTo>
                    <a:pt x="12000" y="3308"/>
                    <a:pt x="12686" y="6616"/>
                    <a:pt x="11143" y="9632"/>
                  </a:cubicBezTo>
                  <a:cubicBezTo>
                    <a:pt x="9600" y="12649"/>
                    <a:pt x="5829" y="15373"/>
                    <a:pt x="3600" y="17222"/>
                  </a:cubicBezTo>
                  <a:cubicBezTo>
                    <a:pt x="1371" y="19070"/>
                    <a:pt x="686" y="20043"/>
                    <a:pt x="1200" y="20530"/>
                  </a:cubicBezTo>
                  <a:cubicBezTo>
                    <a:pt x="1714" y="21016"/>
                    <a:pt x="3429" y="21016"/>
                    <a:pt x="7029" y="21114"/>
                  </a:cubicBezTo>
                  <a:cubicBezTo>
                    <a:pt x="10629" y="21211"/>
                    <a:pt x="16114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5086349" y="869950"/>
              <a:ext cx="774701" cy="9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4" fill="norm" stroke="1" extrusionOk="0">
                  <a:moveTo>
                    <a:pt x="0" y="0"/>
                  </a:moveTo>
                  <a:cubicBezTo>
                    <a:pt x="708" y="7353"/>
                    <a:pt x="1416" y="14706"/>
                    <a:pt x="2272" y="18153"/>
                  </a:cubicBezTo>
                  <a:cubicBezTo>
                    <a:pt x="3128" y="21600"/>
                    <a:pt x="4131" y="21140"/>
                    <a:pt x="4957" y="19072"/>
                  </a:cubicBezTo>
                  <a:cubicBezTo>
                    <a:pt x="5784" y="17004"/>
                    <a:pt x="6433" y="13328"/>
                    <a:pt x="6875" y="10340"/>
                  </a:cubicBezTo>
                  <a:cubicBezTo>
                    <a:pt x="7318" y="7353"/>
                    <a:pt x="7554" y="5055"/>
                    <a:pt x="7820" y="4596"/>
                  </a:cubicBezTo>
                  <a:cubicBezTo>
                    <a:pt x="8085" y="4136"/>
                    <a:pt x="8380" y="5515"/>
                    <a:pt x="9000" y="7813"/>
                  </a:cubicBezTo>
                  <a:cubicBezTo>
                    <a:pt x="9620" y="10111"/>
                    <a:pt x="10564" y="13328"/>
                    <a:pt x="12010" y="15166"/>
                  </a:cubicBezTo>
                  <a:cubicBezTo>
                    <a:pt x="13456" y="17004"/>
                    <a:pt x="15403" y="17464"/>
                    <a:pt x="17085" y="17464"/>
                  </a:cubicBezTo>
                  <a:cubicBezTo>
                    <a:pt x="18767" y="17464"/>
                    <a:pt x="20184" y="17004"/>
                    <a:pt x="2160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5175249" y="1259477"/>
              <a:ext cx="196851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794"/>
                  </a:moveTo>
                  <a:cubicBezTo>
                    <a:pt x="2090" y="1794"/>
                    <a:pt x="4181" y="794"/>
                    <a:pt x="6271" y="294"/>
                  </a:cubicBezTo>
                  <a:cubicBezTo>
                    <a:pt x="8361" y="-206"/>
                    <a:pt x="10452" y="-206"/>
                    <a:pt x="11845" y="1394"/>
                  </a:cubicBezTo>
                  <a:cubicBezTo>
                    <a:pt x="13239" y="2994"/>
                    <a:pt x="13935" y="6194"/>
                    <a:pt x="12310" y="9494"/>
                  </a:cubicBezTo>
                  <a:cubicBezTo>
                    <a:pt x="10684" y="12794"/>
                    <a:pt x="6735" y="16194"/>
                    <a:pt x="4065" y="18194"/>
                  </a:cubicBezTo>
                  <a:cubicBezTo>
                    <a:pt x="1394" y="20194"/>
                    <a:pt x="0" y="20794"/>
                    <a:pt x="116" y="21094"/>
                  </a:cubicBezTo>
                  <a:cubicBezTo>
                    <a:pt x="232" y="21394"/>
                    <a:pt x="1858" y="21394"/>
                    <a:pt x="5690" y="20994"/>
                  </a:cubicBezTo>
                  <a:cubicBezTo>
                    <a:pt x="9523" y="20594"/>
                    <a:pt x="15561" y="19794"/>
                    <a:pt x="21600" y="18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5416550" y="139700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600"/>
                    <a:pt x="6646" y="9600"/>
                    <a:pt x="10246" y="6000"/>
                  </a:cubicBezTo>
                  <a:cubicBezTo>
                    <a:pt x="13846" y="2400"/>
                    <a:pt x="1772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5692950" y="1230924"/>
              <a:ext cx="215678" cy="20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008" fill="norm" stroke="1" extrusionOk="0">
                  <a:moveTo>
                    <a:pt x="13126" y="4545"/>
                  </a:moveTo>
                  <a:cubicBezTo>
                    <a:pt x="13737" y="2850"/>
                    <a:pt x="14349" y="1156"/>
                    <a:pt x="14145" y="415"/>
                  </a:cubicBezTo>
                  <a:cubicBezTo>
                    <a:pt x="13941" y="-326"/>
                    <a:pt x="12922" y="-114"/>
                    <a:pt x="11190" y="1368"/>
                  </a:cubicBezTo>
                  <a:cubicBezTo>
                    <a:pt x="9458" y="2850"/>
                    <a:pt x="7013" y="5603"/>
                    <a:pt x="4975" y="8568"/>
                  </a:cubicBezTo>
                  <a:cubicBezTo>
                    <a:pt x="2937" y="11533"/>
                    <a:pt x="1307" y="14709"/>
                    <a:pt x="492" y="16933"/>
                  </a:cubicBezTo>
                  <a:cubicBezTo>
                    <a:pt x="-323" y="19156"/>
                    <a:pt x="-323" y="20427"/>
                    <a:pt x="2020" y="20850"/>
                  </a:cubicBezTo>
                  <a:cubicBezTo>
                    <a:pt x="4364" y="21274"/>
                    <a:pt x="9051" y="20850"/>
                    <a:pt x="12719" y="19474"/>
                  </a:cubicBezTo>
                  <a:cubicBezTo>
                    <a:pt x="16386" y="18098"/>
                    <a:pt x="19035" y="15768"/>
                    <a:pt x="20156" y="13121"/>
                  </a:cubicBezTo>
                  <a:cubicBezTo>
                    <a:pt x="21277" y="10474"/>
                    <a:pt x="20869" y="7509"/>
                    <a:pt x="18730" y="5498"/>
                  </a:cubicBezTo>
                  <a:cubicBezTo>
                    <a:pt x="16590" y="3486"/>
                    <a:pt x="12719" y="2427"/>
                    <a:pt x="10375" y="2215"/>
                  </a:cubicBezTo>
                  <a:cubicBezTo>
                    <a:pt x="8032" y="2003"/>
                    <a:pt x="7217" y="2639"/>
                    <a:pt x="6707" y="3803"/>
                  </a:cubicBezTo>
                  <a:cubicBezTo>
                    <a:pt x="6198" y="4968"/>
                    <a:pt x="5994" y="6662"/>
                    <a:pt x="7930" y="7827"/>
                  </a:cubicBezTo>
                  <a:cubicBezTo>
                    <a:pt x="9866" y="8992"/>
                    <a:pt x="13941" y="9627"/>
                    <a:pt x="18017" y="1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5962650" y="1219200"/>
              <a:ext cx="93002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1600" fill="norm" stroke="1" extrusionOk="0">
                  <a:moveTo>
                    <a:pt x="12409" y="0"/>
                  </a:moveTo>
                  <a:cubicBezTo>
                    <a:pt x="14247" y="2631"/>
                    <a:pt x="16085" y="5262"/>
                    <a:pt x="17923" y="8031"/>
                  </a:cubicBezTo>
                  <a:cubicBezTo>
                    <a:pt x="19762" y="10800"/>
                    <a:pt x="21600" y="13708"/>
                    <a:pt x="18613" y="15992"/>
                  </a:cubicBezTo>
                  <a:cubicBezTo>
                    <a:pt x="15626" y="18277"/>
                    <a:pt x="7813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5040192" y="1168399"/>
              <a:ext cx="14775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600" fill="norm" stroke="1" extrusionOk="0">
                  <a:moveTo>
                    <a:pt x="20655" y="0"/>
                  </a:moveTo>
                  <a:cubicBezTo>
                    <a:pt x="17696" y="0"/>
                    <a:pt x="14737" y="0"/>
                    <a:pt x="10891" y="1103"/>
                  </a:cubicBezTo>
                  <a:cubicBezTo>
                    <a:pt x="7044" y="2206"/>
                    <a:pt x="2310" y="4413"/>
                    <a:pt x="682" y="7316"/>
                  </a:cubicBezTo>
                  <a:cubicBezTo>
                    <a:pt x="-945" y="10219"/>
                    <a:pt x="534" y="13819"/>
                    <a:pt x="3050" y="16316"/>
                  </a:cubicBezTo>
                  <a:cubicBezTo>
                    <a:pt x="5565" y="18813"/>
                    <a:pt x="9115" y="20206"/>
                    <a:pt x="12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2520950" y="1016000"/>
              <a:ext cx="1117600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0463"/>
                  </a:moveTo>
                  <a:cubicBezTo>
                    <a:pt x="1309" y="21032"/>
                    <a:pt x="2618" y="21600"/>
                    <a:pt x="3948" y="20463"/>
                  </a:cubicBezTo>
                  <a:cubicBezTo>
                    <a:pt x="5277" y="19326"/>
                    <a:pt x="6627" y="16484"/>
                    <a:pt x="8059" y="14211"/>
                  </a:cubicBezTo>
                  <a:cubicBezTo>
                    <a:pt x="9491" y="11937"/>
                    <a:pt x="11005" y="10232"/>
                    <a:pt x="12661" y="8526"/>
                  </a:cubicBezTo>
                  <a:cubicBezTo>
                    <a:pt x="14318" y="6821"/>
                    <a:pt x="16118" y="5116"/>
                    <a:pt x="17632" y="3695"/>
                  </a:cubicBezTo>
                  <a:cubicBezTo>
                    <a:pt x="19145" y="2274"/>
                    <a:pt x="20373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2686050" y="1130300"/>
              <a:ext cx="641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6" y="17400"/>
                    <a:pt x="5133" y="13200"/>
                    <a:pt x="7770" y="9900"/>
                  </a:cubicBezTo>
                  <a:cubicBezTo>
                    <a:pt x="10408" y="6600"/>
                    <a:pt x="13117" y="4200"/>
                    <a:pt x="15434" y="2700"/>
                  </a:cubicBezTo>
                  <a:cubicBezTo>
                    <a:pt x="17750" y="1200"/>
                    <a:pt x="19675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908300" y="1181099"/>
              <a:ext cx="63500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889"/>
                    <a:pt x="0" y="3779"/>
                    <a:pt x="2520" y="5643"/>
                  </a:cubicBezTo>
                  <a:cubicBezTo>
                    <a:pt x="5040" y="7506"/>
                    <a:pt x="10080" y="9345"/>
                    <a:pt x="13320" y="11311"/>
                  </a:cubicBezTo>
                  <a:cubicBezTo>
                    <a:pt x="16560" y="13277"/>
                    <a:pt x="18000" y="15370"/>
                    <a:pt x="19080" y="17106"/>
                  </a:cubicBezTo>
                  <a:cubicBezTo>
                    <a:pt x="20160" y="18843"/>
                    <a:pt x="20880" y="20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825750" y="1943100"/>
              <a:ext cx="1524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00"/>
                    <a:pt x="0" y="6000"/>
                    <a:pt x="2400" y="9600"/>
                  </a:cubicBezTo>
                  <a:cubicBezTo>
                    <a:pt x="4800" y="13200"/>
                    <a:pt x="9600" y="17400"/>
                    <a:pt x="13200" y="19500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946399" y="1962150"/>
              <a:ext cx="2095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888913" y="2451100"/>
              <a:ext cx="492337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7317" y="540"/>
                  </a:moveTo>
                  <a:cubicBezTo>
                    <a:pt x="17871" y="270"/>
                    <a:pt x="18425" y="0"/>
                    <a:pt x="18517" y="0"/>
                  </a:cubicBezTo>
                  <a:cubicBezTo>
                    <a:pt x="18609" y="0"/>
                    <a:pt x="18240" y="270"/>
                    <a:pt x="16671" y="1170"/>
                  </a:cubicBezTo>
                  <a:cubicBezTo>
                    <a:pt x="15102" y="2070"/>
                    <a:pt x="12333" y="3600"/>
                    <a:pt x="10117" y="4860"/>
                  </a:cubicBezTo>
                  <a:cubicBezTo>
                    <a:pt x="7902" y="6120"/>
                    <a:pt x="6240" y="7110"/>
                    <a:pt x="5133" y="7785"/>
                  </a:cubicBezTo>
                  <a:cubicBezTo>
                    <a:pt x="4025" y="8460"/>
                    <a:pt x="3471" y="8820"/>
                    <a:pt x="3102" y="9225"/>
                  </a:cubicBezTo>
                  <a:cubicBezTo>
                    <a:pt x="2733" y="9630"/>
                    <a:pt x="2548" y="10080"/>
                    <a:pt x="2779" y="10350"/>
                  </a:cubicBezTo>
                  <a:cubicBezTo>
                    <a:pt x="3009" y="10620"/>
                    <a:pt x="3656" y="10710"/>
                    <a:pt x="5317" y="10755"/>
                  </a:cubicBezTo>
                  <a:cubicBezTo>
                    <a:pt x="6979" y="10800"/>
                    <a:pt x="9656" y="10800"/>
                    <a:pt x="11363" y="10935"/>
                  </a:cubicBezTo>
                  <a:cubicBezTo>
                    <a:pt x="13071" y="11070"/>
                    <a:pt x="13809" y="11340"/>
                    <a:pt x="14133" y="11700"/>
                  </a:cubicBezTo>
                  <a:cubicBezTo>
                    <a:pt x="14456" y="12060"/>
                    <a:pt x="14363" y="12510"/>
                    <a:pt x="13763" y="13005"/>
                  </a:cubicBezTo>
                  <a:cubicBezTo>
                    <a:pt x="13163" y="13500"/>
                    <a:pt x="12056" y="14040"/>
                    <a:pt x="10348" y="14805"/>
                  </a:cubicBezTo>
                  <a:cubicBezTo>
                    <a:pt x="8640" y="15570"/>
                    <a:pt x="6333" y="16560"/>
                    <a:pt x="4579" y="17370"/>
                  </a:cubicBezTo>
                  <a:cubicBezTo>
                    <a:pt x="2825" y="18180"/>
                    <a:pt x="1625" y="18810"/>
                    <a:pt x="886" y="19305"/>
                  </a:cubicBezTo>
                  <a:cubicBezTo>
                    <a:pt x="148" y="19800"/>
                    <a:pt x="-129" y="20160"/>
                    <a:pt x="56" y="20385"/>
                  </a:cubicBezTo>
                  <a:cubicBezTo>
                    <a:pt x="240" y="20610"/>
                    <a:pt x="886" y="20700"/>
                    <a:pt x="2963" y="20745"/>
                  </a:cubicBezTo>
                  <a:cubicBezTo>
                    <a:pt x="5040" y="20790"/>
                    <a:pt x="8548" y="20790"/>
                    <a:pt x="11871" y="20925"/>
                  </a:cubicBezTo>
                  <a:cubicBezTo>
                    <a:pt x="15194" y="21060"/>
                    <a:pt x="18333" y="21330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631899" y="3124634"/>
              <a:ext cx="222301" cy="23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29" fill="norm" stroke="1" extrusionOk="0">
                  <a:moveTo>
                    <a:pt x="616" y="3402"/>
                  </a:moveTo>
                  <a:cubicBezTo>
                    <a:pt x="209" y="2446"/>
                    <a:pt x="-199" y="1490"/>
                    <a:pt x="107" y="821"/>
                  </a:cubicBezTo>
                  <a:cubicBezTo>
                    <a:pt x="412" y="152"/>
                    <a:pt x="1431" y="-230"/>
                    <a:pt x="2959" y="152"/>
                  </a:cubicBezTo>
                  <a:cubicBezTo>
                    <a:pt x="4488" y="535"/>
                    <a:pt x="6526" y="1682"/>
                    <a:pt x="7952" y="3880"/>
                  </a:cubicBezTo>
                  <a:cubicBezTo>
                    <a:pt x="9378" y="6078"/>
                    <a:pt x="10193" y="9328"/>
                    <a:pt x="9786" y="12290"/>
                  </a:cubicBezTo>
                  <a:cubicBezTo>
                    <a:pt x="9378" y="15253"/>
                    <a:pt x="7748" y="17929"/>
                    <a:pt x="6322" y="19458"/>
                  </a:cubicBezTo>
                  <a:cubicBezTo>
                    <a:pt x="4895" y="20988"/>
                    <a:pt x="3673" y="21370"/>
                    <a:pt x="3061" y="20892"/>
                  </a:cubicBezTo>
                  <a:cubicBezTo>
                    <a:pt x="2450" y="20414"/>
                    <a:pt x="2450" y="19076"/>
                    <a:pt x="4386" y="16687"/>
                  </a:cubicBezTo>
                  <a:cubicBezTo>
                    <a:pt x="6322" y="14297"/>
                    <a:pt x="10193" y="10857"/>
                    <a:pt x="12843" y="8658"/>
                  </a:cubicBezTo>
                  <a:cubicBezTo>
                    <a:pt x="15492" y="6460"/>
                    <a:pt x="16918" y="5505"/>
                    <a:pt x="17937" y="4644"/>
                  </a:cubicBezTo>
                  <a:cubicBezTo>
                    <a:pt x="18956" y="3784"/>
                    <a:pt x="19567" y="3020"/>
                    <a:pt x="19363" y="2924"/>
                  </a:cubicBezTo>
                  <a:cubicBezTo>
                    <a:pt x="19159" y="2828"/>
                    <a:pt x="18141" y="3402"/>
                    <a:pt x="16409" y="5696"/>
                  </a:cubicBezTo>
                  <a:cubicBezTo>
                    <a:pt x="14676" y="7989"/>
                    <a:pt x="12231" y="12004"/>
                    <a:pt x="11009" y="14584"/>
                  </a:cubicBezTo>
                  <a:cubicBezTo>
                    <a:pt x="9786" y="17165"/>
                    <a:pt x="9786" y="18312"/>
                    <a:pt x="11518" y="19267"/>
                  </a:cubicBezTo>
                  <a:cubicBezTo>
                    <a:pt x="13250" y="20223"/>
                    <a:pt x="16714" y="20988"/>
                    <a:pt x="18650" y="21179"/>
                  </a:cubicBezTo>
                  <a:cubicBezTo>
                    <a:pt x="20586" y="21370"/>
                    <a:pt x="20993" y="20988"/>
                    <a:pt x="21401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909838" y="3152689"/>
              <a:ext cx="147562" cy="21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83" fill="norm" stroke="1" extrusionOk="0">
                  <a:moveTo>
                    <a:pt x="19114" y="2254"/>
                  </a:moveTo>
                  <a:cubicBezTo>
                    <a:pt x="17614" y="1185"/>
                    <a:pt x="16114" y="116"/>
                    <a:pt x="14314" y="9"/>
                  </a:cubicBezTo>
                  <a:cubicBezTo>
                    <a:pt x="12514" y="-98"/>
                    <a:pt x="10414" y="757"/>
                    <a:pt x="7714" y="3965"/>
                  </a:cubicBezTo>
                  <a:cubicBezTo>
                    <a:pt x="5014" y="7173"/>
                    <a:pt x="1714" y="12734"/>
                    <a:pt x="514" y="16049"/>
                  </a:cubicBezTo>
                  <a:cubicBezTo>
                    <a:pt x="-686" y="19363"/>
                    <a:pt x="214" y="20433"/>
                    <a:pt x="3214" y="20967"/>
                  </a:cubicBezTo>
                  <a:cubicBezTo>
                    <a:pt x="6214" y="21502"/>
                    <a:pt x="11314" y="21502"/>
                    <a:pt x="14614" y="21074"/>
                  </a:cubicBezTo>
                  <a:cubicBezTo>
                    <a:pt x="17914" y="20647"/>
                    <a:pt x="19414" y="19791"/>
                    <a:pt x="20914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909233" y="3276600"/>
              <a:ext cx="160868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21600"/>
                  </a:moveTo>
                  <a:cubicBezTo>
                    <a:pt x="1421" y="21600"/>
                    <a:pt x="0" y="21600"/>
                    <a:pt x="0" y="18900"/>
                  </a:cubicBezTo>
                  <a:cubicBezTo>
                    <a:pt x="0" y="16200"/>
                    <a:pt x="1421" y="10800"/>
                    <a:pt x="5258" y="7200"/>
                  </a:cubicBezTo>
                  <a:cubicBezTo>
                    <a:pt x="9095" y="3600"/>
                    <a:pt x="1534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2089149" y="3122979"/>
              <a:ext cx="323851" cy="25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2400" y="20631"/>
                    <a:pt x="4800" y="19739"/>
                    <a:pt x="6565" y="19025"/>
                  </a:cubicBezTo>
                  <a:cubicBezTo>
                    <a:pt x="8329" y="18311"/>
                    <a:pt x="9459" y="17775"/>
                    <a:pt x="9953" y="17061"/>
                  </a:cubicBezTo>
                  <a:cubicBezTo>
                    <a:pt x="10447" y="16347"/>
                    <a:pt x="10306" y="15455"/>
                    <a:pt x="9388" y="14026"/>
                  </a:cubicBezTo>
                  <a:cubicBezTo>
                    <a:pt x="8471" y="12598"/>
                    <a:pt x="6776" y="10635"/>
                    <a:pt x="5718" y="9296"/>
                  </a:cubicBezTo>
                  <a:cubicBezTo>
                    <a:pt x="4659" y="7957"/>
                    <a:pt x="4235" y="7243"/>
                    <a:pt x="4024" y="6261"/>
                  </a:cubicBezTo>
                  <a:cubicBezTo>
                    <a:pt x="3812" y="5279"/>
                    <a:pt x="3812" y="4030"/>
                    <a:pt x="4094" y="3048"/>
                  </a:cubicBezTo>
                  <a:cubicBezTo>
                    <a:pt x="4376" y="2066"/>
                    <a:pt x="4941" y="1352"/>
                    <a:pt x="6071" y="817"/>
                  </a:cubicBezTo>
                  <a:cubicBezTo>
                    <a:pt x="7200" y="281"/>
                    <a:pt x="8894" y="-76"/>
                    <a:pt x="10518" y="13"/>
                  </a:cubicBezTo>
                  <a:cubicBezTo>
                    <a:pt x="12141" y="103"/>
                    <a:pt x="13694" y="638"/>
                    <a:pt x="14612" y="1352"/>
                  </a:cubicBezTo>
                  <a:cubicBezTo>
                    <a:pt x="15529" y="2066"/>
                    <a:pt x="15812" y="2959"/>
                    <a:pt x="15671" y="4298"/>
                  </a:cubicBezTo>
                  <a:cubicBezTo>
                    <a:pt x="15529" y="5636"/>
                    <a:pt x="14965" y="7422"/>
                    <a:pt x="14329" y="9474"/>
                  </a:cubicBezTo>
                  <a:cubicBezTo>
                    <a:pt x="13694" y="11527"/>
                    <a:pt x="12988" y="13848"/>
                    <a:pt x="12706" y="15455"/>
                  </a:cubicBezTo>
                  <a:cubicBezTo>
                    <a:pt x="12424" y="17061"/>
                    <a:pt x="12565" y="17954"/>
                    <a:pt x="13059" y="18311"/>
                  </a:cubicBezTo>
                  <a:cubicBezTo>
                    <a:pt x="13553" y="18668"/>
                    <a:pt x="14400" y="18489"/>
                    <a:pt x="15882" y="18043"/>
                  </a:cubicBezTo>
                  <a:cubicBezTo>
                    <a:pt x="17365" y="17597"/>
                    <a:pt x="19482" y="16883"/>
                    <a:pt x="21600" y="16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578100" y="2690194"/>
              <a:ext cx="273050" cy="24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1823"/>
                  </a:moveTo>
                  <a:cubicBezTo>
                    <a:pt x="502" y="1097"/>
                    <a:pt x="1005" y="371"/>
                    <a:pt x="1674" y="98"/>
                  </a:cubicBezTo>
                  <a:cubicBezTo>
                    <a:pt x="2344" y="-174"/>
                    <a:pt x="3181" y="8"/>
                    <a:pt x="4270" y="2095"/>
                  </a:cubicBezTo>
                  <a:cubicBezTo>
                    <a:pt x="5358" y="4182"/>
                    <a:pt x="6698" y="8176"/>
                    <a:pt x="6865" y="11534"/>
                  </a:cubicBezTo>
                  <a:cubicBezTo>
                    <a:pt x="7033" y="14892"/>
                    <a:pt x="6028" y="17614"/>
                    <a:pt x="5107" y="19248"/>
                  </a:cubicBezTo>
                  <a:cubicBezTo>
                    <a:pt x="4186" y="20881"/>
                    <a:pt x="3349" y="21426"/>
                    <a:pt x="2847" y="21244"/>
                  </a:cubicBezTo>
                  <a:cubicBezTo>
                    <a:pt x="2344" y="21063"/>
                    <a:pt x="2177" y="20155"/>
                    <a:pt x="3098" y="17977"/>
                  </a:cubicBezTo>
                  <a:cubicBezTo>
                    <a:pt x="4019" y="15799"/>
                    <a:pt x="6028" y="12350"/>
                    <a:pt x="7702" y="9991"/>
                  </a:cubicBezTo>
                  <a:cubicBezTo>
                    <a:pt x="9377" y="7631"/>
                    <a:pt x="10716" y="6360"/>
                    <a:pt x="11972" y="5090"/>
                  </a:cubicBezTo>
                  <a:cubicBezTo>
                    <a:pt x="13228" y="3819"/>
                    <a:pt x="14400" y="2549"/>
                    <a:pt x="14735" y="2276"/>
                  </a:cubicBezTo>
                  <a:cubicBezTo>
                    <a:pt x="15070" y="2004"/>
                    <a:pt x="14567" y="2730"/>
                    <a:pt x="13479" y="4455"/>
                  </a:cubicBezTo>
                  <a:cubicBezTo>
                    <a:pt x="12391" y="6179"/>
                    <a:pt x="10716" y="8902"/>
                    <a:pt x="9879" y="10808"/>
                  </a:cubicBezTo>
                  <a:cubicBezTo>
                    <a:pt x="9042" y="12713"/>
                    <a:pt x="9042" y="13802"/>
                    <a:pt x="10549" y="14529"/>
                  </a:cubicBezTo>
                  <a:cubicBezTo>
                    <a:pt x="12056" y="15255"/>
                    <a:pt x="15070" y="15618"/>
                    <a:pt x="17163" y="15527"/>
                  </a:cubicBezTo>
                  <a:cubicBezTo>
                    <a:pt x="19256" y="15436"/>
                    <a:pt x="20428" y="14892"/>
                    <a:pt x="21600" y="14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2781300" y="2490142"/>
              <a:ext cx="158750" cy="1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1600"/>
                  </a:moveTo>
                  <a:cubicBezTo>
                    <a:pt x="1728" y="736"/>
                    <a:pt x="3456" y="-128"/>
                    <a:pt x="5040" y="16"/>
                  </a:cubicBezTo>
                  <a:cubicBezTo>
                    <a:pt x="6624" y="160"/>
                    <a:pt x="8064" y="1312"/>
                    <a:pt x="8928" y="4336"/>
                  </a:cubicBezTo>
                  <a:cubicBezTo>
                    <a:pt x="9792" y="7360"/>
                    <a:pt x="10080" y="12256"/>
                    <a:pt x="9504" y="15424"/>
                  </a:cubicBezTo>
                  <a:cubicBezTo>
                    <a:pt x="8928" y="18592"/>
                    <a:pt x="7488" y="20032"/>
                    <a:pt x="7488" y="20752"/>
                  </a:cubicBezTo>
                  <a:cubicBezTo>
                    <a:pt x="7488" y="21472"/>
                    <a:pt x="8928" y="21472"/>
                    <a:pt x="11520" y="21184"/>
                  </a:cubicBezTo>
                  <a:cubicBezTo>
                    <a:pt x="14112" y="20896"/>
                    <a:pt x="17856" y="20320"/>
                    <a:pt x="21600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984500" y="28257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244850" y="2636197"/>
              <a:ext cx="171385" cy="58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66" fill="norm" stroke="1" extrusionOk="0">
                  <a:moveTo>
                    <a:pt x="0" y="7478"/>
                  </a:moveTo>
                  <a:cubicBezTo>
                    <a:pt x="1041" y="9513"/>
                    <a:pt x="2082" y="11548"/>
                    <a:pt x="2602" y="13543"/>
                  </a:cubicBezTo>
                  <a:cubicBezTo>
                    <a:pt x="3123" y="15539"/>
                    <a:pt x="3123" y="17495"/>
                    <a:pt x="3123" y="18669"/>
                  </a:cubicBezTo>
                  <a:cubicBezTo>
                    <a:pt x="3123" y="19843"/>
                    <a:pt x="3123" y="20235"/>
                    <a:pt x="2733" y="20665"/>
                  </a:cubicBezTo>
                  <a:cubicBezTo>
                    <a:pt x="2342" y="21095"/>
                    <a:pt x="1561" y="21565"/>
                    <a:pt x="1171" y="21448"/>
                  </a:cubicBezTo>
                  <a:cubicBezTo>
                    <a:pt x="781" y="21330"/>
                    <a:pt x="781" y="20626"/>
                    <a:pt x="1041" y="18865"/>
                  </a:cubicBezTo>
                  <a:cubicBezTo>
                    <a:pt x="1301" y="17104"/>
                    <a:pt x="1822" y="14287"/>
                    <a:pt x="2472" y="11743"/>
                  </a:cubicBezTo>
                  <a:cubicBezTo>
                    <a:pt x="3123" y="9200"/>
                    <a:pt x="3904" y="6930"/>
                    <a:pt x="4814" y="5130"/>
                  </a:cubicBezTo>
                  <a:cubicBezTo>
                    <a:pt x="5725" y="3330"/>
                    <a:pt x="6766" y="2000"/>
                    <a:pt x="7807" y="1178"/>
                  </a:cubicBezTo>
                  <a:cubicBezTo>
                    <a:pt x="8848" y="356"/>
                    <a:pt x="9889" y="43"/>
                    <a:pt x="11060" y="4"/>
                  </a:cubicBezTo>
                  <a:cubicBezTo>
                    <a:pt x="12231" y="-35"/>
                    <a:pt x="13533" y="200"/>
                    <a:pt x="15484" y="1022"/>
                  </a:cubicBezTo>
                  <a:cubicBezTo>
                    <a:pt x="17436" y="1843"/>
                    <a:pt x="20039" y="3252"/>
                    <a:pt x="20819" y="4387"/>
                  </a:cubicBezTo>
                  <a:cubicBezTo>
                    <a:pt x="21600" y="5522"/>
                    <a:pt x="20559" y="6382"/>
                    <a:pt x="17827" y="7165"/>
                  </a:cubicBezTo>
                  <a:cubicBezTo>
                    <a:pt x="15094" y="7948"/>
                    <a:pt x="10670" y="8652"/>
                    <a:pt x="7807" y="8848"/>
                  </a:cubicBezTo>
                  <a:cubicBezTo>
                    <a:pt x="4945" y="9043"/>
                    <a:pt x="3643" y="8730"/>
                    <a:pt x="2342" y="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435350" y="2851150"/>
              <a:ext cx="952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600"/>
                    <a:pt x="2880" y="7200"/>
                    <a:pt x="6480" y="10800"/>
                  </a:cubicBezTo>
                  <a:cubicBezTo>
                    <a:pt x="10080" y="14400"/>
                    <a:pt x="1584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3439022" y="2882900"/>
              <a:ext cx="11062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5594" y="2880"/>
                    <a:pt x="9889" y="5760"/>
                    <a:pt x="6221" y="8640"/>
                  </a:cubicBezTo>
                  <a:cubicBezTo>
                    <a:pt x="2553" y="11520"/>
                    <a:pt x="923" y="14400"/>
                    <a:pt x="311" y="16560"/>
                  </a:cubicBezTo>
                  <a:cubicBezTo>
                    <a:pt x="-300" y="18720"/>
                    <a:pt x="108" y="20160"/>
                    <a:pt x="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647817" y="2609850"/>
              <a:ext cx="9868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20980" y="882"/>
                  </a:moveTo>
                  <a:cubicBezTo>
                    <a:pt x="19180" y="441"/>
                    <a:pt x="17380" y="0"/>
                    <a:pt x="15130" y="0"/>
                  </a:cubicBezTo>
                  <a:cubicBezTo>
                    <a:pt x="12880" y="0"/>
                    <a:pt x="10180" y="441"/>
                    <a:pt x="7255" y="2351"/>
                  </a:cubicBezTo>
                  <a:cubicBezTo>
                    <a:pt x="4330" y="4261"/>
                    <a:pt x="1180" y="7641"/>
                    <a:pt x="280" y="10506"/>
                  </a:cubicBezTo>
                  <a:cubicBezTo>
                    <a:pt x="-620" y="13371"/>
                    <a:pt x="730" y="15722"/>
                    <a:pt x="3205" y="17486"/>
                  </a:cubicBezTo>
                  <a:cubicBezTo>
                    <a:pt x="5680" y="19249"/>
                    <a:pt x="9280" y="20424"/>
                    <a:pt x="1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3765550" y="2681992"/>
              <a:ext cx="203200" cy="18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4780"/>
                  </a:moveTo>
                  <a:cubicBezTo>
                    <a:pt x="450" y="3100"/>
                    <a:pt x="900" y="1420"/>
                    <a:pt x="1688" y="580"/>
                  </a:cubicBezTo>
                  <a:cubicBezTo>
                    <a:pt x="2475" y="-260"/>
                    <a:pt x="3600" y="-260"/>
                    <a:pt x="4950" y="1060"/>
                  </a:cubicBezTo>
                  <a:cubicBezTo>
                    <a:pt x="6300" y="2380"/>
                    <a:pt x="7875" y="5020"/>
                    <a:pt x="8325" y="8380"/>
                  </a:cubicBezTo>
                  <a:cubicBezTo>
                    <a:pt x="8775" y="11740"/>
                    <a:pt x="8100" y="15820"/>
                    <a:pt x="7312" y="18220"/>
                  </a:cubicBezTo>
                  <a:cubicBezTo>
                    <a:pt x="6525" y="20620"/>
                    <a:pt x="5625" y="21340"/>
                    <a:pt x="5288" y="20980"/>
                  </a:cubicBezTo>
                  <a:cubicBezTo>
                    <a:pt x="4950" y="20620"/>
                    <a:pt x="5175" y="19180"/>
                    <a:pt x="6188" y="16300"/>
                  </a:cubicBezTo>
                  <a:cubicBezTo>
                    <a:pt x="7200" y="13420"/>
                    <a:pt x="9000" y="9100"/>
                    <a:pt x="10462" y="6100"/>
                  </a:cubicBezTo>
                  <a:cubicBezTo>
                    <a:pt x="11925" y="3100"/>
                    <a:pt x="13050" y="1420"/>
                    <a:pt x="13612" y="1180"/>
                  </a:cubicBezTo>
                  <a:cubicBezTo>
                    <a:pt x="14175" y="940"/>
                    <a:pt x="14175" y="2140"/>
                    <a:pt x="13950" y="4900"/>
                  </a:cubicBezTo>
                  <a:cubicBezTo>
                    <a:pt x="13725" y="7660"/>
                    <a:pt x="13275" y="11980"/>
                    <a:pt x="13388" y="14620"/>
                  </a:cubicBezTo>
                  <a:cubicBezTo>
                    <a:pt x="13500" y="17260"/>
                    <a:pt x="14175" y="18220"/>
                    <a:pt x="15637" y="18460"/>
                  </a:cubicBezTo>
                  <a:cubicBezTo>
                    <a:pt x="17100" y="18700"/>
                    <a:pt x="19350" y="18220"/>
                    <a:pt x="21600" y="17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994150" y="2578100"/>
              <a:ext cx="79799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6480" y="0"/>
                  </a:moveTo>
                  <a:cubicBezTo>
                    <a:pt x="10800" y="2520"/>
                    <a:pt x="15120" y="5040"/>
                    <a:pt x="17820" y="7620"/>
                  </a:cubicBezTo>
                  <a:cubicBezTo>
                    <a:pt x="20520" y="10200"/>
                    <a:pt x="21600" y="12840"/>
                    <a:pt x="18360" y="15180"/>
                  </a:cubicBezTo>
                  <a:cubicBezTo>
                    <a:pt x="15120" y="17520"/>
                    <a:pt x="7560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375150" y="27368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343400" y="285115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137150" y="2569633"/>
              <a:ext cx="31750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01"/>
                  </a:moveTo>
                  <a:cubicBezTo>
                    <a:pt x="1440" y="651"/>
                    <a:pt x="2880" y="0"/>
                    <a:pt x="5040" y="0"/>
                  </a:cubicBezTo>
                  <a:cubicBezTo>
                    <a:pt x="7200" y="0"/>
                    <a:pt x="10080" y="651"/>
                    <a:pt x="12240" y="3123"/>
                  </a:cubicBezTo>
                  <a:cubicBezTo>
                    <a:pt x="14400" y="5595"/>
                    <a:pt x="15840" y="9889"/>
                    <a:pt x="17280" y="13272"/>
                  </a:cubicBezTo>
                  <a:cubicBezTo>
                    <a:pt x="18720" y="16655"/>
                    <a:pt x="20160" y="191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175250" y="2357029"/>
              <a:ext cx="279400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943"/>
                  </a:moveTo>
                  <a:cubicBezTo>
                    <a:pt x="491" y="1914"/>
                    <a:pt x="982" y="886"/>
                    <a:pt x="2127" y="371"/>
                  </a:cubicBezTo>
                  <a:cubicBezTo>
                    <a:pt x="3273" y="-143"/>
                    <a:pt x="5073" y="-143"/>
                    <a:pt x="6300" y="500"/>
                  </a:cubicBezTo>
                  <a:cubicBezTo>
                    <a:pt x="7527" y="1143"/>
                    <a:pt x="8182" y="2428"/>
                    <a:pt x="8345" y="4486"/>
                  </a:cubicBezTo>
                  <a:cubicBezTo>
                    <a:pt x="8509" y="6543"/>
                    <a:pt x="8182" y="9371"/>
                    <a:pt x="7773" y="11428"/>
                  </a:cubicBezTo>
                  <a:cubicBezTo>
                    <a:pt x="7364" y="13486"/>
                    <a:pt x="6873" y="14771"/>
                    <a:pt x="6136" y="16314"/>
                  </a:cubicBezTo>
                  <a:cubicBezTo>
                    <a:pt x="5400" y="17857"/>
                    <a:pt x="4418" y="19657"/>
                    <a:pt x="4500" y="20428"/>
                  </a:cubicBezTo>
                  <a:cubicBezTo>
                    <a:pt x="4582" y="21200"/>
                    <a:pt x="5727" y="20943"/>
                    <a:pt x="8345" y="20557"/>
                  </a:cubicBezTo>
                  <a:cubicBezTo>
                    <a:pt x="10964" y="20171"/>
                    <a:pt x="15055" y="19657"/>
                    <a:pt x="17509" y="19786"/>
                  </a:cubicBezTo>
                  <a:cubicBezTo>
                    <a:pt x="19964" y="19914"/>
                    <a:pt x="20782" y="20686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5372099" y="2787650"/>
              <a:ext cx="44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616356" y="2562350"/>
              <a:ext cx="232172" cy="34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19" fill="norm" stroke="1" extrusionOk="0">
                  <a:moveTo>
                    <a:pt x="11202" y="4901"/>
                  </a:moveTo>
                  <a:cubicBezTo>
                    <a:pt x="10820" y="3854"/>
                    <a:pt x="10438" y="2807"/>
                    <a:pt x="9673" y="2545"/>
                  </a:cubicBezTo>
                  <a:cubicBezTo>
                    <a:pt x="8908" y="2283"/>
                    <a:pt x="7761" y="2807"/>
                    <a:pt x="5946" y="4705"/>
                  </a:cubicBezTo>
                  <a:cubicBezTo>
                    <a:pt x="4130" y="6603"/>
                    <a:pt x="1645" y="9876"/>
                    <a:pt x="593" y="12756"/>
                  </a:cubicBezTo>
                  <a:cubicBezTo>
                    <a:pt x="-458" y="15636"/>
                    <a:pt x="-76" y="18123"/>
                    <a:pt x="1454" y="19563"/>
                  </a:cubicBezTo>
                  <a:cubicBezTo>
                    <a:pt x="2983" y="21003"/>
                    <a:pt x="5659" y="21396"/>
                    <a:pt x="8430" y="20938"/>
                  </a:cubicBezTo>
                  <a:cubicBezTo>
                    <a:pt x="11202" y="20480"/>
                    <a:pt x="14069" y="19171"/>
                    <a:pt x="16459" y="16552"/>
                  </a:cubicBezTo>
                  <a:cubicBezTo>
                    <a:pt x="18848" y="13934"/>
                    <a:pt x="20760" y="10007"/>
                    <a:pt x="20951" y="6996"/>
                  </a:cubicBezTo>
                  <a:cubicBezTo>
                    <a:pt x="21142" y="3985"/>
                    <a:pt x="19613" y="1891"/>
                    <a:pt x="17128" y="843"/>
                  </a:cubicBezTo>
                  <a:cubicBezTo>
                    <a:pt x="14643" y="-204"/>
                    <a:pt x="11202" y="-204"/>
                    <a:pt x="9004" y="451"/>
                  </a:cubicBezTo>
                  <a:cubicBezTo>
                    <a:pt x="6806" y="1105"/>
                    <a:pt x="5850" y="2414"/>
                    <a:pt x="5659" y="3723"/>
                  </a:cubicBezTo>
                  <a:cubicBezTo>
                    <a:pt x="5468" y="5032"/>
                    <a:pt x="6041" y="6341"/>
                    <a:pt x="8717" y="7520"/>
                  </a:cubicBezTo>
                  <a:cubicBezTo>
                    <a:pt x="11393" y="8698"/>
                    <a:pt x="16172" y="9745"/>
                    <a:pt x="20951" y="1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5988050" y="2762249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101127" y="2667000"/>
              <a:ext cx="2662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5944" y="0"/>
                  </a:moveTo>
                  <a:cubicBezTo>
                    <a:pt x="2621" y="3420"/>
                    <a:pt x="-702" y="6840"/>
                    <a:pt x="129" y="9900"/>
                  </a:cubicBezTo>
                  <a:cubicBezTo>
                    <a:pt x="960" y="12960"/>
                    <a:pt x="5944" y="15660"/>
                    <a:pt x="10098" y="17550"/>
                  </a:cubicBezTo>
                  <a:cubicBezTo>
                    <a:pt x="14252" y="19440"/>
                    <a:pt x="17575" y="20520"/>
                    <a:pt x="208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6464300" y="2591743"/>
              <a:ext cx="228600" cy="31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392"/>
                  </a:moveTo>
                  <a:cubicBezTo>
                    <a:pt x="0" y="2528"/>
                    <a:pt x="0" y="1664"/>
                    <a:pt x="600" y="1016"/>
                  </a:cubicBezTo>
                  <a:cubicBezTo>
                    <a:pt x="1200" y="368"/>
                    <a:pt x="2400" y="-64"/>
                    <a:pt x="4300" y="8"/>
                  </a:cubicBezTo>
                  <a:cubicBezTo>
                    <a:pt x="6200" y="80"/>
                    <a:pt x="8800" y="656"/>
                    <a:pt x="10200" y="1952"/>
                  </a:cubicBezTo>
                  <a:cubicBezTo>
                    <a:pt x="11600" y="3248"/>
                    <a:pt x="11800" y="5264"/>
                    <a:pt x="10400" y="7784"/>
                  </a:cubicBezTo>
                  <a:cubicBezTo>
                    <a:pt x="9000" y="10304"/>
                    <a:pt x="6000" y="13328"/>
                    <a:pt x="4200" y="15200"/>
                  </a:cubicBezTo>
                  <a:cubicBezTo>
                    <a:pt x="2400" y="17072"/>
                    <a:pt x="1800" y="17792"/>
                    <a:pt x="1200" y="18512"/>
                  </a:cubicBezTo>
                  <a:cubicBezTo>
                    <a:pt x="600" y="19232"/>
                    <a:pt x="0" y="19952"/>
                    <a:pt x="100" y="20528"/>
                  </a:cubicBezTo>
                  <a:cubicBezTo>
                    <a:pt x="200" y="21104"/>
                    <a:pt x="1000" y="21536"/>
                    <a:pt x="3700" y="21320"/>
                  </a:cubicBezTo>
                  <a:cubicBezTo>
                    <a:pt x="6400" y="21104"/>
                    <a:pt x="11000" y="20240"/>
                    <a:pt x="14300" y="19520"/>
                  </a:cubicBezTo>
                  <a:cubicBezTo>
                    <a:pt x="17600" y="18800"/>
                    <a:pt x="19600" y="18224"/>
                    <a:pt x="21600" y="17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616700" y="2403972"/>
              <a:ext cx="152400" cy="14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384"/>
                  </a:moveTo>
                  <a:cubicBezTo>
                    <a:pt x="3300" y="80"/>
                    <a:pt x="6600" y="-224"/>
                    <a:pt x="9000" y="232"/>
                  </a:cubicBezTo>
                  <a:cubicBezTo>
                    <a:pt x="11400" y="689"/>
                    <a:pt x="12900" y="1906"/>
                    <a:pt x="12300" y="4796"/>
                  </a:cubicBezTo>
                  <a:cubicBezTo>
                    <a:pt x="11700" y="7686"/>
                    <a:pt x="9000" y="12249"/>
                    <a:pt x="6450" y="15291"/>
                  </a:cubicBezTo>
                  <a:cubicBezTo>
                    <a:pt x="3900" y="18334"/>
                    <a:pt x="1500" y="19855"/>
                    <a:pt x="1050" y="20615"/>
                  </a:cubicBezTo>
                  <a:cubicBezTo>
                    <a:pt x="600" y="21376"/>
                    <a:pt x="2100" y="21376"/>
                    <a:pt x="5850" y="21072"/>
                  </a:cubicBezTo>
                  <a:cubicBezTo>
                    <a:pt x="9600" y="20768"/>
                    <a:pt x="15600" y="20159"/>
                    <a:pt x="21600" y="1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807200" y="2794000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998876" y="2536192"/>
              <a:ext cx="132175" cy="34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43" fill="norm" stroke="1" extrusionOk="0">
                  <a:moveTo>
                    <a:pt x="21075" y="2592"/>
                  </a:moveTo>
                  <a:cubicBezTo>
                    <a:pt x="19725" y="1676"/>
                    <a:pt x="18375" y="759"/>
                    <a:pt x="16856" y="301"/>
                  </a:cubicBezTo>
                  <a:cubicBezTo>
                    <a:pt x="15337" y="-157"/>
                    <a:pt x="13650" y="-157"/>
                    <a:pt x="11287" y="759"/>
                  </a:cubicBezTo>
                  <a:cubicBezTo>
                    <a:pt x="8925" y="1676"/>
                    <a:pt x="5887" y="3508"/>
                    <a:pt x="3525" y="6061"/>
                  </a:cubicBezTo>
                  <a:cubicBezTo>
                    <a:pt x="1162" y="8614"/>
                    <a:pt x="-525" y="11887"/>
                    <a:pt x="150" y="14570"/>
                  </a:cubicBezTo>
                  <a:cubicBezTo>
                    <a:pt x="825" y="17254"/>
                    <a:pt x="3862" y="19348"/>
                    <a:pt x="7069" y="20396"/>
                  </a:cubicBezTo>
                  <a:cubicBezTo>
                    <a:pt x="10275" y="21443"/>
                    <a:pt x="13650" y="21443"/>
                    <a:pt x="17025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7239000" y="2641600"/>
              <a:ext cx="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7296150" y="2762250"/>
              <a:ext cx="241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4400"/>
                    <a:pt x="1137" y="7200"/>
                    <a:pt x="4737" y="3600"/>
                  </a:cubicBezTo>
                  <a:cubicBezTo>
                    <a:pt x="8337" y="0"/>
                    <a:pt x="149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7576726" y="2620828"/>
              <a:ext cx="189325" cy="24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96" fill="norm" stroke="1" extrusionOk="0">
                  <a:moveTo>
                    <a:pt x="15534" y="7288"/>
                  </a:moveTo>
                  <a:cubicBezTo>
                    <a:pt x="15534" y="6190"/>
                    <a:pt x="15534" y="5091"/>
                    <a:pt x="14347" y="4085"/>
                  </a:cubicBezTo>
                  <a:cubicBezTo>
                    <a:pt x="13161" y="3078"/>
                    <a:pt x="10787" y="2163"/>
                    <a:pt x="8532" y="2529"/>
                  </a:cubicBezTo>
                  <a:cubicBezTo>
                    <a:pt x="6277" y="2895"/>
                    <a:pt x="4141" y="4542"/>
                    <a:pt x="2479" y="7471"/>
                  </a:cubicBezTo>
                  <a:cubicBezTo>
                    <a:pt x="818" y="10400"/>
                    <a:pt x="-369" y="14610"/>
                    <a:pt x="106" y="17356"/>
                  </a:cubicBezTo>
                  <a:cubicBezTo>
                    <a:pt x="580" y="20102"/>
                    <a:pt x="2717" y="21383"/>
                    <a:pt x="5802" y="21291"/>
                  </a:cubicBezTo>
                  <a:cubicBezTo>
                    <a:pt x="8888" y="21200"/>
                    <a:pt x="12923" y="19736"/>
                    <a:pt x="14941" y="16441"/>
                  </a:cubicBezTo>
                  <a:cubicBezTo>
                    <a:pt x="16958" y="13146"/>
                    <a:pt x="16958" y="8020"/>
                    <a:pt x="15890" y="4817"/>
                  </a:cubicBezTo>
                  <a:cubicBezTo>
                    <a:pt x="14822" y="1614"/>
                    <a:pt x="12686" y="332"/>
                    <a:pt x="10550" y="58"/>
                  </a:cubicBezTo>
                  <a:cubicBezTo>
                    <a:pt x="8413" y="-217"/>
                    <a:pt x="6277" y="515"/>
                    <a:pt x="5209" y="1797"/>
                  </a:cubicBezTo>
                  <a:cubicBezTo>
                    <a:pt x="4141" y="3078"/>
                    <a:pt x="4141" y="4908"/>
                    <a:pt x="6396" y="6739"/>
                  </a:cubicBezTo>
                  <a:cubicBezTo>
                    <a:pt x="8651" y="8569"/>
                    <a:pt x="13161" y="10400"/>
                    <a:pt x="16009" y="11407"/>
                  </a:cubicBezTo>
                  <a:cubicBezTo>
                    <a:pt x="18857" y="12414"/>
                    <a:pt x="20044" y="12597"/>
                    <a:pt x="21231" y="12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797800" y="2552700"/>
              <a:ext cx="146796" cy="41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479" fill="norm" stroke="1" extrusionOk="0">
                  <a:moveTo>
                    <a:pt x="9764" y="0"/>
                  </a:moveTo>
                  <a:cubicBezTo>
                    <a:pt x="12723" y="3180"/>
                    <a:pt x="15682" y="6359"/>
                    <a:pt x="17901" y="9484"/>
                  </a:cubicBezTo>
                  <a:cubicBezTo>
                    <a:pt x="20121" y="12609"/>
                    <a:pt x="21600" y="15679"/>
                    <a:pt x="19529" y="17708"/>
                  </a:cubicBezTo>
                  <a:cubicBezTo>
                    <a:pt x="17458" y="19736"/>
                    <a:pt x="11836" y="20723"/>
                    <a:pt x="7989" y="21161"/>
                  </a:cubicBezTo>
                  <a:cubicBezTo>
                    <a:pt x="4142" y="21600"/>
                    <a:pt x="2071" y="21490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483099" y="3434127"/>
              <a:ext cx="2540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60" y="11040"/>
                    <a:pt x="7920" y="1783"/>
                    <a:pt x="11520" y="240"/>
                  </a:cubicBezTo>
                  <a:cubicBezTo>
                    <a:pt x="15120" y="-1303"/>
                    <a:pt x="183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565650" y="3625850"/>
              <a:ext cx="215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215173" y="3397249"/>
              <a:ext cx="239478" cy="25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8" fill="norm" stroke="1" extrusionOk="0">
                  <a:moveTo>
                    <a:pt x="10637" y="0"/>
                  </a:moveTo>
                  <a:cubicBezTo>
                    <a:pt x="8553" y="3420"/>
                    <a:pt x="6469" y="6840"/>
                    <a:pt x="4669" y="9810"/>
                  </a:cubicBezTo>
                  <a:cubicBezTo>
                    <a:pt x="2869" y="12780"/>
                    <a:pt x="1353" y="15300"/>
                    <a:pt x="595" y="17190"/>
                  </a:cubicBezTo>
                  <a:cubicBezTo>
                    <a:pt x="-163" y="19080"/>
                    <a:pt x="-163" y="20340"/>
                    <a:pt x="405" y="20970"/>
                  </a:cubicBezTo>
                  <a:cubicBezTo>
                    <a:pt x="974" y="21600"/>
                    <a:pt x="2111" y="21600"/>
                    <a:pt x="5142" y="21150"/>
                  </a:cubicBezTo>
                  <a:cubicBezTo>
                    <a:pt x="8174" y="20700"/>
                    <a:pt x="13100" y="19800"/>
                    <a:pt x="16132" y="19080"/>
                  </a:cubicBezTo>
                  <a:cubicBezTo>
                    <a:pt x="19163" y="18360"/>
                    <a:pt x="20300" y="17820"/>
                    <a:pt x="21437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380566" y="3556000"/>
              <a:ext cx="423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09"/>
                    <a:pt x="0" y="12218"/>
                    <a:pt x="0" y="15818"/>
                  </a:cubicBezTo>
                  <a:cubicBezTo>
                    <a:pt x="0" y="19418"/>
                    <a:pt x="10800" y="20509"/>
                    <a:pt x="16200" y="21055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619750" y="36068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5899150" y="3410527"/>
              <a:ext cx="154840" cy="33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6" fill="norm" stroke="1" extrusionOk="0">
                  <a:moveTo>
                    <a:pt x="0" y="3203"/>
                  </a:moveTo>
                  <a:cubicBezTo>
                    <a:pt x="2919" y="2123"/>
                    <a:pt x="5838" y="1043"/>
                    <a:pt x="8173" y="503"/>
                  </a:cubicBezTo>
                  <a:cubicBezTo>
                    <a:pt x="10508" y="-37"/>
                    <a:pt x="12259" y="-37"/>
                    <a:pt x="13865" y="31"/>
                  </a:cubicBezTo>
                  <a:cubicBezTo>
                    <a:pt x="15470" y="98"/>
                    <a:pt x="16930" y="233"/>
                    <a:pt x="17659" y="976"/>
                  </a:cubicBezTo>
                  <a:cubicBezTo>
                    <a:pt x="18389" y="1718"/>
                    <a:pt x="18389" y="3068"/>
                    <a:pt x="17368" y="4216"/>
                  </a:cubicBezTo>
                  <a:cubicBezTo>
                    <a:pt x="16346" y="5363"/>
                    <a:pt x="14303" y="6308"/>
                    <a:pt x="12405" y="7118"/>
                  </a:cubicBezTo>
                  <a:cubicBezTo>
                    <a:pt x="10508" y="7928"/>
                    <a:pt x="8757" y="8603"/>
                    <a:pt x="8611" y="9008"/>
                  </a:cubicBezTo>
                  <a:cubicBezTo>
                    <a:pt x="8465" y="9413"/>
                    <a:pt x="9924" y="9548"/>
                    <a:pt x="11968" y="9953"/>
                  </a:cubicBezTo>
                  <a:cubicBezTo>
                    <a:pt x="14011" y="10358"/>
                    <a:pt x="16638" y="11033"/>
                    <a:pt x="18535" y="12113"/>
                  </a:cubicBezTo>
                  <a:cubicBezTo>
                    <a:pt x="20432" y="13193"/>
                    <a:pt x="21600" y="14678"/>
                    <a:pt x="21308" y="16163"/>
                  </a:cubicBezTo>
                  <a:cubicBezTo>
                    <a:pt x="21016" y="17648"/>
                    <a:pt x="19265" y="19133"/>
                    <a:pt x="16638" y="20078"/>
                  </a:cubicBezTo>
                  <a:cubicBezTo>
                    <a:pt x="14011" y="21023"/>
                    <a:pt x="10508" y="21428"/>
                    <a:pt x="8027" y="21495"/>
                  </a:cubicBezTo>
                  <a:cubicBezTo>
                    <a:pt x="5546" y="21563"/>
                    <a:pt x="4086" y="21293"/>
                    <a:pt x="3357" y="20821"/>
                  </a:cubicBezTo>
                  <a:cubicBezTo>
                    <a:pt x="2627" y="20348"/>
                    <a:pt x="2627" y="19673"/>
                    <a:pt x="2773" y="19201"/>
                  </a:cubicBezTo>
                  <a:cubicBezTo>
                    <a:pt x="2919" y="18728"/>
                    <a:pt x="3211" y="18458"/>
                    <a:pt x="3503" y="18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196086" y="3431196"/>
              <a:ext cx="185664" cy="26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54" fill="norm" stroke="1" extrusionOk="0">
                  <a:moveTo>
                    <a:pt x="13279" y="5993"/>
                  </a:moveTo>
                  <a:cubicBezTo>
                    <a:pt x="13764" y="5136"/>
                    <a:pt x="14250" y="4279"/>
                    <a:pt x="14614" y="3251"/>
                  </a:cubicBezTo>
                  <a:cubicBezTo>
                    <a:pt x="14978" y="2222"/>
                    <a:pt x="15221" y="1022"/>
                    <a:pt x="14735" y="422"/>
                  </a:cubicBezTo>
                  <a:cubicBezTo>
                    <a:pt x="14250" y="-178"/>
                    <a:pt x="13036" y="-178"/>
                    <a:pt x="11216" y="679"/>
                  </a:cubicBezTo>
                  <a:cubicBezTo>
                    <a:pt x="9396" y="1536"/>
                    <a:pt x="6969" y="3251"/>
                    <a:pt x="4906" y="6422"/>
                  </a:cubicBezTo>
                  <a:cubicBezTo>
                    <a:pt x="2843" y="9593"/>
                    <a:pt x="1144" y="14222"/>
                    <a:pt x="416" y="16965"/>
                  </a:cubicBezTo>
                  <a:cubicBezTo>
                    <a:pt x="-312" y="19708"/>
                    <a:pt x="-69" y="20565"/>
                    <a:pt x="1023" y="20993"/>
                  </a:cubicBezTo>
                  <a:cubicBezTo>
                    <a:pt x="2115" y="21422"/>
                    <a:pt x="4057" y="21422"/>
                    <a:pt x="7212" y="20222"/>
                  </a:cubicBezTo>
                  <a:cubicBezTo>
                    <a:pt x="10367" y="19022"/>
                    <a:pt x="14735" y="16622"/>
                    <a:pt x="17284" y="14051"/>
                  </a:cubicBezTo>
                  <a:cubicBezTo>
                    <a:pt x="19832" y="11479"/>
                    <a:pt x="20560" y="8736"/>
                    <a:pt x="19346" y="6422"/>
                  </a:cubicBezTo>
                  <a:cubicBezTo>
                    <a:pt x="18133" y="4108"/>
                    <a:pt x="14978" y="2222"/>
                    <a:pt x="12066" y="1536"/>
                  </a:cubicBezTo>
                  <a:cubicBezTo>
                    <a:pt x="9153" y="851"/>
                    <a:pt x="6484" y="1365"/>
                    <a:pt x="4906" y="2565"/>
                  </a:cubicBezTo>
                  <a:cubicBezTo>
                    <a:pt x="3328" y="3765"/>
                    <a:pt x="2843" y="5651"/>
                    <a:pt x="4542" y="7108"/>
                  </a:cubicBezTo>
                  <a:cubicBezTo>
                    <a:pt x="6241" y="8565"/>
                    <a:pt x="10124" y="9593"/>
                    <a:pt x="13279" y="10193"/>
                  </a:cubicBezTo>
                  <a:cubicBezTo>
                    <a:pt x="16434" y="10793"/>
                    <a:pt x="18861" y="10965"/>
                    <a:pt x="21288" y="1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413500" y="3371850"/>
              <a:ext cx="133832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3162" y="0"/>
                  </a:moveTo>
                  <a:cubicBezTo>
                    <a:pt x="14850" y="197"/>
                    <a:pt x="16538" y="395"/>
                    <a:pt x="18056" y="1381"/>
                  </a:cubicBezTo>
                  <a:cubicBezTo>
                    <a:pt x="19575" y="2367"/>
                    <a:pt x="20925" y="4142"/>
                    <a:pt x="21262" y="6707"/>
                  </a:cubicBezTo>
                  <a:cubicBezTo>
                    <a:pt x="21600" y="9271"/>
                    <a:pt x="20925" y="12625"/>
                    <a:pt x="17212" y="15238"/>
                  </a:cubicBezTo>
                  <a:cubicBezTo>
                    <a:pt x="13500" y="17852"/>
                    <a:pt x="6750" y="197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5084233" y="3351602"/>
              <a:ext cx="160868" cy="45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263"/>
                  </a:moveTo>
                  <a:cubicBezTo>
                    <a:pt x="20747" y="861"/>
                    <a:pt x="19895" y="459"/>
                    <a:pt x="18758" y="208"/>
                  </a:cubicBezTo>
                  <a:cubicBezTo>
                    <a:pt x="17621" y="-44"/>
                    <a:pt x="16200" y="-144"/>
                    <a:pt x="14353" y="358"/>
                  </a:cubicBezTo>
                  <a:cubicBezTo>
                    <a:pt x="12505" y="861"/>
                    <a:pt x="10232" y="1966"/>
                    <a:pt x="7105" y="4226"/>
                  </a:cubicBezTo>
                  <a:cubicBezTo>
                    <a:pt x="3979" y="6487"/>
                    <a:pt x="0" y="9903"/>
                    <a:pt x="0" y="12716"/>
                  </a:cubicBezTo>
                  <a:cubicBezTo>
                    <a:pt x="0" y="15529"/>
                    <a:pt x="3979" y="17739"/>
                    <a:pt x="7389" y="19095"/>
                  </a:cubicBezTo>
                  <a:cubicBezTo>
                    <a:pt x="10800" y="20451"/>
                    <a:pt x="13642" y="20954"/>
                    <a:pt x="1648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0" y="4477248"/>
              <a:ext cx="266700" cy="66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3255"/>
                  </a:moveTo>
                  <a:cubicBezTo>
                    <a:pt x="2229" y="5163"/>
                    <a:pt x="4457" y="7071"/>
                    <a:pt x="6257" y="9183"/>
                  </a:cubicBezTo>
                  <a:cubicBezTo>
                    <a:pt x="8057" y="11295"/>
                    <a:pt x="9429" y="13612"/>
                    <a:pt x="10543" y="15588"/>
                  </a:cubicBezTo>
                  <a:cubicBezTo>
                    <a:pt x="11657" y="17564"/>
                    <a:pt x="12514" y="19199"/>
                    <a:pt x="13200" y="20187"/>
                  </a:cubicBezTo>
                  <a:cubicBezTo>
                    <a:pt x="13886" y="21175"/>
                    <a:pt x="14400" y="21516"/>
                    <a:pt x="14743" y="21448"/>
                  </a:cubicBezTo>
                  <a:cubicBezTo>
                    <a:pt x="15086" y="21380"/>
                    <a:pt x="15257" y="20903"/>
                    <a:pt x="15771" y="19438"/>
                  </a:cubicBezTo>
                  <a:cubicBezTo>
                    <a:pt x="16286" y="17973"/>
                    <a:pt x="17143" y="15520"/>
                    <a:pt x="17829" y="13237"/>
                  </a:cubicBezTo>
                  <a:cubicBezTo>
                    <a:pt x="18514" y="10954"/>
                    <a:pt x="19029" y="8842"/>
                    <a:pt x="19543" y="6866"/>
                  </a:cubicBezTo>
                  <a:cubicBezTo>
                    <a:pt x="20057" y="4890"/>
                    <a:pt x="20571" y="3050"/>
                    <a:pt x="20829" y="1858"/>
                  </a:cubicBezTo>
                  <a:cubicBezTo>
                    <a:pt x="21086" y="666"/>
                    <a:pt x="21086" y="120"/>
                    <a:pt x="21086" y="18"/>
                  </a:cubicBezTo>
                  <a:cubicBezTo>
                    <a:pt x="21086" y="-84"/>
                    <a:pt x="21086" y="257"/>
                    <a:pt x="21171" y="836"/>
                  </a:cubicBezTo>
                  <a:cubicBezTo>
                    <a:pt x="21257" y="1415"/>
                    <a:pt x="21429" y="2233"/>
                    <a:pt x="21600" y="3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96333" y="4781718"/>
              <a:ext cx="154092" cy="24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33" fill="norm" stroke="1" extrusionOk="0">
                  <a:moveTo>
                    <a:pt x="14499" y="2128"/>
                  </a:moveTo>
                  <a:cubicBezTo>
                    <a:pt x="13315" y="1235"/>
                    <a:pt x="12132" y="343"/>
                    <a:pt x="10208" y="75"/>
                  </a:cubicBezTo>
                  <a:cubicBezTo>
                    <a:pt x="8285" y="-193"/>
                    <a:pt x="5622" y="164"/>
                    <a:pt x="3551" y="2663"/>
                  </a:cubicBezTo>
                  <a:cubicBezTo>
                    <a:pt x="1479" y="5162"/>
                    <a:pt x="0" y="9804"/>
                    <a:pt x="0" y="13106"/>
                  </a:cubicBezTo>
                  <a:cubicBezTo>
                    <a:pt x="0" y="16409"/>
                    <a:pt x="1479" y="18372"/>
                    <a:pt x="3551" y="19622"/>
                  </a:cubicBezTo>
                  <a:cubicBezTo>
                    <a:pt x="5622" y="20871"/>
                    <a:pt x="8285" y="21407"/>
                    <a:pt x="10800" y="20425"/>
                  </a:cubicBezTo>
                  <a:cubicBezTo>
                    <a:pt x="13315" y="19443"/>
                    <a:pt x="15682" y="16944"/>
                    <a:pt x="17014" y="15159"/>
                  </a:cubicBezTo>
                  <a:cubicBezTo>
                    <a:pt x="18345" y="13374"/>
                    <a:pt x="18641" y="12303"/>
                    <a:pt x="19233" y="11410"/>
                  </a:cubicBezTo>
                  <a:cubicBezTo>
                    <a:pt x="19825" y="10518"/>
                    <a:pt x="20712" y="9804"/>
                    <a:pt x="21156" y="10071"/>
                  </a:cubicBezTo>
                  <a:cubicBezTo>
                    <a:pt x="21600" y="10339"/>
                    <a:pt x="21600" y="11589"/>
                    <a:pt x="21452" y="12660"/>
                  </a:cubicBezTo>
                  <a:cubicBezTo>
                    <a:pt x="21304" y="13731"/>
                    <a:pt x="21008" y="14624"/>
                    <a:pt x="20712" y="15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76249" y="4787900"/>
              <a:ext cx="187062" cy="21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43" fill="norm" stroke="1" extrusionOk="0">
                  <a:moveTo>
                    <a:pt x="0" y="0"/>
                  </a:moveTo>
                  <a:cubicBezTo>
                    <a:pt x="3155" y="855"/>
                    <a:pt x="6310" y="1711"/>
                    <a:pt x="9587" y="3529"/>
                  </a:cubicBezTo>
                  <a:cubicBezTo>
                    <a:pt x="12863" y="5347"/>
                    <a:pt x="16261" y="8127"/>
                    <a:pt x="18324" y="10693"/>
                  </a:cubicBezTo>
                  <a:cubicBezTo>
                    <a:pt x="20387" y="13259"/>
                    <a:pt x="21115" y="15612"/>
                    <a:pt x="21357" y="17430"/>
                  </a:cubicBezTo>
                  <a:cubicBezTo>
                    <a:pt x="21600" y="19248"/>
                    <a:pt x="21357" y="20531"/>
                    <a:pt x="20629" y="21065"/>
                  </a:cubicBezTo>
                  <a:cubicBezTo>
                    <a:pt x="19901" y="21600"/>
                    <a:pt x="18688" y="21386"/>
                    <a:pt x="17596" y="20210"/>
                  </a:cubicBezTo>
                  <a:cubicBezTo>
                    <a:pt x="16503" y="19034"/>
                    <a:pt x="15533" y="16895"/>
                    <a:pt x="15897" y="13794"/>
                  </a:cubicBezTo>
                  <a:cubicBezTo>
                    <a:pt x="16261" y="10693"/>
                    <a:pt x="17960" y="6630"/>
                    <a:pt x="19658" y="2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19100" y="4799468"/>
              <a:ext cx="82550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999"/>
                  </a:moveTo>
                  <a:cubicBezTo>
                    <a:pt x="554" y="951"/>
                    <a:pt x="1108" y="-98"/>
                    <a:pt x="1385" y="7"/>
                  </a:cubicBezTo>
                  <a:cubicBezTo>
                    <a:pt x="1662" y="112"/>
                    <a:pt x="1662" y="1370"/>
                    <a:pt x="2769" y="4411"/>
                  </a:cubicBezTo>
                  <a:cubicBezTo>
                    <a:pt x="3877" y="7452"/>
                    <a:pt x="6092" y="12275"/>
                    <a:pt x="9415" y="15420"/>
                  </a:cubicBezTo>
                  <a:cubicBezTo>
                    <a:pt x="12738" y="18566"/>
                    <a:pt x="17169" y="20034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834093" y="4584856"/>
              <a:ext cx="105708" cy="42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55" fill="norm" stroke="1" extrusionOk="0">
                  <a:moveTo>
                    <a:pt x="21151" y="1262"/>
                  </a:moveTo>
                  <a:cubicBezTo>
                    <a:pt x="19880" y="733"/>
                    <a:pt x="18610" y="204"/>
                    <a:pt x="16916" y="45"/>
                  </a:cubicBezTo>
                  <a:cubicBezTo>
                    <a:pt x="15222" y="-114"/>
                    <a:pt x="13104" y="98"/>
                    <a:pt x="10139" y="1474"/>
                  </a:cubicBezTo>
                  <a:cubicBezTo>
                    <a:pt x="7175" y="2851"/>
                    <a:pt x="3363" y="5392"/>
                    <a:pt x="1457" y="8251"/>
                  </a:cubicBezTo>
                  <a:cubicBezTo>
                    <a:pt x="-449" y="11110"/>
                    <a:pt x="-449" y="14286"/>
                    <a:pt x="1245" y="16562"/>
                  </a:cubicBezTo>
                  <a:cubicBezTo>
                    <a:pt x="2939" y="18839"/>
                    <a:pt x="6327" y="20215"/>
                    <a:pt x="9716" y="20851"/>
                  </a:cubicBezTo>
                  <a:cubicBezTo>
                    <a:pt x="13104" y="21486"/>
                    <a:pt x="16492" y="21380"/>
                    <a:pt x="1988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009649" y="4654550"/>
              <a:ext cx="1714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1766"/>
                    <a:pt x="1600" y="3532"/>
                    <a:pt x="4000" y="6385"/>
                  </a:cubicBezTo>
                  <a:cubicBezTo>
                    <a:pt x="6400" y="9238"/>
                    <a:pt x="10400" y="13177"/>
                    <a:pt x="13600" y="15894"/>
                  </a:cubicBezTo>
                  <a:cubicBezTo>
                    <a:pt x="16800" y="18611"/>
                    <a:pt x="19200" y="201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033827" y="4687250"/>
              <a:ext cx="147274" cy="34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0" fill="norm" stroke="1" extrusionOk="0">
                  <a:moveTo>
                    <a:pt x="21470" y="1140"/>
                  </a:moveTo>
                  <a:cubicBezTo>
                    <a:pt x="20236" y="607"/>
                    <a:pt x="19001" y="73"/>
                    <a:pt x="17767" y="7"/>
                  </a:cubicBezTo>
                  <a:cubicBezTo>
                    <a:pt x="16533" y="-60"/>
                    <a:pt x="15299" y="340"/>
                    <a:pt x="12676" y="2340"/>
                  </a:cubicBezTo>
                  <a:cubicBezTo>
                    <a:pt x="10053" y="4340"/>
                    <a:pt x="6041" y="7940"/>
                    <a:pt x="3573" y="11073"/>
                  </a:cubicBezTo>
                  <a:cubicBezTo>
                    <a:pt x="1104" y="14207"/>
                    <a:pt x="179" y="16873"/>
                    <a:pt x="24" y="18540"/>
                  </a:cubicBezTo>
                  <a:cubicBezTo>
                    <a:pt x="-130" y="20207"/>
                    <a:pt x="487" y="20873"/>
                    <a:pt x="1104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200149" y="4578350"/>
              <a:ext cx="121006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5400" y="0"/>
                  </a:moveTo>
                  <a:cubicBezTo>
                    <a:pt x="10080" y="2688"/>
                    <a:pt x="14760" y="5376"/>
                    <a:pt x="17640" y="7920"/>
                  </a:cubicBezTo>
                  <a:cubicBezTo>
                    <a:pt x="20520" y="10464"/>
                    <a:pt x="21600" y="12864"/>
                    <a:pt x="19440" y="15072"/>
                  </a:cubicBezTo>
                  <a:cubicBezTo>
                    <a:pt x="17280" y="17280"/>
                    <a:pt x="11880" y="19296"/>
                    <a:pt x="8100" y="20352"/>
                  </a:cubicBezTo>
                  <a:cubicBezTo>
                    <a:pt x="4320" y="21408"/>
                    <a:pt x="2160" y="21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644650" y="4768850"/>
              <a:ext cx="1841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651000" y="4921249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220599" y="4623750"/>
              <a:ext cx="147952" cy="30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48" fill="norm" stroke="1" extrusionOk="0">
                  <a:moveTo>
                    <a:pt x="21265" y="1256"/>
                  </a:moveTo>
                  <a:cubicBezTo>
                    <a:pt x="20352" y="669"/>
                    <a:pt x="19440" y="81"/>
                    <a:pt x="18071" y="7"/>
                  </a:cubicBezTo>
                  <a:cubicBezTo>
                    <a:pt x="16702" y="-66"/>
                    <a:pt x="14876" y="375"/>
                    <a:pt x="11834" y="2579"/>
                  </a:cubicBezTo>
                  <a:cubicBezTo>
                    <a:pt x="8792" y="4783"/>
                    <a:pt x="4533" y="8750"/>
                    <a:pt x="2251" y="11689"/>
                  </a:cubicBezTo>
                  <a:cubicBezTo>
                    <a:pt x="-31" y="14628"/>
                    <a:pt x="-335" y="16538"/>
                    <a:pt x="273" y="18154"/>
                  </a:cubicBezTo>
                  <a:cubicBezTo>
                    <a:pt x="882" y="19771"/>
                    <a:pt x="2403" y="21093"/>
                    <a:pt x="5750" y="21314"/>
                  </a:cubicBezTo>
                  <a:cubicBezTo>
                    <a:pt x="9096" y="21534"/>
                    <a:pt x="14268" y="20652"/>
                    <a:pt x="19440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474297" y="4635499"/>
              <a:ext cx="135554" cy="22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50" fill="norm" stroke="1" extrusionOk="0">
                  <a:moveTo>
                    <a:pt x="12309" y="0"/>
                  </a:moveTo>
                  <a:cubicBezTo>
                    <a:pt x="9983" y="3000"/>
                    <a:pt x="7656" y="6000"/>
                    <a:pt x="5663" y="9000"/>
                  </a:cubicBezTo>
                  <a:cubicBezTo>
                    <a:pt x="3669" y="12000"/>
                    <a:pt x="2007" y="15000"/>
                    <a:pt x="1010" y="17100"/>
                  </a:cubicBezTo>
                  <a:cubicBezTo>
                    <a:pt x="13" y="19200"/>
                    <a:pt x="-319" y="20400"/>
                    <a:pt x="346" y="21000"/>
                  </a:cubicBezTo>
                  <a:cubicBezTo>
                    <a:pt x="1010" y="21600"/>
                    <a:pt x="2672" y="21600"/>
                    <a:pt x="6327" y="21000"/>
                  </a:cubicBezTo>
                  <a:cubicBezTo>
                    <a:pt x="9983" y="20400"/>
                    <a:pt x="15632" y="19200"/>
                    <a:pt x="21281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566682" y="4762500"/>
              <a:ext cx="3681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5143"/>
                    <a:pt x="6473" y="10286"/>
                    <a:pt x="2873" y="13500"/>
                  </a:cubicBezTo>
                  <a:cubicBezTo>
                    <a:pt x="-727" y="16714"/>
                    <a:pt x="-727" y="18000"/>
                    <a:pt x="1673" y="19029"/>
                  </a:cubicBezTo>
                  <a:cubicBezTo>
                    <a:pt x="4073" y="20057"/>
                    <a:pt x="8873" y="20829"/>
                    <a:pt x="13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724150" y="4819650"/>
              <a:ext cx="133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997200" y="4663016"/>
              <a:ext cx="112848" cy="29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41" fill="norm" stroke="1" extrusionOk="0">
                  <a:moveTo>
                    <a:pt x="0" y="3574"/>
                  </a:moveTo>
                  <a:cubicBezTo>
                    <a:pt x="0" y="2797"/>
                    <a:pt x="0" y="2020"/>
                    <a:pt x="982" y="1321"/>
                  </a:cubicBezTo>
                  <a:cubicBezTo>
                    <a:pt x="1963" y="622"/>
                    <a:pt x="3927" y="0"/>
                    <a:pt x="7265" y="0"/>
                  </a:cubicBezTo>
                  <a:cubicBezTo>
                    <a:pt x="10603" y="0"/>
                    <a:pt x="15316" y="622"/>
                    <a:pt x="17083" y="1709"/>
                  </a:cubicBezTo>
                  <a:cubicBezTo>
                    <a:pt x="18851" y="2797"/>
                    <a:pt x="17672" y="4351"/>
                    <a:pt x="16298" y="5439"/>
                  </a:cubicBezTo>
                  <a:cubicBezTo>
                    <a:pt x="14923" y="6527"/>
                    <a:pt x="13352" y="7148"/>
                    <a:pt x="11978" y="7770"/>
                  </a:cubicBezTo>
                  <a:cubicBezTo>
                    <a:pt x="10603" y="8391"/>
                    <a:pt x="9425" y="9013"/>
                    <a:pt x="9425" y="9635"/>
                  </a:cubicBezTo>
                  <a:cubicBezTo>
                    <a:pt x="9425" y="10256"/>
                    <a:pt x="10603" y="10878"/>
                    <a:pt x="12763" y="11888"/>
                  </a:cubicBezTo>
                  <a:cubicBezTo>
                    <a:pt x="14923" y="12898"/>
                    <a:pt x="18065" y="14296"/>
                    <a:pt x="19636" y="15617"/>
                  </a:cubicBezTo>
                  <a:cubicBezTo>
                    <a:pt x="21207" y="16938"/>
                    <a:pt x="21207" y="18181"/>
                    <a:pt x="20422" y="19036"/>
                  </a:cubicBezTo>
                  <a:cubicBezTo>
                    <a:pt x="19636" y="19891"/>
                    <a:pt x="18065" y="20357"/>
                    <a:pt x="16298" y="20745"/>
                  </a:cubicBezTo>
                  <a:cubicBezTo>
                    <a:pt x="14531" y="21134"/>
                    <a:pt x="12567" y="21445"/>
                    <a:pt x="9622" y="21522"/>
                  </a:cubicBezTo>
                  <a:cubicBezTo>
                    <a:pt x="6676" y="21600"/>
                    <a:pt x="2749" y="21445"/>
                    <a:pt x="1178" y="20978"/>
                  </a:cubicBezTo>
                  <a:cubicBezTo>
                    <a:pt x="-393" y="20512"/>
                    <a:pt x="392" y="19735"/>
                    <a:pt x="1178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3191638" y="4661842"/>
              <a:ext cx="199262" cy="24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74" fill="norm" stroke="1" extrusionOk="0">
                  <a:moveTo>
                    <a:pt x="12537" y="3795"/>
                  </a:moveTo>
                  <a:cubicBezTo>
                    <a:pt x="12309" y="2872"/>
                    <a:pt x="12082" y="1949"/>
                    <a:pt x="11513" y="1210"/>
                  </a:cubicBezTo>
                  <a:cubicBezTo>
                    <a:pt x="10945" y="472"/>
                    <a:pt x="10036" y="-82"/>
                    <a:pt x="9126" y="10"/>
                  </a:cubicBezTo>
                  <a:cubicBezTo>
                    <a:pt x="8217" y="103"/>
                    <a:pt x="7307" y="841"/>
                    <a:pt x="5829" y="3149"/>
                  </a:cubicBezTo>
                  <a:cubicBezTo>
                    <a:pt x="4351" y="5456"/>
                    <a:pt x="2305" y="9333"/>
                    <a:pt x="1168" y="12472"/>
                  </a:cubicBezTo>
                  <a:cubicBezTo>
                    <a:pt x="31" y="15610"/>
                    <a:pt x="-196" y="18010"/>
                    <a:pt x="145" y="19487"/>
                  </a:cubicBezTo>
                  <a:cubicBezTo>
                    <a:pt x="486" y="20964"/>
                    <a:pt x="1396" y="21518"/>
                    <a:pt x="4465" y="20687"/>
                  </a:cubicBezTo>
                  <a:cubicBezTo>
                    <a:pt x="7535" y="19856"/>
                    <a:pt x="12764" y="17641"/>
                    <a:pt x="15492" y="14872"/>
                  </a:cubicBezTo>
                  <a:cubicBezTo>
                    <a:pt x="18221" y="12103"/>
                    <a:pt x="18448" y="8780"/>
                    <a:pt x="17084" y="6287"/>
                  </a:cubicBezTo>
                  <a:cubicBezTo>
                    <a:pt x="15720" y="3795"/>
                    <a:pt x="12764" y="2133"/>
                    <a:pt x="10377" y="1303"/>
                  </a:cubicBezTo>
                  <a:cubicBezTo>
                    <a:pt x="7989" y="472"/>
                    <a:pt x="6170" y="472"/>
                    <a:pt x="5033" y="1303"/>
                  </a:cubicBezTo>
                  <a:cubicBezTo>
                    <a:pt x="3897" y="2133"/>
                    <a:pt x="3442" y="3795"/>
                    <a:pt x="4351" y="5364"/>
                  </a:cubicBezTo>
                  <a:cubicBezTo>
                    <a:pt x="5261" y="6933"/>
                    <a:pt x="7535" y="8410"/>
                    <a:pt x="10604" y="8964"/>
                  </a:cubicBezTo>
                  <a:cubicBezTo>
                    <a:pt x="13673" y="9518"/>
                    <a:pt x="17539" y="9149"/>
                    <a:pt x="21404" y="8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3333750" y="4572000"/>
              <a:ext cx="143299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600" fill="norm" stroke="1" extrusionOk="0">
                  <a:moveTo>
                    <a:pt x="12960" y="0"/>
                  </a:moveTo>
                  <a:cubicBezTo>
                    <a:pt x="15429" y="3173"/>
                    <a:pt x="17897" y="6346"/>
                    <a:pt x="19440" y="9214"/>
                  </a:cubicBezTo>
                  <a:cubicBezTo>
                    <a:pt x="20983" y="12081"/>
                    <a:pt x="21600" y="14644"/>
                    <a:pt x="19749" y="16658"/>
                  </a:cubicBezTo>
                  <a:cubicBezTo>
                    <a:pt x="17897" y="18671"/>
                    <a:pt x="13577" y="20136"/>
                    <a:pt x="9874" y="20868"/>
                  </a:cubicBezTo>
                  <a:cubicBezTo>
                    <a:pt x="6171" y="21600"/>
                    <a:pt x="308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3784599" y="4781550"/>
              <a:ext cx="304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457"/>
                    <a:pt x="9000" y="11314"/>
                    <a:pt x="12600" y="7714"/>
                  </a:cubicBezTo>
                  <a:cubicBezTo>
                    <a:pt x="16200" y="4114"/>
                    <a:pt x="189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4294284" y="4617392"/>
              <a:ext cx="138016" cy="30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60" fill="norm" stroke="1" extrusionOk="0">
                  <a:moveTo>
                    <a:pt x="21021" y="822"/>
                  </a:moveTo>
                  <a:cubicBezTo>
                    <a:pt x="19731" y="378"/>
                    <a:pt x="18442" y="-66"/>
                    <a:pt x="16830" y="8"/>
                  </a:cubicBezTo>
                  <a:cubicBezTo>
                    <a:pt x="15218" y="82"/>
                    <a:pt x="13284" y="674"/>
                    <a:pt x="10543" y="2449"/>
                  </a:cubicBezTo>
                  <a:cubicBezTo>
                    <a:pt x="7803" y="4224"/>
                    <a:pt x="4257" y="7183"/>
                    <a:pt x="2161" y="10142"/>
                  </a:cubicBezTo>
                  <a:cubicBezTo>
                    <a:pt x="66" y="13101"/>
                    <a:pt x="-579" y="16060"/>
                    <a:pt x="549" y="18057"/>
                  </a:cubicBezTo>
                  <a:cubicBezTo>
                    <a:pt x="1678" y="20055"/>
                    <a:pt x="4579" y="21090"/>
                    <a:pt x="8287" y="21312"/>
                  </a:cubicBezTo>
                  <a:cubicBezTo>
                    <a:pt x="11994" y="21534"/>
                    <a:pt x="16508" y="20942"/>
                    <a:pt x="21021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508500" y="4657501"/>
              <a:ext cx="234950" cy="24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3651"/>
                  </a:moveTo>
                  <a:cubicBezTo>
                    <a:pt x="195" y="2720"/>
                    <a:pt x="389" y="1789"/>
                    <a:pt x="973" y="1137"/>
                  </a:cubicBezTo>
                  <a:cubicBezTo>
                    <a:pt x="1557" y="486"/>
                    <a:pt x="2530" y="113"/>
                    <a:pt x="4184" y="20"/>
                  </a:cubicBezTo>
                  <a:cubicBezTo>
                    <a:pt x="5838" y="-73"/>
                    <a:pt x="8173" y="113"/>
                    <a:pt x="9341" y="1696"/>
                  </a:cubicBezTo>
                  <a:cubicBezTo>
                    <a:pt x="10508" y="3279"/>
                    <a:pt x="10508" y="6258"/>
                    <a:pt x="9243" y="9330"/>
                  </a:cubicBezTo>
                  <a:cubicBezTo>
                    <a:pt x="7978" y="12403"/>
                    <a:pt x="5449" y="15568"/>
                    <a:pt x="3892" y="17617"/>
                  </a:cubicBezTo>
                  <a:cubicBezTo>
                    <a:pt x="2335" y="19665"/>
                    <a:pt x="1751" y="20596"/>
                    <a:pt x="2043" y="21061"/>
                  </a:cubicBezTo>
                  <a:cubicBezTo>
                    <a:pt x="2335" y="21527"/>
                    <a:pt x="3503" y="21527"/>
                    <a:pt x="6908" y="20968"/>
                  </a:cubicBezTo>
                  <a:cubicBezTo>
                    <a:pt x="10314" y="20410"/>
                    <a:pt x="15957" y="19293"/>
                    <a:pt x="21600" y="18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4825999" y="47752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8000"/>
                    <a:pt x="11314" y="14400"/>
                    <a:pt x="14914" y="10800"/>
                  </a:cubicBezTo>
                  <a:cubicBezTo>
                    <a:pt x="18514" y="7200"/>
                    <a:pt x="200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5037251" y="4605313"/>
              <a:ext cx="207850" cy="27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76" fill="norm" stroke="1" extrusionOk="0">
                  <a:moveTo>
                    <a:pt x="17498" y="4265"/>
                  </a:moveTo>
                  <a:cubicBezTo>
                    <a:pt x="17280" y="3453"/>
                    <a:pt x="17061" y="2641"/>
                    <a:pt x="16407" y="2154"/>
                  </a:cubicBezTo>
                  <a:cubicBezTo>
                    <a:pt x="15752" y="1667"/>
                    <a:pt x="14661" y="1504"/>
                    <a:pt x="13134" y="1910"/>
                  </a:cubicBezTo>
                  <a:cubicBezTo>
                    <a:pt x="11607" y="2316"/>
                    <a:pt x="9643" y="3291"/>
                    <a:pt x="7352" y="5565"/>
                  </a:cubicBezTo>
                  <a:cubicBezTo>
                    <a:pt x="5061" y="7838"/>
                    <a:pt x="2443" y="11411"/>
                    <a:pt x="1134" y="13929"/>
                  </a:cubicBezTo>
                  <a:cubicBezTo>
                    <a:pt x="-175" y="16446"/>
                    <a:pt x="-175" y="17907"/>
                    <a:pt x="261" y="18963"/>
                  </a:cubicBezTo>
                  <a:cubicBezTo>
                    <a:pt x="698" y="20019"/>
                    <a:pt x="1570" y="20668"/>
                    <a:pt x="2661" y="20993"/>
                  </a:cubicBezTo>
                  <a:cubicBezTo>
                    <a:pt x="3752" y="21318"/>
                    <a:pt x="5061" y="21318"/>
                    <a:pt x="7461" y="20100"/>
                  </a:cubicBezTo>
                  <a:cubicBezTo>
                    <a:pt x="9861" y="18882"/>
                    <a:pt x="13352" y="16446"/>
                    <a:pt x="15316" y="13523"/>
                  </a:cubicBezTo>
                  <a:cubicBezTo>
                    <a:pt x="17280" y="10599"/>
                    <a:pt x="17716" y="7189"/>
                    <a:pt x="16734" y="4753"/>
                  </a:cubicBezTo>
                  <a:cubicBezTo>
                    <a:pt x="15752" y="2316"/>
                    <a:pt x="13352" y="855"/>
                    <a:pt x="11061" y="286"/>
                  </a:cubicBezTo>
                  <a:cubicBezTo>
                    <a:pt x="8770" y="-282"/>
                    <a:pt x="6589" y="43"/>
                    <a:pt x="5170" y="855"/>
                  </a:cubicBezTo>
                  <a:cubicBezTo>
                    <a:pt x="3752" y="1667"/>
                    <a:pt x="3098" y="2966"/>
                    <a:pt x="3098" y="4428"/>
                  </a:cubicBezTo>
                  <a:cubicBezTo>
                    <a:pt x="3098" y="5889"/>
                    <a:pt x="3752" y="7513"/>
                    <a:pt x="5825" y="8732"/>
                  </a:cubicBezTo>
                  <a:cubicBezTo>
                    <a:pt x="7898" y="9950"/>
                    <a:pt x="11389" y="10762"/>
                    <a:pt x="14225" y="10843"/>
                  </a:cubicBezTo>
                  <a:cubicBezTo>
                    <a:pt x="17061" y="10924"/>
                    <a:pt x="19243" y="10274"/>
                    <a:pt x="21425" y="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5276849" y="4597399"/>
              <a:ext cx="78045" cy="32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409" fill="norm" stroke="1" extrusionOk="0">
                  <a:moveTo>
                    <a:pt x="4985" y="0"/>
                  </a:moveTo>
                  <a:cubicBezTo>
                    <a:pt x="11077" y="3388"/>
                    <a:pt x="17169" y="6776"/>
                    <a:pt x="19385" y="9953"/>
                  </a:cubicBezTo>
                  <a:cubicBezTo>
                    <a:pt x="21600" y="13129"/>
                    <a:pt x="19938" y="16094"/>
                    <a:pt x="17446" y="18071"/>
                  </a:cubicBezTo>
                  <a:cubicBezTo>
                    <a:pt x="14954" y="20047"/>
                    <a:pt x="11631" y="21035"/>
                    <a:pt x="8585" y="21318"/>
                  </a:cubicBezTo>
                  <a:cubicBezTo>
                    <a:pt x="5538" y="21600"/>
                    <a:pt x="2769" y="21176"/>
                    <a:pt x="0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5372099" y="4387286"/>
              <a:ext cx="127001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102"/>
                  </a:moveTo>
                  <a:cubicBezTo>
                    <a:pt x="1800" y="427"/>
                    <a:pt x="3600" y="-248"/>
                    <a:pt x="5580" y="89"/>
                  </a:cubicBezTo>
                  <a:cubicBezTo>
                    <a:pt x="7560" y="427"/>
                    <a:pt x="9720" y="1777"/>
                    <a:pt x="10440" y="3971"/>
                  </a:cubicBezTo>
                  <a:cubicBezTo>
                    <a:pt x="11160" y="6165"/>
                    <a:pt x="10440" y="9202"/>
                    <a:pt x="9180" y="11227"/>
                  </a:cubicBezTo>
                  <a:cubicBezTo>
                    <a:pt x="7920" y="13252"/>
                    <a:pt x="6120" y="14265"/>
                    <a:pt x="4500" y="15446"/>
                  </a:cubicBezTo>
                  <a:cubicBezTo>
                    <a:pt x="2880" y="16627"/>
                    <a:pt x="1440" y="17977"/>
                    <a:pt x="1620" y="19158"/>
                  </a:cubicBezTo>
                  <a:cubicBezTo>
                    <a:pt x="1800" y="20340"/>
                    <a:pt x="3600" y="21352"/>
                    <a:pt x="7200" y="21352"/>
                  </a:cubicBezTo>
                  <a:cubicBezTo>
                    <a:pt x="10800" y="21352"/>
                    <a:pt x="16200" y="20340"/>
                    <a:pt x="21600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600200" y="5519851"/>
              <a:ext cx="1968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413" y="11153"/>
                    <a:pt x="8826" y="2153"/>
                    <a:pt x="12426" y="353"/>
                  </a:cubicBezTo>
                  <a:cubicBezTo>
                    <a:pt x="16026" y="-1447"/>
                    <a:pt x="18813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619250" y="5676900"/>
              <a:ext cx="203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2320434" y="5425762"/>
              <a:ext cx="105267" cy="25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63" fill="norm" stroke="1" extrusionOk="0">
                  <a:moveTo>
                    <a:pt x="21063" y="817"/>
                  </a:moveTo>
                  <a:cubicBezTo>
                    <a:pt x="18945" y="290"/>
                    <a:pt x="16828" y="-237"/>
                    <a:pt x="14075" y="114"/>
                  </a:cubicBezTo>
                  <a:cubicBezTo>
                    <a:pt x="11322" y="465"/>
                    <a:pt x="7934" y="1695"/>
                    <a:pt x="4969" y="4065"/>
                  </a:cubicBezTo>
                  <a:cubicBezTo>
                    <a:pt x="2004" y="6436"/>
                    <a:pt x="-537" y="9948"/>
                    <a:pt x="98" y="13022"/>
                  </a:cubicBezTo>
                  <a:cubicBezTo>
                    <a:pt x="734" y="16095"/>
                    <a:pt x="4545" y="18729"/>
                    <a:pt x="7510" y="20046"/>
                  </a:cubicBezTo>
                  <a:cubicBezTo>
                    <a:pt x="10475" y="21363"/>
                    <a:pt x="12592" y="21363"/>
                    <a:pt x="1471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521958" y="5416549"/>
              <a:ext cx="113292" cy="24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38" fill="norm" stroke="1" extrusionOk="0">
                  <a:moveTo>
                    <a:pt x="13009" y="0"/>
                  </a:moveTo>
                  <a:cubicBezTo>
                    <a:pt x="11009" y="0"/>
                    <a:pt x="9009" y="0"/>
                    <a:pt x="7409" y="372"/>
                  </a:cubicBezTo>
                  <a:cubicBezTo>
                    <a:pt x="5809" y="745"/>
                    <a:pt x="4609" y="1490"/>
                    <a:pt x="3409" y="4283"/>
                  </a:cubicBezTo>
                  <a:cubicBezTo>
                    <a:pt x="2209" y="7076"/>
                    <a:pt x="1009" y="11917"/>
                    <a:pt x="409" y="15176"/>
                  </a:cubicBezTo>
                  <a:cubicBezTo>
                    <a:pt x="-191" y="18434"/>
                    <a:pt x="-191" y="20110"/>
                    <a:pt x="809" y="20855"/>
                  </a:cubicBezTo>
                  <a:cubicBezTo>
                    <a:pt x="1809" y="21600"/>
                    <a:pt x="3809" y="21414"/>
                    <a:pt x="7009" y="20762"/>
                  </a:cubicBezTo>
                  <a:cubicBezTo>
                    <a:pt x="10209" y="20110"/>
                    <a:pt x="14609" y="18993"/>
                    <a:pt x="17209" y="17969"/>
                  </a:cubicBezTo>
                  <a:cubicBezTo>
                    <a:pt x="19809" y="16945"/>
                    <a:pt x="20609" y="16014"/>
                    <a:pt x="21409" y="15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605201" y="5562600"/>
              <a:ext cx="23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757"/>
                    <a:pt x="2153" y="7513"/>
                    <a:pt x="353" y="11113"/>
                  </a:cubicBezTo>
                  <a:cubicBezTo>
                    <a:pt x="-1447" y="14713"/>
                    <a:pt x="3953" y="18157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2730500" y="560070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7200"/>
                    <a:pt x="10971" y="14400"/>
                    <a:pt x="14571" y="18000"/>
                  </a:cubicBezTo>
                  <a:cubicBezTo>
                    <a:pt x="18171" y="21600"/>
                    <a:pt x="1988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054350" y="5458482"/>
              <a:ext cx="111735" cy="23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51" fill="norm" stroke="1" extrusionOk="0">
                  <a:moveTo>
                    <a:pt x="0" y="1965"/>
                  </a:moveTo>
                  <a:cubicBezTo>
                    <a:pt x="4000" y="1194"/>
                    <a:pt x="8000" y="423"/>
                    <a:pt x="11000" y="133"/>
                  </a:cubicBezTo>
                  <a:cubicBezTo>
                    <a:pt x="14000" y="-156"/>
                    <a:pt x="16000" y="37"/>
                    <a:pt x="16800" y="615"/>
                  </a:cubicBezTo>
                  <a:cubicBezTo>
                    <a:pt x="17600" y="1194"/>
                    <a:pt x="17200" y="2158"/>
                    <a:pt x="16000" y="3026"/>
                  </a:cubicBezTo>
                  <a:cubicBezTo>
                    <a:pt x="14800" y="3894"/>
                    <a:pt x="12800" y="4665"/>
                    <a:pt x="10200" y="5630"/>
                  </a:cubicBezTo>
                  <a:cubicBezTo>
                    <a:pt x="7600" y="6594"/>
                    <a:pt x="4400" y="7751"/>
                    <a:pt x="3800" y="8426"/>
                  </a:cubicBezTo>
                  <a:cubicBezTo>
                    <a:pt x="3200" y="9101"/>
                    <a:pt x="5200" y="9294"/>
                    <a:pt x="8600" y="10162"/>
                  </a:cubicBezTo>
                  <a:cubicBezTo>
                    <a:pt x="12000" y="11030"/>
                    <a:pt x="16800" y="12573"/>
                    <a:pt x="19200" y="13826"/>
                  </a:cubicBezTo>
                  <a:cubicBezTo>
                    <a:pt x="21600" y="15080"/>
                    <a:pt x="21600" y="16044"/>
                    <a:pt x="20000" y="17201"/>
                  </a:cubicBezTo>
                  <a:cubicBezTo>
                    <a:pt x="18400" y="18358"/>
                    <a:pt x="15200" y="19708"/>
                    <a:pt x="12200" y="20480"/>
                  </a:cubicBezTo>
                  <a:cubicBezTo>
                    <a:pt x="9200" y="21251"/>
                    <a:pt x="6400" y="21444"/>
                    <a:pt x="5200" y="21058"/>
                  </a:cubicBezTo>
                  <a:cubicBezTo>
                    <a:pt x="4000" y="20673"/>
                    <a:pt x="4400" y="19708"/>
                    <a:pt x="5400" y="18744"/>
                  </a:cubicBezTo>
                  <a:cubicBezTo>
                    <a:pt x="6400" y="17780"/>
                    <a:pt x="8000" y="16815"/>
                    <a:pt x="9600" y="15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233323" y="5450012"/>
              <a:ext cx="208378" cy="17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878" fill="norm" stroke="1" extrusionOk="0">
                  <a:moveTo>
                    <a:pt x="13624" y="1335"/>
                  </a:moveTo>
                  <a:cubicBezTo>
                    <a:pt x="12752" y="307"/>
                    <a:pt x="11879" y="-722"/>
                    <a:pt x="9588" y="692"/>
                  </a:cubicBezTo>
                  <a:cubicBezTo>
                    <a:pt x="7297" y="2107"/>
                    <a:pt x="3588" y="5964"/>
                    <a:pt x="1734" y="9307"/>
                  </a:cubicBezTo>
                  <a:cubicBezTo>
                    <a:pt x="-121" y="12649"/>
                    <a:pt x="-121" y="15478"/>
                    <a:pt x="97" y="17535"/>
                  </a:cubicBezTo>
                  <a:cubicBezTo>
                    <a:pt x="315" y="19592"/>
                    <a:pt x="752" y="20878"/>
                    <a:pt x="3043" y="20878"/>
                  </a:cubicBezTo>
                  <a:cubicBezTo>
                    <a:pt x="5334" y="20878"/>
                    <a:pt x="9479" y="19592"/>
                    <a:pt x="11879" y="16764"/>
                  </a:cubicBezTo>
                  <a:cubicBezTo>
                    <a:pt x="14279" y="13935"/>
                    <a:pt x="14934" y="9564"/>
                    <a:pt x="14279" y="6607"/>
                  </a:cubicBezTo>
                  <a:cubicBezTo>
                    <a:pt x="13624" y="3649"/>
                    <a:pt x="11661" y="2107"/>
                    <a:pt x="9697" y="1464"/>
                  </a:cubicBezTo>
                  <a:cubicBezTo>
                    <a:pt x="7734" y="821"/>
                    <a:pt x="5770" y="1078"/>
                    <a:pt x="4570" y="1849"/>
                  </a:cubicBezTo>
                  <a:cubicBezTo>
                    <a:pt x="3370" y="2621"/>
                    <a:pt x="2934" y="3907"/>
                    <a:pt x="3261" y="4935"/>
                  </a:cubicBezTo>
                  <a:cubicBezTo>
                    <a:pt x="3588" y="5964"/>
                    <a:pt x="4679" y="6735"/>
                    <a:pt x="7843" y="6864"/>
                  </a:cubicBezTo>
                  <a:cubicBezTo>
                    <a:pt x="11006" y="6992"/>
                    <a:pt x="16243" y="6478"/>
                    <a:pt x="21479" y="5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3435350" y="5391150"/>
              <a:ext cx="9353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600" fill="norm" stroke="1" extrusionOk="0">
                  <a:moveTo>
                    <a:pt x="4136" y="0"/>
                  </a:moveTo>
                  <a:cubicBezTo>
                    <a:pt x="10570" y="3086"/>
                    <a:pt x="17004" y="6171"/>
                    <a:pt x="19302" y="9331"/>
                  </a:cubicBezTo>
                  <a:cubicBezTo>
                    <a:pt x="21600" y="12490"/>
                    <a:pt x="19762" y="15722"/>
                    <a:pt x="15855" y="17780"/>
                  </a:cubicBezTo>
                  <a:cubicBezTo>
                    <a:pt x="11949" y="19837"/>
                    <a:pt x="5974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3860799" y="5581650"/>
              <a:ext cx="190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760" y="18900"/>
                    <a:pt x="11520" y="21600"/>
                    <a:pt x="15120" y="18900"/>
                  </a:cubicBezTo>
                  <a:cubicBezTo>
                    <a:pt x="18720" y="16200"/>
                    <a:pt x="2016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223204" y="5418727"/>
              <a:ext cx="164646" cy="32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458" fill="norm" stroke="1" extrusionOk="0">
                  <a:moveTo>
                    <a:pt x="20490" y="1935"/>
                  </a:moveTo>
                  <a:cubicBezTo>
                    <a:pt x="20227" y="1243"/>
                    <a:pt x="19963" y="550"/>
                    <a:pt x="19041" y="204"/>
                  </a:cubicBezTo>
                  <a:cubicBezTo>
                    <a:pt x="18119" y="-142"/>
                    <a:pt x="16539" y="-142"/>
                    <a:pt x="13510" y="966"/>
                  </a:cubicBezTo>
                  <a:cubicBezTo>
                    <a:pt x="10480" y="2073"/>
                    <a:pt x="6002" y="4289"/>
                    <a:pt x="3105" y="6712"/>
                  </a:cubicBezTo>
                  <a:cubicBezTo>
                    <a:pt x="207" y="9135"/>
                    <a:pt x="-1110" y="11766"/>
                    <a:pt x="1129" y="14258"/>
                  </a:cubicBezTo>
                  <a:cubicBezTo>
                    <a:pt x="3368" y="16750"/>
                    <a:pt x="9163" y="19104"/>
                    <a:pt x="14958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493859" y="5448300"/>
              <a:ext cx="122591" cy="21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18" fill="norm" stroke="1" extrusionOk="0">
                  <a:moveTo>
                    <a:pt x="16810" y="0"/>
                  </a:moveTo>
                  <a:cubicBezTo>
                    <a:pt x="13149" y="2329"/>
                    <a:pt x="9488" y="4659"/>
                    <a:pt x="6559" y="7624"/>
                  </a:cubicBezTo>
                  <a:cubicBezTo>
                    <a:pt x="3630" y="10588"/>
                    <a:pt x="1434" y="14188"/>
                    <a:pt x="518" y="16624"/>
                  </a:cubicBezTo>
                  <a:cubicBezTo>
                    <a:pt x="-397" y="19059"/>
                    <a:pt x="-31" y="20329"/>
                    <a:pt x="1067" y="20965"/>
                  </a:cubicBezTo>
                  <a:cubicBezTo>
                    <a:pt x="2166" y="21600"/>
                    <a:pt x="3996" y="21600"/>
                    <a:pt x="7474" y="20753"/>
                  </a:cubicBezTo>
                  <a:cubicBezTo>
                    <a:pt x="10952" y="19906"/>
                    <a:pt x="16078" y="18212"/>
                    <a:pt x="21203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598105" y="5537200"/>
              <a:ext cx="3739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4032"/>
                    <a:pt x="4168" y="8064"/>
                    <a:pt x="1326" y="11664"/>
                  </a:cubicBezTo>
                  <a:cubicBezTo>
                    <a:pt x="-1516" y="15264"/>
                    <a:pt x="758" y="18432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749800" y="55753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819649" y="549910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66"/>
                    <a:pt x="0" y="9931"/>
                    <a:pt x="0" y="13531"/>
                  </a:cubicBezTo>
                  <a:cubicBezTo>
                    <a:pt x="0" y="17131"/>
                    <a:pt x="1080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5056487" y="5441430"/>
              <a:ext cx="156864" cy="22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50" fill="norm" stroke="1" extrusionOk="0">
                  <a:moveTo>
                    <a:pt x="13567" y="1832"/>
                  </a:moveTo>
                  <a:cubicBezTo>
                    <a:pt x="12127" y="1435"/>
                    <a:pt x="10687" y="1039"/>
                    <a:pt x="8383" y="2327"/>
                  </a:cubicBezTo>
                  <a:cubicBezTo>
                    <a:pt x="6079" y="3615"/>
                    <a:pt x="2911" y="6588"/>
                    <a:pt x="1327" y="9857"/>
                  </a:cubicBezTo>
                  <a:cubicBezTo>
                    <a:pt x="-257" y="13127"/>
                    <a:pt x="-257" y="16694"/>
                    <a:pt x="463" y="18775"/>
                  </a:cubicBezTo>
                  <a:cubicBezTo>
                    <a:pt x="1183" y="20856"/>
                    <a:pt x="2623" y="21450"/>
                    <a:pt x="4063" y="21450"/>
                  </a:cubicBezTo>
                  <a:cubicBezTo>
                    <a:pt x="5503" y="21450"/>
                    <a:pt x="6943" y="20856"/>
                    <a:pt x="8815" y="18279"/>
                  </a:cubicBezTo>
                  <a:cubicBezTo>
                    <a:pt x="10687" y="15703"/>
                    <a:pt x="12991" y="11145"/>
                    <a:pt x="13711" y="7876"/>
                  </a:cubicBezTo>
                  <a:cubicBezTo>
                    <a:pt x="14431" y="4606"/>
                    <a:pt x="13567" y="2624"/>
                    <a:pt x="12271" y="1435"/>
                  </a:cubicBezTo>
                  <a:cubicBezTo>
                    <a:pt x="10975" y="246"/>
                    <a:pt x="9247" y="-150"/>
                    <a:pt x="7231" y="48"/>
                  </a:cubicBezTo>
                  <a:cubicBezTo>
                    <a:pt x="5215" y="246"/>
                    <a:pt x="2911" y="1039"/>
                    <a:pt x="1759" y="2525"/>
                  </a:cubicBezTo>
                  <a:cubicBezTo>
                    <a:pt x="607" y="4011"/>
                    <a:pt x="607" y="6191"/>
                    <a:pt x="2191" y="7678"/>
                  </a:cubicBezTo>
                  <a:cubicBezTo>
                    <a:pt x="3775" y="9164"/>
                    <a:pt x="6943" y="9956"/>
                    <a:pt x="10399" y="9956"/>
                  </a:cubicBezTo>
                  <a:cubicBezTo>
                    <a:pt x="13855" y="9956"/>
                    <a:pt x="17599" y="9164"/>
                    <a:pt x="21343" y="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5130800" y="5295900"/>
              <a:ext cx="152400" cy="14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0"/>
                  </a:moveTo>
                  <a:cubicBezTo>
                    <a:pt x="3000" y="939"/>
                    <a:pt x="6000" y="1878"/>
                    <a:pt x="8400" y="3130"/>
                  </a:cubicBezTo>
                  <a:cubicBezTo>
                    <a:pt x="10800" y="4383"/>
                    <a:pt x="12600" y="5948"/>
                    <a:pt x="12750" y="7983"/>
                  </a:cubicBezTo>
                  <a:cubicBezTo>
                    <a:pt x="12900" y="10017"/>
                    <a:pt x="11400" y="12522"/>
                    <a:pt x="9900" y="14243"/>
                  </a:cubicBezTo>
                  <a:cubicBezTo>
                    <a:pt x="8400" y="15965"/>
                    <a:pt x="6900" y="16904"/>
                    <a:pt x="5700" y="18000"/>
                  </a:cubicBezTo>
                  <a:cubicBezTo>
                    <a:pt x="4500" y="19096"/>
                    <a:pt x="3600" y="20348"/>
                    <a:pt x="4500" y="20974"/>
                  </a:cubicBezTo>
                  <a:cubicBezTo>
                    <a:pt x="5400" y="21600"/>
                    <a:pt x="8100" y="21600"/>
                    <a:pt x="11250" y="21443"/>
                  </a:cubicBezTo>
                  <a:cubicBezTo>
                    <a:pt x="14400" y="21287"/>
                    <a:pt x="18000" y="20974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5372100" y="556260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5640511" y="5397499"/>
              <a:ext cx="144339" cy="22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02" fill="norm" stroke="1" extrusionOk="0">
                  <a:moveTo>
                    <a:pt x="15712" y="0"/>
                  </a:moveTo>
                  <a:cubicBezTo>
                    <a:pt x="13208" y="4320"/>
                    <a:pt x="10704" y="8640"/>
                    <a:pt x="8356" y="11726"/>
                  </a:cubicBezTo>
                  <a:cubicBezTo>
                    <a:pt x="6008" y="14811"/>
                    <a:pt x="3817" y="16663"/>
                    <a:pt x="2251" y="18103"/>
                  </a:cubicBezTo>
                  <a:cubicBezTo>
                    <a:pt x="686" y="19543"/>
                    <a:pt x="-253" y="20571"/>
                    <a:pt x="60" y="21086"/>
                  </a:cubicBezTo>
                  <a:cubicBezTo>
                    <a:pt x="373" y="21600"/>
                    <a:pt x="1938" y="21600"/>
                    <a:pt x="5225" y="21291"/>
                  </a:cubicBezTo>
                  <a:cubicBezTo>
                    <a:pt x="8512" y="20983"/>
                    <a:pt x="13521" y="20366"/>
                    <a:pt x="16495" y="19646"/>
                  </a:cubicBezTo>
                  <a:cubicBezTo>
                    <a:pt x="19469" y="18926"/>
                    <a:pt x="20408" y="18103"/>
                    <a:pt x="21347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5721350" y="5562600"/>
              <a:ext cx="381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5873474" y="5444883"/>
              <a:ext cx="190776" cy="21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013" fill="norm" stroke="1" extrusionOk="0">
                  <a:moveTo>
                    <a:pt x="14822" y="5424"/>
                  </a:moveTo>
                  <a:cubicBezTo>
                    <a:pt x="15291" y="3518"/>
                    <a:pt x="15761" y="1612"/>
                    <a:pt x="15409" y="659"/>
                  </a:cubicBezTo>
                  <a:cubicBezTo>
                    <a:pt x="15057" y="-294"/>
                    <a:pt x="13883" y="-294"/>
                    <a:pt x="11770" y="1188"/>
                  </a:cubicBezTo>
                  <a:cubicBezTo>
                    <a:pt x="9657" y="2671"/>
                    <a:pt x="6604" y="5635"/>
                    <a:pt x="4491" y="8282"/>
                  </a:cubicBezTo>
                  <a:cubicBezTo>
                    <a:pt x="2378" y="10930"/>
                    <a:pt x="1204" y="13259"/>
                    <a:pt x="500" y="15377"/>
                  </a:cubicBezTo>
                  <a:cubicBezTo>
                    <a:pt x="-204" y="17494"/>
                    <a:pt x="-439" y="19400"/>
                    <a:pt x="1674" y="20353"/>
                  </a:cubicBezTo>
                  <a:cubicBezTo>
                    <a:pt x="3787" y="21306"/>
                    <a:pt x="8248" y="21306"/>
                    <a:pt x="11535" y="19824"/>
                  </a:cubicBezTo>
                  <a:cubicBezTo>
                    <a:pt x="14822" y="18341"/>
                    <a:pt x="16935" y="15377"/>
                    <a:pt x="17874" y="12412"/>
                  </a:cubicBezTo>
                  <a:cubicBezTo>
                    <a:pt x="18813" y="9447"/>
                    <a:pt x="18578" y="6482"/>
                    <a:pt x="17287" y="4471"/>
                  </a:cubicBezTo>
                  <a:cubicBezTo>
                    <a:pt x="15996" y="2459"/>
                    <a:pt x="13648" y="1400"/>
                    <a:pt x="11770" y="1718"/>
                  </a:cubicBezTo>
                  <a:cubicBezTo>
                    <a:pt x="9891" y="2035"/>
                    <a:pt x="8483" y="3730"/>
                    <a:pt x="7896" y="5106"/>
                  </a:cubicBezTo>
                  <a:cubicBezTo>
                    <a:pt x="7309" y="6482"/>
                    <a:pt x="7544" y="7541"/>
                    <a:pt x="9891" y="8494"/>
                  </a:cubicBezTo>
                  <a:cubicBezTo>
                    <a:pt x="12239" y="9447"/>
                    <a:pt x="16700" y="10294"/>
                    <a:pt x="21161" y="1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6026150" y="5359400"/>
              <a:ext cx="171863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15614" y="0"/>
                  </a:moveTo>
                  <a:cubicBezTo>
                    <a:pt x="17957" y="2903"/>
                    <a:pt x="20299" y="5806"/>
                    <a:pt x="20949" y="8652"/>
                  </a:cubicBezTo>
                  <a:cubicBezTo>
                    <a:pt x="21600" y="11497"/>
                    <a:pt x="20559" y="14284"/>
                    <a:pt x="16786" y="16432"/>
                  </a:cubicBezTo>
                  <a:cubicBezTo>
                    <a:pt x="13012" y="18581"/>
                    <a:pt x="6506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593849" y="6242050"/>
              <a:ext cx="247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7" y="2400"/>
                    <a:pt x="12554" y="4800"/>
                    <a:pt x="16154" y="8400"/>
                  </a:cubicBezTo>
                  <a:cubicBezTo>
                    <a:pt x="19754" y="12000"/>
                    <a:pt x="20677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670050" y="6381749"/>
              <a:ext cx="2349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4" y="10800"/>
                    <a:pt x="10508" y="21600"/>
                    <a:pt x="14108" y="21600"/>
                  </a:cubicBezTo>
                  <a:cubicBezTo>
                    <a:pt x="17708" y="21600"/>
                    <a:pt x="1965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359429" y="6188369"/>
              <a:ext cx="269472" cy="29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56" fill="norm" stroke="1" extrusionOk="0">
                  <a:moveTo>
                    <a:pt x="9333" y="3450"/>
                  </a:moveTo>
                  <a:cubicBezTo>
                    <a:pt x="9502" y="2678"/>
                    <a:pt x="9670" y="1907"/>
                    <a:pt x="9333" y="1675"/>
                  </a:cubicBezTo>
                  <a:cubicBezTo>
                    <a:pt x="8995" y="1444"/>
                    <a:pt x="8152" y="1752"/>
                    <a:pt x="6633" y="3218"/>
                  </a:cubicBezTo>
                  <a:cubicBezTo>
                    <a:pt x="5114" y="4684"/>
                    <a:pt x="2920" y="7307"/>
                    <a:pt x="1655" y="9390"/>
                  </a:cubicBezTo>
                  <a:cubicBezTo>
                    <a:pt x="389" y="11472"/>
                    <a:pt x="52" y="13015"/>
                    <a:pt x="389" y="14790"/>
                  </a:cubicBezTo>
                  <a:cubicBezTo>
                    <a:pt x="727" y="16564"/>
                    <a:pt x="1739" y="18570"/>
                    <a:pt x="3342" y="19804"/>
                  </a:cubicBezTo>
                  <a:cubicBezTo>
                    <a:pt x="4945" y="21038"/>
                    <a:pt x="7139" y="21501"/>
                    <a:pt x="8911" y="20884"/>
                  </a:cubicBezTo>
                  <a:cubicBezTo>
                    <a:pt x="10683" y="20267"/>
                    <a:pt x="12033" y="18570"/>
                    <a:pt x="13045" y="15870"/>
                  </a:cubicBezTo>
                  <a:cubicBezTo>
                    <a:pt x="14058" y="13170"/>
                    <a:pt x="14733" y="9467"/>
                    <a:pt x="15070" y="7230"/>
                  </a:cubicBezTo>
                  <a:cubicBezTo>
                    <a:pt x="15408" y="4992"/>
                    <a:pt x="15408" y="4221"/>
                    <a:pt x="14733" y="3295"/>
                  </a:cubicBezTo>
                  <a:cubicBezTo>
                    <a:pt x="14058" y="2370"/>
                    <a:pt x="12708" y="1290"/>
                    <a:pt x="11189" y="672"/>
                  </a:cubicBezTo>
                  <a:cubicBezTo>
                    <a:pt x="9670" y="55"/>
                    <a:pt x="7983" y="-99"/>
                    <a:pt x="6295" y="55"/>
                  </a:cubicBezTo>
                  <a:cubicBezTo>
                    <a:pt x="4608" y="210"/>
                    <a:pt x="2920" y="672"/>
                    <a:pt x="1824" y="1212"/>
                  </a:cubicBezTo>
                  <a:cubicBezTo>
                    <a:pt x="727" y="1752"/>
                    <a:pt x="220" y="2370"/>
                    <a:pt x="52" y="3141"/>
                  </a:cubicBezTo>
                  <a:cubicBezTo>
                    <a:pt x="-117" y="3912"/>
                    <a:pt x="52" y="4838"/>
                    <a:pt x="1655" y="5532"/>
                  </a:cubicBezTo>
                  <a:cubicBezTo>
                    <a:pt x="3258" y="6227"/>
                    <a:pt x="6295" y="6690"/>
                    <a:pt x="9839" y="6381"/>
                  </a:cubicBezTo>
                  <a:cubicBezTo>
                    <a:pt x="13383" y="6072"/>
                    <a:pt x="17433" y="4992"/>
                    <a:pt x="21483" y="3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724150" y="6356350"/>
              <a:ext cx="228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4400"/>
                    <a:pt x="12400" y="7200"/>
                    <a:pt x="16000" y="3600"/>
                  </a:cubicBezTo>
                  <a:cubicBezTo>
                    <a:pt x="19600" y="0"/>
                    <a:pt x="20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3113387" y="6221283"/>
              <a:ext cx="264813" cy="24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982" fill="norm" stroke="1" extrusionOk="0">
                  <a:moveTo>
                    <a:pt x="11676" y="3443"/>
                  </a:moveTo>
                  <a:cubicBezTo>
                    <a:pt x="10990" y="2894"/>
                    <a:pt x="10304" y="2345"/>
                    <a:pt x="8676" y="2894"/>
                  </a:cubicBezTo>
                  <a:cubicBezTo>
                    <a:pt x="7047" y="3443"/>
                    <a:pt x="4476" y="5090"/>
                    <a:pt x="2676" y="7379"/>
                  </a:cubicBezTo>
                  <a:cubicBezTo>
                    <a:pt x="876" y="9667"/>
                    <a:pt x="-153" y="12596"/>
                    <a:pt x="18" y="15067"/>
                  </a:cubicBezTo>
                  <a:cubicBezTo>
                    <a:pt x="190" y="17538"/>
                    <a:pt x="1561" y="19551"/>
                    <a:pt x="3190" y="20467"/>
                  </a:cubicBezTo>
                  <a:cubicBezTo>
                    <a:pt x="4818" y="21382"/>
                    <a:pt x="6704" y="21199"/>
                    <a:pt x="9018" y="18911"/>
                  </a:cubicBezTo>
                  <a:cubicBezTo>
                    <a:pt x="11333" y="16623"/>
                    <a:pt x="14076" y="12229"/>
                    <a:pt x="15447" y="8935"/>
                  </a:cubicBezTo>
                  <a:cubicBezTo>
                    <a:pt x="16818" y="5640"/>
                    <a:pt x="16818" y="3443"/>
                    <a:pt x="15704" y="1979"/>
                  </a:cubicBezTo>
                  <a:cubicBezTo>
                    <a:pt x="14590" y="514"/>
                    <a:pt x="12361" y="-218"/>
                    <a:pt x="10304" y="57"/>
                  </a:cubicBezTo>
                  <a:cubicBezTo>
                    <a:pt x="8247" y="331"/>
                    <a:pt x="6361" y="1613"/>
                    <a:pt x="5676" y="3260"/>
                  </a:cubicBezTo>
                  <a:cubicBezTo>
                    <a:pt x="4990" y="4907"/>
                    <a:pt x="5504" y="6921"/>
                    <a:pt x="7990" y="8111"/>
                  </a:cubicBezTo>
                  <a:cubicBezTo>
                    <a:pt x="10476" y="9301"/>
                    <a:pt x="14933" y="9667"/>
                    <a:pt x="17504" y="9575"/>
                  </a:cubicBezTo>
                  <a:cubicBezTo>
                    <a:pt x="20076" y="9484"/>
                    <a:pt x="20761" y="8935"/>
                    <a:pt x="21447" y="8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3321050" y="6043986"/>
              <a:ext cx="152400" cy="15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868"/>
                  </a:moveTo>
                  <a:cubicBezTo>
                    <a:pt x="1200" y="1016"/>
                    <a:pt x="2400" y="163"/>
                    <a:pt x="4500" y="21"/>
                  </a:cubicBezTo>
                  <a:cubicBezTo>
                    <a:pt x="6600" y="-121"/>
                    <a:pt x="9600" y="447"/>
                    <a:pt x="11550" y="2295"/>
                  </a:cubicBezTo>
                  <a:cubicBezTo>
                    <a:pt x="13500" y="4142"/>
                    <a:pt x="14400" y="7268"/>
                    <a:pt x="13650" y="9968"/>
                  </a:cubicBezTo>
                  <a:cubicBezTo>
                    <a:pt x="12900" y="12668"/>
                    <a:pt x="10500" y="14942"/>
                    <a:pt x="8400" y="16790"/>
                  </a:cubicBezTo>
                  <a:cubicBezTo>
                    <a:pt x="6300" y="18637"/>
                    <a:pt x="4500" y="20058"/>
                    <a:pt x="4950" y="20768"/>
                  </a:cubicBezTo>
                  <a:cubicBezTo>
                    <a:pt x="5400" y="21479"/>
                    <a:pt x="8100" y="21479"/>
                    <a:pt x="11250" y="21195"/>
                  </a:cubicBezTo>
                  <a:cubicBezTo>
                    <a:pt x="14400" y="20911"/>
                    <a:pt x="18000" y="20342"/>
                    <a:pt x="21600" y="1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3721100" y="638175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3708400" y="6483350"/>
              <a:ext cx="2413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10800"/>
                    <a:pt x="9853" y="21600"/>
                    <a:pt x="13453" y="21600"/>
                  </a:cubicBezTo>
                  <a:cubicBezTo>
                    <a:pt x="17053" y="21600"/>
                    <a:pt x="19326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4324080" y="6249347"/>
              <a:ext cx="247920" cy="23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79" fill="norm" stroke="1" extrusionOk="0">
                  <a:moveTo>
                    <a:pt x="12654" y="4945"/>
                  </a:moveTo>
                  <a:cubicBezTo>
                    <a:pt x="12287" y="4014"/>
                    <a:pt x="11921" y="3083"/>
                    <a:pt x="11372" y="2338"/>
                  </a:cubicBezTo>
                  <a:cubicBezTo>
                    <a:pt x="10823" y="1593"/>
                    <a:pt x="10091" y="1034"/>
                    <a:pt x="8626" y="1686"/>
                  </a:cubicBezTo>
                  <a:cubicBezTo>
                    <a:pt x="7162" y="2338"/>
                    <a:pt x="4965" y="4200"/>
                    <a:pt x="3226" y="6714"/>
                  </a:cubicBezTo>
                  <a:cubicBezTo>
                    <a:pt x="1487" y="9227"/>
                    <a:pt x="206" y="12393"/>
                    <a:pt x="23" y="14907"/>
                  </a:cubicBezTo>
                  <a:cubicBezTo>
                    <a:pt x="-160" y="17420"/>
                    <a:pt x="755" y="19283"/>
                    <a:pt x="2128" y="20307"/>
                  </a:cubicBezTo>
                  <a:cubicBezTo>
                    <a:pt x="3501" y="21331"/>
                    <a:pt x="5332" y="21517"/>
                    <a:pt x="8169" y="19748"/>
                  </a:cubicBezTo>
                  <a:cubicBezTo>
                    <a:pt x="11006" y="17979"/>
                    <a:pt x="14850" y="14255"/>
                    <a:pt x="16589" y="10903"/>
                  </a:cubicBezTo>
                  <a:cubicBezTo>
                    <a:pt x="18328" y="7551"/>
                    <a:pt x="17962" y="4572"/>
                    <a:pt x="16132" y="2710"/>
                  </a:cubicBezTo>
                  <a:cubicBezTo>
                    <a:pt x="14301" y="848"/>
                    <a:pt x="11006" y="103"/>
                    <a:pt x="8993" y="10"/>
                  </a:cubicBezTo>
                  <a:cubicBezTo>
                    <a:pt x="6979" y="-83"/>
                    <a:pt x="6247" y="476"/>
                    <a:pt x="6064" y="2245"/>
                  </a:cubicBezTo>
                  <a:cubicBezTo>
                    <a:pt x="5881" y="4014"/>
                    <a:pt x="6247" y="6993"/>
                    <a:pt x="7620" y="8855"/>
                  </a:cubicBezTo>
                  <a:cubicBezTo>
                    <a:pt x="8993" y="10717"/>
                    <a:pt x="11372" y="11462"/>
                    <a:pt x="13843" y="11369"/>
                  </a:cubicBezTo>
                  <a:cubicBezTo>
                    <a:pt x="16315" y="11276"/>
                    <a:pt x="18877" y="10345"/>
                    <a:pt x="21440" y="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4676736" y="6212040"/>
              <a:ext cx="130215" cy="23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40" fill="norm" stroke="1" extrusionOk="0">
                  <a:moveTo>
                    <a:pt x="21432" y="2175"/>
                  </a:moveTo>
                  <a:cubicBezTo>
                    <a:pt x="20038" y="1202"/>
                    <a:pt x="18645" y="229"/>
                    <a:pt x="16206" y="35"/>
                  </a:cubicBezTo>
                  <a:cubicBezTo>
                    <a:pt x="13767" y="-160"/>
                    <a:pt x="10284" y="424"/>
                    <a:pt x="6800" y="2856"/>
                  </a:cubicBezTo>
                  <a:cubicBezTo>
                    <a:pt x="3316" y="5289"/>
                    <a:pt x="-168" y="9570"/>
                    <a:pt x="6" y="12975"/>
                  </a:cubicBezTo>
                  <a:cubicBezTo>
                    <a:pt x="180" y="16381"/>
                    <a:pt x="4013" y="18910"/>
                    <a:pt x="7671" y="20175"/>
                  </a:cubicBezTo>
                  <a:cubicBezTo>
                    <a:pt x="11329" y="21440"/>
                    <a:pt x="14813" y="21440"/>
                    <a:pt x="18297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4845948" y="6235700"/>
              <a:ext cx="4355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21163" y="0"/>
                  </a:moveTo>
                  <a:cubicBezTo>
                    <a:pt x="13963" y="3600"/>
                    <a:pt x="6763" y="7200"/>
                    <a:pt x="3163" y="10516"/>
                  </a:cubicBezTo>
                  <a:cubicBezTo>
                    <a:pt x="-437" y="13832"/>
                    <a:pt x="-437" y="16863"/>
                    <a:pt x="592" y="18663"/>
                  </a:cubicBezTo>
                  <a:cubicBezTo>
                    <a:pt x="1620" y="20463"/>
                    <a:pt x="3677" y="21032"/>
                    <a:pt x="57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4933949" y="6342427"/>
              <a:ext cx="1968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181" y="11040"/>
                    <a:pt x="8361" y="1783"/>
                    <a:pt x="11961" y="240"/>
                  </a:cubicBezTo>
                  <a:cubicBezTo>
                    <a:pt x="15561" y="-1303"/>
                    <a:pt x="1858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5191869" y="6227233"/>
              <a:ext cx="281832" cy="24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16" fill="norm" stroke="1" extrusionOk="0">
                  <a:moveTo>
                    <a:pt x="12759" y="6386"/>
                  </a:moveTo>
                  <a:cubicBezTo>
                    <a:pt x="12759" y="5071"/>
                    <a:pt x="12759" y="3757"/>
                    <a:pt x="12356" y="3099"/>
                  </a:cubicBezTo>
                  <a:cubicBezTo>
                    <a:pt x="11953" y="2442"/>
                    <a:pt x="11147" y="2442"/>
                    <a:pt x="9373" y="3663"/>
                  </a:cubicBezTo>
                  <a:cubicBezTo>
                    <a:pt x="7600" y="4883"/>
                    <a:pt x="4860" y="7325"/>
                    <a:pt x="3006" y="10237"/>
                  </a:cubicBezTo>
                  <a:cubicBezTo>
                    <a:pt x="1153" y="13148"/>
                    <a:pt x="185" y="16529"/>
                    <a:pt x="24" y="18595"/>
                  </a:cubicBezTo>
                  <a:cubicBezTo>
                    <a:pt x="-137" y="20661"/>
                    <a:pt x="508" y="21412"/>
                    <a:pt x="2281" y="21506"/>
                  </a:cubicBezTo>
                  <a:cubicBezTo>
                    <a:pt x="4054" y="21600"/>
                    <a:pt x="6956" y="21037"/>
                    <a:pt x="9454" y="19064"/>
                  </a:cubicBezTo>
                  <a:cubicBezTo>
                    <a:pt x="11953" y="17092"/>
                    <a:pt x="14048" y="13711"/>
                    <a:pt x="15015" y="10612"/>
                  </a:cubicBezTo>
                  <a:cubicBezTo>
                    <a:pt x="15982" y="7513"/>
                    <a:pt x="15821" y="4696"/>
                    <a:pt x="14773" y="2817"/>
                  </a:cubicBezTo>
                  <a:cubicBezTo>
                    <a:pt x="13726" y="939"/>
                    <a:pt x="11791" y="0"/>
                    <a:pt x="10099" y="0"/>
                  </a:cubicBezTo>
                  <a:cubicBezTo>
                    <a:pt x="8406" y="0"/>
                    <a:pt x="6956" y="939"/>
                    <a:pt x="6472" y="2630"/>
                  </a:cubicBezTo>
                  <a:cubicBezTo>
                    <a:pt x="5988" y="4320"/>
                    <a:pt x="6472" y="6762"/>
                    <a:pt x="8326" y="8264"/>
                  </a:cubicBezTo>
                  <a:cubicBezTo>
                    <a:pt x="10179" y="9767"/>
                    <a:pt x="13403" y="10330"/>
                    <a:pt x="15821" y="10424"/>
                  </a:cubicBezTo>
                  <a:cubicBezTo>
                    <a:pt x="18239" y="10518"/>
                    <a:pt x="19851" y="10143"/>
                    <a:pt x="21463" y="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435600" y="6172200"/>
              <a:ext cx="107915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600" fill="norm" stroke="1" extrusionOk="0">
                  <a:moveTo>
                    <a:pt x="12000" y="0"/>
                  </a:moveTo>
                  <a:cubicBezTo>
                    <a:pt x="14400" y="3295"/>
                    <a:pt x="16800" y="6590"/>
                    <a:pt x="18600" y="9458"/>
                  </a:cubicBezTo>
                  <a:cubicBezTo>
                    <a:pt x="20400" y="12325"/>
                    <a:pt x="21600" y="14766"/>
                    <a:pt x="18400" y="16719"/>
                  </a:cubicBezTo>
                  <a:cubicBezTo>
                    <a:pt x="15200" y="18671"/>
                    <a:pt x="7600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1355485" y="7190751"/>
              <a:ext cx="187848" cy="39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349" fill="norm" stroke="1" extrusionOk="0">
                  <a:moveTo>
                    <a:pt x="15537" y="6684"/>
                  </a:moveTo>
                  <a:cubicBezTo>
                    <a:pt x="15996" y="5433"/>
                    <a:pt x="16456" y="4183"/>
                    <a:pt x="16801" y="3103"/>
                  </a:cubicBezTo>
                  <a:cubicBezTo>
                    <a:pt x="17145" y="2023"/>
                    <a:pt x="17375" y="1113"/>
                    <a:pt x="16226" y="545"/>
                  </a:cubicBezTo>
                  <a:cubicBezTo>
                    <a:pt x="15077" y="-24"/>
                    <a:pt x="12550" y="-251"/>
                    <a:pt x="9333" y="374"/>
                  </a:cubicBezTo>
                  <a:cubicBezTo>
                    <a:pt x="6116" y="1000"/>
                    <a:pt x="2209" y="2477"/>
                    <a:pt x="716" y="4069"/>
                  </a:cubicBezTo>
                  <a:cubicBezTo>
                    <a:pt x="-778" y="5661"/>
                    <a:pt x="141" y="7366"/>
                    <a:pt x="2784" y="8901"/>
                  </a:cubicBezTo>
                  <a:cubicBezTo>
                    <a:pt x="5426" y="10435"/>
                    <a:pt x="9792" y="11800"/>
                    <a:pt x="13009" y="12936"/>
                  </a:cubicBezTo>
                  <a:cubicBezTo>
                    <a:pt x="16226" y="14073"/>
                    <a:pt x="18294" y="14983"/>
                    <a:pt x="19443" y="15892"/>
                  </a:cubicBezTo>
                  <a:cubicBezTo>
                    <a:pt x="20592" y="16802"/>
                    <a:pt x="20822" y="17711"/>
                    <a:pt x="19443" y="18621"/>
                  </a:cubicBezTo>
                  <a:cubicBezTo>
                    <a:pt x="18065" y="19530"/>
                    <a:pt x="15077" y="20440"/>
                    <a:pt x="12894" y="20894"/>
                  </a:cubicBezTo>
                  <a:cubicBezTo>
                    <a:pt x="10711" y="21349"/>
                    <a:pt x="9333" y="21349"/>
                    <a:pt x="7954" y="21349"/>
                  </a:cubicBezTo>
                  <a:cubicBezTo>
                    <a:pt x="6575" y="21349"/>
                    <a:pt x="5196" y="21349"/>
                    <a:pt x="5082" y="21178"/>
                  </a:cubicBezTo>
                  <a:cubicBezTo>
                    <a:pt x="4967" y="21008"/>
                    <a:pt x="6116" y="20667"/>
                    <a:pt x="7265" y="2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1623059" y="7246754"/>
              <a:ext cx="190533" cy="30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0878" fill="norm" stroke="1" extrusionOk="0">
                  <a:moveTo>
                    <a:pt x="7170" y="5952"/>
                  </a:moveTo>
                  <a:cubicBezTo>
                    <a:pt x="6021" y="5808"/>
                    <a:pt x="4872" y="5664"/>
                    <a:pt x="4183" y="6024"/>
                  </a:cubicBezTo>
                  <a:cubicBezTo>
                    <a:pt x="3493" y="6384"/>
                    <a:pt x="3263" y="7248"/>
                    <a:pt x="3723" y="7896"/>
                  </a:cubicBezTo>
                  <a:cubicBezTo>
                    <a:pt x="4183" y="8544"/>
                    <a:pt x="5331" y="8976"/>
                    <a:pt x="7285" y="9120"/>
                  </a:cubicBezTo>
                  <a:cubicBezTo>
                    <a:pt x="9238" y="9264"/>
                    <a:pt x="11995" y="9120"/>
                    <a:pt x="14408" y="7968"/>
                  </a:cubicBezTo>
                  <a:cubicBezTo>
                    <a:pt x="16821" y="6816"/>
                    <a:pt x="18889" y="4656"/>
                    <a:pt x="19923" y="3216"/>
                  </a:cubicBezTo>
                  <a:cubicBezTo>
                    <a:pt x="20957" y="1776"/>
                    <a:pt x="20957" y="1056"/>
                    <a:pt x="19808" y="480"/>
                  </a:cubicBezTo>
                  <a:cubicBezTo>
                    <a:pt x="18659" y="-96"/>
                    <a:pt x="16361" y="-528"/>
                    <a:pt x="12914" y="1488"/>
                  </a:cubicBezTo>
                  <a:cubicBezTo>
                    <a:pt x="9468" y="3504"/>
                    <a:pt x="4872" y="7968"/>
                    <a:pt x="2344" y="11208"/>
                  </a:cubicBezTo>
                  <a:cubicBezTo>
                    <a:pt x="-183" y="14448"/>
                    <a:pt x="-643" y="16464"/>
                    <a:pt x="851" y="17976"/>
                  </a:cubicBezTo>
                  <a:cubicBezTo>
                    <a:pt x="2344" y="19488"/>
                    <a:pt x="5791" y="20496"/>
                    <a:pt x="9238" y="20784"/>
                  </a:cubicBezTo>
                  <a:cubicBezTo>
                    <a:pt x="12685" y="21072"/>
                    <a:pt x="16131" y="20640"/>
                    <a:pt x="19578" y="20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025704" y="7117799"/>
              <a:ext cx="177747" cy="47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34" fill="norm" stroke="1" extrusionOk="0">
                  <a:moveTo>
                    <a:pt x="21091" y="2308"/>
                  </a:moveTo>
                  <a:cubicBezTo>
                    <a:pt x="20840" y="1452"/>
                    <a:pt x="20589" y="595"/>
                    <a:pt x="19835" y="215"/>
                  </a:cubicBezTo>
                  <a:cubicBezTo>
                    <a:pt x="19082" y="-166"/>
                    <a:pt x="17826" y="-71"/>
                    <a:pt x="15440" y="738"/>
                  </a:cubicBezTo>
                  <a:cubicBezTo>
                    <a:pt x="13054" y="1547"/>
                    <a:pt x="9538" y="3069"/>
                    <a:pt x="6524" y="5401"/>
                  </a:cubicBezTo>
                  <a:cubicBezTo>
                    <a:pt x="3510" y="7732"/>
                    <a:pt x="998" y="10872"/>
                    <a:pt x="244" y="13441"/>
                  </a:cubicBezTo>
                  <a:cubicBezTo>
                    <a:pt x="-509" y="16010"/>
                    <a:pt x="496" y="18008"/>
                    <a:pt x="3007" y="19245"/>
                  </a:cubicBezTo>
                  <a:cubicBezTo>
                    <a:pt x="5519" y="20482"/>
                    <a:pt x="9538" y="20958"/>
                    <a:pt x="13556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300624" y="7221596"/>
              <a:ext cx="239376" cy="30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14" fill="norm" stroke="1" extrusionOk="0">
                  <a:moveTo>
                    <a:pt x="15175" y="3459"/>
                  </a:moveTo>
                  <a:cubicBezTo>
                    <a:pt x="14796" y="2714"/>
                    <a:pt x="14417" y="1969"/>
                    <a:pt x="13754" y="1448"/>
                  </a:cubicBezTo>
                  <a:cubicBezTo>
                    <a:pt x="13091" y="927"/>
                    <a:pt x="12144" y="629"/>
                    <a:pt x="10628" y="1150"/>
                  </a:cubicBezTo>
                  <a:cubicBezTo>
                    <a:pt x="9112" y="1672"/>
                    <a:pt x="7028" y="3012"/>
                    <a:pt x="5133" y="5172"/>
                  </a:cubicBezTo>
                  <a:cubicBezTo>
                    <a:pt x="3239" y="7332"/>
                    <a:pt x="1533" y="10312"/>
                    <a:pt x="681" y="12844"/>
                  </a:cubicBezTo>
                  <a:cubicBezTo>
                    <a:pt x="-172" y="15376"/>
                    <a:pt x="-172" y="17462"/>
                    <a:pt x="396" y="18877"/>
                  </a:cubicBezTo>
                  <a:cubicBezTo>
                    <a:pt x="965" y="20292"/>
                    <a:pt x="2102" y="21037"/>
                    <a:pt x="4186" y="21186"/>
                  </a:cubicBezTo>
                  <a:cubicBezTo>
                    <a:pt x="6270" y="21335"/>
                    <a:pt x="9302" y="20888"/>
                    <a:pt x="12144" y="19547"/>
                  </a:cubicBezTo>
                  <a:cubicBezTo>
                    <a:pt x="14986" y="18207"/>
                    <a:pt x="17639" y="15972"/>
                    <a:pt x="19060" y="13142"/>
                  </a:cubicBezTo>
                  <a:cubicBezTo>
                    <a:pt x="20481" y="10312"/>
                    <a:pt x="20670" y="6885"/>
                    <a:pt x="19912" y="4502"/>
                  </a:cubicBezTo>
                  <a:cubicBezTo>
                    <a:pt x="19154" y="2118"/>
                    <a:pt x="17449" y="778"/>
                    <a:pt x="15365" y="256"/>
                  </a:cubicBezTo>
                  <a:cubicBezTo>
                    <a:pt x="13281" y="-265"/>
                    <a:pt x="10817" y="33"/>
                    <a:pt x="8923" y="927"/>
                  </a:cubicBezTo>
                  <a:cubicBezTo>
                    <a:pt x="7028" y="1821"/>
                    <a:pt x="5702" y="3310"/>
                    <a:pt x="5323" y="4949"/>
                  </a:cubicBezTo>
                  <a:cubicBezTo>
                    <a:pt x="4944" y="6587"/>
                    <a:pt x="5512" y="8375"/>
                    <a:pt x="7407" y="9492"/>
                  </a:cubicBezTo>
                  <a:cubicBezTo>
                    <a:pt x="9302" y="10609"/>
                    <a:pt x="12523" y="11056"/>
                    <a:pt x="15081" y="10982"/>
                  </a:cubicBezTo>
                  <a:cubicBezTo>
                    <a:pt x="17639" y="10907"/>
                    <a:pt x="19533" y="10312"/>
                    <a:pt x="21428" y="9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414159" y="7009270"/>
              <a:ext cx="125842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8" fill="norm" stroke="1" extrusionOk="0">
                  <a:moveTo>
                    <a:pt x="7363" y="2710"/>
                  </a:moveTo>
                  <a:cubicBezTo>
                    <a:pt x="4843" y="7542"/>
                    <a:pt x="2323" y="12373"/>
                    <a:pt x="1063" y="15500"/>
                  </a:cubicBezTo>
                  <a:cubicBezTo>
                    <a:pt x="-197" y="18626"/>
                    <a:pt x="-197" y="20047"/>
                    <a:pt x="343" y="20189"/>
                  </a:cubicBezTo>
                  <a:cubicBezTo>
                    <a:pt x="883" y="20331"/>
                    <a:pt x="1963" y="19194"/>
                    <a:pt x="3403" y="16210"/>
                  </a:cubicBezTo>
                  <a:cubicBezTo>
                    <a:pt x="4843" y="13226"/>
                    <a:pt x="6643" y="8394"/>
                    <a:pt x="8263" y="5126"/>
                  </a:cubicBezTo>
                  <a:cubicBezTo>
                    <a:pt x="9883" y="1857"/>
                    <a:pt x="11323" y="152"/>
                    <a:pt x="12403" y="10"/>
                  </a:cubicBezTo>
                  <a:cubicBezTo>
                    <a:pt x="13483" y="-132"/>
                    <a:pt x="14203" y="1289"/>
                    <a:pt x="15643" y="5126"/>
                  </a:cubicBezTo>
                  <a:cubicBezTo>
                    <a:pt x="17083" y="8963"/>
                    <a:pt x="19243" y="15215"/>
                    <a:pt x="21403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567516" y="7369085"/>
              <a:ext cx="165978" cy="29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5" fill="norm" stroke="1" extrusionOk="0">
                  <a:moveTo>
                    <a:pt x="4648" y="9428"/>
                  </a:moveTo>
                  <a:cubicBezTo>
                    <a:pt x="3828" y="12645"/>
                    <a:pt x="3008" y="15862"/>
                    <a:pt x="2324" y="18007"/>
                  </a:cubicBezTo>
                  <a:cubicBezTo>
                    <a:pt x="1641" y="20151"/>
                    <a:pt x="1094" y="21224"/>
                    <a:pt x="684" y="21377"/>
                  </a:cubicBezTo>
                  <a:cubicBezTo>
                    <a:pt x="273" y="21530"/>
                    <a:pt x="0" y="20764"/>
                    <a:pt x="0" y="17624"/>
                  </a:cubicBezTo>
                  <a:cubicBezTo>
                    <a:pt x="0" y="14483"/>
                    <a:pt x="273" y="8968"/>
                    <a:pt x="684" y="5828"/>
                  </a:cubicBezTo>
                  <a:cubicBezTo>
                    <a:pt x="1094" y="2687"/>
                    <a:pt x="1641" y="1921"/>
                    <a:pt x="2324" y="1232"/>
                  </a:cubicBezTo>
                  <a:cubicBezTo>
                    <a:pt x="3008" y="543"/>
                    <a:pt x="3828" y="-70"/>
                    <a:pt x="4375" y="7"/>
                  </a:cubicBezTo>
                  <a:cubicBezTo>
                    <a:pt x="4922" y="83"/>
                    <a:pt x="5195" y="849"/>
                    <a:pt x="5878" y="2075"/>
                  </a:cubicBezTo>
                  <a:cubicBezTo>
                    <a:pt x="6562" y="3300"/>
                    <a:pt x="7656" y="4985"/>
                    <a:pt x="8749" y="6287"/>
                  </a:cubicBezTo>
                  <a:cubicBezTo>
                    <a:pt x="9843" y="7590"/>
                    <a:pt x="10937" y="8509"/>
                    <a:pt x="12714" y="8356"/>
                  </a:cubicBezTo>
                  <a:cubicBezTo>
                    <a:pt x="14491" y="8202"/>
                    <a:pt x="16952" y="6977"/>
                    <a:pt x="18592" y="5828"/>
                  </a:cubicBezTo>
                  <a:cubicBezTo>
                    <a:pt x="20233" y="4679"/>
                    <a:pt x="21053" y="3607"/>
                    <a:pt x="21327" y="3760"/>
                  </a:cubicBezTo>
                  <a:cubicBezTo>
                    <a:pt x="21600" y="3913"/>
                    <a:pt x="21327" y="5292"/>
                    <a:pt x="21053" y="8356"/>
                  </a:cubicBezTo>
                  <a:cubicBezTo>
                    <a:pt x="20780" y="11419"/>
                    <a:pt x="20506" y="16168"/>
                    <a:pt x="20233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825173" y="7386046"/>
              <a:ext cx="171602" cy="24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13" fill="norm" stroke="1" extrusionOk="0">
                  <a:moveTo>
                    <a:pt x="2442" y="4898"/>
                  </a:moveTo>
                  <a:cubicBezTo>
                    <a:pt x="1388" y="11359"/>
                    <a:pt x="335" y="17821"/>
                    <a:pt x="71" y="17913"/>
                  </a:cubicBezTo>
                  <a:cubicBezTo>
                    <a:pt x="-192" y="18005"/>
                    <a:pt x="335" y="11728"/>
                    <a:pt x="598" y="8036"/>
                  </a:cubicBezTo>
                  <a:cubicBezTo>
                    <a:pt x="862" y="4344"/>
                    <a:pt x="862" y="3236"/>
                    <a:pt x="1125" y="2128"/>
                  </a:cubicBezTo>
                  <a:cubicBezTo>
                    <a:pt x="1388" y="1021"/>
                    <a:pt x="1915" y="-87"/>
                    <a:pt x="2310" y="5"/>
                  </a:cubicBezTo>
                  <a:cubicBezTo>
                    <a:pt x="2706" y="98"/>
                    <a:pt x="2969" y="1390"/>
                    <a:pt x="3364" y="2590"/>
                  </a:cubicBezTo>
                  <a:cubicBezTo>
                    <a:pt x="3759" y="3790"/>
                    <a:pt x="4286" y="4898"/>
                    <a:pt x="6130" y="5636"/>
                  </a:cubicBezTo>
                  <a:cubicBezTo>
                    <a:pt x="7974" y="6375"/>
                    <a:pt x="11135" y="6744"/>
                    <a:pt x="13506" y="6005"/>
                  </a:cubicBezTo>
                  <a:cubicBezTo>
                    <a:pt x="15876" y="5267"/>
                    <a:pt x="17457" y="3421"/>
                    <a:pt x="18642" y="2128"/>
                  </a:cubicBezTo>
                  <a:cubicBezTo>
                    <a:pt x="19828" y="836"/>
                    <a:pt x="20618" y="98"/>
                    <a:pt x="21013" y="282"/>
                  </a:cubicBezTo>
                  <a:cubicBezTo>
                    <a:pt x="21408" y="467"/>
                    <a:pt x="21408" y="1575"/>
                    <a:pt x="21276" y="5267"/>
                  </a:cubicBezTo>
                  <a:cubicBezTo>
                    <a:pt x="21145" y="8959"/>
                    <a:pt x="20881" y="15236"/>
                    <a:pt x="20618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081823" y="7390224"/>
              <a:ext cx="171822" cy="25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11" fill="norm" stroke="1" extrusionOk="0">
                  <a:moveTo>
                    <a:pt x="20825" y="3312"/>
                  </a:moveTo>
                  <a:cubicBezTo>
                    <a:pt x="21085" y="2063"/>
                    <a:pt x="21345" y="813"/>
                    <a:pt x="20825" y="278"/>
                  </a:cubicBezTo>
                  <a:cubicBezTo>
                    <a:pt x="20304" y="-258"/>
                    <a:pt x="19003" y="-79"/>
                    <a:pt x="16010" y="1349"/>
                  </a:cubicBezTo>
                  <a:cubicBezTo>
                    <a:pt x="13017" y="2777"/>
                    <a:pt x="8333" y="5454"/>
                    <a:pt x="5340" y="8043"/>
                  </a:cubicBezTo>
                  <a:cubicBezTo>
                    <a:pt x="2347" y="10631"/>
                    <a:pt x="1046" y="13130"/>
                    <a:pt x="396" y="15005"/>
                  </a:cubicBezTo>
                  <a:cubicBezTo>
                    <a:pt x="-255" y="16879"/>
                    <a:pt x="-255" y="18129"/>
                    <a:pt x="1567" y="19111"/>
                  </a:cubicBezTo>
                  <a:cubicBezTo>
                    <a:pt x="3388" y="20092"/>
                    <a:pt x="7032" y="20806"/>
                    <a:pt x="10285" y="21074"/>
                  </a:cubicBezTo>
                  <a:cubicBezTo>
                    <a:pt x="13538" y="21342"/>
                    <a:pt x="16400" y="21163"/>
                    <a:pt x="19263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143250" y="7537450"/>
              <a:ext cx="152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397250" y="7118350"/>
              <a:ext cx="162083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0" y="0"/>
                  </a:moveTo>
                  <a:cubicBezTo>
                    <a:pt x="4101" y="1101"/>
                    <a:pt x="8203" y="2202"/>
                    <a:pt x="11894" y="3981"/>
                  </a:cubicBezTo>
                  <a:cubicBezTo>
                    <a:pt x="15585" y="5760"/>
                    <a:pt x="18866" y="8216"/>
                    <a:pt x="20233" y="10376"/>
                  </a:cubicBezTo>
                  <a:cubicBezTo>
                    <a:pt x="21600" y="12536"/>
                    <a:pt x="21053" y="14400"/>
                    <a:pt x="17909" y="16221"/>
                  </a:cubicBezTo>
                  <a:cubicBezTo>
                    <a:pt x="14765" y="18042"/>
                    <a:pt x="9023" y="19821"/>
                    <a:pt x="3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905250" y="7308850"/>
              <a:ext cx="196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3848099" y="7454900"/>
              <a:ext cx="304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7280"/>
                    <a:pt x="7800" y="12960"/>
                    <a:pt x="11400" y="9360"/>
                  </a:cubicBezTo>
                  <a:cubicBezTo>
                    <a:pt x="15000" y="5760"/>
                    <a:pt x="183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502150" y="6949987"/>
              <a:ext cx="1260248" cy="85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51" fill="norm" stroke="1" extrusionOk="0">
                  <a:moveTo>
                    <a:pt x="0" y="16563"/>
                  </a:moveTo>
                  <a:cubicBezTo>
                    <a:pt x="109" y="18056"/>
                    <a:pt x="217" y="19549"/>
                    <a:pt x="326" y="20429"/>
                  </a:cubicBezTo>
                  <a:cubicBezTo>
                    <a:pt x="434" y="21309"/>
                    <a:pt x="543" y="21576"/>
                    <a:pt x="633" y="21549"/>
                  </a:cubicBezTo>
                  <a:cubicBezTo>
                    <a:pt x="724" y="21523"/>
                    <a:pt x="796" y="21203"/>
                    <a:pt x="850" y="20083"/>
                  </a:cubicBezTo>
                  <a:cubicBezTo>
                    <a:pt x="905" y="18963"/>
                    <a:pt x="941" y="17043"/>
                    <a:pt x="977" y="15069"/>
                  </a:cubicBezTo>
                  <a:cubicBezTo>
                    <a:pt x="1013" y="13096"/>
                    <a:pt x="1049" y="11069"/>
                    <a:pt x="1158" y="9096"/>
                  </a:cubicBezTo>
                  <a:cubicBezTo>
                    <a:pt x="1266" y="7123"/>
                    <a:pt x="1447" y="5203"/>
                    <a:pt x="1574" y="3763"/>
                  </a:cubicBezTo>
                  <a:cubicBezTo>
                    <a:pt x="1701" y="2323"/>
                    <a:pt x="1773" y="1363"/>
                    <a:pt x="1755" y="776"/>
                  </a:cubicBezTo>
                  <a:cubicBezTo>
                    <a:pt x="1737" y="189"/>
                    <a:pt x="1628" y="-24"/>
                    <a:pt x="1556" y="3"/>
                  </a:cubicBezTo>
                  <a:cubicBezTo>
                    <a:pt x="1483" y="29"/>
                    <a:pt x="1447" y="296"/>
                    <a:pt x="1429" y="563"/>
                  </a:cubicBezTo>
                  <a:cubicBezTo>
                    <a:pt x="1411" y="829"/>
                    <a:pt x="1411" y="1096"/>
                    <a:pt x="1556" y="1256"/>
                  </a:cubicBezTo>
                  <a:cubicBezTo>
                    <a:pt x="1701" y="1416"/>
                    <a:pt x="1990" y="1469"/>
                    <a:pt x="2750" y="1496"/>
                  </a:cubicBezTo>
                  <a:cubicBezTo>
                    <a:pt x="3510" y="1523"/>
                    <a:pt x="4740" y="1523"/>
                    <a:pt x="6060" y="1496"/>
                  </a:cubicBezTo>
                  <a:cubicBezTo>
                    <a:pt x="7381" y="1469"/>
                    <a:pt x="8792" y="1416"/>
                    <a:pt x="10203" y="1363"/>
                  </a:cubicBezTo>
                  <a:cubicBezTo>
                    <a:pt x="11614" y="1309"/>
                    <a:pt x="13025" y="1256"/>
                    <a:pt x="14472" y="1229"/>
                  </a:cubicBezTo>
                  <a:cubicBezTo>
                    <a:pt x="15920" y="1203"/>
                    <a:pt x="17403" y="1203"/>
                    <a:pt x="18452" y="1229"/>
                  </a:cubicBezTo>
                  <a:cubicBezTo>
                    <a:pt x="19502" y="1256"/>
                    <a:pt x="20117" y="1309"/>
                    <a:pt x="20605" y="1389"/>
                  </a:cubicBezTo>
                  <a:cubicBezTo>
                    <a:pt x="21093" y="1469"/>
                    <a:pt x="21455" y="1576"/>
                    <a:pt x="21528" y="1736"/>
                  </a:cubicBezTo>
                  <a:cubicBezTo>
                    <a:pt x="21600" y="1896"/>
                    <a:pt x="21383" y="2109"/>
                    <a:pt x="21166" y="2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700588" y="7078268"/>
              <a:ext cx="265113" cy="27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72" fill="norm" stroke="1" extrusionOk="0">
                  <a:moveTo>
                    <a:pt x="10157" y="6044"/>
                  </a:moveTo>
                  <a:cubicBezTo>
                    <a:pt x="10328" y="4735"/>
                    <a:pt x="10500" y="3426"/>
                    <a:pt x="10242" y="3017"/>
                  </a:cubicBezTo>
                  <a:cubicBezTo>
                    <a:pt x="9985" y="2608"/>
                    <a:pt x="9300" y="3099"/>
                    <a:pt x="7842" y="4899"/>
                  </a:cubicBezTo>
                  <a:cubicBezTo>
                    <a:pt x="6385" y="6699"/>
                    <a:pt x="4157" y="9808"/>
                    <a:pt x="2700" y="12262"/>
                  </a:cubicBezTo>
                  <a:cubicBezTo>
                    <a:pt x="1242" y="14717"/>
                    <a:pt x="557" y="16517"/>
                    <a:pt x="214" y="17826"/>
                  </a:cubicBezTo>
                  <a:cubicBezTo>
                    <a:pt x="-129" y="19135"/>
                    <a:pt x="-129" y="19953"/>
                    <a:pt x="728" y="20526"/>
                  </a:cubicBezTo>
                  <a:cubicBezTo>
                    <a:pt x="1585" y="21099"/>
                    <a:pt x="3300" y="21426"/>
                    <a:pt x="5785" y="20444"/>
                  </a:cubicBezTo>
                  <a:cubicBezTo>
                    <a:pt x="8271" y="19462"/>
                    <a:pt x="11528" y="17171"/>
                    <a:pt x="14014" y="13899"/>
                  </a:cubicBezTo>
                  <a:cubicBezTo>
                    <a:pt x="16500" y="10626"/>
                    <a:pt x="18214" y="6371"/>
                    <a:pt x="18814" y="3835"/>
                  </a:cubicBezTo>
                  <a:cubicBezTo>
                    <a:pt x="19414" y="1299"/>
                    <a:pt x="18900" y="481"/>
                    <a:pt x="17785" y="153"/>
                  </a:cubicBezTo>
                  <a:cubicBezTo>
                    <a:pt x="16671" y="-174"/>
                    <a:pt x="14957" y="-10"/>
                    <a:pt x="12814" y="971"/>
                  </a:cubicBezTo>
                  <a:cubicBezTo>
                    <a:pt x="10671" y="1953"/>
                    <a:pt x="8100" y="3753"/>
                    <a:pt x="6557" y="5062"/>
                  </a:cubicBezTo>
                  <a:cubicBezTo>
                    <a:pt x="5014" y="6371"/>
                    <a:pt x="4500" y="7190"/>
                    <a:pt x="4585" y="7844"/>
                  </a:cubicBezTo>
                  <a:cubicBezTo>
                    <a:pt x="4671" y="8499"/>
                    <a:pt x="5357" y="8990"/>
                    <a:pt x="7500" y="9071"/>
                  </a:cubicBezTo>
                  <a:cubicBezTo>
                    <a:pt x="9642" y="9153"/>
                    <a:pt x="13242" y="8826"/>
                    <a:pt x="15814" y="8417"/>
                  </a:cubicBezTo>
                  <a:cubicBezTo>
                    <a:pt x="18385" y="8008"/>
                    <a:pt x="19928" y="7517"/>
                    <a:pt x="21471" y="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5003800" y="7085498"/>
              <a:ext cx="133350" cy="21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21600" y="3961"/>
                  </a:moveTo>
                  <a:cubicBezTo>
                    <a:pt x="21257" y="2464"/>
                    <a:pt x="20914" y="967"/>
                    <a:pt x="19886" y="326"/>
                  </a:cubicBezTo>
                  <a:cubicBezTo>
                    <a:pt x="18857" y="-316"/>
                    <a:pt x="17143" y="-102"/>
                    <a:pt x="14057" y="1823"/>
                  </a:cubicBezTo>
                  <a:cubicBezTo>
                    <a:pt x="10971" y="3747"/>
                    <a:pt x="6514" y="7383"/>
                    <a:pt x="3771" y="10484"/>
                  </a:cubicBezTo>
                  <a:cubicBezTo>
                    <a:pt x="1029" y="13585"/>
                    <a:pt x="0" y="16151"/>
                    <a:pt x="0" y="17862"/>
                  </a:cubicBezTo>
                  <a:cubicBezTo>
                    <a:pt x="0" y="19573"/>
                    <a:pt x="1029" y="20429"/>
                    <a:pt x="4457" y="20856"/>
                  </a:cubicBezTo>
                  <a:cubicBezTo>
                    <a:pt x="7886" y="21284"/>
                    <a:pt x="13714" y="21284"/>
                    <a:pt x="19543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5213350" y="7118350"/>
              <a:ext cx="254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59"/>
                    <a:pt x="10800" y="10119"/>
                    <a:pt x="7200" y="13719"/>
                  </a:cubicBezTo>
                  <a:cubicBezTo>
                    <a:pt x="3600" y="17319"/>
                    <a:pt x="180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5321300" y="722630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497020" y="7151215"/>
              <a:ext cx="243380" cy="23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68" fill="norm" stroke="1" extrusionOk="0">
                  <a:moveTo>
                    <a:pt x="11913" y="3282"/>
                  </a:moveTo>
                  <a:cubicBezTo>
                    <a:pt x="11169" y="2718"/>
                    <a:pt x="10424" y="2155"/>
                    <a:pt x="9213" y="2906"/>
                  </a:cubicBezTo>
                  <a:cubicBezTo>
                    <a:pt x="8003" y="3657"/>
                    <a:pt x="6327" y="5723"/>
                    <a:pt x="4744" y="8259"/>
                  </a:cubicBezTo>
                  <a:cubicBezTo>
                    <a:pt x="3162" y="10795"/>
                    <a:pt x="1672" y="13800"/>
                    <a:pt x="834" y="15960"/>
                  </a:cubicBezTo>
                  <a:cubicBezTo>
                    <a:pt x="-4" y="18120"/>
                    <a:pt x="-190" y="19435"/>
                    <a:pt x="182" y="20186"/>
                  </a:cubicBezTo>
                  <a:cubicBezTo>
                    <a:pt x="555" y="20937"/>
                    <a:pt x="1486" y="21125"/>
                    <a:pt x="3069" y="20843"/>
                  </a:cubicBezTo>
                  <a:cubicBezTo>
                    <a:pt x="4651" y="20562"/>
                    <a:pt x="6886" y="19810"/>
                    <a:pt x="9493" y="16899"/>
                  </a:cubicBezTo>
                  <a:cubicBezTo>
                    <a:pt x="12100" y="13988"/>
                    <a:pt x="15079" y="8916"/>
                    <a:pt x="16569" y="5911"/>
                  </a:cubicBezTo>
                  <a:cubicBezTo>
                    <a:pt x="18058" y="2906"/>
                    <a:pt x="18058" y="1967"/>
                    <a:pt x="16755" y="1122"/>
                  </a:cubicBezTo>
                  <a:cubicBezTo>
                    <a:pt x="15451" y="276"/>
                    <a:pt x="12844" y="-475"/>
                    <a:pt x="10424" y="370"/>
                  </a:cubicBezTo>
                  <a:cubicBezTo>
                    <a:pt x="8003" y="1215"/>
                    <a:pt x="5769" y="3657"/>
                    <a:pt x="4651" y="5535"/>
                  </a:cubicBezTo>
                  <a:cubicBezTo>
                    <a:pt x="3534" y="7414"/>
                    <a:pt x="3534" y="8728"/>
                    <a:pt x="5676" y="9762"/>
                  </a:cubicBezTo>
                  <a:cubicBezTo>
                    <a:pt x="7817" y="10795"/>
                    <a:pt x="12100" y="11546"/>
                    <a:pt x="15079" y="11546"/>
                  </a:cubicBezTo>
                  <a:cubicBezTo>
                    <a:pt x="18058" y="11546"/>
                    <a:pt x="19734" y="10795"/>
                    <a:pt x="21410" y="10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702300" y="7124700"/>
              <a:ext cx="14163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3388"/>
                    <a:pt x="18514" y="6776"/>
                    <a:pt x="20057" y="9600"/>
                  </a:cubicBezTo>
                  <a:cubicBezTo>
                    <a:pt x="21600" y="12424"/>
                    <a:pt x="20057" y="14682"/>
                    <a:pt x="16200" y="16588"/>
                  </a:cubicBezTo>
                  <a:cubicBezTo>
                    <a:pt x="12343" y="18494"/>
                    <a:pt x="6171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4692650" y="7442200"/>
              <a:ext cx="1009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494" y="7200"/>
                    <a:pt x="2989" y="0"/>
                    <a:pt x="4506" y="0"/>
                  </a:cubicBezTo>
                  <a:cubicBezTo>
                    <a:pt x="6023" y="0"/>
                    <a:pt x="7562" y="7200"/>
                    <a:pt x="9260" y="10800"/>
                  </a:cubicBezTo>
                  <a:cubicBezTo>
                    <a:pt x="10958" y="14400"/>
                    <a:pt x="12815" y="14400"/>
                    <a:pt x="14649" y="15600"/>
                  </a:cubicBezTo>
                  <a:cubicBezTo>
                    <a:pt x="16483" y="16800"/>
                    <a:pt x="18294" y="19200"/>
                    <a:pt x="19449" y="20400"/>
                  </a:cubicBezTo>
                  <a:cubicBezTo>
                    <a:pt x="20604" y="21600"/>
                    <a:pt x="2110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5116208" y="7562850"/>
              <a:ext cx="197095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99" fill="norm" stroke="1" extrusionOk="0">
                  <a:moveTo>
                    <a:pt x="885" y="0"/>
                  </a:moveTo>
                  <a:cubicBezTo>
                    <a:pt x="1340" y="5510"/>
                    <a:pt x="1794" y="11020"/>
                    <a:pt x="2022" y="14327"/>
                  </a:cubicBezTo>
                  <a:cubicBezTo>
                    <a:pt x="2249" y="17633"/>
                    <a:pt x="2249" y="18735"/>
                    <a:pt x="1908" y="19727"/>
                  </a:cubicBezTo>
                  <a:cubicBezTo>
                    <a:pt x="1567" y="20718"/>
                    <a:pt x="885" y="21600"/>
                    <a:pt x="430" y="21490"/>
                  </a:cubicBezTo>
                  <a:cubicBezTo>
                    <a:pt x="-25" y="21380"/>
                    <a:pt x="-252" y="20278"/>
                    <a:pt x="430" y="17633"/>
                  </a:cubicBezTo>
                  <a:cubicBezTo>
                    <a:pt x="1112" y="14988"/>
                    <a:pt x="2704" y="10800"/>
                    <a:pt x="5091" y="7824"/>
                  </a:cubicBezTo>
                  <a:cubicBezTo>
                    <a:pt x="7479" y="4849"/>
                    <a:pt x="10662" y="3086"/>
                    <a:pt x="13504" y="2645"/>
                  </a:cubicBezTo>
                  <a:cubicBezTo>
                    <a:pt x="16346" y="2204"/>
                    <a:pt x="18847" y="3086"/>
                    <a:pt x="20097" y="4739"/>
                  </a:cubicBezTo>
                  <a:cubicBezTo>
                    <a:pt x="21348" y="6392"/>
                    <a:pt x="21348" y="8816"/>
                    <a:pt x="20893" y="11461"/>
                  </a:cubicBezTo>
                  <a:cubicBezTo>
                    <a:pt x="20439" y="14106"/>
                    <a:pt x="19529" y="16971"/>
                    <a:pt x="1862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2" name="Drawing"/>
          <p:cNvGrpSpPr/>
          <p:nvPr/>
        </p:nvGrpSpPr>
        <p:grpSpPr>
          <a:xfrm>
            <a:off x="1711491" y="1947750"/>
            <a:ext cx="9736929" cy="5938309"/>
            <a:chOff x="0" y="0"/>
            <a:chExt cx="9736927" cy="5938308"/>
          </a:xfrm>
        </p:grpSpPr>
        <p:sp>
          <p:nvSpPr>
            <p:cNvPr id="2835" name="Line"/>
            <p:cNvSpPr/>
            <p:nvPr/>
          </p:nvSpPr>
          <p:spPr>
            <a:xfrm>
              <a:off x="0" y="113758"/>
              <a:ext cx="206209" cy="66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36" fill="norm" stroke="1" extrusionOk="0">
                  <a:moveTo>
                    <a:pt x="21256" y="686"/>
                  </a:moveTo>
                  <a:cubicBezTo>
                    <a:pt x="20601" y="413"/>
                    <a:pt x="19947" y="140"/>
                    <a:pt x="19074" y="38"/>
                  </a:cubicBezTo>
                  <a:cubicBezTo>
                    <a:pt x="18201" y="-64"/>
                    <a:pt x="17111" y="4"/>
                    <a:pt x="14820" y="686"/>
                  </a:cubicBezTo>
                  <a:cubicBezTo>
                    <a:pt x="12529" y="1367"/>
                    <a:pt x="9038" y="2662"/>
                    <a:pt x="6311" y="4331"/>
                  </a:cubicBezTo>
                  <a:cubicBezTo>
                    <a:pt x="3583" y="6000"/>
                    <a:pt x="1620" y="8045"/>
                    <a:pt x="638" y="10123"/>
                  </a:cubicBezTo>
                  <a:cubicBezTo>
                    <a:pt x="-344" y="12201"/>
                    <a:pt x="-344" y="14313"/>
                    <a:pt x="1729" y="16221"/>
                  </a:cubicBezTo>
                  <a:cubicBezTo>
                    <a:pt x="3801" y="18129"/>
                    <a:pt x="7947" y="19833"/>
                    <a:pt x="11111" y="20684"/>
                  </a:cubicBezTo>
                  <a:cubicBezTo>
                    <a:pt x="14274" y="21536"/>
                    <a:pt x="16456" y="21536"/>
                    <a:pt x="18638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20400" y="275436"/>
              <a:ext cx="287459" cy="43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38" fill="norm" stroke="1" extrusionOk="0">
                  <a:moveTo>
                    <a:pt x="10533" y="4016"/>
                  </a:moveTo>
                  <a:cubicBezTo>
                    <a:pt x="10533" y="3497"/>
                    <a:pt x="10533" y="2977"/>
                    <a:pt x="10612" y="2354"/>
                  </a:cubicBezTo>
                  <a:cubicBezTo>
                    <a:pt x="10691" y="1731"/>
                    <a:pt x="10848" y="1004"/>
                    <a:pt x="10454" y="693"/>
                  </a:cubicBezTo>
                  <a:cubicBezTo>
                    <a:pt x="10060" y="381"/>
                    <a:pt x="9114" y="485"/>
                    <a:pt x="7459" y="1679"/>
                  </a:cubicBezTo>
                  <a:cubicBezTo>
                    <a:pt x="5803" y="2874"/>
                    <a:pt x="3438" y="5158"/>
                    <a:pt x="1940" y="7962"/>
                  </a:cubicBezTo>
                  <a:cubicBezTo>
                    <a:pt x="443" y="10766"/>
                    <a:pt x="-188" y="14089"/>
                    <a:pt x="48" y="16322"/>
                  </a:cubicBezTo>
                  <a:cubicBezTo>
                    <a:pt x="285" y="18554"/>
                    <a:pt x="1389" y="19697"/>
                    <a:pt x="2965" y="20424"/>
                  </a:cubicBezTo>
                  <a:cubicBezTo>
                    <a:pt x="4542" y="21150"/>
                    <a:pt x="6592" y="21462"/>
                    <a:pt x="8799" y="20683"/>
                  </a:cubicBezTo>
                  <a:cubicBezTo>
                    <a:pt x="11006" y="19904"/>
                    <a:pt x="13371" y="18035"/>
                    <a:pt x="14948" y="15595"/>
                  </a:cubicBezTo>
                  <a:cubicBezTo>
                    <a:pt x="16524" y="13154"/>
                    <a:pt x="17313" y="10143"/>
                    <a:pt x="16919" y="7495"/>
                  </a:cubicBezTo>
                  <a:cubicBezTo>
                    <a:pt x="16524" y="4847"/>
                    <a:pt x="14948" y="2562"/>
                    <a:pt x="13765" y="1316"/>
                  </a:cubicBezTo>
                  <a:cubicBezTo>
                    <a:pt x="12583" y="70"/>
                    <a:pt x="11794" y="-138"/>
                    <a:pt x="10612" y="70"/>
                  </a:cubicBezTo>
                  <a:cubicBezTo>
                    <a:pt x="9430" y="277"/>
                    <a:pt x="7853" y="900"/>
                    <a:pt x="6592" y="1783"/>
                  </a:cubicBezTo>
                  <a:cubicBezTo>
                    <a:pt x="5330" y="2666"/>
                    <a:pt x="4384" y="3808"/>
                    <a:pt x="3911" y="4691"/>
                  </a:cubicBezTo>
                  <a:cubicBezTo>
                    <a:pt x="3438" y="5574"/>
                    <a:pt x="3438" y="6197"/>
                    <a:pt x="3832" y="6716"/>
                  </a:cubicBezTo>
                  <a:cubicBezTo>
                    <a:pt x="4227" y="7235"/>
                    <a:pt x="5015" y="7650"/>
                    <a:pt x="8011" y="7495"/>
                  </a:cubicBezTo>
                  <a:cubicBezTo>
                    <a:pt x="11006" y="7339"/>
                    <a:pt x="16209" y="6612"/>
                    <a:pt x="21412" y="5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555458" y="35854"/>
              <a:ext cx="120651" cy="15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5684" y="5645"/>
                  </a:moveTo>
                  <a:cubicBezTo>
                    <a:pt x="3789" y="9909"/>
                    <a:pt x="1895" y="14172"/>
                    <a:pt x="947" y="17014"/>
                  </a:cubicBezTo>
                  <a:cubicBezTo>
                    <a:pt x="0" y="19856"/>
                    <a:pt x="0" y="21277"/>
                    <a:pt x="0" y="20851"/>
                  </a:cubicBezTo>
                  <a:cubicBezTo>
                    <a:pt x="0" y="20424"/>
                    <a:pt x="0" y="18151"/>
                    <a:pt x="1137" y="14598"/>
                  </a:cubicBezTo>
                  <a:cubicBezTo>
                    <a:pt x="2274" y="11045"/>
                    <a:pt x="4547" y="6214"/>
                    <a:pt x="6442" y="3372"/>
                  </a:cubicBezTo>
                  <a:cubicBezTo>
                    <a:pt x="8337" y="530"/>
                    <a:pt x="9853" y="-323"/>
                    <a:pt x="11179" y="103"/>
                  </a:cubicBezTo>
                  <a:cubicBezTo>
                    <a:pt x="12505" y="530"/>
                    <a:pt x="13642" y="2235"/>
                    <a:pt x="15347" y="4935"/>
                  </a:cubicBezTo>
                  <a:cubicBezTo>
                    <a:pt x="17053" y="7635"/>
                    <a:pt x="19326" y="11330"/>
                    <a:pt x="21600" y="1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735374" y="578199"/>
              <a:ext cx="175685" cy="25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520" y="16048"/>
                  </a:moveTo>
                  <a:cubicBezTo>
                    <a:pt x="260" y="16933"/>
                    <a:pt x="0" y="17818"/>
                    <a:pt x="0" y="18880"/>
                  </a:cubicBezTo>
                  <a:cubicBezTo>
                    <a:pt x="0" y="19943"/>
                    <a:pt x="260" y="21182"/>
                    <a:pt x="520" y="21270"/>
                  </a:cubicBezTo>
                  <a:cubicBezTo>
                    <a:pt x="781" y="21359"/>
                    <a:pt x="1041" y="20297"/>
                    <a:pt x="1431" y="17552"/>
                  </a:cubicBezTo>
                  <a:cubicBezTo>
                    <a:pt x="1822" y="14808"/>
                    <a:pt x="2342" y="10382"/>
                    <a:pt x="2993" y="7195"/>
                  </a:cubicBezTo>
                  <a:cubicBezTo>
                    <a:pt x="3643" y="4008"/>
                    <a:pt x="4424" y="2061"/>
                    <a:pt x="5725" y="998"/>
                  </a:cubicBezTo>
                  <a:cubicBezTo>
                    <a:pt x="7027" y="-64"/>
                    <a:pt x="8848" y="-241"/>
                    <a:pt x="10019" y="290"/>
                  </a:cubicBezTo>
                  <a:cubicBezTo>
                    <a:pt x="11190" y="821"/>
                    <a:pt x="11711" y="2061"/>
                    <a:pt x="12361" y="3123"/>
                  </a:cubicBezTo>
                  <a:cubicBezTo>
                    <a:pt x="13012" y="4185"/>
                    <a:pt x="13793" y="5070"/>
                    <a:pt x="14573" y="5159"/>
                  </a:cubicBezTo>
                  <a:cubicBezTo>
                    <a:pt x="15354" y="5248"/>
                    <a:pt x="16135" y="4539"/>
                    <a:pt x="16916" y="3831"/>
                  </a:cubicBezTo>
                  <a:cubicBezTo>
                    <a:pt x="17696" y="3123"/>
                    <a:pt x="18477" y="2415"/>
                    <a:pt x="19128" y="3123"/>
                  </a:cubicBezTo>
                  <a:cubicBezTo>
                    <a:pt x="19778" y="3831"/>
                    <a:pt x="20299" y="5956"/>
                    <a:pt x="20689" y="8966"/>
                  </a:cubicBezTo>
                  <a:cubicBezTo>
                    <a:pt x="21080" y="11975"/>
                    <a:pt x="21340" y="15870"/>
                    <a:pt x="21600" y="19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1006308" y="566591"/>
              <a:ext cx="177801" cy="23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7545"/>
                  </a:moveTo>
                  <a:cubicBezTo>
                    <a:pt x="0" y="10631"/>
                    <a:pt x="0" y="13717"/>
                    <a:pt x="0" y="15935"/>
                  </a:cubicBezTo>
                  <a:cubicBezTo>
                    <a:pt x="0" y="18152"/>
                    <a:pt x="0" y="19502"/>
                    <a:pt x="0" y="19502"/>
                  </a:cubicBezTo>
                  <a:cubicBezTo>
                    <a:pt x="0" y="19502"/>
                    <a:pt x="0" y="18152"/>
                    <a:pt x="257" y="15260"/>
                  </a:cubicBezTo>
                  <a:cubicBezTo>
                    <a:pt x="514" y="12367"/>
                    <a:pt x="1029" y="7931"/>
                    <a:pt x="1543" y="4942"/>
                  </a:cubicBezTo>
                  <a:cubicBezTo>
                    <a:pt x="2057" y="1952"/>
                    <a:pt x="2571" y="410"/>
                    <a:pt x="3214" y="217"/>
                  </a:cubicBezTo>
                  <a:cubicBezTo>
                    <a:pt x="3857" y="24"/>
                    <a:pt x="4629" y="1181"/>
                    <a:pt x="5529" y="2145"/>
                  </a:cubicBezTo>
                  <a:cubicBezTo>
                    <a:pt x="6429" y="3110"/>
                    <a:pt x="7457" y="3881"/>
                    <a:pt x="8614" y="4363"/>
                  </a:cubicBezTo>
                  <a:cubicBezTo>
                    <a:pt x="9771" y="4845"/>
                    <a:pt x="11057" y="5038"/>
                    <a:pt x="12214" y="4749"/>
                  </a:cubicBezTo>
                  <a:cubicBezTo>
                    <a:pt x="13371" y="4460"/>
                    <a:pt x="14400" y="3688"/>
                    <a:pt x="15557" y="2627"/>
                  </a:cubicBezTo>
                  <a:cubicBezTo>
                    <a:pt x="16714" y="1567"/>
                    <a:pt x="18000" y="217"/>
                    <a:pt x="18771" y="24"/>
                  </a:cubicBezTo>
                  <a:cubicBezTo>
                    <a:pt x="19543" y="-169"/>
                    <a:pt x="19800" y="795"/>
                    <a:pt x="20057" y="3881"/>
                  </a:cubicBezTo>
                  <a:cubicBezTo>
                    <a:pt x="20314" y="6967"/>
                    <a:pt x="20571" y="12174"/>
                    <a:pt x="20829" y="15452"/>
                  </a:cubicBezTo>
                  <a:cubicBezTo>
                    <a:pt x="21086" y="18731"/>
                    <a:pt x="21343" y="20081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321691" y="566849"/>
              <a:ext cx="16721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72" y="185"/>
                    <a:pt x="13944" y="369"/>
                    <a:pt x="10527" y="1846"/>
                  </a:cubicBezTo>
                  <a:cubicBezTo>
                    <a:pt x="7109" y="3323"/>
                    <a:pt x="4101" y="6092"/>
                    <a:pt x="2324" y="8954"/>
                  </a:cubicBezTo>
                  <a:cubicBezTo>
                    <a:pt x="547" y="11815"/>
                    <a:pt x="0" y="14769"/>
                    <a:pt x="0" y="16708"/>
                  </a:cubicBezTo>
                  <a:cubicBezTo>
                    <a:pt x="0" y="18646"/>
                    <a:pt x="547" y="19569"/>
                    <a:pt x="3418" y="20308"/>
                  </a:cubicBezTo>
                  <a:cubicBezTo>
                    <a:pt x="6289" y="21046"/>
                    <a:pt x="11484" y="21600"/>
                    <a:pt x="14901" y="21600"/>
                  </a:cubicBezTo>
                  <a:cubicBezTo>
                    <a:pt x="18319" y="21600"/>
                    <a:pt x="19959" y="21046"/>
                    <a:pt x="21600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355558" y="67479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812758" y="446199"/>
              <a:ext cx="336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14400"/>
                    <a:pt x="9509" y="7200"/>
                    <a:pt x="13109" y="3600"/>
                  </a:cubicBezTo>
                  <a:cubicBezTo>
                    <a:pt x="16709" y="0"/>
                    <a:pt x="191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2416818" y="301329"/>
              <a:ext cx="335766" cy="30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81" fill="norm" stroke="1" extrusionOk="0">
                  <a:moveTo>
                    <a:pt x="3549" y="1716"/>
                  </a:moveTo>
                  <a:cubicBezTo>
                    <a:pt x="8216" y="1116"/>
                    <a:pt x="12883" y="516"/>
                    <a:pt x="15883" y="216"/>
                  </a:cubicBezTo>
                  <a:cubicBezTo>
                    <a:pt x="18883" y="-84"/>
                    <a:pt x="20216" y="-84"/>
                    <a:pt x="20816" y="291"/>
                  </a:cubicBezTo>
                  <a:cubicBezTo>
                    <a:pt x="21416" y="666"/>
                    <a:pt x="21283" y="1416"/>
                    <a:pt x="19816" y="2916"/>
                  </a:cubicBezTo>
                  <a:cubicBezTo>
                    <a:pt x="18349" y="4416"/>
                    <a:pt x="15549" y="6666"/>
                    <a:pt x="12416" y="9216"/>
                  </a:cubicBezTo>
                  <a:cubicBezTo>
                    <a:pt x="9283" y="11766"/>
                    <a:pt x="5816" y="14616"/>
                    <a:pt x="3749" y="16341"/>
                  </a:cubicBezTo>
                  <a:cubicBezTo>
                    <a:pt x="1683" y="18066"/>
                    <a:pt x="1016" y="18666"/>
                    <a:pt x="549" y="19341"/>
                  </a:cubicBezTo>
                  <a:cubicBezTo>
                    <a:pt x="83" y="20016"/>
                    <a:pt x="-184" y="20766"/>
                    <a:pt x="149" y="21141"/>
                  </a:cubicBezTo>
                  <a:cubicBezTo>
                    <a:pt x="483" y="21516"/>
                    <a:pt x="1416" y="21516"/>
                    <a:pt x="4016" y="21441"/>
                  </a:cubicBezTo>
                  <a:cubicBezTo>
                    <a:pt x="6616" y="21366"/>
                    <a:pt x="10883" y="21216"/>
                    <a:pt x="13816" y="21066"/>
                  </a:cubicBezTo>
                  <a:cubicBezTo>
                    <a:pt x="16749" y="20916"/>
                    <a:pt x="18349" y="20766"/>
                    <a:pt x="19949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2689868" y="547799"/>
              <a:ext cx="17699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0487" y="0"/>
                  </a:moveTo>
                  <a:cubicBezTo>
                    <a:pt x="20741" y="1662"/>
                    <a:pt x="20995" y="3323"/>
                    <a:pt x="19343" y="5954"/>
                  </a:cubicBezTo>
                  <a:cubicBezTo>
                    <a:pt x="17691" y="8585"/>
                    <a:pt x="14134" y="12185"/>
                    <a:pt x="11338" y="14262"/>
                  </a:cubicBezTo>
                  <a:cubicBezTo>
                    <a:pt x="8543" y="16338"/>
                    <a:pt x="6510" y="16892"/>
                    <a:pt x="4858" y="17031"/>
                  </a:cubicBezTo>
                  <a:cubicBezTo>
                    <a:pt x="3207" y="17169"/>
                    <a:pt x="1936" y="16892"/>
                    <a:pt x="1047" y="16062"/>
                  </a:cubicBezTo>
                  <a:cubicBezTo>
                    <a:pt x="157" y="15231"/>
                    <a:pt x="-351" y="13846"/>
                    <a:pt x="284" y="13015"/>
                  </a:cubicBezTo>
                  <a:cubicBezTo>
                    <a:pt x="920" y="12185"/>
                    <a:pt x="2698" y="11908"/>
                    <a:pt x="5748" y="13154"/>
                  </a:cubicBezTo>
                  <a:cubicBezTo>
                    <a:pt x="8797" y="14400"/>
                    <a:pt x="13117" y="17169"/>
                    <a:pt x="15913" y="18831"/>
                  </a:cubicBezTo>
                  <a:cubicBezTo>
                    <a:pt x="18708" y="20492"/>
                    <a:pt x="19978" y="21046"/>
                    <a:pt x="21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2898608" y="541449"/>
              <a:ext cx="698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716"/>
                    <a:pt x="15055" y="7432"/>
                    <a:pt x="11455" y="11032"/>
                  </a:cubicBezTo>
                  <a:cubicBezTo>
                    <a:pt x="7855" y="14632"/>
                    <a:pt x="3927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949408" y="651103"/>
              <a:ext cx="152401" cy="1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4762"/>
                  </a:moveTo>
                  <a:cubicBezTo>
                    <a:pt x="1200" y="3654"/>
                    <a:pt x="2400" y="2546"/>
                    <a:pt x="4200" y="1577"/>
                  </a:cubicBezTo>
                  <a:cubicBezTo>
                    <a:pt x="6000" y="608"/>
                    <a:pt x="8400" y="-223"/>
                    <a:pt x="9600" y="54"/>
                  </a:cubicBezTo>
                  <a:cubicBezTo>
                    <a:pt x="10800" y="331"/>
                    <a:pt x="10800" y="1715"/>
                    <a:pt x="10350" y="3931"/>
                  </a:cubicBezTo>
                  <a:cubicBezTo>
                    <a:pt x="9900" y="6146"/>
                    <a:pt x="9000" y="9192"/>
                    <a:pt x="7950" y="11408"/>
                  </a:cubicBezTo>
                  <a:cubicBezTo>
                    <a:pt x="6900" y="13623"/>
                    <a:pt x="5700" y="15008"/>
                    <a:pt x="4650" y="16531"/>
                  </a:cubicBezTo>
                  <a:cubicBezTo>
                    <a:pt x="3600" y="18054"/>
                    <a:pt x="2700" y="19715"/>
                    <a:pt x="3150" y="20546"/>
                  </a:cubicBezTo>
                  <a:cubicBezTo>
                    <a:pt x="3600" y="21377"/>
                    <a:pt x="5400" y="21377"/>
                    <a:pt x="8700" y="20685"/>
                  </a:cubicBezTo>
                  <a:cubicBezTo>
                    <a:pt x="12000" y="19992"/>
                    <a:pt x="16800" y="18608"/>
                    <a:pt x="21600" y="17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3216108" y="535099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605047" y="294748"/>
              <a:ext cx="144888" cy="32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339" fill="norm" stroke="1" extrusionOk="0">
                  <a:moveTo>
                    <a:pt x="19307" y="3303"/>
                  </a:moveTo>
                  <a:cubicBezTo>
                    <a:pt x="19011" y="2602"/>
                    <a:pt x="18715" y="1901"/>
                    <a:pt x="17087" y="1269"/>
                  </a:cubicBezTo>
                  <a:cubicBezTo>
                    <a:pt x="15460" y="638"/>
                    <a:pt x="12501" y="77"/>
                    <a:pt x="9690" y="7"/>
                  </a:cubicBezTo>
                  <a:cubicBezTo>
                    <a:pt x="6879" y="-63"/>
                    <a:pt x="4216" y="358"/>
                    <a:pt x="2293" y="2041"/>
                  </a:cubicBezTo>
                  <a:cubicBezTo>
                    <a:pt x="370" y="3724"/>
                    <a:pt x="-814" y="6669"/>
                    <a:pt x="665" y="8773"/>
                  </a:cubicBezTo>
                  <a:cubicBezTo>
                    <a:pt x="2145" y="10877"/>
                    <a:pt x="6287" y="12140"/>
                    <a:pt x="9986" y="13332"/>
                  </a:cubicBezTo>
                  <a:cubicBezTo>
                    <a:pt x="13685" y="14524"/>
                    <a:pt x="16939" y="15646"/>
                    <a:pt x="18715" y="16558"/>
                  </a:cubicBezTo>
                  <a:cubicBezTo>
                    <a:pt x="20490" y="17469"/>
                    <a:pt x="20786" y="18171"/>
                    <a:pt x="19307" y="19012"/>
                  </a:cubicBezTo>
                  <a:cubicBezTo>
                    <a:pt x="17827" y="19854"/>
                    <a:pt x="14572" y="20836"/>
                    <a:pt x="12205" y="21186"/>
                  </a:cubicBezTo>
                  <a:cubicBezTo>
                    <a:pt x="9838" y="21537"/>
                    <a:pt x="8359" y="21256"/>
                    <a:pt x="7471" y="20625"/>
                  </a:cubicBezTo>
                  <a:cubicBezTo>
                    <a:pt x="6583" y="19994"/>
                    <a:pt x="6287" y="19012"/>
                    <a:pt x="5991" y="18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833919" y="340204"/>
              <a:ext cx="175940" cy="28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52" fill="norm" stroke="1" extrusionOk="0">
                  <a:moveTo>
                    <a:pt x="1271" y="10412"/>
                  </a:moveTo>
                  <a:cubicBezTo>
                    <a:pt x="4996" y="8652"/>
                    <a:pt x="8720" y="6892"/>
                    <a:pt x="10954" y="5532"/>
                  </a:cubicBezTo>
                  <a:cubicBezTo>
                    <a:pt x="13189" y="4172"/>
                    <a:pt x="13934" y="3212"/>
                    <a:pt x="14306" y="2332"/>
                  </a:cubicBezTo>
                  <a:cubicBezTo>
                    <a:pt x="14678" y="1452"/>
                    <a:pt x="14678" y="652"/>
                    <a:pt x="14058" y="252"/>
                  </a:cubicBezTo>
                  <a:cubicBezTo>
                    <a:pt x="13437" y="-148"/>
                    <a:pt x="12196" y="-148"/>
                    <a:pt x="9837" y="812"/>
                  </a:cubicBezTo>
                  <a:cubicBezTo>
                    <a:pt x="7478" y="1772"/>
                    <a:pt x="4003" y="3692"/>
                    <a:pt x="1892" y="6812"/>
                  </a:cubicBezTo>
                  <a:cubicBezTo>
                    <a:pt x="-218" y="9932"/>
                    <a:pt x="-963" y="14252"/>
                    <a:pt x="1768" y="16812"/>
                  </a:cubicBezTo>
                  <a:cubicBezTo>
                    <a:pt x="4499" y="19372"/>
                    <a:pt x="10706" y="20172"/>
                    <a:pt x="14430" y="20652"/>
                  </a:cubicBezTo>
                  <a:cubicBezTo>
                    <a:pt x="18154" y="21132"/>
                    <a:pt x="19396" y="21292"/>
                    <a:pt x="20637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4263858" y="738299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4894114" y="264733"/>
              <a:ext cx="284145" cy="46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52" fill="norm" stroke="1" extrusionOk="0">
                  <a:moveTo>
                    <a:pt x="10682" y="3060"/>
                  </a:moveTo>
                  <a:cubicBezTo>
                    <a:pt x="11151" y="2674"/>
                    <a:pt x="11621" y="2289"/>
                    <a:pt x="11777" y="1758"/>
                  </a:cubicBezTo>
                  <a:cubicBezTo>
                    <a:pt x="11934" y="1228"/>
                    <a:pt x="11777" y="553"/>
                    <a:pt x="11308" y="215"/>
                  </a:cubicBezTo>
                  <a:cubicBezTo>
                    <a:pt x="10838" y="-122"/>
                    <a:pt x="10055" y="-122"/>
                    <a:pt x="8725" y="649"/>
                  </a:cubicBezTo>
                  <a:cubicBezTo>
                    <a:pt x="7395" y="1421"/>
                    <a:pt x="5516" y="2964"/>
                    <a:pt x="3873" y="5374"/>
                  </a:cubicBezTo>
                  <a:cubicBezTo>
                    <a:pt x="2229" y="7785"/>
                    <a:pt x="821" y="11064"/>
                    <a:pt x="273" y="13667"/>
                  </a:cubicBezTo>
                  <a:cubicBezTo>
                    <a:pt x="-275" y="16271"/>
                    <a:pt x="38" y="18199"/>
                    <a:pt x="899" y="19501"/>
                  </a:cubicBezTo>
                  <a:cubicBezTo>
                    <a:pt x="1760" y="20803"/>
                    <a:pt x="3168" y="21478"/>
                    <a:pt x="5360" y="21333"/>
                  </a:cubicBezTo>
                  <a:cubicBezTo>
                    <a:pt x="7551" y="21189"/>
                    <a:pt x="10525" y="20224"/>
                    <a:pt x="13264" y="18103"/>
                  </a:cubicBezTo>
                  <a:cubicBezTo>
                    <a:pt x="16003" y="15982"/>
                    <a:pt x="18508" y="12703"/>
                    <a:pt x="19838" y="10051"/>
                  </a:cubicBezTo>
                  <a:cubicBezTo>
                    <a:pt x="21168" y="7399"/>
                    <a:pt x="21325" y="5374"/>
                    <a:pt x="20386" y="3735"/>
                  </a:cubicBezTo>
                  <a:cubicBezTo>
                    <a:pt x="19447" y="2096"/>
                    <a:pt x="17412" y="842"/>
                    <a:pt x="15221" y="360"/>
                  </a:cubicBezTo>
                  <a:cubicBezTo>
                    <a:pt x="13029" y="-122"/>
                    <a:pt x="10682" y="167"/>
                    <a:pt x="8490" y="1083"/>
                  </a:cubicBezTo>
                  <a:cubicBezTo>
                    <a:pt x="6299" y="1999"/>
                    <a:pt x="4264" y="3542"/>
                    <a:pt x="3638" y="4989"/>
                  </a:cubicBezTo>
                  <a:cubicBezTo>
                    <a:pt x="3012" y="6435"/>
                    <a:pt x="3795" y="7785"/>
                    <a:pt x="6142" y="8701"/>
                  </a:cubicBezTo>
                  <a:cubicBezTo>
                    <a:pt x="8490" y="9617"/>
                    <a:pt x="12403" y="10099"/>
                    <a:pt x="15142" y="10099"/>
                  </a:cubicBezTo>
                  <a:cubicBezTo>
                    <a:pt x="17882" y="10099"/>
                    <a:pt x="19447" y="9617"/>
                    <a:pt x="21012" y="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5036071" y="0"/>
              <a:ext cx="161238" cy="16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027" fill="norm" stroke="1" extrusionOk="0">
                  <a:moveTo>
                    <a:pt x="5379" y="9361"/>
                  </a:moveTo>
                  <a:cubicBezTo>
                    <a:pt x="3696" y="12407"/>
                    <a:pt x="2013" y="15454"/>
                    <a:pt x="1031" y="17669"/>
                  </a:cubicBezTo>
                  <a:cubicBezTo>
                    <a:pt x="50" y="19884"/>
                    <a:pt x="-231" y="21269"/>
                    <a:pt x="190" y="20992"/>
                  </a:cubicBezTo>
                  <a:cubicBezTo>
                    <a:pt x="611" y="20715"/>
                    <a:pt x="1733" y="18777"/>
                    <a:pt x="3696" y="15315"/>
                  </a:cubicBezTo>
                  <a:cubicBezTo>
                    <a:pt x="5660" y="11854"/>
                    <a:pt x="8465" y="6869"/>
                    <a:pt x="10569" y="3823"/>
                  </a:cubicBezTo>
                  <a:cubicBezTo>
                    <a:pt x="12673" y="777"/>
                    <a:pt x="14075" y="-331"/>
                    <a:pt x="15198" y="84"/>
                  </a:cubicBezTo>
                  <a:cubicBezTo>
                    <a:pt x="16320" y="500"/>
                    <a:pt x="17161" y="2438"/>
                    <a:pt x="18143" y="6177"/>
                  </a:cubicBezTo>
                  <a:cubicBezTo>
                    <a:pt x="19125" y="9915"/>
                    <a:pt x="20247" y="15454"/>
                    <a:pt x="21369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5267691" y="591148"/>
              <a:ext cx="198905" cy="28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65" fill="norm" stroke="1" extrusionOk="0">
                  <a:moveTo>
                    <a:pt x="1989" y="11907"/>
                  </a:moveTo>
                  <a:cubicBezTo>
                    <a:pt x="1535" y="13957"/>
                    <a:pt x="1080" y="16006"/>
                    <a:pt x="739" y="17741"/>
                  </a:cubicBezTo>
                  <a:cubicBezTo>
                    <a:pt x="398" y="19475"/>
                    <a:pt x="170" y="20894"/>
                    <a:pt x="57" y="21131"/>
                  </a:cubicBezTo>
                  <a:cubicBezTo>
                    <a:pt x="-57" y="21367"/>
                    <a:pt x="-57" y="20421"/>
                    <a:pt x="625" y="17189"/>
                  </a:cubicBezTo>
                  <a:cubicBezTo>
                    <a:pt x="1307" y="13957"/>
                    <a:pt x="2671" y="8439"/>
                    <a:pt x="3808" y="5049"/>
                  </a:cubicBezTo>
                  <a:cubicBezTo>
                    <a:pt x="4945" y="1659"/>
                    <a:pt x="5855" y="398"/>
                    <a:pt x="6650" y="82"/>
                  </a:cubicBezTo>
                  <a:cubicBezTo>
                    <a:pt x="7446" y="-233"/>
                    <a:pt x="8128" y="398"/>
                    <a:pt x="8697" y="1344"/>
                  </a:cubicBezTo>
                  <a:cubicBezTo>
                    <a:pt x="9265" y="2290"/>
                    <a:pt x="9720" y="3551"/>
                    <a:pt x="10402" y="4497"/>
                  </a:cubicBezTo>
                  <a:cubicBezTo>
                    <a:pt x="11084" y="5443"/>
                    <a:pt x="11994" y="6074"/>
                    <a:pt x="13471" y="5916"/>
                  </a:cubicBezTo>
                  <a:cubicBezTo>
                    <a:pt x="14949" y="5758"/>
                    <a:pt x="16996" y="4812"/>
                    <a:pt x="18474" y="4103"/>
                  </a:cubicBezTo>
                  <a:cubicBezTo>
                    <a:pt x="19951" y="3393"/>
                    <a:pt x="20861" y="2920"/>
                    <a:pt x="21202" y="3314"/>
                  </a:cubicBezTo>
                  <a:cubicBezTo>
                    <a:pt x="21543" y="3709"/>
                    <a:pt x="21316" y="4970"/>
                    <a:pt x="20861" y="6862"/>
                  </a:cubicBezTo>
                  <a:cubicBezTo>
                    <a:pt x="20406" y="8754"/>
                    <a:pt x="19724" y="11276"/>
                    <a:pt x="19724" y="12853"/>
                  </a:cubicBezTo>
                  <a:cubicBezTo>
                    <a:pt x="19724" y="14430"/>
                    <a:pt x="20406" y="15060"/>
                    <a:pt x="21088" y="15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5534708" y="628233"/>
              <a:ext cx="182937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4369" y="3836"/>
                  </a:moveTo>
                  <a:cubicBezTo>
                    <a:pt x="2879" y="9084"/>
                    <a:pt x="1390" y="14333"/>
                    <a:pt x="645" y="17462"/>
                  </a:cubicBezTo>
                  <a:cubicBezTo>
                    <a:pt x="-100" y="20591"/>
                    <a:pt x="-100" y="21600"/>
                    <a:pt x="148" y="21600"/>
                  </a:cubicBezTo>
                  <a:cubicBezTo>
                    <a:pt x="397" y="21600"/>
                    <a:pt x="893" y="20591"/>
                    <a:pt x="1514" y="18067"/>
                  </a:cubicBezTo>
                  <a:cubicBezTo>
                    <a:pt x="2134" y="15544"/>
                    <a:pt x="2879" y="11507"/>
                    <a:pt x="3500" y="8579"/>
                  </a:cubicBezTo>
                  <a:cubicBezTo>
                    <a:pt x="4121" y="5652"/>
                    <a:pt x="4617" y="3836"/>
                    <a:pt x="4866" y="3432"/>
                  </a:cubicBezTo>
                  <a:cubicBezTo>
                    <a:pt x="5114" y="3028"/>
                    <a:pt x="5114" y="4037"/>
                    <a:pt x="5734" y="4643"/>
                  </a:cubicBezTo>
                  <a:cubicBezTo>
                    <a:pt x="6355" y="5249"/>
                    <a:pt x="7597" y="5450"/>
                    <a:pt x="9334" y="4946"/>
                  </a:cubicBezTo>
                  <a:cubicBezTo>
                    <a:pt x="11072" y="4441"/>
                    <a:pt x="13307" y="3230"/>
                    <a:pt x="15293" y="2120"/>
                  </a:cubicBezTo>
                  <a:cubicBezTo>
                    <a:pt x="17279" y="1009"/>
                    <a:pt x="19017" y="0"/>
                    <a:pt x="20010" y="0"/>
                  </a:cubicBezTo>
                  <a:cubicBezTo>
                    <a:pt x="21003" y="0"/>
                    <a:pt x="21252" y="1009"/>
                    <a:pt x="21376" y="3836"/>
                  </a:cubicBezTo>
                  <a:cubicBezTo>
                    <a:pt x="21500" y="6662"/>
                    <a:pt x="21500" y="11305"/>
                    <a:pt x="21252" y="14434"/>
                  </a:cubicBezTo>
                  <a:cubicBezTo>
                    <a:pt x="21003" y="17563"/>
                    <a:pt x="20507" y="19178"/>
                    <a:pt x="20010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5856220" y="662099"/>
              <a:ext cx="12213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19693" y="1440"/>
                  </a:moveTo>
                  <a:cubicBezTo>
                    <a:pt x="18253" y="720"/>
                    <a:pt x="16813" y="0"/>
                    <a:pt x="15193" y="0"/>
                  </a:cubicBezTo>
                  <a:cubicBezTo>
                    <a:pt x="13573" y="0"/>
                    <a:pt x="11773" y="720"/>
                    <a:pt x="8893" y="3240"/>
                  </a:cubicBezTo>
                  <a:cubicBezTo>
                    <a:pt x="6013" y="5760"/>
                    <a:pt x="2053" y="10080"/>
                    <a:pt x="613" y="13320"/>
                  </a:cubicBezTo>
                  <a:cubicBezTo>
                    <a:pt x="-827" y="16560"/>
                    <a:pt x="253" y="18720"/>
                    <a:pt x="4033" y="19920"/>
                  </a:cubicBezTo>
                  <a:cubicBezTo>
                    <a:pt x="7813" y="21120"/>
                    <a:pt x="14293" y="21360"/>
                    <a:pt x="207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5908508" y="719249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280"/>
                    <a:pt x="4431" y="12960"/>
                    <a:pt x="8031" y="9360"/>
                  </a:cubicBezTo>
                  <a:cubicBezTo>
                    <a:pt x="11631" y="5760"/>
                    <a:pt x="1661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6213308" y="528749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4400"/>
                    <a:pt x="6353" y="7200"/>
                    <a:pt x="9953" y="3600"/>
                  </a:cubicBezTo>
                  <a:cubicBezTo>
                    <a:pt x="13553" y="0"/>
                    <a:pt x="175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6333958" y="446199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420"/>
                    <a:pt x="2880" y="6840"/>
                    <a:pt x="6480" y="10440"/>
                  </a:cubicBezTo>
                  <a:cubicBezTo>
                    <a:pt x="10080" y="14040"/>
                    <a:pt x="15840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6803858" y="391166"/>
              <a:ext cx="283688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0" y="5264"/>
                  </a:moveTo>
                  <a:cubicBezTo>
                    <a:pt x="318" y="4356"/>
                    <a:pt x="635" y="3449"/>
                    <a:pt x="2700" y="2632"/>
                  </a:cubicBezTo>
                  <a:cubicBezTo>
                    <a:pt x="4765" y="1815"/>
                    <a:pt x="8576" y="1089"/>
                    <a:pt x="11356" y="635"/>
                  </a:cubicBezTo>
                  <a:cubicBezTo>
                    <a:pt x="14135" y="182"/>
                    <a:pt x="15882" y="0"/>
                    <a:pt x="17471" y="0"/>
                  </a:cubicBezTo>
                  <a:cubicBezTo>
                    <a:pt x="19059" y="0"/>
                    <a:pt x="20488" y="182"/>
                    <a:pt x="21044" y="726"/>
                  </a:cubicBezTo>
                  <a:cubicBezTo>
                    <a:pt x="21600" y="1271"/>
                    <a:pt x="21282" y="2178"/>
                    <a:pt x="19218" y="4266"/>
                  </a:cubicBezTo>
                  <a:cubicBezTo>
                    <a:pt x="17153" y="6353"/>
                    <a:pt x="13341" y="9620"/>
                    <a:pt x="10403" y="12071"/>
                  </a:cubicBezTo>
                  <a:cubicBezTo>
                    <a:pt x="7465" y="14521"/>
                    <a:pt x="5400" y="16155"/>
                    <a:pt x="3971" y="17425"/>
                  </a:cubicBezTo>
                  <a:cubicBezTo>
                    <a:pt x="2541" y="18696"/>
                    <a:pt x="1747" y="19603"/>
                    <a:pt x="1747" y="20239"/>
                  </a:cubicBezTo>
                  <a:cubicBezTo>
                    <a:pt x="1747" y="20874"/>
                    <a:pt x="2541" y="21237"/>
                    <a:pt x="5559" y="21418"/>
                  </a:cubicBezTo>
                  <a:cubicBezTo>
                    <a:pt x="8576" y="21600"/>
                    <a:pt x="13818" y="21600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7019762" y="630349"/>
              <a:ext cx="15874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17904" y="0"/>
                  </a:moveTo>
                  <a:cubicBezTo>
                    <a:pt x="14494" y="5280"/>
                    <a:pt x="11083" y="10560"/>
                    <a:pt x="8668" y="13680"/>
                  </a:cubicBezTo>
                  <a:cubicBezTo>
                    <a:pt x="6252" y="16800"/>
                    <a:pt x="4831" y="17760"/>
                    <a:pt x="3410" y="18000"/>
                  </a:cubicBezTo>
                  <a:cubicBezTo>
                    <a:pt x="1989" y="18240"/>
                    <a:pt x="568" y="17760"/>
                    <a:pt x="141" y="16320"/>
                  </a:cubicBezTo>
                  <a:cubicBezTo>
                    <a:pt x="-285" y="14880"/>
                    <a:pt x="283" y="12480"/>
                    <a:pt x="1420" y="11520"/>
                  </a:cubicBezTo>
                  <a:cubicBezTo>
                    <a:pt x="2557" y="10560"/>
                    <a:pt x="4262" y="11040"/>
                    <a:pt x="7673" y="12960"/>
                  </a:cubicBezTo>
                  <a:cubicBezTo>
                    <a:pt x="11083" y="14880"/>
                    <a:pt x="16199" y="18240"/>
                    <a:pt x="21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7146758" y="604949"/>
              <a:ext cx="133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662"/>
                    <a:pt x="14743" y="3323"/>
                    <a:pt x="11143" y="6923"/>
                  </a:cubicBezTo>
                  <a:cubicBezTo>
                    <a:pt x="7543" y="10523"/>
                    <a:pt x="3771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7254708" y="754439"/>
              <a:ext cx="114301" cy="12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655"/>
                  </a:moveTo>
                  <a:cubicBezTo>
                    <a:pt x="2000" y="1575"/>
                    <a:pt x="4000" y="495"/>
                    <a:pt x="6000" y="135"/>
                  </a:cubicBezTo>
                  <a:cubicBezTo>
                    <a:pt x="8000" y="-225"/>
                    <a:pt x="10000" y="135"/>
                    <a:pt x="11200" y="1215"/>
                  </a:cubicBezTo>
                  <a:cubicBezTo>
                    <a:pt x="12400" y="2295"/>
                    <a:pt x="12800" y="4095"/>
                    <a:pt x="11600" y="6255"/>
                  </a:cubicBezTo>
                  <a:cubicBezTo>
                    <a:pt x="10400" y="8415"/>
                    <a:pt x="7600" y="10935"/>
                    <a:pt x="5200" y="13095"/>
                  </a:cubicBezTo>
                  <a:cubicBezTo>
                    <a:pt x="2800" y="15255"/>
                    <a:pt x="800" y="17055"/>
                    <a:pt x="800" y="18495"/>
                  </a:cubicBezTo>
                  <a:cubicBezTo>
                    <a:pt x="800" y="19935"/>
                    <a:pt x="2800" y="21015"/>
                    <a:pt x="6600" y="21195"/>
                  </a:cubicBezTo>
                  <a:cubicBezTo>
                    <a:pt x="10400" y="21375"/>
                    <a:pt x="16000" y="20655"/>
                    <a:pt x="21600" y="19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7489658" y="63669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7710593" y="332741"/>
              <a:ext cx="147627" cy="35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221" fill="norm" stroke="1" extrusionOk="0">
                  <a:moveTo>
                    <a:pt x="15944" y="6851"/>
                  </a:moveTo>
                  <a:cubicBezTo>
                    <a:pt x="16819" y="5445"/>
                    <a:pt x="17695" y="4039"/>
                    <a:pt x="18279" y="2952"/>
                  </a:cubicBezTo>
                  <a:cubicBezTo>
                    <a:pt x="18863" y="1866"/>
                    <a:pt x="19155" y="1099"/>
                    <a:pt x="18571" y="588"/>
                  </a:cubicBezTo>
                  <a:cubicBezTo>
                    <a:pt x="17987" y="77"/>
                    <a:pt x="16528" y="-179"/>
                    <a:pt x="13317" y="141"/>
                  </a:cubicBezTo>
                  <a:cubicBezTo>
                    <a:pt x="10106" y="460"/>
                    <a:pt x="5144" y="1355"/>
                    <a:pt x="2371" y="2441"/>
                  </a:cubicBezTo>
                  <a:cubicBezTo>
                    <a:pt x="-402" y="3528"/>
                    <a:pt x="-986" y="4806"/>
                    <a:pt x="1933" y="6914"/>
                  </a:cubicBezTo>
                  <a:cubicBezTo>
                    <a:pt x="4852" y="9023"/>
                    <a:pt x="11273" y="11963"/>
                    <a:pt x="15214" y="14072"/>
                  </a:cubicBezTo>
                  <a:cubicBezTo>
                    <a:pt x="19155" y="16181"/>
                    <a:pt x="20614" y="17459"/>
                    <a:pt x="20322" y="18609"/>
                  </a:cubicBezTo>
                  <a:cubicBezTo>
                    <a:pt x="20030" y="19759"/>
                    <a:pt x="17987" y="20782"/>
                    <a:pt x="15506" y="21101"/>
                  </a:cubicBezTo>
                  <a:cubicBezTo>
                    <a:pt x="13025" y="21421"/>
                    <a:pt x="10106" y="21038"/>
                    <a:pt x="7187" y="20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7902408" y="369068"/>
              <a:ext cx="266701" cy="27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1450"/>
                  </a:moveTo>
                  <a:cubicBezTo>
                    <a:pt x="2400" y="11615"/>
                    <a:pt x="4800" y="11780"/>
                    <a:pt x="7200" y="10296"/>
                  </a:cubicBezTo>
                  <a:cubicBezTo>
                    <a:pt x="9600" y="8812"/>
                    <a:pt x="12000" y="5679"/>
                    <a:pt x="13200" y="3700"/>
                  </a:cubicBezTo>
                  <a:cubicBezTo>
                    <a:pt x="14400" y="1722"/>
                    <a:pt x="14400" y="897"/>
                    <a:pt x="13971" y="403"/>
                  </a:cubicBezTo>
                  <a:cubicBezTo>
                    <a:pt x="13543" y="-92"/>
                    <a:pt x="12686" y="-257"/>
                    <a:pt x="10714" y="650"/>
                  </a:cubicBezTo>
                  <a:cubicBezTo>
                    <a:pt x="8743" y="1557"/>
                    <a:pt x="5657" y="3535"/>
                    <a:pt x="3686" y="6091"/>
                  </a:cubicBezTo>
                  <a:cubicBezTo>
                    <a:pt x="1714" y="8647"/>
                    <a:pt x="857" y="11780"/>
                    <a:pt x="1286" y="14253"/>
                  </a:cubicBezTo>
                  <a:cubicBezTo>
                    <a:pt x="1714" y="16726"/>
                    <a:pt x="3429" y="18540"/>
                    <a:pt x="7029" y="19612"/>
                  </a:cubicBezTo>
                  <a:cubicBezTo>
                    <a:pt x="10629" y="20683"/>
                    <a:pt x="16114" y="21013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8143708" y="160449"/>
              <a:ext cx="209825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6416" y="0"/>
                  </a:moveTo>
                  <a:cubicBezTo>
                    <a:pt x="9838" y="2447"/>
                    <a:pt x="13259" y="4893"/>
                    <a:pt x="15826" y="7165"/>
                  </a:cubicBezTo>
                  <a:cubicBezTo>
                    <a:pt x="18392" y="9437"/>
                    <a:pt x="20103" y="11534"/>
                    <a:pt x="20851" y="13421"/>
                  </a:cubicBezTo>
                  <a:cubicBezTo>
                    <a:pt x="21600" y="15309"/>
                    <a:pt x="21386" y="16986"/>
                    <a:pt x="17750" y="18315"/>
                  </a:cubicBezTo>
                  <a:cubicBezTo>
                    <a:pt x="14115" y="19643"/>
                    <a:pt x="7057" y="20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22723" y="1969721"/>
              <a:ext cx="154936" cy="49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529" fill="norm" stroke="1" extrusionOk="0">
                  <a:moveTo>
                    <a:pt x="19099" y="848"/>
                  </a:moveTo>
                  <a:cubicBezTo>
                    <a:pt x="17962" y="480"/>
                    <a:pt x="16825" y="113"/>
                    <a:pt x="15546" y="21"/>
                  </a:cubicBezTo>
                  <a:cubicBezTo>
                    <a:pt x="14267" y="-71"/>
                    <a:pt x="12846" y="113"/>
                    <a:pt x="10572" y="1170"/>
                  </a:cubicBezTo>
                  <a:cubicBezTo>
                    <a:pt x="8299" y="2227"/>
                    <a:pt x="5172" y="4157"/>
                    <a:pt x="2899" y="6731"/>
                  </a:cubicBezTo>
                  <a:cubicBezTo>
                    <a:pt x="625" y="9304"/>
                    <a:pt x="-796" y="12521"/>
                    <a:pt x="483" y="15003"/>
                  </a:cubicBezTo>
                  <a:cubicBezTo>
                    <a:pt x="1762" y="17485"/>
                    <a:pt x="5741" y="19231"/>
                    <a:pt x="9578" y="20196"/>
                  </a:cubicBezTo>
                  <a:cubicBezTo>
                    <a:pt x="13415" y="21161"/>
                    <a:pt x="17109" y="21345"/>
                    <a:pt x="20804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509290" y="2082247"/>
              <a:ext cx="184420" cy="29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91" fill="norm" stroke="1" extrusionOk="0">
                  <a:moveTo>
                    <a:pt x="13303" y="1974"/>
                  </a:moveTo>
                  <a:cubicBezTo>
                    <a:pt x="12332" y="1369"/>
                    <a:pt x="11361" y="765"/>
                    <a:pt x="10269" y="388"/>
                  </a:cubicBezTo>
                  <a:cubicBezTo>
                    <a:pt x="9177" y="10"/>
                    <a:pt x="7964" y="-141"/>
                    <a:pt x="6993" y="161"/>
                  </a:cubicBezTo>
                  <a:cubicBezTo>
                    <a:pt x="6022" y="463"/>
                    <a:pt x="5294" y="1218"/>
                    <a:pt x="4081" y="3409"/>
                  </a:cubicBezTo>
                  <a:cubicBezTo>
                    <a:pt x="2867" y="5599"/>
                    <a:pt x="1168" y="9224"/>
                    <a:pt x="440" y="12245"/>
                  </a:cubicBezTo>
                  <a:cubicBezTo>
                    <a:pt x="-288" y="15266"/>
                    <a:pt x="-45" y="17683"/>
                    <a:pt x="683" y="19193"/>
                  </a:cubicBezTo>
                  <a:cubicBezTo>
                    <a:pt x="1411" y="20704"/>
                    <a:pt x="2624" y="21308"/>
                    <a:pt x="4566" y="21383"/>
                  </a:cubicBezTo>
                  <a:cubicBezTo>
                    <a:pt x="6508" y="21459"/>
                    <a:pt x="9177" y="21006"/>
                    <a:pt x="12090" y="19042"/>
                  </a:cubicBezTo>
                  <a:cubicBezTo>
                    <a:pt x="15002" y="17079"/>
                    <a:pt x="18157" y="13604"/>
                    <a:pt x="19734" y="10583"/>
                  </a:cubicBezTo>
                  <a:cubicBezTo>
                    <a:pt x="21312" y="7562"/>
                    <a:pt x="21312" y="4995"/>
                    <a:pt x="20948" y="3409"/>
                  </a:cubicBezTo>
                  <a:cubicBezTo>
                    <a:pt x="20584" y="1823"/>
                    <a:pt x="19856" y="1218"/>
                    <a:pt x="18885" y="841"/>
                  </a:cubicBezTo>
                  <a:cubicBezTo>
                    <a:pt x="17914" y="463"/>
                    <a:pt x="16701" y="312"/>
                    <a:pt x="15487" y="312"/>
                  </a:cubicBezTo>
                  <a:cubicBezTo>
                    <a:pt x="14274" y="312"/>
                    <a:pt x="13060" y="463"/>
                    <a:pt x="12575" y="916"/>
                  </a:cubicBezTo>
                  <a:cubicBezTo>
                    <a:pt x="12090" y="1369"/>
                    <a:pt x="12332" y="2125"/>
                    <a:pt x="12575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71358" y="2287699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928887" y="2006036"/>
              <a:ext cx="118533" cy="38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04" fill="norm" stroke="1" extrusionOk="0">
                  <a:moveTo>
                    <a:pt x="18090" y="2577"/>
                  </a:moveTo>
                  <a:cubicBezTo>
                    <a:pt x="18463" y="1526"/>
                    <a:pt x="18835" y="476"/>
                    <a:pt x="18276" y="125"/>
                  </a:cubicBezTo>
                  <a:cubicBezTo>
                    <a:pt x="17718" y="-225"/>
                    <a:pt x="16228" y="125"/>
                    <a:pt x="13435" y="1643"/>
                  </a:cubicBezTo>
                  <a:cubicBezTo>
                    <a:pt x="10642" y="3161"/>
                    <a:pt x="6545" y="5846"/>
                    <a:pt x="3939" y="8532"/>
                  </a:cubicBezTo>
                  <a:cubicBezTo>
                    <a:pt x="1332" y="11217"/>
                    <a:pt x="214" y="13903"/>
                    <a:pt x="28" y="15829"/>
                  </a:cubicBezTo>
                  <a:cubicBezTo>
                    <a:pt x="-158" y="17756"/>
                    <a:pt x="587" y="18923"/>
                    <a:pt x="1704" y="19682"/>
                  </a:cubicBezTo>
                  <a:cubicBezTo>
                    <a:pt x="2821" y="20441"/>
                    <a:pt x="4311" y="20791"/>
                    <a:pt x="6545" y="21025"/>
                  </a:cubicBezTo>
                  <a:cubicBezTo>
                    <a:pt x="8780" y="21258"/>
                    <a:pt x="11759" y="21375"/>
                    <a:pt x="13994" y="21258"/>
                  </a:cubicBezTo>
                  <a:cubicBezTo>
                    <a:pt x="16228" y="21141"/>
                    <a:pt x="17718" y="20791"/>
                    <a:pt x="19021" y="19916"/>
                  </a:cubicBezTo>
                  <a:cubicBezTo>
                    <a:pt x="20325" y="19040"/>
                    <a:pt x="21442" y="17639"/>
                    <a:pt x="20511" y="16413"/>
                  </a:cubicBezTo>
                  <a:cubicBezTo>
                    <a:pt x="19580" y="15187"/>
                    <a:pt x="16601" y="14136"/>
                    <a:pt x="13435" y="13611"/>
                  </a:cubicBezTo>
                  <a:cubicBezTo>
                    <a:pt x="10270" y="13085"/>
                    <a:pt x="6918" y="13085"/>
                    <a:pt x="3566" y="13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1323808" y="2224199"/>
              <a:ext cx="311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6800"/>
                    <a:pt x="8816" y="12000"/>
                    <a:pt x="12416" y="8400"/>
                  </a:cubicBezTo>
                  <a:cubicBezTo>
                    <a:pt x="16016" y="4800"/>
                    <a:pt x="1880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2079458" y="1970199"/>
              <a:ext cx="423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33"/>
                    <a:pt x="21600" y="7467"/>
                    <a:pt x="21600" y="11067"/>
                  </a:cubicBezTo>
                  <a:cubicBezTo>
                    <a:pt x="21600" y="14667"/>
                    <a:pt x="10800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2200108" y="216069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2294227" y="1977495"/>
              <a:ext cx="146388" cy="36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45" fill="norm" stroke="1" extrusionOk="0">
                  <a:moveTo>
                    <a:pt x="15902" y="6276"/>
                  </a:moveTo>
                  <a:cubicBezTo>
                    <a:pt x="16210" y="4538"/>
                    <a:pt x="16519" y="2800"/>
                    <a:pt x="16210" y="1683"/>
                  </a:cubicBezTo>
                  <a:cubicBezTo>
                    <a:pt x="15902" y="566"/>
                    <a:pt x="14976" y="69"/>
                    <a:pt x="12816" y="7"/>
                  </a:cubicBezTo>
                  <a:cubicBezTo>
                    <a:pt x="10656" y="-55"/>
                    <a:pt x="7262" y="317"/>
                    <a:pt x="4639" y="1186"/>
                  </a:cubicBezTo>
                  <a:cubicBezTo>
                    <a:pt x="2016" y="2055"/>
                    <a:pt x="165" y="3421"/>
                    <a:pt x="10" y="4662"/>
                  </a:cubicBezTo>
                  <a:cubicBezTo>
                    <a:pt x="-144" y="5904"/>
                    <a:pt x="1399" y="7021"/>
                    <a:pt x="4793" y="7021"/>
                  </a:cubicBezTo>
                  <a:cubicBezTo>
                    <a:pt x="8187" y="7021"/>
                    <a:pt x="13433" y="5904"/>
                    <a:pt x="16519" y="5097"/>
                  </a:cubicBezTo>
                  <a:cubicBezTo>
                    <a:pt x="19605" y="4290"/>
                    <a:pt x="20530" y="3793"/>
                    <a:pt x="20993" y="3855"/>
                  </a:cubicBezTo>
                  <a:cubicBezTo>
                    <a:pt x="21456" y="3917"/>
                    <a:pt x="21456" y="4538"/>
                    <a:pt x="20993" y="6648"/>
                  </a:cubicBezTo>
                  <a:cubicBezTo>
                    <a:pt x="20530" y="8759"/>
                    <a:pt x="19605" y="12359"/>
                    <a:pt x="18525" y="15090"/>
                  </a:cubicBezTo>
                  <a:cubicBezTo>
                    <a:pt x="17445" y="17821"/>
                    <a:pt x="16210" y="19683"/>
                    <a:pt x="14976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2543008" y="1963849"/>
              <a:ext cx="152401" cy="36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5900" y="1249"/>
                  </a:cubicBezTo>
                  <a:cubicBezTo>
                    <a:pt x="13200" y="2497"/>
                    <a:pt x="9300" y="4994"/>
                    <a:pt x="6450" y="7928"/>
                  </a:cubicBezTo>
                  <a:cubicBezTo>
                    <a:pt x="3600" y="10862"/>
                    <a:pt x="1800" y="14234"/>
                    <a:pt x="1050" y="16294"/>
                  </a:cubicBezTo>
                  <a:cubicBezTo>
                    <a:pt x="300" y="18354"/>
                    <a:pt x="600" y="19103"/>
                    <a:pt x="1500" y="19727"/>
                  </a:cubicBezTo>
                  <a:cubicBezTo>
                    <a:pt x="2400" y="20351"/>
                    <a:pt x="3900" y="20851"/>
                    <a:pt x="5700" y="21163"/>
                  </a:cubicBezTo>
                  <a:cubicBezTo>
                    <a:pt x="7500" y="21475"/>
                    <a:pt x="9600" y="21600"/>
                    <a:pt x="11700" y="21225"/>
                  </a:cubicBezTo>
                  <a:cubicBezTo>
                    <a:pt x="13800" y="20851"/>
                    <a:pt x="15900" y="19977"/>
                    <a:pt x="17250" y="19103"/>
                  </a:cubicBezTo>
                  <a:cubicBezTo>
                    <a:pt x="18600" y="18229"/>
                    <a:pt x="19200" y="17355"/>
                    <a:pt x="16200" y="16481"/>
                  </a:cubicBezTo>
                  <a:cubicBezTo>
                    <a:pt x="13200" y="15607"/>
                    <a:pt x="6600" y="14733"/>
                    <a:pt x="0" y="13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2869720" y="1646775"/>
              <a:ext cx="1489025" cy="91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90" fill="norm" stroke="1" extrusionOk="0">
                  <a:moveTo>
                    <a:pt x="143" y="16115"/>
                  </a:moveTo>
                  <a:cubicBezTo>
                    <a:pt x="51" y="16961"/>
                    <a:pt x="-41" y="17808"/>
                    <a:pt x="20" y="18654"/>
                  </a:cubicBezTo>
                  <a:cubicBezTo>
                    <a:pt x="81" y="19500"/>
                    <a:pt x="296" y="20346"/>
                    <a:pt x="449" y="20868"/>
                  </a:cubicBezTo>
                  <a:cubicBezTo>
                    <a:pt x="601" y="21391"/>
                    <a:pt x="693" y="21590"/>
                    <a:pt x="785" y="21590"/>
                  </a:cubicBezTo>
                  <a:cubicBezTo>
                    <a:pt x="877" y="21590"/>
                    <a:pt x="969" y="21391"/>
                    <a:pt x="1076" y="20470"/>
                  </a:cubicBezTo>
                  <a:cubicBezTo>
                    <a:pt x="1183" y="19549"/>
                    <a:pt x="1305" y="17907"/>
                    <a:pt x="1412" y="16090"/>
                  </a:cubicBezTo>
                  <a:cubicBezTo>
                    <a:pt x="1519" y="14274"/>
                    <a:pt x="1611" y="12283"/>
                    <a:pt x="1642" y="10292"/>
                  </a:cubicBezTo>
                  <a:cubicBezTo>
                    <a:pt x="1672" y="8302"/>
                    <a:pt x="1642" y="6311"/>
                    <a:pt x="1581" y="4967"/>
                  </a:cubicBezTo>
                  <a:cubicBezTo>
                    <a:pt x="1519" y="3623"/>
                    <a:pt x="1428" y="2926"/>
                    <a:pt x="1351" y="2454"/>
                  </a:cubicBezTo>
                  <a:cubicBezTo>
                    <a:pt x="1275" y="1981"/>
                    <a:pt x="1213" y="1732"/>
                    <a:pt x="1290" y="1732"/>
                  </a:cubicBezTo>
                  <a:cubicBezTo>
                    <a:pt x="1366" y="1732"/>
                    <a:pt x="1581" y="1981"/>
                    <a:pt x="2116" y="2031"/>
                  </a:cubicBezTo>
                  <a:cubicBezTo>
                    <a:pt x="2651" y="2080"/>
                    <a:pt x="3508" y="1931"/>
                    <a:pt x="4472" y="1707"/>
                  </a:cubicBezTo>
                  <a:cubicBezTo>
                    <a:pt x="5435" y="1483"/>
                    <a:pt x="6506" y="1184"/>
                    <a:pt x="7608" y="961"/>
                  </a:cubicBezTo>
                  <a:cubicBezTo>
                    <a:pt x="8709" y="737"/>
                    <a:pt x="9841" y="587"/>
                    <a:pt x="11004" y="438"/>
                  </a:cubicBezTo>
                  <a:cubicBezTo>
                    <a:pt x="12166" y="289"/>
                    <a:pt x="13360" y="139"/>
                    <a:pt x="14629" y="65"/>
                  </a:cubicBezTo>
                  <a:cubicBezTo>
                    <a:pt x="15899" y="-10"/>
                    <a:pt x="17245" y="-10"/>
                    <a:pt x="18331" y="15"/>
                  </a:cubicBezTo>
                  <a:cubicBezTo>
                    <a:pt x="19417" y="40"/>
                    <a:pt x="20243" y="90"/>
                    <a:pt x="20748" y="164"/>
                  </a:cubicBezTo>
                  <a:cubicBezTo>
                    <a:pt x="21253" y="239"/>
                    <a:pt x="21437" y="338"/>
                    <a:pt x="21498" y="562"/>
                  </a:cubicBezTo>
                  <a:cubicBezTo>
                    <a:pt x="21559" y="786"/>
                    <a:pt x="21498" y="1135"/>
                    <a:pt x="21437" y="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161885" y="1846287"/>
              <a:ext cx="187574" cy="26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79" fill="norm" stroke="1" extrusionOk="0">
                  <a:moveTo>
                    <a:pt x="12770" y="3895"/>
                  </a:moveTo>
                  <a:cubicBezTo>
                    <a:pt x="11799" y="3204"/>
                    <a:pt x="10828" y="2513"/>
                    <a:pt x="9736" y="2254"/>
                  </a:cubicBezTo>
                  <a:cubicBezTo>
                    <a:pt x="8644" y="1995"/>
                    <a:pt x="7431" y="2167"/>
                    <a:pt x="5853" y="4155"/>
                  </a:cubicBezTo>
                  <a:cubicBezTo>
                    <a:pt x="4276" y="6142"/>
                    <a:pt x="2334" y="9943"/>
                    <a:pt x="1242" y="12795"/>
                  </a:cubicBezTo>
                  <a:cubicBezTo>
                    <a:pt x="150" y="15646"/>
                    <a:pt x="-93" y="17547"/>
                    <a:pt x="28" y="18929"/>
                  </a:cubicBezTo>
                  <a:cubicBezTo>
                    <a:pt x="150" y="20311"/>
                    <a:pt x="635" y="21175"/>
                    <a:pt x="2091" y="21348"/>
                  </a:cubicBezTo>
                  <a:cubicBezTo>
                    <a:pt x="3547" y="21521"/>
                    <a:pt x="5974" y="21003"/>
                    <a:pt x="9008" y="18843"/>
                  </a:cubicBezTo>
                  <a:cubicBezTo>
                    <a:pt x="12042" y="16683"/>
                    <a:pt x="15682" y="12881"/>
                    <a:pt x="17624" y="9684"/>
                  </a:cubicBezTo>
                  <a:cubicBezTo>
                    <a:pt x="19565" y="6487"/>
                    <a:pt x="19808" y="3895"/>
                    <a:pt x="18231" y="2254"/>
                  </a:cubicBezTo>
                  <a:cubicBezTo>
                    <a:pt x="16653" y="612"/>
                    <a:pt x="13255" y="-79"/>
                    <a:pt x="10222" y="7"/>
                  </a:cubicBezTo>
                  <a:cubicBezTo>
                    <a:pt x="7188" y="94"/>
                    <a:pt x="4518" y="958"/>
                    <a:pt x="3183" y="2081"/>
                  </a:cubicBezTo>
                  <a:cubicBezTo>
                    <a:pt x="1849" y="3204"/>
                    <a:pt x="1849" y="4587"/>
                    <a:pt x="5125" y="5969"/>
                  </a:cubicBezTo>
                  <a:cubicBezTo>
                    <a:pt x="8401" y="7351"/>
                    <a:pt x="14954" y="8734"/>
                    <a:pt x="21507" y="1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3434124" y="1845530"/>
              <a:ext cx="118535" cy="23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86" fill="norm" stroke="1" extrusionOk="0">
                  <a:moveTo>
                    <a:pt x="20855" y="954"/>
                  </a:moveTo>
                  <a:cubicBezTo>
                    <a:pt x="19365" y="370"/>
                    <a:pt x="17876" y="-214"/>
                    <a:pt x="14524" y="78"/>
                  </a:cubicBezTo>
                  <a:cubicBezTo>
                    <a:pt x="11172" y="370"/>
                    <a:pt x="5958" y="1537"/>
                    <a:pt x="2979" y="3289"/>
                  </a:cubicBezTo>
                  <a:cubicBezTo>
                    <a:pt x="0" y="5040"/>
                    <a:pt x="-745" y="7375"/>
                    <a:pt x="745" y="10294"/>
                  </a:cubicBezTo>
                  <a:cubicBezTo>
                    <a:pt x="2234" y="13213"/>
                    <a:pt x="5958" y="16716"/>
                    <a:pt x="9310" y="18662"/>
                  </a:cubicBezTo>
                  <a:cubicBezTo>
                    <a:pt x="12662" y="20608"/>
                    <a:pt x="15641" y="20997"/>
                    <a:pt x="1862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3646685" y="1862249"/>
              <a:ext cx="1392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000"/>
                    <a:pt x="1783" y="6000"/>
                    <a:pt x="240" y="9600"/>
                  </a:cubicBezTo>
                  <a:cubicBezTo>
                    <a:pt x="-1303" y="13200"/>
                    <a:pt x="4868" y="174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3736808" y="196384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3934603" y="1842110"/>
              <a:ext cx="145106" cy="20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746" fill="norm" stroke="1" extrusionOk="0">
                  <a:moveTo>
                    <a:pt x="15825" y="9183"/>
                  </a:moveTo>
                  <a:cubicBezTo>
                    <a:pt x="16138" y="7239"/>
                    <a:pt x="16451" y="5295"/>
                    <a:pt x="15669" y="4431"/>
                  </a:cubicBezTo>
                  <a:cubicBezTo>
                    <a:pt x="14886" y="3567"/>
                    <a:pt x="13008" y="3783"/>
                    <a:pt x="10503" y="4755"/>
                  </a:cubicBezTo>
                  <a:cubicBezTo>
                    <a:pt x="7999" y="5727"/>
                    <a:pt x="4869" y="7455"/>
                    <a:pt x="2834" y="10047"/>
                  </a:cubicBezTo>
                  <a:cubicBezTo>
                    <a:pt x="799" y="12639"/>
                    <a:pt x="-140" y="16095"/>
                    <a:pt x="17" y="18255"/>
                  </a:cubicBezTo>
                  <a:cubicBezTo>
                    <a:pt x="173" y="20415"/>
                    <a:pt x="1425" y="21279"/>
                    <a:pt x="4869" y="20415"/>
                  </a:cubicBezTo>
                  <a:cubicBezTo>
                    <a:pt x="8312" y="19551"/>
                    <a:pt x="13947" y="16959"/>
                    <a:pt x="17077" y="13935"/>
                  </a:cubicBezTo>
                  <a:cubicBezTo>
                    <a:pt x="20208" y="10911"/>
                    <a:pt x="20834" y="7455"/>
                    <a:pt x="19895" y="4863"/>
                  </a:cubicBezTo>
                  <a:cubicBezTo>
                    <a:pt x="18956" y="2271"/>
                    <a:pt x="16451" y="543"/>
                    <a:pt x="13477" y="111"/>
                  </a:cubicBezTo>
                  <a:cubicBezTo>
                    <a:pt x="10503" y="-321"/>
                    <a:pt x="7060" y="543"/>
                    <a:pt x="5338" y="2055"/>
                  </a:cubicBezTo>
                  <a:cubicBezTo>
                    <a:pt x="3617" y="3567"/>
                    <a:pt x="3617" y="5727"/>
                    <a:pt x="6590" y="7779"/>
                  </a:cubicBezTo>
                  <a:cubicBezTo>
                    <a:pt x="9564" y="9831"/>
                    <a:pt x="15512" y="11775"/>
                    <a:pt x="21460" y="13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4117808" y="1798749"/>
              <a:ext cx="8066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11631" y="0"/>
                  </a:moveTo>
                  <a:cubicBezTo>
                    <a:pt x="16062" y="2929"/>
                    <a:pt x="20492" y="5858"/>
                    <a:pt x="21046" y="9031"/>
                  </a:cubicBezTo>
                  <a:cubicBezTo>
                    <a:pt x="21600" y="12203"/>
                    <a:pt x="18277" y="15620"/>
                    <a:pt x="14123" y="17756"/>
                  </a:cubicBezTo>
                  <a:cubicBezTo>
                    <a:pt x="9969" y="19892"/>
                    <a:pt x="4985" y="20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3355808" y="2262299"/>
              <a:ext cx="603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8" y="18000"/>
                    <a:pt x="4396" y="14400"/>
                    <a:pt x="6821" y="10800"/>
                  </a:cubicBezTo>
                  <a:cubicBezTo>
                    <a:pt x="9246" y="7200"/>
                    <a:pt x="11899" y="3600"/>
                    <a:pt x="14400" y="1800"/>
                  </a:cubicBezTo>
                  <a:cubicBezTo>
                    <a:pt x="16901" y="0"/>
                    <a:pt x="192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3768558" y="2367699"/>
              <a:ext cx="196851" cy="21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3432"/>
                  </a:moveTo>
                  <a:cubicBezTo>
                    <a:pt x="697" y="6820"/>
                    <a:pt x="1394" y="10208"/>
                    <a:pt x="1742" y="12856"/>
                  </a:cubicBezTo>
                  <a:cubicBezTo>
                    <a:pt x="2090" y="15503"/>
                    <a:pt x="2090" y="17408"/>
                    <a:pt x="1858" y="18891"/>
                  </a:cubicBezTo>
                  <a:cubicBezTo>
                    <a:pt x="1626" y="20373"/>
                    <a:pt x="1161" y="21432"/>
                    <a:pt x="929" y="21326"/>
                  </a:cubicBezTo>
                  <a:cubicBezTo>
                    <a:pt x="697" y="21220"/>
                    <a:pt x="697" y="19950"/>
                    <a:pt x="1742" y="16667"/>
                  </a:cubicBezTo>
                  <a:cubicBezTo>
                    <a:pt x="2787" y="13385"/>
                    <a:pt x="4877" y="8091"/>
                    <a:pt x="6271" y="5020"/>
                  </a:cubicBezTo>
                  <a:cubicBezTo>
                    <a:pt x="7665" y="1950"/>
                    <a:pt x="8361" y="1103"/>
                    <a:pt x="9290" y="573"/>
                  </a:cubicBezTo>
                  <a:cubicBezTo>
                    <a:pt x="10219" y="44"/>
                    <a:pt x="11381" y="-168"/>
                    <a:pt x="12426" y="150"/>
                  </a:cubicBezTo>
                  <a:cubicBezTo>
                    <a:pt x="13471" y="467"/>
                    <a:pt x="14400" y="1314"/>
                    <a:pt x="15910" y="3750"/>
                  </a:cubicBezTo>
                  <a:cubicBezTo>
                    <a:pt x="17419" y="6185"/>
                    <a:pt x="19510" y="10208"/>
                    <a:pt x="20555" y="13385"/>
                  </a:cubicBezTo>
                  <a:cubicBezTo>
                    <a:pt x="21600" y="16561"/>
                    <a:pt x="21600" y="18891"/>
                    <a:pt x="21600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4968708" y="2357549"/>
              <a:ext cx="2784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900"/>
                    <a:pt x="21600" y="1800"/>
                    <a:pt x="20057" y="5400"/>
                  </a:cubicBezTo>
                  <a:cubicBezTo>
                    <a:pt x="18514" y="9000"/>
                    <a:pt x="9257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5507850" y="2073539"/>
              <a:ext cx="166575" cy="26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0723" fill="norm" stroke="1" extrusionOk="0">
                  <a:moveTo>
                    <a:pt x="9559" y="7340"/>
                  </a:moveTo>
                  <a:cubicBezTo>
                    <a:pt x="10086" y="5512"/>
                    <a:pt x="10612" y="3685"/>
                    <a:pt x="10744" y="2355"/>
                  </a:cubicBezTo>
                  <a:cubicBezTo>
                    <a:pt x="10876" y="1026"/>
                    <a:pt x="10612" y="195"/>
                    <a:pt x="9954" y="29"/>
                  </a:cubicBezTo>
                  <a:cubicBezTo>
                    <a:pt x="9295" y="-137"/>
                    <a:pt x="8242" y="361"/>
                    <a:pt x="6529" y="2438"/>
                  </a:cubicBezTo>
                  <a:cubicBezTo>
                    <a:pt x="4817" y="4515"/>
                    <a:pt x="2447" y="8171"/>
                    <a:pt x="1129" y="11328"/>
                  </a:cubicBezTo>
                  <a:cubicBezTo>
                    <a:pt x="-188" y="14485"/>
                    <a:pt x="-451" y="17143"/>
                    <a:pt x="866" y="18888"/>
                  </a:cubicBezTo>
                  <a:cubicBezTo>
                    <a:pt x="2183" y="20632"/>
                    <a:pt x="5081" y="21463"/>
                    <a:pt x="8769" y="19885"/>
                  </a:cubicBezTo>
                  <a:cubicBezTo>
                    <a:pt x="12456" y="18306"/>
                    <a:pt x="16934" y="14318"/>
                    <a:pt x="19042" y="11078"/>
                  </a:cubicBezTo>
                  <a:cubicBezTo>
                    <a:pt x="21149" y="7838"/>
                    <a:pt x="20886" y="5346"/>
                    <a:pt x="20359" y="3768"/>
                  </a:cubicBezTo>
                  <a:cubicBezTo>
                    <a:pt x="19832" y="2189"/>
                    <a:pt x="19042" y="1525"/>
                    <a:pt x="17988" y="1275"/>
                  </a:cubicBezTo>
                  <a:cubicBezTo>
                    <a:pt x="16934" y="1026"/>
                    <a:pt x="15617" y="1192"/>
                    <a:pt x="14827" y="1774"/>
                  </a:cubicBezTo>
                  <a:cubicBezTo>
                    <a:pt x="14037" y="2355"/>
                    <a:pt x="13773" y="3352"/>
                    <a:pt x="13510" y="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5749758" y="2198799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864058" y="2065449"/>
              <a:ext cx="146051" cy="30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5652" y="1275"/>
                  </a:cubicBezTo>
                  <a:cubicBezTo>
                    <a:pt x="12835" y="2550"/>
                    <a:pt x="8765" y="5100"/>
                    <a:pt x="6104" y="8025"/>
                  </a:cubicBezTo>
                  <a:cubicBezTo>
                    <a:pt x="3443" y="10950"/>
                    <a:pt x="2191" y="14250"/>
                    <a:pt x="2661" y="16575"/>
                  </a:cubicBezTo>
                  <a:cubicBezTo>
                    <a:pt x="3130" y="18900"/>
                    <a:pt x="5322" y="20250"/>
                    <a:pt x="7670" y="20925"/>
                  </a:cubicBezTo>
                  <a:cubicBezTo>
                    <a:pt x="10017" y="21600"/>
                    <a:pt x="12522" y="21600"/>
                    <a:pt x="14557" y="21450"/>
                  </a:cubicBezTo>
                  <a:cubicBezTo>
                    <a:pt x="16591" y="21300"/>
                    <a:pt x="18157" y="21000"/>
                    <a:pt x="18939" y="19950"/>
                  </a:cubicBezTo>
                  <a:cubicBezTo>
                    <a:pt x="19722" y="18900"/>
                    <a:pt x="19722" y="17100"/>
                    <a:pt x="17843" y="15900"/>
                  </a:cubicBezTo>
                  <a:cubicBezTo>
                    <a:pt x="15965" y="14700"/>
                    <a:pt x="12209" y="14100"/>
                    <a:pt x="8922" y="14175"/>
                  </a:cubicBezTo>
                  <a:cubicBezTo>
                    <a:pt x="5635" y="14250"/>
                    <a:pt x="2817" y="15000"/>
                    <a:pt x="0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6293595" y="2214386"/>
              <a:ext cx="326114" cy="4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07" fill="norm" stroke="1" extrusionOk="0">
                  <a:moveTo>
                    <a:pt x="149" y="21207"/>
                  </a:moveTo>
                  <a:cubicBezTo>
                    <a:pt x="9" y="15807"/>
                    <a:pt x="-130" y="10407"/>
                    <a:pt x="218" y="6627"/>
                  </a:cubicBezTo>
                  <a:cubicBezTo>
                    <a:pt x="567" y="2847"/>
                    <a:pt x="1403" y="687"/>
                    <a:pt x="3633" y="147"/>
                  </a:cubicBezTo>
                  <a:cubicBezTo>
                    <a:pt x="5862" y="-393"/>
                    <a:pt x="9485" y="687"/>
                    <a:pt x="12691" y="1227"/>
                  </a:cubicBezTo>
                  <a:cubicBezTo>
                    <a:pt x="15896" y="1767"/>
                    <a:pt x="18683" y="1767"/>
                    <a:pt x="21470" y="1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6486358" y="2116249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00"/>
                    <a:pt x="4800" y="10800"/>
                    <a:pt x="8400" y="14400"/>
                  </a:cubicBezTo>
                  <a:cubicBezTo>
                    <a:pt x="12000" y="18000"/>
                    <a:pt x="16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6822908" y="2001949"/>
              <a:ext cx="44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600"/>
                    <a:pt x="17486" y="7200"/>
                    <a:pt x="13886" y="10800"/>
                  </a:cubicBezTo>
                  <a:cubicBezTo>
                    <a:pt x="10286" y="14400"/>
                    <a:pt x="514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6905458" y="2217849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7012888" y="2022977"/>
              <a:ext cx="106354" cy="35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82" fill="norm" stroke="1" extrusionOk="0">
                  <a:moveTo>
                    <a:pt x="17549" y="5187"/>
                  </a:moveTo>
                  <a:cubicBezTo>
                    <a:pt x="17964" y="4429"/>
                    <a:pt x="18379" y="3671"/>
                    <a:pt x="19210" y="2787"/>
                  </a:cubicBezTo>
                  <a:cubicBezTo>
                    <a:pt x="20041" y="1903"/>
                    <a:pt x="21287" y="893"/>
                    <a:pt x="20456" y="387"/>
                  </a:cubicBezTo>
                  <a:cubicBezTo>
                    <a:pt x="19625" y="-118"/>
                    <a:pt x="16718" y="-118"/>
                    <a:pt x="13187" y="324"/>
                  </a:cubicBezTo>
                  <a:cubicBezTo>
                    <a:pt x="9656" y="766"/>
                    <a:pt x="5502" y="1650"/>
                    <a:pt x="3010" y="2408"/>
                  </a:cubicBezTo>
                  <a:cubicBezTo>
                    <a:pt x="518" y="3166"/>
                    <a:pt x="-313" y="3798"/>
                    <a:pt x="102" y="4303"/>
                  </a:cubicBezTo>
                  <a:cubicBezTo>
                    <a:pt x="518" y="4808"/>
                    <a:pt x="2179" y="5187"/>
                    <a:pt x="5710" y="5061"/>
                  </a:cubicBezTo>
                  <a:cubicBezTo>
                    <a:pt x="9241" y="4935"/>
                    <a:pt x="14641" y="4303"/>
                    <a:pt x="17549" y="4303"/>
                  </a:cubicBezTo>
                  <a:cubicBezTo>
                    <a:pt x="20456" y="4303"/>
                    <a:pt x="20872" y="4935"/>
                    <a:pt x="20872" y="6640"/>
                  </a:cubicBezTo>
                  <a:cubicBezTo>
                    <a:pt x="20872" y="8345"/>
                    <a:pt x="20456" y="11124"/>
                    <a:pt x="18795" y="13777"/>
                  </a:cubicBezTo>
                  <a:cubicBezTo>
                    <a:pt x="17133" y="16429"/>
                    <a:pt x="14225" y="18956"/>
                    <a:pt x="11318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7238621" y="2021942"/>
              <a:ext cx="200238" cy="33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83" fill="norm" stroke="1" extrusionOk="0">
                  <a:moveTo>
                    <a:pt x="21285" y="750"/>
                  </a:moveTo>
                  <a:cubicBezTo>
                    <a:pt x="20385" y="345"/>
                    <a:pt x="19485" y="-60"/>
                    <a:pt x="18473" y="8"/>
                  </a:cubicBezTo>
                  <a:cubicBezTo>
                    <a:pt x="17460" y="75"/>
                    <a:pt x="16335" y="615"/>
                    <a:pt x="13860" y="2235"/>
                  </a:cubicBezTo>
                  <a:cubicBezTo>
                    <a:pt x="11385" y="3855"/>
                    <a:pt x="7560" y="6555"/>
                    <a:pt x="4860" y="9525"/>
                  </a:cubicBezTo>
                  <a:cubicBezTo>
                    <a:pt x="2160" y="12495"/>
                    <a:pt x="585" y="15735"/>
                    <a:pt x="135" y="17692"/>
                  </a:cubicBezTo>
                  <a:cubicBezTo>
                    <a:pt x="-315" y="19650"/>
                    <a:pt x="360" y="20325"/>
                    <a:pt x="2160" y="20797"/>
                  </a:cubicBezTo>
                  <a:cubicBezTo>
                    <a:pt x="3960" y="21270"/>
                    <a:pt x="6885" y="21540"/>
                    <a:pt x="8910" y="21472"/>
                  </a:cubicBezTo>
                  <a:cubicBezTo>
                    <a:pt x="10935" y="21405"/>
                    <a:pt x="12060" y="21000"/>
                    <a:pt x="12847" y="20122"/>
                  </a:cubicBezTo>
                  <a:cubicBezTo>
                    <a:pt x="13635" y="19245"/>
                    <a:pt x="14085" y="17895"/>
                    <a:pt x="12285" y="16815"/>
                  </a:cubicBezTo>
                  <a:cubicBezTo>
                    <a:pt x="10485" y="15735"/>
                    <a:pt x="6435" y="14925"/>
                    <a:pt x="2385" y="14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7705558" y="1769116"/>
              <a:ext cx="1170141" cy="86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95" fill="norm" stroke="1" extrusionOk="0">
                  <a:moveTo>
                    <a:pt x="0" y="14999"/>
                  </a:moveTo>
                  <a:cubicBezTo>
                    <a:pt x="0" y="16372"/>
                    <a:pt x="0" y="17745"/>
                    <a:pt x="39" y="18722"/>
                  </a:cubicBezTo>
                  <a:cubicBezTo>
                    <a:pt x="78" y="19699"/>
                    <a:pt x="156" y="20280"/>
                    <a:pt x="214" y="20755"/>
                  </a:cubicBezTo>
                  <a:cubicBezTo>
                    <a:pt x="273" y="21230"/>
                    <a:pt x="312" y="21600"/>
                    <a:pt x="409" y="21468"/>
                  </a:cubicBezTo>
                  <a:cubicBezTo>
                    <a:pt x="507" y="21336"/>
                    <a:pt x="663" y="20702"/>
                    <a:pt x="838" y="19329"/>
                  </a:cubicBezTo>
                  <a:cubicBezTo>
                    <a:pt x="1014" y="17956"/>
                    <a:pt x="1209" y="15844"/>
                    <a:pt x="1345" y="13837"/>
                  </a:cubicBezTo>
                  <a:cubicBezTo>
                    <a:pt x="1482" y="11830"/>
                    <a:pt x="1560" y="9929"/>
                    <a:pt x="1599" y="8054"/>
                  </a:cubicBezTo>
                  <a:cubicBezTo>
                    <a:pt x="1638" y="6179"/>
                    <a:pt x="1638" y="4331"/>
                    <a:pt x="1618" y="3274"/>
                  </a:cubicBezTo>
                  <a:cubicBezTo>
                    <a:pt x="1599" y="2218"/>
                    <a:pt x="1560" y="1954"/>
                    <a:pt x="1482" y="1716"/>
                  </a:cubicBezTo>
                  <a:cubicBezTo>
                    <a:pt x="1404" y="1479"/>
                    <a:pt x="1287" y="1267"/>
                    <a:pt x="1404" y="1241"/>
                  </a:cubicBezTo>
                  <a:cubicBezTo>
                    <a:pt x="1521" y="1215"/>
                    <a:pt x="1871" y="1373"/>
                    <a:pt x="2749" y="1373"/>
                  </a:cubicBezTo>
                  <a:cubicBezTo>
                    <a:pt x="3626" y="1373"/>
                    <a:pt x="5030" y="1215"/>
                    <a:pt x="6492" y="1003"/>
                  </a:cubicBezTo>
                  <a:cubicBezTo>
                    <a:pt x="7954" y="792"/>
                    <a:pt x="9474" y="528"/>
                    <a:pt x="10956" y="370"/>
                  </a:cubicBezTo>
                  <a:cubicBezTo>
                    <a:pt x="12438" y="211"/>
                    <a:pt x="13880" y="158"/>
                    <a:pt x="15362" y="106"/>
                  </a:cubicBezTo>
                  <a:cubicBezTo>
                    <a:pt x="16843" y="53"/>
                    <a:pt x="18364" y="0"/>
                    <a:pt x="19300" y="0"/>
                  </a:cubicBezTo>
                  <a:cubicBezTo>
                    <a:pt x="20235" y="0"/>
                    <a:pt x="20586" y="53"/>
                    <a:pt x="20898" y="106"/>
                  </a:cubicBezTo>
                  <a:cubicBezTo>
                    <a:pt x="21210" y="158"/>
                    <a:pt x="21483" y="211"/>
                    <a:pt x="21542" y="343"/>
                  </a:cubicBezTo>
                  <a:cubicBezTo>
                    <a:pt x="21600" y="475"/>
                    <a:pt x="21444" y="687"/>
                    <a:pt x="21288" y="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7922402" y="1920074"/>
              <a:ext cx="234007" cy="25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846" fill="norm" stroke="1" extrusionOk="0">
                  <a:moveTo>
                    <a:pt x="9254" y="7846"/>
                  </a:moveTo>
                  <a:cubicBezTo>
                    <a:pt x="9059" y="6968"/>
                    <a:pt x="8864" y="6090"/>
                    <a:pt x="8281" y="5739"/>
                  </a:cubicBezTo>
                  <a:cubicBezTo>
                    <a:pt x="7697" y="5388"/>
                    <a:pt x="6724" y="5563"/>
                    <a:pt x="5459" y="6880"/>
                  </a:cubicBezTo>
                  <a:cubicBezTo>
                    <a:pt x="4194" y="8197"/>
                    <a:pt x="2637" y="10656"/>
                    <a:pt x="1567" y="13027"/>
                  </a:cubicBezTo>
                  <a:cubicBezTo>
                    <a:pt x="497" y="15397"/>
                    <a:pt x="-87" y="17680"/>
                    <a:pt x="10" y="19173"/>
                  </a:cubicBezTo>
                  <a:cubicBezTo>
                    <a:pt x="108" y="20666"/>
                    <a:pt x="886" y="21368"/>
                    <a:pt x="3513" y="20402"/>
                  </a:cubicBezTo>
                  <a:cubicBezTo>
                    <a:pt x="6140" y="19436"/>
                    <a:pt x="10616" y="16802"/>
                    <a:pt x="13048" y="13817"/>
                  </a:cubicBezTo>
                  <a:cubicBezTo>
                    <a:pt x="15481" y="10831"/>
                    <a:pt x="15870" y="7495"/>
                    <a:pt x="15091" y="4861"/>
                  </a:cubicBezTo>
                  <a:cubicBezTo>
                    <a:pt x="14313" y="2227"/>
                    <a:pt x="12367" y="295"/>
                    <a:pt x="10032" y="31"/>
                  </a:cubicBezTo>
                  <a:cubicBezTo>
                    <a:pt x="7697" y="-232"/>
                    <a:pt x="4972" y="1173"/>
                    <a:pt x="3708" y="2929"/>
                  </a:cubicBezTo>
                  <a:cubicBezTo>
                    <a:pt x="2443" y="4685"/>
                    <a:pt x="2637" y="6792"/>
                    <a:pt x="4486" y="8109"/>
                  </a:cubicBezTo>
                  <a:cubicBezTo>
                    <a:pt x="6335" y="9427"/>
                    <a:pt x="9837" y="9953"/>
                    <a:pt x="12951" y="9778"/>
                  </a:cubicBezTo>
                  <a:cubicBezTo>
                    <a:pt x="16064" y="9602"/>
                    <a:pt x="18789" y="8724"/>
                    <a:pt x="21513" y="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8190842" y="1907418"/>
              <a:ext cx="117967" cy="24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36" fill="norm" stroke="1" extrusionOk="0">
                  <a:moveTo>
                    <a:pt x="21119" y="3347"/>
                  </a:moveTo>
                  <a:cubicBezTo>
                    <a:pt x="20361" y="2399"/>
                    <a:pt x="19603" y="1452"/>
                    <a:pt x="18277" y="883"/>
                  </a:cubicBezTo>
                  <a:cubicBezTo>
                    <a:pt x="16951" y="315"/>
                    <a:pt x="15056" y="125"/>
                    <a:pt x="13161" y="31"/>
                  </a:cubicBezTo>
                  <a:cubicBezTo>
                    <a:pt x="11266" y="-64"/>
                    <a:pt x="9372" y="-64"/>
                    <a:pt x="6719" y="2020"/>
                  </a:cubicBezTo>
                  <a:cubicBezTo>
                    <a:pt x="4066" y="4104"/>
                    <a:pt x="656" y="8273"/>
                    <a:pt x="87" y="11873"/>
                  </a:cubicBezTo>
                  <a:cubicBezTo>
                    <a:pt x="-481" y="15473"/>
                    <a:pt x="1793" y="18504"/>
                    <a:pt x="4445" y="20020"/>
                  </a:cubicBezTo>
                  <a:cubicBezTo>
                    <a:pt x="7098" y="21536"/>
                    <a:pt x="10130" y="21536"/>
                    <a:pt x="13161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8327858" y="1957499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03"/>
                    <a:pt x="7200" y="7406"/>
                    <a:pt x="3600" y="10491"/>
                  </a:cubicBezTo>
                  <a:cubicBezTo>
                    <a:pt x="0" y="13577"/>
                    <a:pt x="0" y="16046"/>
                    <a:pt x="0" y="17794"/>
                  </a:cubicBezTo>
                  <a:cubicBezTo>
                    <a:pt x="0" y="19543"/>
                    <a:pt x="0" y="20571"/>
                    <a:pt x="1200" y="21086"/>
                  </a:cubicBezTo>
                  <a:cubicBezTo>
                    <a:pt x="2400" y="21600"/>
                    <a:pt x="4800" y="2160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8404058" y="2038827"/>
              <a:ext cx="146051" cy="4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0" y="16276"/>
                    <a:pt x="0" y="11367"/>
                    <a:pt x="939" y="7440"/>
                  </a:cubicBezTo>
                  <a:cubicBezTo>
                    <a:pt x="1878" y="3512"/>
                    <a:pt x="3757" y="567"/>
                    <a:pt x="7357" y="76"/>
                  </a:cubicBezTo>
                  <a:cubicBezTo>
                    <a:pt x="10957" y="-415"/>
                    <a:pt x="16278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8576454" y="1932083"/>
              <a:ext cx="176855" cy="19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558" fill="norm" stroke="1" extrusionOk="0">
                  <a:moveTo>
                    <a:pt x="16856" y="7937"/>
                  </a:moveTo>
                  <a:cubicBezTo>
                    <a:pt x="16342" y="5732"/>
                    <a:pt x="15828" y="3528"/>
                    <a:pt x="14928" y="2426"/>
                  </a:cubicBezTo>
                  <a:cubicBezTo>
                    <a:pt x="14028" y="1324"/>
                    <a:pt x="12742" y="1324"/>
                    <a:pt x="10428" y="2867"/>
                  </a:cubicBezTo>
                  <a:cubicBezTo>
                    <a:pt x="8114" y="4410"/>
                    <a:pt x="4771" y="7496"/>
                    <a:pt x="2714" y="10361"/>
                  </a:cubicBezTo>
                  <a:cubicBezTo>
                    <a:pt x="656" y="13226"/>
                    <a:pt x="-115" y="15871"/>
                    <a:pt x="14" y="17855"/>
                  </a:cubicBezTo>
                  <a:cubicBezTo>
                    <a:pt x="142" y="19839"/>
                    <a:pt x="1171" y="21161"/>
                    <a:pt x="4385" y="20279"/>
                  </a:cubicBezTo>
                  <a:cubicBezTo>
                    <a:pt x="7599" y="19398"/>
                    <a:pt x="12999" y="16312"/>
                    <a:pt x="15828" y="13447"/>
                  </a:cubicBezTo>
                  <a:cubicBezTo>
                    <a:pt x="18656" y="10581"/>
                    <a:pt x="18914" y="7937"/>
                    <a:pt x="18142" y="5732"/>
                  </a:cubicBezTo>
                  <a:cubicBezTo>
                    <a:pt x="17371" y="3528"/>
                    <a:pt x="15571" y="1765"/>
                    <a:pt x="13899" y="773"/>
                  </a:cubicBezTo>
                  <a:cubicBezTo>
                    <a:pt x="12228" y="-219"/>
                    <a:pt x="10685" y="-439"/>
                    <a:pt x="9399" y="1214"/>
                  </a:cubicBezTo>
                  <a:cubicBezTo>
                    <a:pt x="8114" y="2867"/>
                    <a:pt x="7085" y="6394"/>
                    <a:pt x="9142" y="8818"/>
                  </a:cubicBezTo>
                  <a:cubicBezTo>
                    <a:pt x="11199" y="11243"/>
                    <a:pt x="16342" y="12565"/>
                    <a:pt x="21485" y="13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8727908" y="1925749"/>
              <a:ext cx="8190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9938" y="0"/>
                  </a:moveTo>
                  <a:cubicBezTo>
                    <a:pt x="20492" y="2186"/>
                    <a:pt x="21046" y="4371"/>
                    <a:pt x="21323" y="6879"/>
                  </a:cubicBezTo>
                  <a:cubicBezTo>
                    <a:pt x="21600" y="9386"/>
                    <a:pt x="21600" y="12214"/>
                    <a:pt x="18000" y="14721"/>
                  </a:cubicBezTo>
                  <a:cubicBezTo>
                    <a:pt x="14400" y="17229"/>
                    <a:pt x="7200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8073858" y="2396013"/>
              <a:ext cx="577851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3086" y="13782"/>
                    <a:pt x="6171" y="6582"/>
                    <a:pt x="9257" y="2982"/>
                  </a:cubicBezTo>
                  <a:cubicBezTo>
                    <a:pt x="12343" y="-618"/>
                    <a:pt x="15429" y="-618"/>
                    <a:pt x="17486" y="1182"/>
                  </a:cubicBezTo>
                  <a:cubicBezTo>
                    <a:pt x="19543" y="2982"/>
                    <a:pt x="20571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8381606" y="2488008"/>
              <a:ext cx="251053" cy="18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390" fill="norm" stroke="1" extrusionOk="0">
                  <a:moveTo>
                    <a:pt x="3015" y="317"/>
                  </a:moveTo>
                  <a:cubicBezTo>
                    <a:pt x="2289" y="5427"/>
                    <a:pt x="1563" y="10537"/>
                    <a:pt x="1018" y="14137"/>
                  </a:cubicBezTo>
                  <a:cubicBezTo>
                    <a:pt x="474" y="17737"/>
                    <a:pt x="111" y="19827"/>
                    <a:pt x="20" y="20291"/>
                  </a:cubicBezTo>
                  <a:cubicBezTo>
                    <a:pt x="-71" y="20756"/>
                    <a:pt x="111" y="19595"/>
                    <a:pt x="1563" y="16343"/>
                  </a:cubicBezTo>
                  <a:cubicBezTo>
                    <a:pt x="3015" y="13091"/>
                    <a:pt x="5737" y="7750"/>
                    <a:pt x="8460" y="4266"/>
                  </a:cubicBezTo>
                  <a:cubicBezTo>
                    <a:pt x="11183" y="782"/>
                    <a:pt x="13905" y="-844"/>
                    <a:pt x="15902" y="433"/>
                  </a:cubicBezTo>
                  <a:cubicBezTo>
                    <a:pt x="17899" y="1711"/>
                    <a:pt x="19169" y="5891"/>
                    <a:pt x="19986" y="9375"/>
                  </a:cubicBezTo>
                  <a:cubicBezTo>
                    <a:pt x="20803" y="12859"/>
                    <a:pt x="21166" y="15646"/>
                    <a:pt x="21529" y="18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8962858" y="1824149"/>
              <a:ext cx="206177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14400" y="0"/>
                  </a:moveTo>
                  <a:cubicBezTo>
                    <a:pt x="15055" y="1077"/>
                    <a:pt x="15709" y="2154"/>
                    <a:pt x="16691" y="3742"/>
                  </a:cubicBezTo>
                  <a:cubicBezTo>
                    <a:pt x="17673" y="5329"/>
                    <a:pt x="18982" y="7427"/>
                    <a:pt x="19964" y="9581"/>
                  </a:cubicBezTo>
                  <a:cubicBezTo>
                    <a:pt x="20945" y="11735"/>
                    <a:pt x="21600" y="13946"/>
                    <a:pt x="21055" y="15704"/>
                  </a:cubicBezTo>
                  <a:cubicBezTo>
                    <a:pt x="20509" y="17461"/>
                    <a:pt x="18764" y="18765"/>
                    <a:pt x="15055" y="19672"/>
                  </a:cubicBezTo>
                  <a:cubicBezTo>
                    <a:pt x="11345" y="20580"/>
                    <a:pt x="5673" y="21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4327358" y="3093036"/>
              <a:ext cx="120651" cy="77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4080"/>
                  </a:moveTo>
                  <a:cubicBezTo>
                    <a:pt x="379" y="3200"/>
                    <a:pt x="758" y="2320"/>
                    <a:pt x="1326" y="1703"/>
                  </a:cubicBezTo>
                  <a:cubicBezTo>
                    <a:pt x="1895" y="1087"/>
                    <a:pt x="2653" y="735"/>
                    <a:pt x="3789" y="441"/>
                  </a:cubicBezTo>
                  <a:cubicBezTo>
                    <a:pt x="4926" y="148"/>
                    <a:pt x="6442" y="-87"/>
                    <a:pt x="7768" y="30"/>
                  </a:cubicBezTo>
                  <a:cubicBezTo>
                    <a:pt x="9095" y="148"/>
                    <a:pt x="10232" y="617"/>
                    <a:pt x="11558" y="1938"/>
                  </a:cubicBezTo>
                  <a:cubicBezTo>
                    <a:pt x="12884" y="3259"/>
                    <a:pt x="14400" y="5430"/>
                    <a:pt x="15347" y="7485"/>
                  </a:cubicBezTo>
                  <a:cubicBezTo>
                    <a:pt x="16295" y="9539"/>
                    <a:pt x="16674" y="11476"/>
                    <a:pt x="17053" y="13384"/>
                  </a:cubicBezTo>
                  <a:cubicBezTo>
                    <a:pt x="17432" y="15291"/>
                    <a:pt x="17811" y="17170"/>
                    <a:pt x="18568" y="18520"/>
                  </a:cubicBezTo>
                  <a:cubicBezTo>
                    <a:pt x="19326" y="19870"/>
                    <a:pt x="20463" y="20691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4257508" y="3786299"/>
              <a:ext cx="215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1" y="5829"/>
                    <a:pt x="9741" y="11657"/>
                    <a:pt x="13341" y="15257"/>
                  </a:cubicBezTo>
                  <a:cubicBezTo>
                    <a:pt x="16941" y="18857"/>
                    <a:pt x="19271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4409908" y="3779949"/>
              <a:ext cx="184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007" y="1800"/>
                  </a:cubicBezTo>
                  <a:cubicBezTo>
                    <a:pt x="14897" y="3600"/>
                    <a:pt x="11917" y="7200"/>
                    <a:pt x="8938" y="10800"/>
                  </a:cubicBezTo>
                  <a:cubicBezTo>
                    <a:pt x="5959" y="14400"/>
                    <a:pt x="297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4752808" y="3359249"/>
              <a:ext cx="203201" cy="2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3933"/>
                  </a:moveTo>
                  <a:cubicBezTo>
                    <a:pt x="0" y="2885"/>
                    <a:pt x="0" y="1836"/>
                    <a:pt x="787" y="1207"/>
                  </a:cubicBezTo>
                  <a:cubicBezTo>
                    <a:pt x="1575" y="578"/>
                    <a:pt x="3150" y="368"/>
                    <a:pt x="5062" y="1207"/>
                  </a:cubicBezTo>
                  <a:cubicBezTo>
                    <a:pt x="6975" y="2046"/>
                    <a:pt x="9225" y="3933"/>
                    <a:pt x="10350" y="7184"/>
                  </a:cubicBezTo>
                  <a:cubicBezTo>
                    <a:pt x="11475" y="10434"/>
                    <a:pt x="11475" y="15048"/>
                    <a:pt x="11025" y="17774"/>
                  </a:cubicBezTo>
                  <a:cubicBezTo>
                    <a:pt x="10575" y="20500"/>
                    <a:pt x="9675" y="21339"/>
                    <a:pt x="9000" y="21234"/>
                  </a:cubicBezTo>
                  <a:cubicBezTo>
                    <a:pt x="8325" y="21129"/>
                    <a:pt x="7875" y="20081"/>
                    <a:pt x="7875" y="17669"/>
                  </a:cubicBezTo>
                  <a:cubicBezTo>
                    <a:pt x="7875" y="15257"/>
                    <a:pt x="8325" y="11483"/>
                    <a:pt x="10012" y="8232"/>
                  </a:cubicBezTo>
                  <a:cubicBezTo>
                    <a:pt x="11700" y="4982"/>
                    <a:pt x="14625" y="2256"/>
                    <a:pt x="16763" y="997"/>
                  </a:cubicBezTo>
                  <a:cubicBezTo>
                    <a:pt x="18900" y="-261"/>
                    <a:pt x="20250" y="-51"/>
                    <a:pt x="21600" y="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4968708" y="3353107"/>
              <a:ext cx="133351" cy="22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164" fill="norm" stroke="1" extrusionOk="0">
                  <a:moveTo>
                    <a:pt x="0" y="9217"/>
                  </a:moveTo>
                  <a:cubicBezTo>
                    <a:pt x="3323" y="8006"/>
                    <a:pt x="6646" y="6794"/>
                    <a:pt x="8972" y="5785"/>
                  </a:cubicBezTo>
                  <a:cubicBezTo>
                    <a:pt x="11298" y="4776"/>
                    <a:pt x="12627" y="3968"/>
                    <a:pt x="13292" y="2959"/>
                  </a:cubicBezTo>
                  <a:cubicBezTo>
                    <a:pt x="13957" y="1950"/>
                    <a:pt x="13957" y="738"/>
                    <a:pt x="13126" y="234"/>
                  </a:cubicBezTo>
                  <a:cubicBezTo>
                    <a:pt x="12295" y="-271"/>
                    <a:pt x="10633" y="-69"/>
                    <a:pt x="7975" y="1950"/>
                  </a:cubicBezTo>
                  <a:cubicBezTo>
                    <a:pt x="5317" y="3968"/>
                    <a:pt x="1661" y="7804"/>
                    <a:pt x="498" y="11135"/>
                  </a:cubicBezTo>
                  <a:cubicBezTo>
                    <a:pt x="-665" y="14465"/>
                    <a:pt x="664" y="17292"/>
                    <a:pt x="3489" y="19008"/>
                  </a:cubicBezTo>
                  <a:cubicBezTo>
                    <a:pt x="6313" y="20723"/>
                    <a:pt x="10633" y="21329"/>
                    <a:pt x="13790" y="21127"/>
                  </a:cubicBezTo>
                  <a:cubicBezTo>
                    <a:pt x="16947" y="20925"/>
                    <a:pt x="18941" y="19916"/>
                    <a:pt x="20935" y="1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5112641" y="3330915"/>
              <a:ext cx="107160" cy="41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12" fill="norm" stroke="1" extrusionOk="0">
                  <a:moveTo>
                    <a:pt x="4154" y="5443"/>
                  </a:moveTo>
                  <a:cubicBezTo>
                    <a:pt x="2908" y="7831"/>
                    <a:pt x="1662" y="10219"/>
                    <a:pt x="1454" y="12715"/>
                  </a:cubicBezTo>
                  <a:cubicBezTo>
                    <a:pt x="1246" y="15212"/>
                    <a:pt x="2077" y="17817"/>
                    <a:pt x="2492" y="19390"/>
                  </a:cubicBezTo>
                  <a:cubicBezTo>
                    <a:pt x="2908" y="20964"/>
                    <a:pt x="2908" y="21507"/>
                    <a:pt x="2700" y="21398"/>
                  </a:cubicBezTo>
                  <a:cubicBezTo>
                    <a:pt x="2492" y="21290"/>
                    <a:pt x="2077" y="20530"/>
                    <a:pt x="1454" y="18305"/>
                  </a:cubicBezTo>
                  <a:cubicBezTo>
                    <a:pt x="831" y="16080"/>
                    <a:pt x="0" y="12389"/>
                    <a:pt x="0" y="9350"/>
                  </a:cubicBezTo>
                  <a:cubicBezTo>
                    <a:pt x="0" y="6311"/>
                    <a:pt x="831" y="3923"/>
                    <a:pt x="2077" y="2458"/>
                  </a:cubicBezTo>
                  <a:cubicBezTo>
                    <a:pt x="3323" y="992"/>
                    <a:pt x="4985" y="450"/>
                    <a:pt x="7062" y="178"/>
                  </a:cubicBezTo>
                  <a:cubicBezTo>
                    <a:pt x="9138" y="-93"/>
                    <a:pt x="11631" y="-93"/>
                    <a:pt x="14331" y="450"/>
                  </a:cubicBezTo>
                  <a:cubicBezTo>
                    <a:pt x="17031" y="992"/>
                    <a:pt x="19938" y="2078"/>
                    <a:pt x="20769" y="3543"/>
                  </a:cubicBezTo>
                  <a:cubicBezTo>
                    <a:pt x="21600" y="5009"/>
                    <a:pt x="20354" y="6854"/>
                    <a:pt x="18277" y="8102"/>
                  </a:cubicBezTo>
                  <a:cubicBezTo>
                    <a:pt x="16200" y="9350"/>
                    <a:pt x="13292" y="10001"/>
                    <a:pt x="10592" y="10381"/>
                  </a:cubicBezTo>
                  <a:cubicBezTo>
                    <a:pt x="7892" y="10761"/>
                    <a:pt x="5400" y="10870"/>
                    <a:pt x="3946" y="10653"/>
                  </a:cubicBezTo>
                  <a:cubicBezTo>
                    <a:pt x="2492" y="10436"/>
                    <a:pt x="2077" y="9893"/>
                    <a:pt x="1662" y="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5273508" y="3144949"/>
              <a:ext cx="190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361"/>
                    <a:pt x="0" y="4721"/>
                    <a:pt x="0" y="7613"/>
                  </a:cubicBezTo>
                  <a:cubicBezTo>
                    <a:pt x="0" y="10505"/>
                    <a:pt x="0" y="13928"/>
                    <a:pt x="3600" y="16348"/>
                  </a:cubicBezTo>
                  <a:cubicBezTo>
                    <a:pt x="7200" y="18767"/>
                    <a:pt x="14400" y="201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5325487" y="3349092"/>
              <a:ext cx="163922" cy="11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91" fill="norm" stroke="1" extrusionOk="0">
                  <a:moveTo>
                    <a:pt x="8154" y="8222"/>
                  </a:moveTo>
                  <a:cubicBezTo>
                    <a:pt x="8431" y="6222"/>
                    <a:pt x="8708" y="4222"/>
                    <a:pt x="8292" y="2622"/>
                  </a:cubicBezTo>
                  <a:cubicBezTo>
                    <a:pt x="7877" y="1022"/>
                    <a:pt x="6769" y="-178"/>
                    <a:pt x="5800" y="22"/>
                  </a:cubicBezTo>
                  <a:cubicBezTo>
                    <a:pt x="4831" y="222"/>
                    <a:pt x="4000" y="1822"/>
                    <a:pt x="3031" y="4022"/>
                  </a:cubicBezTo>
                  <a:cubicBezTo>
                    <a:pt x="2061" y="6222"/>
                    <a:pt x="954" y="9022"/>
                    <a:pt x="400" y="12022"/>
                  </a:cubicBezTo>
                  <a:cubicBezTo>
                    <a:pt x="-154" y="15022"/>
                    <a:pt x="-154" y="18222"/>
                    <a:pt x="538" y="19822"/>
                  </a:cubicBezTo>
                  <a:cubicBezTo>
                    <a:pt x="1231" y="21422"/>
                    <a:pt x="2615" y="21422"/>
                    <a:pt x="3861" y="20822"/>
                  </a:cubicBezTo>
                  <a:cubicBezTo>
                    <a:pt x="5108" y="20222"/>
                    <a:pt x="6215" y="19022"/>
                    <a:pt x="7738" y="17022"/>
                  </a:cubicBezTo>
                  <a:cubicBezTo>
                    <a:pt x="9261" y="15022"/>
                    <a:pt x="11200" y="12222"/>
                    <a:pt x="12723" y="12622"/>
                  </a:cubicBezTo>
                  <a:cubicBezTo>
                    <a:pt x="14246" y="13022"/>
                    <a:pt x="15354" y="16622"/>
                    <a:pt x="16738" y="18222"/>
                  </a:cubicBezTo>
                  <a:cubicBezTo>
                    <a:pt x="18123" y="19822"/>
                    <a:pt x="19784" y="19422"/>
                    <a:pt x="21446" y="19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5483058" y="3310187"/>
              <a:ext cx="228601" cy="20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6" fill="norm" stroke="1" extrusionOk="0">
                  <a:moveTo>
                    <a:pt x="7200" y="2528"/>
                  </a:moveTo>
                  <a:cubicBezTo>
                    <a:pt x="6600" y="1469"/>
                    <a:pt x="6000" y="410"/>
                    <a:pt x="5200" y="93"/>
                  </a:cubicBezTo>
                  <a:cubicBezTo>
                    <a:pt x="4400" y="-225"/>
                    <a:pt x="3400" y="199"/>
                    <a:pt x="2300" y="2634"/>
                  </a:cubicBezTo>
                  <a:cubicBezTo>
                    <a:pt x="1200" y="5069"/>
                    <a:pt x="0" y="9516"/>
                    <a:pt x="0" y="13116"/>
                  </a:cubicBezTo>
                  <a:cubicBezTo>
                    <a:pt x="0" y="16716"/>
                    <a:pt x="1200" y="19469"/>
                    <a:pt x="2900" y="20422"/>
                  </a:cubicBezTo>
                  <a:cubicBezTo>
                    <a:pt x="4600" y="21375"/>
                    <a:pt x="6800" y="20528"/>
                    <a:pt x="9100" y="17669"/>
                  </a:cubicBezTo>
                  <a:cubicBezTo>
                    <a:pt x="11400" y="14810"/>
                    <a:pt x="13800" y="9940"/>
                    <a:pt x="15000" y="6975"/>
                  </a:cubicBezTo>
                  <a:cubicBezTo>
                    <a:pt x="16200" y="4010"/>
                    <a:pt x="16200" y="2951"/>
                    <a:pt x="15600" y="2422"/>
                  </a:cubicBezTo>
                  <a:cubicBezTo>
                    <a:pt x="15000" y="1893"/>
                    <a:pt x="13800" y="1893"/>
                    <a:pt x="12500" y="3269"/>
                  </a:cubicBezTo>
                  <a:cubicBezTo>
                    <a:pt x="11200" y="4646"/>
                    <a:pt x="9800" y="7399"/>
                    <a:pt x="9500" y="9940"/>
                  </a:cubicBezTo>
                  <a:cubicBezTo>
                    <a:pt x="9200" y="12481"/>
                    <a:pt x="10000" y="14810"/>
                    <a:pt x="12200" y="16187"/>
                  </a:cubicBezTo>
                  <a:cubicBezTo>
                    <a:pt x="14400" y="17563"/>
                    <a:pt x="18000" y="17987"/>
                    <a:pt x="21600" y="18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6143458" y="3232791"/>
              <a:ext cx="260351" cy="30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12644" y="3138"/>
                  </a:moveTo>
                  <a:cubicBezTo>
                    <a:pt x="12117" y="2408"/>
                    <a:pt x="11590" y="1678"/>
                    <a:pt x="10712" y="1313"/>
                  </a:cubicBezTo>
                  <a:cubicBezTo>
                    <a:pt x="9834" y="949"/>
                    <a:pt x="8605" y="949"/>
                    <a:pt x="6937" y="1897"/>
                  </a:cubicBezTo>
                  <a:cubicBezTo>
                    <a:pt x="5268" y="2846"/>
                    <a:pt x="3161" y="4743"/>
                    <a:pt x="1844" y="7370"/>
                  </a:cubicBezTo>
                  <a:cubicBezTo>
                    <a:pt x="527" y="9997"/>
                    <a:pt x="0" y="13354"/>
                    <a:pt x="0" y="15762"/>
                  </a:cubicBezTo>
                  <a:cubicBezTo>
                    <a:pt x="0" y="18170"/>
                    <a:pt x="527" y="19630"/>
                    <a:pt x="1756" y="20432"/>
                  </a:cubicBezTo>
                  <a:cubicBezTo>
                    <a:pt x="2985" y="21235"/>
                    <a:pt x="4917" y="21381"/>
                    <a:pt x="7112" y="20140"/>
                  </a:cubicBezTo>
                  <a:cubicBezTo>
                    <a:pt x="9307" y="18900"/>
                    <a:pt x="11766" y="16273"/>
                    <a:pt x="12995" y="13062"/>
                  </a:cubicBezTo>
                  <a:cubicBezTo>
                    <a:pt x="14224" y="9851"/>
                    <a:pt x="14224" y="6057"/>
                    <a:pt x="13961" y="3795"/>
                  </a:cubicBezTo>
                  <a:cubicBezTo>
                    <a:pt x="13698" y="1532"/>
                    <a:pt x="13171" y="803"/>
                    <a:pt x="11766" y="365"/>
                  </a:cubicBezTo>
                  <a:cubicBezTo>
                    <a:pt x="10361" y="-73"/>
                    <a:pt x="8078" y="-219"/>
                    <a:pt x="5971" y="511"/>
                  </a:cubicBezTo>
                  <a:cubicBezTo>
                    <a:pt x="3863" y="1240"/>
                    <a:pt x="1932" y="2846"/>
                    <a:pt x="966" y="4159"/>
                  </a:cubicBezTo>
                  <a:cubicBezTo>
                    <a:pt x="0" y="5473"/>
                    <a:pt x="0" y="6495"/>
                    <a:pt x="2283" y="7443"/>
                  </a:cubicBezTo>
                  <a:cubicBezTo>
                    <a:pt x="4566" y="8392"/>
                    <a:pt x="9132" y="9267"/>
                    <a:pt x="12732" y="9559"/>
                  </a:cubicBezTo>
                  <a:cubicBezTo>
                    <a:pt x="16332" y="9851"/>
                    <a:pt x="18966" y="9559"/>
                    <a:pt x="21600" y="9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6798103" y="3396671"/>
              <a:ext cx="203145" cy="16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713" fill="norm" stroke="1" extrusionOk="0">
                  <a:moveTo>
                    <a:pt x="4613" y="1101"/>
                  </a:moveTo>
                  <a:cubicBezTo>
                    <a:pt x="3723" y="291"/>
                    <a:pt x="2832" y="-519"/>
                    <a:pt x="2164" y="426"/>
                  </a:cubicBezTo>
                  <a:cubicBezTo>
                    <a:pt x="1496" y="1371"/>
                    <a:pt x="1050" y="4071"/>
                    <a:pt x="716" y="6906"/>
                  </a:cubicBezTo>
                  <a:cubicBezTo>
                    <a:pt x="382" y="9741"/>
                    <a:pt x="160" y="12711"/>
                    <a:pt x="48" y="15141"/>
                  </a:cubicBezTo>
                  <a:cubicBezTo>
                    <a:pt x="-63" y="17571"/>
                    <a:pt x="-63" y="19461"/>
                    <a:pt x="939" y="20271"/>
                  </a:cubicBezTo>
                  <a:cubicBezTo>
                    <a:pt x="1941" y="21081"/>
                    <a:pt x="3945" y="20811"/>
                    <a:pt x="5393" y="19191"/>
                  </a:cubicBezTo>
                  <a:cubicBezTo>
                    <a:pt x="6840" y="17571"/>
                    <a:pt x="7731" y="14601"/>
                    <a:pt x="8288" y="12441"/>
                  </a:cubicBezTo>
                  <a:cubicBezTo>
                    <a:pt x="8844" y="10281"/>
                    <a:pt x="9067" y="8931"/>
                    <a:pt x="9178" y="8931"/>
                  </a:cubicBezTo>
                  <a:cubicBezTo>
                    <a:pt x="9290" y="8931"/>
                    <a:pt x="9290" y="10281"/>
                    <a:pt x="9958" y="12441"/>
                  </a:cubicBezTo>
                  <a:cubicBezTo>
                    <a:pt x="10626" y="14601"/>
                    <a:pt x="11962" y="17571"/>
                    <a:pt x="13186" y="19191"/>
                  </a:cubicBezTo>
                  <a:cubicBezTo>
                    <a:pt x="14411" y="20811"/>
                    <a:pt x="15525" y="21081"/>
                    <a:pt x="16749" y="20136"/>
                  </a:cubicBezTo>
                  <a:cubicBezTo>
                    <a:pt x="17974" y="19191"/>
                    <a:pt x="19310" y="17031"/>
                    <a:pt x="20201" y="13791"/>
                  </a:cubicBezTo>
                  <a:cubicBezTo>
                    <a:pt x="21092" y="10551"/>
                    <a:pt x="21537" y="6231"/>
                    <a:pt x="21314" y="3666"/>
                  </a:cubicBezTo>
                  <a:cubicBezTo>
                    <a:pt x="21092" y="1101"/>
                    <a:pt x="20201" y="291"/>
                    <a:pt x="19422" y="696"/>
                  </a:cubicBezTo>
                  <a:cubicBezTo>
                    <a:pt x="18642" y="1101"/>
                    <a:pt x="17974" y="2721"/>
                    <a:pt x="17306" y="4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7045158" y="3462449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7064208" y="3341799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7100613" y="3195749"/>
              <a:ext cx="277739" cy="36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05" fill="norm" stroke="1" extrusionOk="0">
                  <a:moveTo>
                    <a:pt x="9387" y="0"/>
                  </a:moveTo>
                  <a:cubicBezTo>
                    <a:pt x="8575" y="253"/>
                    <a:pt x="7763" y="505"/>
                    <a:pt x="7032" y="1389"/>
                  </a:cubicBezTo>
                  <a:cubicBezTo>
                    <a:pt x="6301" y="2274"/>
                    <a:pt x="5652" y="3789"/>
                    <a:pt x="5246" y="6568"/>
                  </a:cubicBezTo>
                  <a:cubicBezTo>
                    <a:pt x="4840" y="9347"/>
                    <a:pt x="4677" y="13389"/>
                    <a:pt x="4596" y="15726"/>
                  </a:cubicBezTo>
                  <a:cubicBezTo>
                    <a:pt x="4515" y="18063"/>
                    <a:pt x="4515" y="18695"/>
                    <a:pt x="4677" y="19389"/>
                  </a:cubicBezTo>
                  <a:cubicBezTo>
                    <a:pt x="4840" y="20084"/>
                    <a:pt x="5164" y="20842"/>
                    <a:pt x="5733" y="21221"/>
                  </a:cubicBezTo>
                  <a:cubicBezTo>
                    <a:pt x="6301" y="21600"/>
                    <a:pt x="7113" y="21600"/>
                    <a:pt x="7519" y="21221"/>
                  </a:cubicBezTo>
                  <a:cubicBezTo>
                    <a:pt x="7925" y="20842"/>
                    <a:pt x="7925" y="20084"/>
                    <a:pt x="7438" y="18695"/>
                  </a:cubicBezTo>
                  <a:cubicBezTo>
                    <a:pt x="6951" y="17305"/>
                    <a:pt x="5976" y="15284"/>
                    <a:pt x="5083" y="14147"/>
                  </a:cubicBezTo>
                  <a:cubicBezTo>
                    <a:pt x="4190" y="13011"/>
                    <a:pt x="3378" y="12758"/>
                    <a:pt x="2403" y="12505"/>
                  </a:cubicBezTo>
                  <a:cubicBezTo>
                    <a:pt x="1429" y="12253"/>
                    <a:pt x="292" y="12000"/>
                    <a:pt x="49" y="11558"/>
                  </a:cubicBezTo>
                  <a:cubicBezTo>
                    <a:pt x="-195" y="11116"/>
                    <a:pt x="455" y="10484"/>
                    <a:pt x="2403" y="8968"/>
                  </a:cubicBezTo>
                  <a:cubicBezTo>
                    <a:pt x="4352" y="7453"/>
                    <a:pt x="7600" y="5053"/>
                    <a:pt x="9793" y="3600"/>
                  </a:cubicBezTo>
                  <a:cubicBezTo>
                    <a:pt x="11985" y="2147"/>
                    <a:pt x="13122" y="1642"/>
                    <a:pt x="13772" y="1768"/>
                  </a:cubicBezTo>
                  <a:cubicBezTo>
                    <a:pt x="14422" y="1895"/>
                    <a:pt x="14584" y="2653"/>
                    <a:pt x="14340" y="5116"/>
                  </a:cubicBezTo>
                  <a:cubicBezTo>
                    <a:pt x="14097" y="7579"/>
                    <a:pt x="13447" y="11747"/>
                    <a:pt x="13041" y="14147"/>
                  </a:cubicBezTo>
                  <a:cubicBezTo>
                    <a:pt x="12635" y="16547"/>
                    <a:pt x="12473" y="17179"/>
                    <a:pt x="12310" y="17937"/>
                  </a:cubicBezTo>
                  <a:cubicBezTo>
                    <a:pt x="12148" y="18695"/>
                    <a:pt x="11985" y="19579"/>
                    <a:pt x="11985" y="19516"/>
                  </a:cubicBezTo>
                  <a:cubicBezTo>
                    <a:pt x="11985" y="19453"/>
                    <a:pt x="12148" y="18442"/>
                    <a:pt x="12960" y="16800"/>
                  </a:cubicBezTo>
                  <a:cubicBezTo>
                    <a:pt x="13772" y="15158"/>
                    <a:pt x="15234" y="12884"/>
                    <a:pt x="16533" y="11684"/>
                  </a:cubicBezTo>
                  <a:cubicBezTo>
                    <a:pt x="17832" y="10484"/>
                    <a:pt x="18969" y="10358"/>
                    <a:pt x="19781" y="10674"/>
                  </a:cubicBezTo>
                  <a:cubicBezTo>
                    <a:pt x="20593" y="10989"/>
                    <a:pt x="21080" y="11747"/>
                    <a:pt x="21243" y="13263"/>
                  </a:cubicBezTo>
                  <a:cubicBezTo>
                    <a:pt x="21405" y="14779"/>
                    <a:pt x="21243" y="17053"/>
                    <a:pt x="2108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7949484" y="3342275"/>
              <a:ext cx="245025" cy="30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14" fill="norm" stroke="1" extrusionOk="0">
                  <a:moveTo>
                    <a:pt x="16940" y="3470"/>
                  </a:moveTo>
                  <a:cubicBezTo>
                    <a:pt x="16571" y="2448"/>
                    <a:pt x="16202" y="1426"/>
                    <a:pt x="15094" y="770"/>
                  </a:cubicBezTo>
                  <a:cubicBezTo>
                    <a:pt x="13986" y="113"/>
                    <a:pt x="12140" y="-179"/>
                    <a:pt x="10479" y="113"/>
                  </a:cubicBezTo>
                  <a:cubicBezTo>
                    <a:pt x="8817" y="405"/>
                    <a:pt x="7340" y="1280"/>
                    <a:pt x="5586" y="3543"/>
                  </a:cubicBezTo>
                  <a:cubicBezTo>
                    <a:pt x="3833" y="5805"/>
                    <a:pt x="1802" y="9453"/>
                    <a:pt x="786" y="12226"/>
                  </a:cubicBezTo>
                  <a:cubicBezTo>
                    <a:pt x="-229" y="14999"/>
                    <a:pt x="-229" y="16897"/>
                    <a:pt x="602" y="18356"/>
                  </a:cubicBezTo>
                  <a:cubicBezTo>
                    <a:pt x="1433" y="19816"/>
                    <a:pt x="3094" y="20837"/>
                    <a:pt x="4940" y="21129"/>
                  </a:cubicBezTo>
                  <a:cubicBezTo>
                    <a:pt x="6786" y="21421"/>
                    <a:pt x="8817" y="20983"/>
                    <a:pt x="10663" y="19378"/>
                  </a:cubicBezTo>
                  <a:cubicBezTo>
                    <a:pt x="12509" y="17772"/>
                    <a:pt x="14171" y="14999"/>
                    <a:pt x="15186" y="12299"/>
                  </a:cubicBezTo>
                  <a:cubicBezTo>
                    <a:pt x="16202" y="9599"/>
                    <a:pt x="16571" y="6972"/>
                    <a:pt x="16663" y="5221"/>
                  </a:cubicBezTo>
                  <a:cubicBezTo>
                    <a:pt x="16756" y="3470"/>
                    <a:pt x="16571" y="2594"/>
                    <a:pt x="16109" y="1864"/>
                  </a:cubicBezTo>
                  <a:cubicBezTo>
                    <a:pt x="15648" y="1135"/>
                    <a:pt x="14909" y="551"/>
                    <a:pt x="13248" y="551"/>
                  </a:cubicBezTo>
                  <a:cubicBezTo>
                    <a:pt x="11586" y="551"/>
                    <a:pt x="9002" y="1135"/>
                    <a:pt x="7248" y="2156"/>
                  </a:cubicBezTo>
                  <a:cubicBezTo>
                    <a:pt x="5494" y="3178"/>
                    <a:pt x="4571" y="4637"/>
                    <a:pt x="4109" y="5878"/>
                  </a:cubicBezTo>
                  <a:cubicBezTo>
                    <a:pt x="3648" y="7118"/>
                    <a:pt x="3648" y="8140"/>
                    <a:pt x="4017" y="8943"/>
                  </a:cubicBezTo>
                  <a:cubicBezTo>
                    <a:pt x="4386" y="9745"/>
                    <a:pt x="5125" y="10329"/>
                    <a:pt x="7525" y="10621"/>
                  </a:cubicBezTo>
                  <a:cubicBezTo>
                    <a:pt x="9925" y="10913"/>
                    <a:pt x="13986" y="10913"/>
                    <a:pt x="16571" y="10621"/>
                  </a:cubicBezTo>
                  <a:cubicBezTo>
                    <a:pt x="19156" y="10329"/>
                    <a:pt x="20263" y="9745"/>
                    <a:pt x="21371" y="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8050574" y="3179627"/>
              <a:ext cx="80435" cy="13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1137" y="10840"/>
                  </a:moveTo>
                  <a:cubicBezTo>
                    <a:pt x="568" y="12555"/>
                    <a:pt x="0" y="14269"/>
                    <a:pt x="0" y="14269"/>
                  </a:cubicBezTo>
                  <a:cubicBezTo>
                    <a:pt x="0" y="14269"/>
                    <a:pt x="568" y="12555"/>
                    <a:pt x="2274" y="10155"/>
                  </a:cubicBezTo>
                  <a:cubicBezTo>
                    <a:pt x="3979" y="7755"/>
                    <a:pt x="6821" y="4669"/>
                    <a:pt x="9379" y="2612"/>
                  </a:cubicBezTo>
                  <a:cubicBezTo>
                    <a:pt x="11937" y="555"/>
                    <a:pt x="14211" y="-474"/>
                    <a:pt x="15347" y="212"/>
                  </a:cubicBezTo>
                  <a:cubicBezTo>
                    <a:pt x="16484" y="897"/>
                    <a:pt x="16484" y="3297"/>
                    <a:pt x="17337" y="7069"/>
                  </a:cubicBezTo>
                  <a:cubicBezTo>
                    <a:pt x="18189" y="10840"/>
                    <a:pt x="19895" y="15983"/>
                    <a:pt x="21600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8118308" y="3537518"/>
              <a:ext cx="15122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90" fill="norm" stroke="1" extrusionOk="0">
                  <a:moveTo>
                    <a:pt x="0" y="21490"/>
                  </a:moveTo>
                  <a:cubicBezTo>
                    <a:pt x="1800" y="16505"/>
                    <a:pt x="3600" y="11521"/>
                    <a:pt x="4800" y="8316"/>
                  </a:cubicBezTo>
                  <a:cubicBezTo>
                    <a:pt x="6000" y="5112"/>
                    <a:pt x="6600" y="3688"/>
                    <a:pt x="7350" y="2382"/>
                  </a:cubicBezTo>
                  <a:cubicBezTo>
                    <a:pt x="8100" y="1077"/>
                    <a:pt x="9000" y="-110"/>
                    <a:pt x="9450" y="9"/>
                  </a:cubicBezTo>
                  <a:cubicBezTo>
                    <a:pt x="9900" y="127"/>
                    <a:pt x="9900" y="1552"/>
                    <a:pt x="9900" y="2976"/>
                  </a:cubicBezTo>
                  <a:cubicBezTo>
                    <a:pt x="9900" y="4400"/>
                    <a:pt x="9900" y="5824"/>
                    <a:pt x="9900" y="7130"/>
                  </a:cubicBezTo>
                  <a:cubicBezTo>
                    <a:pt x="9900" y="8435"/>
                    <a:pt x="9900" y="9622"/>
                    <a:pt x="10800" y="9622"/>
                  </a:cubicBezTo>
                  <a:cubicBezTo>
                    <a:pt x="11700" y="9622"/>
                    <a:pt x="13500" y="8435"/>
                    <a:pt x="14850" y="7011"/>
                  </a:cubicBezTo>
                  <a:cubicBezTo>
                    <a:pt x="16200" y="5587"/>
                    <a:pt x="17100" y="3925"/>
                    <a:pt x="18150" y="2738"/>
                  </a:cubicBezTo>
                  <a:cubicBezTo>
                    <a:pt x="19200" y="1552"/>
                    <a:pt x="20400" y="839"/>
                    <a:pt x="21000" y="1433"/>
                  </a:cubicBezTo>
                  <a:cubicBezTo>
                    <a:pt x="21600" y="2026"/>
                    <a:pt x="21600" y="3925"/>
                    <a:pt x="20850" y="7367"/>
                  </a:cubicBezTo>
                  <a:cubicBezTo>
                    <a:pt x="20100" y="10809"/>
                    <a:pt x="18600" y="15793"/>
                    <a:pt x="17100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8298224" y="3539137"/>
              <a:ext cx="140102" cy="20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26" fill="norm" stroke="1" extrusionOk="0">
                  <a:moveTo>
                    <a:pt x="3546" y="1953"/>
                  </a:moveTo>
                  <a:cubicBezTo>
                    <a:pt x="2579" y="7520"/>
                    <a:pt x="1612" y="13087"/>
                    <a:pt x="967" y="16427"/>
                  </a:cubicBezTo>
                  <a:cubicBezTo>
                    <a:pt x="322" y="19767"/>
                    <a:pt x="0" y="20881"/>
                    <a:pt x="0" y="20769"/>
                  </a:cubicBezTo>
                  <a:cubicBezTo>
                    <a:pt x="0" y="20658"/>
                    <a:pt x="322" y="19322"/>
                    <a:pt x="1128" y="16316"/>
                  </a:cubicBezTo>
                  <a:cubicBezTo>
                    <a:pt x="1934" y="13310"/>
                    <a:pt x="3224" y="8633"/>
                    <a:pt x="4352" y="5404"/>
                  </a:cubicBezTo>
                  <a:cubicBezTo>
                    <a:pt x="5481" y="2175"/>
                    <a:pt x="6448" y="394"/>
                    <a:pt x="7093" y="60"/>
                  </a:cubicBezTo>
                  <a:cubicBezTo>
                    <a:pt x="7737" y="-274"/>
                    <a:pt x="8060" y="839"/>
                    <a:pt x="8221" y="2064"/>
                  </a:cubicBezTo>
                  <a:cubicBezTo>
                    <a:pt x="8382" y="3289"/>
                    <a:pt x="8382" y="4625"/>
                    <a:pt x="8543" y="5850"/>
                  </a:cubicBezTo>
                  <a:cubicBezTo>
                    <a:pt x="8704" y="7074"/>
                    <a:pt x="9027" y="8188"/>
                    <a:pt x="9833" y="8411"/>
                  </a:cubicBezTo>
                  <a:cubicBezTo>
                    <a:pt x="10639" y="8633"/>
                    <a:pt x="11928" y="7965"/>
                    <a:pt x="13057" y="7186"/>
                  </a:cubicBezTo>
                  <a:cubicBezTo>
                    <a:pt x="14185" y="6406"/>
                    <a:pt x="15152" y="5516"/>
                    <a:pt x="16442" y="4402"/>
                  </a:cubicBezTo>
                  <a:cubicBezTo>
                    <a:pt x="17731" y="3289"/>
                    <a:pt x="19343" y="1953"/>
                    <a:pt x="20310" y="1841"/>
                  </a:cubicBezTo>
                  <a:cubicBezTo>
                    <a:pt x="21278" y="1730"/>
                    <a:pt x="21600" y="2844"/>
                    <a:pt x="21116" y="6295"/>
                  </a:cubicBezTo>
                  <a:cubicBezTo>
                    <a:pt x="20633" y="9747"/>
                    <a:pt x="19343" y="15536"/>
                    <a:pt x="18054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8477888" y="3549034"/>
              <a:ext cx="129371" cy="20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50" fill="norm" stroke="1" extrusionOk="0">
                  <a:moveTo>
                    <a:pt x="20248" y="2224"/>
                  </a:moveTo>
                  <a:cubicBezTo>
                    <a:pt x="19203" y="1343"/>
                    <a:pt x="18158" y="461"/>
                    <a:pt x="16764" y="131"/>
                  </a:cubicBezTo>
                  <a:cubicBezTo>
                    <a:pt x="15370" y="-200"/>
                    <a:pt x="13628" y="20"/>
                    <a:pt x="10841" y="1673"/>
                  </a:cubicBezTo>
                  <a:cubicBezTo>
                    <a:pt x="8054" y="3327"/>
                    <a:pt x="4222" y="6412"/>
                    <a:pt x="2132" y="9718"/>
                  </a:cubicBezTo>
                  <a:cubicBezTo>
                    <a:pt x="41" y="13024"/>
                    <a:pt x="-307" y="16551"/>
                    <a:pt x="216" y="18645"/>
                  </a:cubicBezTo>
                  <a:cubicBezTo>
                    <a:pt x="738" y="20739"/>
                    <a:pt x="2132" y="21400"/>
                    <a:pt x="5790" y="21069"/>
                  </a:cubicBezTo>
                  <a:cubicBezTo>
                    <a:pt x="9448" y="20739"/>
                    <a:pt x="15370" y="19416"/>
                    <a:pt x="21293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8486608" y="3691049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653505" y="4693472"/>
              <a:ext cx="187704" cy="51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03" fill="norm" stroke="1" extrusionOk="0">
                  <a:moveTo>
                    <a:pt x="21049" y="1857"/>
                  </a:moveTo>
                  <a:cubicBezTo>
                    <a:pt x="21049" y="1163"/>
                    <a:pt x="21049" y="469"/>
                    <a:pt x="20456" y="166"/>
                  </a:cubicBezTo>
                  <a:cubicBezTo>
                    <a:pt x="19862" y="-138"/>
                    <a:pt x="18675" y="-51"/>
                    <a:pt x="16420" y="643"/>
                  </a:cubicBezTo>
                  <a:cubicBezTo>
                    <a:pt x="14165" y="1337"/>
                    <a:pt x="10842" y="2638"/>
                    <a:pt x="7757" y="4590"/>
                  </a:cubicBezTo>
                  <a:cubicBezTo>
                    <a:pt x="4671" y="6542"/>
                    <a:pt x="1823" y="9144"/>
                    <a:pt x="636" y="11703"/>
                  </a:cubicBezTo>
                  <a:cubicBezTo>
                    <a:pt x="-551" y="14262"/>
                    <a:pt x="-76" y="16778"/>
                    <a:pt x="2060" y="18469"/>
                  </a:cubicBezTo>
                  <a:cubicBezTo>
                    <a:pt x="4196" y="20161"/>
                    <a:pt x="7994" y="21028"/>
                    <a:pt x="11080" y="21245"/>
                  </a:cubicBezTo>
                  <a:cubicBezTo>
                    <a:pt x="14165" y="21462"/>
                    <a:pt x="16539" y="21028"/>
                    <a:pt x="18913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930886" y="4856932"/>
              <a:ext cx="165535" cy="31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27" fill="norm" stroke="1" extrusionOk="0">
                  <a:moveTo>
                    <a:pt x="11241" y="1874"/>
                  </a:moveTo>
                  <a:cubicBezTo>
                    <a:pt x="10431" y="1306"/>
                    <a:pt x="9621" y="738"/>
                    <a:pt x="8541" y="738"/>
                  </a:cubicBezTo>
                  <a:cubicBezTo>
                    <a:pt x="7461" y="738"/>
                    <a:pt x="6111" y="1306"/>
                    <a:pt x="4491" y="2869"/>
                  </a:cubicBezTo>
                  <a:cubicBezTo>
                    <a:pt x="2871" y="4432"/>
                    <a:pt x="981" y="6990"/>
                    <a:pt x="306" y="9903"/>
                  </a:cubicBezTo>
                  <a:cubicBezTo>
                    <a:pt x="-369" y="12817"/>
                    <a:pt x="171" y="16085"/>
                    <a:pt x="981" y="18074"/>
                  </a:cubicBezTo>
                  <a:cubicBezTo>
                    <a:pt x="1791" y="20064"/>
                    <a:pt x="2871" y="20774"/>
                    <a:pt x="4491" y="21130"/>
                  </a:cubicBezTo>
                  <a:cubicBezTo>
                    <a:pt x="6111" y="21485"/>
                    <a:pt x="8271" y="21485"/>
                    <a:pt x="10971" y="20064"/>
                  </a:cubicBezTo>
                  <a:cubicBezTo>
                    <a:pt x="13671" y="18643"/>
                    <a:pt x="16911" y="15801"/>
                    <a:pt x="18801" y="12603"/>
                  </a:cubicBezTo>
                  <a:cubicBezTo>
                    <a:pt x="20691" y="9406"/>
                    <a:pt x="21231" y="5853"/>
                    <a:pt x="21096" y="3722"/>
                  </a:cubicBezTo>
                  <a:cubicBezTo>
                    <a:pt x="20961" y="1590"/>
                    <a:pt x="20151" y="880"/>
                    <a:pt x="19071" y="453"/>
                  </a:cubicBezTo>
                  <a:cubicBezTo>
                    <a:pt x="17991" y="27"/>
                    <a:pt x="16641" y="-115"/>
                    <a:pt x="15561" y="98"/>
                  </a:cubicBezTo>
                  <a:cubicBezTo>
                    <a:pt x="14481" y="311"/>
                    <a:pt x="13671" y="880"/>
                    <a:pt x="13671" y="1946"/>
                  </a:cubicBezTo>
                  <a:cubicBezTo>
                    <a:pt x="13671" y="3011"/>
                    <a:pt x="14481" y="4574"/>
                    <a:pt x="15291" y="6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203158" y="504359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328943" y="4782262"/>
              <a:ext cx="144320" cy="37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74" fill="norm" stroke="1" extrusionOk="0">
                  <a:moveTo>
                    <a:pt x="12389" y="2241"/>
                  </a:moveTo>
                  <a:cubicBezTo>
                    <a:pt x="12389" y="1270"/>
                    <a:pt x="12389" y="299"/>
                    <a:pt x="11919" y="57"/>
                  </a:cubicBezTo>
                  <a:cubicBezTo>
                    <a:pt x="11450" y="-186"/>
                    <a:pt x="10510" y="299"/>
                    <a:pt x="8632" y="2544"/>
                  </a:cubicBezTo>
                  <a:cubicBezTo>
                    <a:pt x="6754" y="4789"/>
                    <a:pt x="3937" y="8794"/>
                    <a:pt x="2215" y="11949"/>
                  </a:cubicBezTo>
                  <a:cubicBezTo>
                    <a:pt x="493" y="15104"/>
                    <a:pt x="-133" y="17410"/>
                    <a:pt x="24" y="18805"/>
                  </a:cubicBezTo>
                  <a:cubicBezTo>
                    <a:pt x="180" y="20201"/>
                    <a:pt x="1119" y="20686"/>
                    <a:pt x="3310" y="20989"/>
                  </a:cubicBezTo>
                  <a:cubicBezTo>
                    <a:pt x="5502" y="21293"/>
                    <a:pt x="8945" y="21414"/>
                    <a:pt x="11919" y="21050"/>
                  </a:cubicBezTo>
                  <a:cubicBezTo>
                    <a:pt x="14893" y="20686"/>
                    <a:pt x="17397" y="19836"/>
                    <a:pt x="18963" y="19108"/>
                  </a:cubicBezTo>
                  <a:cubicBezTo>
                    <a:pt x="20528" y="18380"/>
                    <a:pt x="21154" y="17774"/>
                    <a:pt x="21310" y="17167"/>
                  </a:cubicBezTo>
                  <a:cubicBezTo>
                    <a:pt x="21467" y="16560"/>
                    <a:pt x="21154" y="15953"/>
                    <a:pt x="18806" y="15468"/>
                  </a:cubicBezTo>
                  <a:cubicBezTo>
                    <a:pt x="16458" y="14983"/>
                    <a:pt x="12076" y="14618"/>
                    <a:pt x="9258" y="14618"/>
                  </a:cubicBezTo>
                  <a:cubicBezTo>
                    <a:pt x="6441" y="14618"/>
                    <a:pt x="5189" y="14983"/>
                    <a:pt x="3937" y="1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838158" y="4937766"/>
              <a:ext cx="2603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5247"/>
                    <a:pt x="9834" y="8894"/>
                    <a:pt x="13259" y="5082"/>
                  </a:cubicBezTo>
                  <a:cubicBezTo>
                    <a:pt x="16683" y="1271"/>
                    <a:pt x="18615" y="0"/>
                    <a:pt x="19756" y="0"/>
                  </a:cubicBezTo>
                  <a:cubicBezTo>
                    <a:pt x="20898" y="0"/>
                    <a:pt x="21249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2593808" y="4773671"/>
              <a:ext cx="12701" cy="37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660"/>
                  </a:moveTo>
                  <a:cubicBezTo>
                    <a:pt x="7200" y="801"/>
                    <a:pt x="14400" y="-58"/>
                    <a:pt x="18000" y="3"/>
                  </a:cubicBezTo>
                  <a:cubicBezTo>
                    <a:pt x="21600" y="65"/>
                    <a:pt x="21600" y="1047"/>
                    <a:pt x="21600" y="3869"/>
                  </a:cubicBezTo>
                  <a:cubicBezTo>
                    <a:pt x="21600" y="6692"/>
                    <a:pt x="21600" y="11356"/>
                    <a:pt x="21600" y="14608"/>
                  </a:cubicBezTo>
                  <a:cubicBezTo>
                    <a:pt x="21600" y="17860"/>
                    <a:pt x="21600" y="19701"/>
                    <a:pt x="2160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720808" y="501184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2839023" y="4763767"/>
              <a:ext cx="142136" cy="36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64" fill="norm" stroke="1" extrusionOk="0">
                  <a:moveTo>
                    <a:pt x="13706" y="6768"/>
                  </a:moveTo>
                  <a:cubicBezTo>
                    <a:pt x="13389" y="5145"/>
                    <a:pt x="13071" y="3522"/>
                    <a:pt x="12277" y="2398"/>
                  </a:cubicBezTo>
                  <a:cubicBezTo>
                    <a:pt x="11483" y="1274"/>
                    <a:pt x="10212" y="650"/>
                    <a:pt x="8783" y="275"/>
                  </a:cubicBezTo>
                  <a:cubicBezTo>
                    <a:pt x="7354" y="-99"/>
                    <a:pt x="5765" y="-224"/>
                    <a:pt x="4018" y="775"/>
                  </a:cubicBezTo>
                  <a:cubicBezTo>
                    <a:pt x="2271" y="1774"/>
                    <a:pt x="365" y="3896"/>
                    <a:pt x="48" y="5582"/>
                  </a:cubicBezTo>
                  <a:cubicBezTo>
                    <a:pt x="-270" y="7267"/>
                    <a:pt x="1001" y="8516"/>
                    <a:pt x="3859" y="8953"/>
                  </a:cubicBezTo>
                  <a:cubicBezTo>
                    <a:pt x="6718" y="9390"/>
                    <a:pt x="11165" y="9015"/>
                    <a:pt x="14024" y="8516"/>
                  </a:cubicBezTo>
                  <a:cubicBezTo>
                    <a:pt x="16883" y="8016"/>
                    <a:pt x="18154" y="7392"/>
                    <a:pt x="18630" y="7517"/>
                  </a:cubicBezTo>
                  <a:cubicBezTo>
                    <a:pt x="19106" y="7642"/>
                    <a:pt x="18789" y="8516"/>
                    <a:pt x="18154" y="10701"/>
                  </a:cubicBezTo>
                  <a:cubicBezTo>
                    <a:pt x="17518" y="12886"/>
                    <a:pt x="16565" y="16382"/>
                    <a:pt x="16248" y="18504"/>
                  </a:cubicBezTo>
                  <a:cubicBezTo>
                    <a:pt x="15930" y="20627"/>
                    <a:pt x="16248" y="21376"/>
                    <a:pt x="17201" y="21251"/>
                  </a:cubicBezTo>
                  <a:cubicBezTo>
                    <a:pt x="18154" y="21126"/>
                    <a:pt x="19742" y="20127"/>
                    <a:pt x="21330" y="19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090116" y="4706788"/>
              <a:ext cx="123673" cy="37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50" fill="norm" stroke="1" extrusionOk="0">
                  <a:moveTo>
                    <a:pt x="14949" y="1815"/>
                  </a:moveTo>
                  <a:cubicBezTo>
                    <a:pt x="15669" y="975"/>
                    <a:pt x="16389" y="135"/>
                    <a:pt x="16029" y="15"/>
                  </a:cubicBezTo>
                  <a:cubicBezTo>
                    <a:pt x="15669" y="-105"/>
                    <a:pt x="14229" y="495"/>
                    <a:pt x="12249" y="2175"/>
                  </a:cubicBezTo>
                  <a:cubicBezTo>
                    <a:pt x="10269" y="3855"/>
                    <a:pt x="7749" y="6615"/>
                    <a:pt x="5589" y="9315"/>
                  </a:cubicBezTo>
                  <a:cubicBezTo>
                    <a:pt x="3429" y="12015"/>
                    <a:pt x="1629" y="14655"/>
                    <a:pt x="729" y="16395"/>
                  </a:cubicBezTo>
                  <a:cubicBezTo>
                    <a:pt x="-171" y="18135"/>
                    <a:pt x="-171" y="18975"/>
                    <a:pt x="369" y="19635"/>
                  </a:cubicBezTo>
                  <a:cubicBezTo>
                    <a:pt x="909" y="20295"/>
                    <a:pt x="1989" y="20775"/>
                    <a:pt x="3429" y="21075"/>
                  </a:cubicBezTo>
                  <a:cubicBezTo>
                    <a:pt x="4869" y="21375"/>
                    <a:pt x="6669" y="21495"/>
                    <a:pt x="8649" y="21435"/>
                  </a:cubicBezTo>
                  <a:cubicBezTo>
                    <a:pt x="10629" y="21375"/>
                    <a:pt x="12789" y="21135"/>
                    <a:pt x="14949" y="20535"/>
                  </a:cubicBezTo>
                  <a:cubicBezTo>
                    <a:pt x="17109" y="19935"/>
                    <a:pt x="19269" y="18975"/>
                    <a:pt x="20349" y="18195"/>
                  </a:cubicBezTo>
                  <a:cubicBezTo>
                    <a:pt x="21429" y="17415"/>
                    <a:pt x="21429" y="16815"/>
                    <a:pt x="18909" y="16155"/>
                  </a:cubicBezTo>
                  <a:cubicBezTo>
                    <a:pt x="16389" y="15495"/>
                    <a:pt x="11349" y="14775"/>
                    <a:pt x="7929" y="14535"/>
                  </a:cubicBezTo>
                  <a:cubicBezTo>
                    <a:pt x="4509" y="14295"/>
                    <a:pt x="2709" y="14535"/>
                    <a:pt x="909" y="14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3514558" y="4408599"/>
              <a:ext cx="1797051" cy="94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6055"/>
                  </a:moveTo>
                  <a:cubicBezTo>
                    <a:pt x="76" y="17502"/>
                    <a:pt x="153" y="18948"/>
                    <a:pt x="254" y="19937"/>
                  </a:cubicBezTo>
                  <a:cubicBezTo>
                    <a:pt x="356" y="20925"/>
                    <a:pt x="483" y="21455"/>
                    <a:pt x="572" y="21528"/>
                  </a:cubicBezTo>
                  <a:cubicBezTo>
                    <a:pt x="661" y="21600"/>
                    <a:pt x="712" y="21214"/>
                    <a:pt x="763" y="20154"/>
                  </a:cubicBezTo>
                  <a:cubicBezTo>
                    <a:pt x="814" y="19093"/>
                    <a:pt x="865" y="17357"/>
                    <a:pt x="890" y="15429"/>
                  </a:cubicBezTo>
                  <a:cubicBezTo>
                    <a:pt x="916" y="13500"/>
                    <a:pt x="916" y="11379"/>
                    <a:pt x="916" y="9281"/>
                  </a:cubicBezTo>
                  <a:cubicBezTo>
                    <a:pt x="916" y="7184"/>
                    <a:pt x="916" y="5111"/>
                    <a:pt x="916" y="3905"/>
                  </a:cubicBezTo>
                  <a:cubicBezTo>
                    <a:pt x="916" y="2700"/>
                    <a:pt x="916" y="2362"/>
                    <a:pt x="916" y="2073"/>
                  </a:cubicBezTo>
                  <a:cubicBezTo>
                    <a:pt x="916" y="1784"/>
                    <a:pt x="916" y="1543"/>
                    <a:pt x="967" y="1326"/>
                  </a:cubicBezTo>
                  <a:cubicBezTo>
                    <a:pt x="1018" y="1109"/>
                    <a:pt x="1119" y="916"/>
                    <a:pt x="1527" y="796"/>
                  </a:cubicBezTo>
                  <a:cubicBezTo>
                    <a:pt x="1934" y="675"/>
                    <a:pt x="2646" y="627"/>
                    <a:pt x="3409" y="579"/>
                  </a:cubicBezTo>
                  <a:cubicBezTo>
                    <a:pt x="4172" y="530"/>
                    <a:pt x="4987" y="482"/>
                    <a:pt x="5864" y="434"/>
                  </a:cubicBezTo>
                  <a:cubicBezTo>
                    <a:pt x="6742" y="386"/>
                    <a:pt x="7683" y="337"/>
                    <a:pt x="8676" y="313"/>
                  </a:cubicBezTo>
                  <a:cubicBezTo>
                    <a:pt x="9668" y="289"/>
                    <a:pt x="10711" y="289"/>
                    <a:pt x="11690" y="289"/>
                  </a:cubicBezTo>
                  <a:cubicBezTo>
                    <a:pt x="12670" y="289"/>
                    <a:pt x="13586" y="289"/>
                    <a:pt x="14502" y="241"/>
                  </a:cubicBezTo>
                  <a:cubicBezTo>
                    <a:pt x="15418" y="193"/>
                    <a:pt x="16334" y="96"/>
                    <a:pt x="17288" y="48"/>
                  </a:cubicBezTo>
                  <a:cubicBezTo>
                    <a:pt x="18242" y="0"/>
                    <a:pt x="19234" y="0"/>
                    <a:pt x="19959" y="0"/>
                  </a:cubicBezTo>
                  <a:cubicBezTo>
                    <a:pt x="20684" y="0"/>
                    <a:pt x="211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3843539" y="4562008"/>
              <a:ext cx="125876" cy="30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12" fill="norm" stroke="1" extrusionOk="0">
                  <a:moveTo>
                    <a:pt x="15076" y="1729"/>
                  </a:moveTo>
                  <a:cubicBezTo>
                    <a:pt x="14368" y="979"/>
                    <a:pt x="13660" y="229"/>
                    <a:pt x="12420" y="79"/>
                  </a:cubicBezTo>
                  <a:cubicBezTo>
                    <a:pt x="11181" y="-71"/>
                    <a:pt x="9411" y="379"/>
                    <a:pt x="7463" y="1804"/>
                  </a:cubicBezTo>
                  <a:cubicBezTo>
                    <a:pt x="5516" y="3229"/>
                    <a:pt x="3391" y="5629"/>
                    <a:pt x="1975" y="8704"/>
                  </a:cubicBezTo>
                  <a:cubicBezTo>
                    <a:pt x="558" y="11779"/>
                    <a:pt x="-150" y="15529"/>
                    <a:pt x="27" y="17779"/>
                  </a:cubicBezTo>
                  <a:cubicBezTo>
                    <a:pt x="204" y="20029"/>
                    <a:pt x="1266" y="20779"/>
                    <a:pt x="2683" y="21154"/>
                  </a:cubicBezTo>
                  <a:cubicBezTo>
                    <a:pt x="4099" y="21529"/>
                    <a:pt x="5870" y="21529"/>
                    <a:pt x="8171" y="20929"/>
                  </a:cubicBezTo>
                  <a:cubicBezTo>
                    <a:pt x="10473" y="20329"/>
                    <a:pt x="13306" y="19129"/>
                    <a:pt x="15784" y="16504"/>
                  </a:cubicBezTo>
                  <a:cubicBezTo>
                    <a:pt x="18263" y="13879"/>
                    <a:pt x="20388" y="9829"/>
                    <a:pt x="20919" y="7054"/>
                  </a:cubicBezTo>
                  <a:cubicBezTo>
                    <a:pt x="21450" y="4279"/>
                    <a:pt x="20388" y="2779"/>
                    <a:pt x="18971" y="1804"/>
                  </a:cubicBezTo>
                  <a:cubicBezTo>
                    <a:pt x="17555" y="829"/>
                    <a:pt x="15784" y="379"/>
                    <a:pt x="14014" y="154"/>
                  </a:cubicBezTo>
                  <a:cubicBezTo>
                    <a:pt x="12243" y="-71"/>
                    <a:pt x="10473" y="-71"/>
                    <a:pt x="9234" y="304"/>
                  </a:cubicBezTo>
                  <a:cubicBezTo>
                    <a:pt x="7994" y="679"/>
                    <a:pt x="7286" y="1429"/>
                    <a:pt x="7463" y="2479"/>
                  </a:cubicBezTo>
                  <a:cubicBezTo>
                    <a:pt x="7640" y="3529"/>
                    <a:pt x="8702" y="4879"/>
                    <a:pt x="9765" y="6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4067008" y="471974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4117808" y="4548299"/>
              <a:ext cx="133351" cy="3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114" y="888"/>
                  </a:cubicBezTo>
                  <a:cubicBezTo>
                    <a:pt x="14057" y="1775"/>
                    <a:pt x="11657" y="3551"/>
                    <a:pt x="9429" y="6362"/>
                  </a:cubicBezTo>
                  <a:cubicBezTo>
                    <a:pt x="7200" y="9173"/>
                    <a:pt x="5143" y="13019"/>
                    <a:pt x="4114" y="15386"/>
                  </a:cubicBezTo>
                  <a:cubicBezTo>
                    <a:pt x="3086" y="17753"/>
                    <a:pt x="3086" y="18641"/>
                    <a:pt x="3600" y="19381"/>
                  </a:cubicBezTo>
                  <a:cubicBezTo>
                    <a:pt x="4114" y="20121"/>
                    <a:pt x="5143" y="20712"/>
                    <a:pt x="6514" y="21082"/>
                  </a:cubicBezTo>
                  <a:cubicBezTo>
                    <a:pt x="7886" y="21452"/>
                    <a:pt x="9600" y="21600"/>
                    <a:pt x="11314" y="21230"/>
                  </a:cubicBezTo>
                  <a:cubicBezTo>
                    <a:pt x="13029" y="20860"/>
                    <a:pt x="14743" y="19973"/>
                    <a:pt x="15771" y="19085"/>
                  </a:cubicBezTo>
                  <a:cubicBezTo>
                    <a:pt x="16800" y="18197"/>
                    <a:pt x="17143" y="17310"/>
                    <a:pt x="16629" y="16570"/>
                  </a:cubicBezTo>
                  <a:cubicBezTo>
                    <a:pt x="16114" y="15830"/>
                    <a:pt x="14743" y="15238"/>
                    <a:pt x="11829" y="15164"/>
                  </a:cubicBezTo>
                  <a:cubicBezTo>
                    <a:pt x="8914" y="15090"/>
                    <a:pt x="4457" y="15534"/>
                    <a:pt x="0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4448008" y="4643549"/>
              <a:ext cx="2032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514"/>
                    <a:pt x="2250" y="1029"/>
                    <a:pt x="3600" y="2443"/>
                  </a:cubicBezTo>
                  <a:cubicBezTo>
                    <a:pt x="4950" y="3857"/>
                    <a:pt x="6525" y="6171"/>
                    <a:pt x="9563" y="9514"/>
                  </a:cubicBezTo>
                  <a:cubicBezTo>
                    <a:pt x="12600" y="12857"/>
                    <a:pt x="17100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4549608" y="4656249"/>
              <a:ext cx="762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948"/>
                    <a:pt x="10800" y="7897"/>
                    <a:pt x="7200" y="11497"/>
                  </a:cubicBezTo>
                  <a:cubicBezTo>
                    <a:pt x="3600" y="15097"/>
                    <a:pt x="1800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4747634" y="4618695"/>
              <a:ext cx="108268" cy="22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8" h="20957" fill="norm" stroke="1" extrusionOk="0">
                  <a:moveTo>
                    <a:pt x="13920" y="1701"/>
                  </a:moveTo>
                  <a:cubicBezTo>
                    <a:pt x="11956" y="1896"/>
                    <a:pt x="9993" y="2090"/>
                    <a:pt x="7440" y="4814"/>
                  </a:cubicBezTo>
                  <a:cubicBezTo>
                    <a:pt x="4887" y="7539"/>
                    <a:pt x="1745" y="12793"/>
                    <a:pt x="567" y="15906"/>
                  </a:cubicBezTo>
                  <a:cubicBezTo>
                    <a:pt x="-611" y="19020"/>
                    <a:pt x="174" y="19993"/>
                    <a:pt x="1745" y="20577"/>
                  </a:cubicBezTo>
                  <a:cubicBezTo>
                    <a:pt x="3316" y="21160"/>
                    <a:pt x="5673" y="21355"/>
                    <a:pt x="9207" y="19020"/>
                  </a:cubicBezTo>
                  <a:cubicBezTo>
                    <a:pt x="12742" y="16685"/>
                    <a:pt x="17454" y="11820"/>
                    <a:pt x="19222" y="8317"/>
                  </a:cubicBezTo>
                  <a:cubicBezTo>
                    <a:pt x="20989" y="4814"/>
                    <a:pt x="19811" y="2674"/>
                    <a:pt x="17847" y="1409"/>
                  </a:cubicBezTo>
                  <a:cubicBezTo>
                    <a:pt x="15884" y="144"/>
                    <a:pt x="13134" y="-245"/>
                    <a:pt x="11367" y="144"/>
                  </a:cubicBezTo>
                  <a:cubicBezTo>
                    <a:pt x="9600" y="533"/>
                    <a:pt x="8814" y="1701"/>
                    <a:pt x="9011" y="2869"/>
                  </a:cubicBezTo>
                  <a:cubicBezTo>
                    <a:pt x="9207" y="4036"/>
                    <a:pt x="10385" y="5204"/>
                    <a:pt x="11564" y="6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4943308" y="470704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5026435" y="4573699"/>
              <a:ext cx="120074" cy="23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92" fill="norm" stroke="1" extrusionOk="0">
                  <a:moveTo>
                    <a:pt x="8992" y="0"/>
                  </a:moveTo>
                  <a:cubicBezTo>
                    <a:pt x="6339" y="5254"/>
                    <a:pt x="3686" y="10508"/>
                    <a:pt x="2171" y="13622"/>
                  </a:cubicBezTo>
                  <a:cubicBezTo>
                    <a:pt x="655" y="16735"/>
                    <a:pt x="276" y="17708"/>
                    <a:pt x="86" y="18681"/>
                  </a:cubicBezTo>
                  <a:cubicBezTo>
                    <a:pt x="-103" y="19654"/>
                    <a:pt x="-103" y="20627"/>
                    <a:pt x="1413" y="21114"/>
                  </a:cubicBezTo>
                  <a:cubicBezTo>
                    <a:pt x="2929" y="21600"/>
                    <a:pt x="5960" y="21600"/>
                    <a:pt x="9560" y="21211"/>
                  </a:cubicBezTo>
                  <a:cubicBezTo>
                    <a:pt x="13160" y="20822"/>
                    <a:pt x="17329" y="20043"/>
                    <a:pt x="21497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5102058" y="4745149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3863808" y="5037891"/>
              <a:ext cx="965201" cy="5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1358"/>
                  </a:moveTo>
                  <a:cubicBezTo>
                    <a:pt x="1563" y="18158"/>
                    <a:pt x="3126" y="14958"/>
                    <a:pt x="4737" y="12158"/>
                  </a:cubicBezTo>
                  <a:cubicBezTo>
                    <a:pt x="6347" y="9358"/>
                    <a:pt x="8005" y="6958"/>
                    <a:pt x="9805" y="4958"/>
                  </a:cubicBezTo>
                  <a:cubicBezTo>
                    <a:pt x="11605" y="2958"/>
                    <a:pt x="13547" y="1358"/>
                    <a:pt x="15418" y="558"/>
                  </a:cubicBezTo>
                  <a:cubicBezTo>
                    <a:pt x="17289" y="-242"/>
                    <a:pt x="19089" y="-242"/>
                    <a:pt x="20108" y="958"/>
                  </a:cubicBezTo>
                  <a:cubicBezTo>
                    <a:pt x="21126" y="2158"/>
                    <a:pt x="21363" y="4558"/>
                    <a:pt x="21600" y="6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4238458" y="5157899"/>
              <a:ext cx="279401" cy="29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0"/>
                  </a:moveTo>
                  <a:cubicBezTo>
                    <a:pt x="18164" y="0"/>
                    <a:pt x="14727" y="0"/>
                    <a:pt x="12027" y="78"/>
                  </a:cubicBezTo>
                  <a:cubicBezTo>
                    <a:pt x="9327" y="155"/>
                    <a:pt x="7364" y="311"/>
                    <a:pt x="6136" y="699"/>
                  </a:cubicBezTo>
                  <a:cubicBezTo>
                    <a:pt x="4909" y="1088"/>
                    <a:pt x="4418" y="1709"/>
                    <a:pt x="4173" y="2797"/>
                  </a:cubicBezTo>
                  <a:cubicBezTo>
                    <a:pt x="3927" y="3885"/>
                    <a:pt x="3927" y="5439"/>
                    <a:pt x="4091" y="6760"/>
                  </a:cubicBezTo>
                  <a:cubicBezTo>
                    <a:pt x="4255" y="8081"/>
                    <a:pt x="4582" y="9168"/>
                    <a:pt x="5073" y="9401"/>
                  </a:cubicBezTo>
                  <a:cubicBezTo>
                    <a:pt x="5564" y="9635"/>
                    <a:pt x="6218" y="9013"/>
                    <a:pt x="7036" y="8702"/>
                  </a:cubicBezTo>
                  <a:cubicBezTo>
                    <a:pt x="7855" y="8391"/>
                    <a:pt x="8836" y="8391"/>
                    <a:pt x="10064" y="8624"/>
                  </a:cubicBezTo>
                  <a:cubicBezTo>
                    <a:pt x="11291" y="8858"/>
                    <a:pt x="12764" y="9324"/>
                    <a:pt x="14073" y="10256"/>
                  </a:cubicBezTo>
                  <a:cubicBezTo>
                    <a:pt x="15382" y="11188"/>
                    <a:pt x="16527" y="12587"/>
                    <a:pt x="17100" y="13908"/>
                  </a:cubicBezTo>
                  <a:cubicBezTo>
                    <a:pt x="17673" y="15229"/>
                    <a:pt x="17673" y="16472"/>
                    <a:pt x="17018" y="17637"/>
                  </a:cubicBezTo>
                  <a:cubicBezTo>
                    <a:pt x="16364" y="18803"/>
                    <a:pt x="15055" y="19891"/>
                    <a:pt x="12518" y="20590"/>
                  </a:cubicBezTo>
                  <a:cubicBezTo>
                    <a:pt x="9982" y="21289"/>
                    <a:pt x="6218" y="21600"/>
                    <a:pt x="3927" y="21522"/>
                  </a:cubicBezTo>
                  <a:cubicBezTo>
                    <a:pt x="1636" y="21445"/>
                    <a:pt x="818" y="20978"/>
                    <a:pt x="0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5654508" y="5145199"/>
              <a:ext cx="889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275"/>
                    <a:pt x="17486" y="8550"/>
                    <a:pt x="13886" y="12150"/>
                  </a:cubicBezTo>
                  <a:cubicBezTo>
                    <a:pt x="10286" y="15750"/>
                    <a:pt x="5143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6378428" y="4769345"/>
              <a:ext cx="216454" cy="33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541" fill="norm" stroke="1" extrusionOk="0">
                  <a:moveTo>
                    <a:pt x="16504" y="3337"/>
                  </a:moveTo>
                  <a:cubicBezTo>
                    <a:pt x="16097" y="2522"/>
                    <a:pt x="15689" y="1707"/>
                    <a:pt x="14976" y="1096"/>
                  </a:cubicBezTo>
                  <a:cubicBezTo>
                    <a:pt x="14263" y="484"/>
                    <a:pt x="13244" y="77"/>
                    <a:pt x="12225" y="9"/>
                  </a:cubicBezTo>
                  <a:cubicBezTo>
                    <a:pt x="11206" y="-59"/>
                    <a:pt x="10187" y="213"/>
                    <a:pt x="8353" y="1775"/>
                  </a:cubicBezTo>
                  <a:cubicBezTo>
                    <a:pt x="6519" y="3337"/>
                    <a:pt x="3870" y="6190"/>
                    <a:pt x="2138" y="9247"/>
                  </a:cubicBezTo>
                  <a:cubicBezTo>
                    <a:pt x="406" y="12303"/>
                    <a:pt x="-409" y="15564"/>
                    <a:pt x="202" y="17873"/>
                  </a:cubicBezTo>
                  <a:cubicBezTo>
                    <a:pt x="814" y="20183"/>
                    <a:pt x="2851" y="21541"/>
                    <a:pt x="5806" y="21541"/>
                  </a:cubicBezTo>
                  <a:cubicBezTo>
                    <a:pt x="8761" y="21541"/>
                    <a:pt x="12633" y="20183"/>
                    <a:pt x="15485" y="18213"/>
                  </a:cubicBezTo>
                  <a:cubicBezTo>
                    <a:pt x="18338" y="16243"/>
                    <a:pt x="20172" y="13662"/>
                    <a:pt x="20682" y="11216"/>
                  </a:cubicBezTo>
                  <a:cubicBezTo>
                    <a:pt x="21191" y="8771"/>
                    <a:pt x="20376" y="6462"/>
                    <a:pt x="19459" y="5103"/>
                  </a:cubicBezTo>
                  <a:cubicBezTo>
                    <a:pt x="18542" y="3745"/>
                    <a:pt x="17523" y="3337"/>
                    <a:pt x="16199" y="3066"/>
                  </a:cubicBezTo>
                  <a:cubicBezTo>
                    <a:pt x="14874" y="2794"/>
                    <a:pt x="13244" y="2658"/>
                    <a:pt x="12225" y="2930"/>
                  </a:cubicBezTo>
                  <a:cubicBezTo>
                    <a:pt x="11206" y="3201"/>
                    <a:pt x="10799" y="3881"/>
                    <a:pt x="11104" y="4492"/>
                  </a:cubicBezTo>
                  <a:cubicBezTo>
                    <a:pt x="11410" y="5103"/>
                    <a:pt x="12429" y="5647"/>
                    <a:pt x="13448" y="6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6733445" y="4948349"/>
              <a:ext cx="1961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1600"/>
                  </a:moveTo>
                  <a:cubicBezTo>
                    <a:pt x="11375" y="18900"/>
                    <a:pt x="2735" y="16200"/>
                    <a:pt x="575" y="12600"/>
                  </a:cubicBezTo>
                  <a:cubicBezTo>
                    <a:pt x="-1585" y="9000"/>
                    <a:pt x="2735" y="4500"/>
                    <a:pt x="70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6829258" y="4738799"/>
              <a:ext cx="146051" cy="36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0"/>
                  </a:moveTo>
                  <a:cubicBezTo>
                    <a:pt x="17843" y="1011"/>
                    <a:pt x="14087" y="2021"/>
                    <a:pt x="10643" y="4358"/>
                  </a:cubicBezTo>
                  <a:cubicBezTo>
                    <a:pt x="7200" y="6695"/>
                    <a:pt x="4070" y="10358"/>
                    <a:pt x="3130" y="13326"/>
                  </a:cubicBezTo>
                  <a:cubicBezTo>
                    <a:pt x="2191" y="16295"/>
                    <a:pt x="3443" y="18568"/>
                    <a:pt x="4852" y="19832"/>
                  </a:cubicBezTo>
                  <a:cubicBezTo>
                    <a:pt x="6261" y="21095"/>
                    <a:pt x="7826" y="21347"/>
                    <a:pt x="9391" y="21474"/>
                  </a:cubicBezTo>
                  <a:cubicBezTo>
                    <a:pt x="10957" y="21600"/>
                    <a:pt x="12522" y="21600"/>
                    <a:pt x="14243" y="21221"/>
                  </a:cubicBezTo>
                  <a:cubicBezTo>
                    <a:pt x="15965" y="20842"/>
                    <a:pt x="17843" y="20084"/>
                    <a:pt x="18783" y="19326"/>
                  </a:cubicBezTo>
                  <a:cubicBezTo>
                    <a:pt x="19722" y="18568"/>
                    <a:pt x="19722" y="17811"/>
                    <a:pt x="18313" y="16989"/>
                  </a:cubicBezTo>
                  <a:cubicBezTo>
                    <a:pt x="16904" y="16168"/>
                    <a:pt x="14087" y="15284"/>
                    <a:pt x="10800" y="14905"/>
                  </a:cubicBezTo>
                  <a:cubicBezTo>
                    <a:pt x="7513" y="14526"/>
                    <a:pt x="3757" y="14653"/>
                    <a:pt x="0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7165808" y="4920272"/>
              <a:ext cx="273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181" y="12302"/>
                    <a:pt x="6363" y="4448"/>
                    <a:pt x="9963" y="1502"/>
                  </a:cubicBezTo>
                  <a:cubicBezTo>
                    <a:pt x="13563" y="-1443"/>
                    <a:pt x="1758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7330908" y="4776899"/>
              <a:ext cx="1392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055"/>
                    <a:pt x="21600" y="10111"/>
                    <a:pt x="20057" y="13711"/>
                  </a:cubicBezTo>
                  <a:cubicBezTo>
                    <a:pt x="18514" y="17311"/>
                    <a:pt x="9257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7845258" y="4768433"/>
              <a:ext cx="22507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0" y="1403"/>
                  </a:moveTo>
                  <a:cubicBezTo>
                    <a:pt x="3927" y="701"/>
                    <a:pt x="7855" y="0"/>
                    <a:pt x="10800" y="0"/>
                  </a:cubicBezTo>
                  <a:cubicBezTo>
                    <a:pt x="13745" y="0"/>
                    <a:pt x="15709" y="701"/>
                    <a:pt x="17673" y="3436"/>
                  </a:cubicBezTo>
                  <a:cubicBezTo>
                    <a:pt x="19636" y="6171"/>
                    <a:pt x="21600" y="10940"/>
                    <a:pt x="20618" y="14306"/>
                  </a:cubicBezTo>
                  <a:cubicBezTo>
                    <a:pt x="19636" y="17673"/>
                    <a:pt x="15709" y="19636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7934158" y="4967399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8043433" y="4771494"/>
              <a:ext cx="114438" cy="28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34" fill="norm" stroke="1" extrusionOk="0">
                  <a:moveTo>
                    <a:pt x="17115" y="4694"/>
                  </a:moveTo>
                  <a:cubicBezTo>
                    <a:pt x="16344" y="3423"/>
                    <a:pt x="15572" y="2153"/>
                    <a:pt x="13258" y="1279"/>
                  </a:cubicBezTo>
                  <a:cubicBezTo>
                    <a:pt x="10944" y="405"/>
                    <a:pt x="7087" y="-71"/>
                    <a:pt x="4579" y="8"/>
                  </a:cubicBezTo>
                  <a:cubicBezTo>
                    <a:pt x="2072" y="88"/>
                    <a:pt x="915" y="723"/>
                    <a:pt x="337" y="1835"/>
                  </a:cubicBezTo>
                  <a:cubicBezTo>
                    <a:pt x="-242" y="2947"/>
                    <a:pt x="-242" y="4535"/>
                    <a:pt x="1687" y="5726"/>
                  </a:cubicBezTo>
                  <a:cubicBezTo>
                    <a:pt x="3615" y="6917"/>
                    <a:pt x="7472" y="7711"/>
                    <a:pt x="11137" y="7711"/>
                  </a:cubicBezTo>
                  <a:cubicBezTo>
                    <a:pt x="14801" y="7711"/>
                    <a:pt x="18272" y="6917"/>
                    <a:pt x="19815" y="7076"/>
                  </a:cubicBezTo>
                  <a:cubicBezTo>
                    <a:pt x="21358" y="7235"/>
                    <a:pt x="20972" y="8347"/>
                    <a:pt x="20008" y="10411"/>
                  </a:cubicBezTo>
                  <a:cubicBezTo>
                    <a:pt x="19044" y="12476"/>
                    <a:pt x="17501" y="15494"/>
                    <a:pt x="16537" y="17638"/>
                  </a:cubicBezTo>
                  <a:cubicBezTo>
                    <a:pt x="15572" y="19782"/>
                    <a:pt x="15187" y="21053"/>
                    <a:pt x="15765" y="21291"/>
                  </a:cubicBezTo>
                  <a:cubicBezTo>
                    <a:pt x="16344" y="21529"/>
                    <a:pt x="17887" y="20735"/>
                    <a:pt x="19429" y="1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8251658" y="4751499"/>
              <a:ext cx="120651" cy="29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0"/>
                  </a:moveTo>
                  <a:cubicBezTo>
                    <a:pt x="19326" y="155"/>
                    <a:pt x="17053" y="311"/>
                    <a:pt x="14400" y="1476"/>
                  </a:cubicBezTo>
                  <a:cubicBezTo>
                    <a:pt x="11747" y="2642"/>
                    <a:pt x="8716" y="4817"/>
                    <a:pt x="6442" y="7847"/>
                  </a:cubicBezTo>
                  <a:cubicBezTo>
                    <a:pt x="4168" y="10878"/>
                    <a:pt x="2653" y="14763"/>
                    <a:pt x="2084" y="17094"/>
                  </a:cubicBezTo>
                  <a:cubicBezTo>
                    <a:pt x="1516" y="19424"/>
                    <a:pt x="1895" y="20201"/>
                    <a:pt x="3032" y="20745"/>
                  </a:cubicBezTo>
                  <a:cubicBezTo>
                    <a:pt x="4168" y="21289"/>
                    <a:pt x="6063" y="21600"/>
                    <a:pt x="8147" y="21212"/>
                  </a:cubicBezTo>
                  <a:cubicBezTo>
                    <a:pt x="10232" y="20823"/>
                    <a:pt x="12505" y="19735"/>
                    <a:pt x="13642" y="18725"/>
                  </a:cubicBezTo>
                  <a:cubicBezTo>
                    <a:pt x="14779" y="17715"/>
                    <a:pt x="14779" y="16783"/>
                    <a:pt x="12316" y="16006"/>
                  </a:cubicBezTo>
                  <a:cubicBezTo>
                    <a:pt x="9853" y="15229"/>
                    <a:pt x="4926" y="14607"/>
                    <a:pt x="0" y="13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8467558" y="4605449"/>
              <a:ext cx="914401" cy="64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934"/>
                  </a:moveTo>
                  <a:cubicBezTo>
                    <a:pt x="150" y="17634"/>
                    <a:pt x="300" y="19334"/>
                    <a:pt x="450" y="20325"/>
                  </a:cubicBezTo>
                  <a:cubicBezTo>
                    <a:pt x="600" y="21317"/>
                    <a:pt x="750" y="21600"/>
                    <a:pt x="925" y="21600"/>
                  </a:cubicBezTo>
                  <a:cubicBezTo>
                    <a:pt x="1100" y="21600"/>
                    <a:pt x="1300" y="21317"/>
                    <a:pt x="1475" y="20148"/>
                  </a:cubicBezTo>
                  <a:cubicBezTo>
                    <a:pt x="1650" y="18980"/>
                    <a:pt x="1800" y="16926"/>
                    <a:pt x="1850" y="14518"/>
                  </a:cubicBezTo>
                  <a:cubicBezTo>
                    <a:pt x="1900" y="12110"/>
                    <a:pt x="1850" y="9348"/>
                    <a:pt x="1775" y="7153"/>
                  </a:cubicBezTo>
                  <a:cubicBezTo>
                    <a:pt x="1700" y="4957"/>
                    <a:pt x="1600" y="3329"/>
                    <a:pt x="1550" y="2337"/>
                  </a:cubicBezTo>
                  <a:cubicBezTo>
                    <a:pt x="1500" y="1346"/>
                    <a:pt x="1500" y="991"/>
                    <a:pt x="1600" y="708"/>
                  </a:cubicBezTo>
                  <a:cubicBezTo>
                    <a:pt x="1700" y="425"/>
                    <a:pt x="1900" y="212"/>
                    <a:pt x="2725" y="177"/>
                  </a:cubicBezTo>
                  <a:cubicBezTo>
                    <a:pt x="3550" y="142"/>
                    <a:pt x="5000" y="283"/>
                    <a:pt x="6625" y="283"/>
                  </a:cubicBezTo>
                  <a:cubicBezTo>
                    <a:pt x="8250" y="283"/>
                    <a:pt x="10050" y="142"/>
                    <a:pt x="11925" y="71"/>
                  </a:cubicBezTo>
                  <a:cubicBezTo>
                    <a:pt x="13800" y="0"/>
                    <a:pt x="15750" y="0"/>
                    <a:pt x="17250" y="0"/>
                  </a:cubicBezTo>
                  <a:cubicBezTo>
                    <a:pt x="18750" y="0"/>
                    <a:pt x="19800" y="0"/>
                    <a:pt x="20450" y="35"/>
                  </a:cubicBezTo>
                  <a:cubicBezTo>
                    <a:pt x="21100" y="71"/>
                    <a:pt x="21350" y="142"/>
                    <a:pt x="21475" y="248"/>
                  </a:cubicBezTo>
                  <a:cubicBezTo>
                    <a:pt x="21600" y="354"/>
                    <a:pt x="21600" y="496"/>
                    <a:pt x="21600" y="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8672083" y="4745149"/>
              <a:ext cx="98993" cy="16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14" fill="norm" stroke="1" extrusionOk="0">
                  <a:moveTo>
                    <a:pt x="19968" y="0"/>
                  </a:moveTo>
                  <a:cubicBezTo>
                    <a:pt x="17718" y="0"/>
                    <a:pt x="15468" y="0"/>
                    <a:pt x="12768" y="1262"/>
                  </a:cubicBezTo>
                  <a:cubicBezTo>
                    <a:pt x="10068" y="2525"/>
                    <a:pt x="6918" y="5049"/>
                    <a:pt x="4668" y="7995"/>
                  </a:cubicBezTo>
                  <a:cubicBezTo>
                    <a:pt x="2418" y="10940"/>
                    <a:pt x="1068" y="14306"/>
                    <a:pt x="393" y="16691"/>
                  </a:cubicBezTo>
                  <a:cubicBezTo>
                    <a:pt x="-282" y="19075"/>
                    <a:pt x="-282" y="20478"/>
                    <a:pt x="1968" y="21039"/>
                  </a:cubicBezTo>
                  <a:cubicBezTo>
                    <a:pt x="4218" y="21600"/>
                    <a:pt x="8718" y="21319"/>
                    <a:pt x="12318" y="20057"/>
                  </a:cubicBezTo>
                  <a:cubicBezTo>
                    <a:pt x="15918" y="18795"/>
                    <a:pt x="18618" y="16551"/>
                    <a:pt x="19968" y="14026"/>
                  </a:cubicBezTo>
                  <a:cubicBezTo>
                    <a:pt x="21318" y="11501"/>
                    <a:pt x="21318" y="8696"/>
                    <a:pt x="20418" y="6732"/>
                  </a:cubicBezTo>
                  <a:cubicBezTo>
                    <a:pt x="19518" y="4769"/>
                    <a:pt x="17718" y="3647"/>
                    <a:pt x="15918" y="3506"/>
                  </a:cubicBezTo>
                  <a:cubicBezTo>
                    <a:pt x="14118" y="3366"/>
                    <a:pt x="12318" y="4208"/>
                    <a:pt x="11643" y="5049"/>
                  </a:cubicBezTo>
                  <a:cubicBezTo>
                    <a:pt x="10968" y="5891"/>
                    <a:pt x="11418" y="6732"/>
                    <a:pt x="11868" y="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8829508" y="484039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8884288" y="4738799"/>
              <a:ext cx="81425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85" fill="norm" stroke="1" extrusionOk="0">
                  <a:moveTo>
                    <a:pt x="18424" y="0"/>
                  </a:moveTo>
                  <a:cubicBezTo>
                    <a:pt x="12484" y="3857"/>
                    <a:pt x="6544" y="7714"/>
                    <a:pt x="3304" y="10929"/>
                  </a:cubicBezTo>
                  <a:cubicBezTo>
                    <a:pt x="64" y="14143"/>
                    <a:pt x="-476" y="16714"/>
                    <a:pt x="334" y="18514"/>
                  </a:cubicBezTo>
                  <a:cubicBezTo>
                    <a:pt x="1144" y="20314"/>
                    <a:pt x="3304" y="21343"/>
                    <a:pt x="6814" y="21471"/>
                  </a:cubicBezTo>
                  <a:cubicBezTo>
                    <a:pt x="10324" y="21600"/>
                    <a:pt x="15184" y="20829"/>
                    <a:pt x="17884" y="19800"/>
                  </a:cubicBezTo>
                  <a:cubicBezTo>
                    <a:pt x="20584" y="18771"/>
                    <a:pt x="21124" y="17486"/>
                    <a:pt x="20584" y="16200"/>
                  </a:cubicBezTo>
                  <a:cubicBezTo>
                    <a:pt x="20044" y="14914"/>
                    <a:pt x="18424" y="13629"/>
                    <a:pt x="15994" y="13114"/>
                  </a:cubicBezTo>
                  <a:cubicBezTo>
                    <a:pt x="13564" y="12600"/>
                    <a:pt x="10324" y="12857"/>
                    <a:pt x="7084" y="13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8994608" y="4787999"/>
              <a:ext cx="133351" cy="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347"/>
                  </a:moveTo>
                  <a:cubicBezTo>
                    <a:pt x="1714" y="-112"/>
                    <a:pt x="3429" y="-572"/>
                    <a:pt x="6343" y="2185"/>
                  </a:cubicBezTo>
                  <a:cubicBezTo>
                    <a:pt x="9257" y="4943"/>
                    <a:pt x="13371" y="10917"/>
                    <a:pt x="16114" y="14594"/>
                  </a:cubicBezTo>
                  <a:cubicBezTo>
                    <a:pt x="18857" y="18271"/>
                    <a:pt x="20229" y="19649"/>
                    <a:pt x="21600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9058108" y="4776899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57"/>
                    <a:pt x="7200" y="7513"/>
                    <a:pt x="3600" y="11113"/>
                  </a:cubicBezTo>
                  <a:cubicBezTo>
                    <a:pt x="0" y="14713"/>
                    <a:pt x="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9193829" y="4776899"/>
              <a:ext cx="91937" cy="12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952" fill="norm" stroke="1" extrusionOk="0">
                  <a:moveTo>
                    <a:pt x="13862" y="0"/>
                  </a:moveTo>
                  <a:cubicBezTo>
                    <a:pt x="11462" y="0"/>
                    <a:pt x="9062" y="0"/>
                    <a:pt x="6422" y="2125"/>
                  </a:cubicBezTo>
                  <a:cubicBezTo>
                    <a:pt x="3782" y="4249"/>
                    <a:pt x="902" y="8498"/>
                    <a:pt x="182" y="12216"/>
                  </a:cubicBezTo>
                  <a:cubicBezTo>
                    <a:pt x="-538" y="15934"/>
                    <a:pt x="902" y="19121"/>
                    <a:pt x="4022" y="20361"/>
                  </a:cubicBezTo>
                  <a:cubicBezTo>
                    <a:pt x="7142" y="21600"/>
                    <a:pt x="11942" y="20892"/>
                    <a:pt x="15302" y="18236"/>
                  </a:cubicBezTo>
                  <a:cubicBezTo>
                    <a:pt x="18662" y="15580"/>
                    <a:pt x="20582" y="10977"/>
                    <a:pt x="20822" y="7790"/>
                  </a:cubicBezTo>
                  <a:cubicBezTo>
                    <a:pt x="21062" y="4603"/>
                    <a:pt x="19622" y="2833"/>
                    <a:pt x="17702" y="1770"/>
                  </a:cubicBezTo>
                  <a:cubicBezTo>
                    <a:pt x="15782" y="708"/>
                    <a:pt x="13382" y="354"/>
                    <a:pt x="11702" y="1062"/>
                  </a:cubicBezTo>
                  <a:cubicBezTo>
                    <a:pt x="10022" y="1770"/>
                    <a:pt x="9062" y="3541"/>
                    <a:pt x="8102" y="5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9337508" y="485309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9390232" y="4751499"/>
              <a:ext cx="106027" cy="15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57" fill="norm" stroke="1" extrusionOk="0">
                  <a:moveTo>
                    <a:pt x="11050" y="0"/>
                  </a:moveTo>
                  <a:cubicBezTo>
                    <a:pt x="7239" y="5400"/>
                    <a:pt x="3427" y="10800"/>
                    <a:pt x="1521" y="14400"/>
                  </a:cubicBezTo>
                  <a:cubicBezTo>
                    <a:pt x="-385" y="18000"/>
                    <a:pt x="-385" y="19800"/>
                    <a:pt x="886" y="20700"/>
                  </a:cubicBezTo>
                  <a:cubicBezTo>
                    <a:pt x="2156" y="21600"/>
                    <a:pt x="4697" y="21600"/>
                    <a:pt x="8297" y="20550"/>
                  </a:cubicBezTo>
                  <a:cubicBezTo>
                    <a:pt x="11897" y="19500"/>
                    <a:pt x="16556" y="17400"/>
                    <a:pt x="21215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9439108" y="4840399"/>
              <a:ext cx="57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8619958" y="5049415"/>
              <a:ext cx="666751" cy="5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20954"/>
                  </a:moveTo>
                  <a:cubicBezTo>
                    <a:pt x="2606" y="14906"/>
                    <a:pt x="5211" y="8858"/>
                    <a:pt x="7954" y="4970"/>
                  </a:cubicBezTo>
                  <a:cubicBezTo>
                    <a:pt x="10697" y="1082"/>
                    <a:pt x="13577" y="-646"/>
                    <a:pt x="15874" y="218"/>
                  </a:cubicBezTo>
                  <a:cubicBezTo>
                    <a:pt x="18171" y="1082"/>
                    <a:pt x="19886" y="4538"/>
                    <a:pt x="21600" y="7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8867608" y="5113955"/>
              <a:ext cx="215951" cy="25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0" fill="norm" stroke="1" extrusionOk="0">
                  <a:moveTo>
                    <a:pt x="20761" y="2592"/>
                  </a:moveTo>
                  <a:cubicBezTo>
                    <a:pt x="21181" y="1714"/>
                    <a:pt x="21600" y="836"/>
                    <a:pt x="21285" y="397"/>
                  </a:cubicBezTo>
                  <a:cubicBezTo>
                    <a:pt x="20971" y="-42"/>
                    <a:pt x="19922" y="-42"/>
                    <a:pt x="17196" y="46"/>
                  </a:cubicBezTo>
                  <a:cubicBezTo>
                    <a:pt x="14470" y="134"/>
                    <a:pt x="10066" y="309"/>
                    <a:pt x="7445" y="660"/>
                  </a:cubicBezTo>
                  <a:cubicBezTo>
                    <a:pt x="4823" y="1012"/>
                    <a:pt x="3984" y="1538"/>
                    <a:pt x="3565" y="2680"/>
                  </a:cubicBezTo>
                  <a:cubicBezTo>
                    <a:pt x="3146" y="3821"/>
                    <a:pt x="3146" y="5578"/>
                    <a:pt x="3146" y="6895"/>
                  </a:cubicBezTo>
                  <a:cubicBezTo>
                    <a:pt x="3146" y="8212"/>
                    <a:pt x="3146" y="9090"/>
                    <a:pt x="2726" y="9968"/>
                  </a:cubicBezTo>
                  <a:cubicBezTo>
                    <a:pt x="2307" y="10846"/>
                    <a:pt x="1468" y="11724"/>
                    <a:pt x="1573" y="11899"/>
                  </a:cubicBezTo>
                  <a:cubicBezTo>
                    <a:pt x="1678" y="12075"/>
                    <a:pt x="2726" y="11548"/>
                    <a:pt x="4299" y="11373"/>
                  </a:cubicBezTo>
                  <a:cubicBezTo>
                    <a:pt x="5872" y="11197"/>
                    <a:pt x="7969" y="11373"/>
                    <a:pt x="9542" y="11724"/>
                  </a:cubicBezTo>
                  <a:cubicBezTo>
                    <a:pt x="11115" y="12075"/>
                    <a:pt x="12163" y="12602"/>
                    <a:pt x="12897" y="13304"/>
                  </a:cubicBezTo>
                  <a:cubicBezTo>
                    <a:pt x="13631" y="14007"/>
                    <a:pt x="14050" y="14885"/>
                    <a:pt x="14260" y="15851"/>
                  </a:cubicBezTo>
                  <a:cubicBezTo>
                    <a:pt x="14470" y="16817"/>
                    <a:pt x="14470" y="17870"/>
                    <a:pt x="13946" y="18660"/>
                  </a:cubicBezTo>
                  <a:cubicBezTo>
                    <a:pt x="13421" y="19451"/>
                    <a:pt x="12373" y="19978"/>
                    <a:pt x="10590" y="20504"/>
                  </a:cubicBezTo>
                  <a:cubicBezTo>
                    <a:pt x="8808" y="21031"/>
                    <a:pt x="6291" y="21558"/>
                    <a:pt x="4404" y="21470"/>
                  </a:cubicBezTo>
                  <a:cubicBezTo>
                    <a:pt x="2517" y="21382"/>
                    <a:pt x="1258" y="20680"/>
                    <a:pt x="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9432758" y="4541949"/>
              <a:ext cx="304170" cy="8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7545" y="0"/>
                  </a:moveTo>
                  <a:cubicBezTo>
                    <a:pt x="8433" y="0"/>
                    <a:pt x="9321" y="0"/>
                    <a:pt x="10652" y="570"/>
                  </a:cubicBezTo>
                  <a:cubicBezTo>
                    <a:pt x="11984" y="1140"/>
                    <a:pt x="13759" y="2279"/>
                    <a:pt x="15608" y="3600"/>
                  </a:cubicBezTo>
                  <a:cubicBezTo>
                    <a:pt x="17458" y="4921"/>
                    <a:pt x="19381" y="6423"/>
                    <a:pt x="20416" y="8055"/>
                  </a:cubicBezTo>
                  <a:cubicBezTo>
                    <a:pt x="21452" y="9686"/>
                    <a:pt x="21600" y="11447"/>
                    <a:pt x="20490" y="13183"/>
                  </a:cubicBezTo>
                  <a:cubicBezTo>
                    <a:pt x="19381" y="14918"/>
                    <a:pt x="17014" y="16627"/>
                    <a:pt x="13833" y="17974"/>
                  </a:cubicBezTo>
                  <a:cubicBezTo>
                    <a:pt x="10652" y="19321"/>
                    <a:pt x="6658" y="20305"/>
                    <a:pt x="4216" y="20849"/>
                  </a:cubicBezTo>
                  <a:cubicBezTo>
                    <a:pt x="1775" y="21393"/>
                    <a:pt x="888" y="21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247858" y="5749091"/>
              <a:ext cx="1627069" cy="18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5" fill="norm" stroke="1" extrusionOk="0">
                  <a:moveTo>
                    <a:pt x="0" y="17207"/>
                  </a:moveTo>
                  <a:cubicBezTo>
                    <a:pt x="1066" y="15767"/>
                    <a:pt x="2132" y="14327"/>
                    <a:pt x="3254" y="12887"/>
                  </a:cubicBezTo>
                  <a:cubicBezTo>
                    <a:pt x="4376" y="11447"/>
                    <a:pt x="5554" y="10007"/>
                    <a:pt x="6690" y="8807"/>
                  </a:cubicBezTo>
                  <a:cubicBezTo>
                    <a:pt x="7826" y="7607"/>
                    <a:pt x="8921" y="6647"/>
                    <a:pt x="10029" y="5807"/>
                  </a:cubicBezTo>
                  <a:cubicBezTo>
                    <a:pt x="11137" y="4967"/>
                    <a:pt x="12259" y="4247"/>
                    <a:pt x="13367" y="3767"/>
                  </a:cubicBezTo>
                  <a:cubicBezTo>
                    <a:pt x="14475" y="3287"/>
                    <a:pt x="15569" y="3047"/>
                    <a:pt x="16733" y="2927"/>
                  </a:cubicBezTo>
                  <a:cubicBezTo>
                    <a:pt x="17897" y="2807"/>
                    <a:pt x="19131" y="2807"/>
                    <a:pt x="19847" y="2807"/>
                  </a:cubicBezTo>
                  <a:cubicBezTo>
                    <a:pt x="20562" y="2807"/>
                    <a:pt x="20758" y="2807"/>
                    <a:pt x="20997" y="2567"/>
                  </a:cubicBezTo>
                  <a:cubicBezTo>
                    <a:pt x="21235" y="2327"/>
                    <a:pt x="21516" y="1847"/>
                    <a:pt x="21558" y="1367"/>
                  </a:cubicBezTo>
                  <a:cubicBezTo>
                    <a:pt x="21600" y="887"/>
                    <a:pt x="21404" y="407"/>
                    <a:pt x="20758" y="167"/>
                  </a:cubicBezTo>
                  <a:cubicBezTo>
                    <a:pt x="20113" y="-73"/>
                    <a:pt x="19019" y="-73"/>
                    <a:pt x="17897" y="287"/>
                  </a:cubicBezTo>
                  <a:cubicBezTo>
                    <a:pt x="16775" y="647"/>
                    <a:pt x="15625" y="1367"/>
                    <a:pt x="14545" y="2087"/>
                  </a:cubicBezTo>
                  <a:cubicBezTo>
                    <a:pt x="13465" y="2807"/>
                    <a:pt x="12455" y="3527"/>
                    <a:pt x="11403" y="4367"/>
                  </a:cubicBezTo>
                  <a:cubicBezTo>
                    <a:pt x="10351" y="5207"/>
                    <a:pt x="9257" y="6167"/>
                    <a:pt x="8486" y="6887"/>
                  </a:cubicBezTo>
                  <a:cubicBezTo>
                    <a:pt x="7714" y="7607"/>
                    <a:pt x="7265" y="8087"/>
                    <a:pt x="6971" y="8687"/>
                  </a:cubicBezTo>
                  <a:cubicBezTo>
                    <a:pt x="6676" y="9287"/>
                    <a:pt x="6536" y="10007"/>
                    <a:pt x="6564" y="10487"/>
                  </a:cubicBezTo>
                  <a:cubicBezTo>
                    <a:pt x="6592" y="10967"/>
                    <a:pt x="6789" y="11207"/>
                    <a:pt x="7434" y="11327"/>
                  </a:cubicBezTo>
                  <a:cubicBezTo>
                    <a:pt x="8079" y="11447"/>
                    <a:pt x="9173" y="11447"/>
                    <a:pt x="10267" y="11447"/>
                  </a:cubicBezTo>
                  <a:cubicBezTo>
                    <a:pt x="11361" y="11447"/>
                    <a:pt x="12455" y="11447"/>
                    <a:pt x="13577" y="11567"/>
                  </a:cubicBezTo>
                  <a:cubicBezTo>
                    <a:pt x="14699" y="11687"/>
                    <a:pt x="15849" y="11927"/>
                    <a:pt x="16509" y="12047"/>
                  </a:cubicBezTo>
                  <a:cubicBezTo>
                    <a:pt x="17168" y="12167"/>
                    <a:pt x="17336" y="12167"/>
                    <a:pt x="17336" y="12167"/>
                  </a:cubicBezTo>
                  <a:cubicBezTo>
                    <a:pt x="17336" y="12167"/>
                    <a:pt x="17168" y="12167"/>
                    <a:pt x="16523" y="12407"/>
                  </a:cubicBezTo>
                  <a:cubicBezTo>
                    <a:pt x="15877" y="12647"/>
                    <a:pt x="14755" y="13127"/>
                    <a:pt x="13633" y="13727"/>
                  </a:cubicBezTo>
                  <a:cubicBezTo>
                    <a:pt x="12511" y="14327"/>
                    <a:pt x="11389" y="15047"/>
                    <a:pt x="10211" y="15767"/>
                  </a:cubicBezTo>
                  <a:cubicBezTo>
                    <a:pt x="9033" y="16487"/>
                    <a:pt x="7798" y="17207"/>
                    <a:pt x="6620" y="17807"/>
                  </a:cubicBezTo>
                  <a:cubicBezTo>
                    <a:pt x="5442" y="18407"/>
                    <a:pt x="4320" y="18887"/>
                    <a:pt x="3492" y="19247"/>
                  </a:cubicBezTo>
                  <a:cubicBezTo>
                    <a:pt x="2665" y="19607"/>
                    <a:pt x="2132" y="19847"/>
                    <a:pt x="1683" y="20207"/>
                  </a:cubicBezTo>
                  <a:cubicBezTo>
                    <a:pt x="1234" y="20567"/>
                    <a:pt x="870" y="21047"/>
                    <a:pt x="814" y="21287"/>
                  </a:cubicBezTo>
                  <a:cubicBezTo>
                    <a:pt x="757" y="21527"/>
                    <a:pt x="1010" y="21527"/>
                    <a:pt x="1655" y="21167"/>
                  </a:cubicBezTo>
                  <a:cubicBezTo>
                    <a:pt x="2300" y="20807"/>
                    <a:pt x="3338" y="20087"/>
                    <a:pt x="4432" y="19487"/>
                  </a:cubicBezTo>
                  <a:cubicBezTo>
                    <a:pt x="5526" y="18887"/>
                    <a:pt x="6676" y="18407"/>
                    <a:pt x="7883" y="18167"/>
                  </a:cubicBezTo>
                  <a:cubicBezTo>
                    <a:pt x="9089" y="17927"/>
                    <a:pt x="10351" y="17927"/>
                    <a:pt x="11543" y="18287"/>
                  </a:cubicBezTo>
                  <a:cubicBezTo>
                    <a:pt x="12736" y="18647"/>
                    <a:pt x="13858" y="19367"/>
                    <a:pt x="14980" y="2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8482830" y="5598166"/>
              <a:ext cx="1071709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222" y="11561"/>
                  </a:moveTo>
                  <a:cubicBezTo>
                    <a:pt x="1009" y="10952"/>
                    <a:pt x="797" y="10344"/>
                    <a:pt x="606" y="9583"/>
                  </a:cubicBezTo>
                  <a:cubicBezTo>
                    <a:pt x="415" y="8823"/>
                    <a:pt x="245" y="7910"/>
                    <a:pt x="330" y="7149"/>
                  </a:cubicBezTo>
                  <a:cubicBezTo>
                    <a:pt x="415" y="6389"/>
                    <a:pt x="755" y="5780"/>
                    <a:pt x="1625" y="4715"/>
                  </a:cubicBezTo>
                  <a:cubicBezTo>
                    <a:pt x="2495" y="3651"/>
                    <a:pt x="3895" y="2130"/>
                    <a:pt x="5338" y="1217"/>
                  </a:cubicBezTo>
                  <a:cubicBezTo>
                    <a:pt x="6781" y="304"/>
                    <a:pt x="8266" y="0"/>
                    <a:pt x="9794" y="0"/>
                  </a:cubicBezTo>
                  <a:cubicBezTo>
                    <a:pt x="11321" y="0"/>
                    <a:pt x="12891" y="304"/>
                    <a:pt x="14504" y="1521"/>
                  </a:cubicBezTo>
                  <a:cubicBezTo>
                    <a:pt x="16117" y="2738"/>
                    <a:pt x="17772" y="4868"/>
                    <a:pt x="18875" y="6389"/>
                  </a:cubicBezTo>
                  <a:cubicBezTo>
                    <a:pt x="19978" y="7910"/>
                    <a:pt x="20530" y="8823"/>
                    <a:pt x="20912" y="9583"/>
                  </a:cubicBezTo>
                  <a:cubicBezTo>
                    <a:pt x="21294" y="10344"/>
                    <a:pt x="21506" y="10952"/>
                    <a:pt x="21485" y="12017"/>
                  </a:cubicBezTo>
                  <a:cubicBezTo>
                    <a:pt x="21464" y="13082"/>
                    <a:pt x="21209" y="14603"/>
                    <a:pt x="20445" y="15820"/>
                  </a:cubicBezTo>
                  <a:cubicBezTo>
                    <a:pt x="19681" y="17037"/>
                    <a:pt x="18408" y="17949"/>
                    <a:pt x="17093" y="18558"/>
                  </a:cubicBezTo>
                  <a:cubicBezTo>
                    <a:pt x="15777" y="19166"/>
                    <a:pt x="14419" y="19470"/>
                    <a:pt x="12870" y="19623"/>
                  </a:cubicBezTo>
                  <a:cubicBezTo>
                    <a:pt x="11321" y="19775"/>
                    <a:pt x="9581" y="19775"/>
                    <a:pt x="7926" y="19470"/>
                  </a:cubicBezTo>
                  <a:cubicBezTo>
                    <a:pt x="6271" y="19166"/>
                    <a:pt x="4701" y="18558"/>
                    <a:pt x="3577" y="17949"/>
                  </a:cubicBezTo>
                  <a:cubicBezTo>
                    <a:pt x="2452" y="17341"/>
                    <a:pt x="1773" y="16732"/>
                    <a:pt x="1200" y="16124"/>
                  </a:cubicBezTo>
                  <a:cubicBezTo>
                    <a:pt x="627" y="15515"/>
                    <a:pt x="161" y="14907"/>
                    <a:pt x="33" y="14451"/>
                  </a:cubicBezTo>
                  <a:cubicBezTo>
                    <a:pt x="-94" y="13994"/>
                    <a:pt x="118" y="13690"/>
                    <a:pt x="1115" y="13386"/>
                  </a:cubicBezTo>
                  <a:cubicBezTo>
                    <a:pt x="2113" y="13082"/>
                    <a:pt x="3895" y="12777"/>
                    <a:pt x="5508" y="12625"/>
                  </a:cubicBezTo>
                  <a:cubicBezTo>
                    <a:pt x="7120" y="12473"/>
                    <a:pt x="8563" y="12473"/>
                    <a:pt x="10324" y="13538"/>
                  </a:cubicBezTo>
                  <a:cubicBezTo>
                    <a:pt x="12085" y="14603"/>
                    <a:pt x="14165" y="16732"/>
                    <a:pt x="15607" y="18254"/>
                  </a:cubicBezTo>
                  <a:cubicBezTo>
                    <a:pt x="17050" y="19775"/>
                    <a:pt x="17856" y="20687"/>
                    <a:pt x="186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8693793" y="5029641"/>
              <a:ext cx="546048" cy="44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07" fill="norm" stroke="1" extrusionOk="0">
                  <a:moveTo>
                    <a:pt x="20868" y="10658"/>
                  </a:moveTo>
                  <a:cubicBezTo>
                    <a:pt x="20950" y="9144"/>
                    <a:pt x="21033" y="7630"/>
                    <a:pt x="20456" y="6166"/>
                  </a:cubicBezTo>
                  <a:cubicBezTo>
                    <a:pt x="19879" y="4703"/>
                    <a:pt x="18642" y="3290"/>
                    <a:pt x="16869" y="2230"/>
                  </a:cubicBezTo>
                  <a:cubicBezTo>
                    <a:pt x="15097" y="1170"/>
                    <a:pt x="12789" y="464"/>
                    <a:pt x="10892" y="161"/>
                  </a:cubicBezTo>
                  <a:cubicBezTo>
                    <a:pt x="8996" y="-142"/>
                    <a:pt x="7512" y="-41"/>
                    <a:pt x="6069" y="665"/>
                  </a:cubicBezTo>
                  <a:cubicBezTo>
                    <a:pt x="4627" y="1372"/>
                    <a:pt x="3225" y="2684"/>
                    <a:pt x="2153" y="4350"/>
                  </a:cubicBezTo>
                  <a:cubicBezTo>
                    <a:pt x="1082" y="6015"/>
                    <a:pt x="340" y="8034"/>
                    <a:pt x="92" y="10153"/>
                  </a:cubicBezTo>
                  <a:cubicBezTo>
                    <a:pt x="-155" y="12273"/>
                    <a:pt x="92" y="14494"/>
                    <a:pt x="876" y="16260"/>
                  </a:cubicBezTo>
                  <a:cubicBezTo>
                    <a:pt x="1659" y="18026"/>
                    <a:pt x="2978" y="19338"/>
                    <a:pt x="4956" y="20196"/>
                  </a:cubicBezTo>
                  <a:cubicBezTo>
                    <a:pt x="6935" y="21054"/>
                    <a:pt x="9573" y="21458"/>
                    <a:pt x="12005" y="21256"/>
                  </a:cubicBezTo>
                  <a:cubicBezTo>
                    <a:pt x="14437" y="21054"/>
                    <a:pt x="16663" y="20247"/>
                    <a:pt x="18230" y="18480"/>
                  </a:cubicBezTo>
                  <a:cubicBezTo>
                    <a:pt x="19796" y="16714"/>
                    <a:pt x="20703" y="13989"/>
                    <a:pt x="21074" y="11617"/>
                  </a:cubicBezTo>
                  <a:cubicBezTo>
                    <a:pt x="21445" y="9245"/>
                    <a:pt x="21280" y="7226"/>
                    <a:pt x="20621" y="6015"/>
                  </a:cubicBezTo>
                  <a:cubicBezTo>
                    <a:pt x="19961" y="4804"/>
                    <a:pt x="18807" y="4400"/>
                    <a:pt x="17653" y="3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5" name="Drawing"/>
          <p:cNvGrpSpPr/>
          <p:nvPr/>
        </p:nvGrpSpPr>
        <p:grpSpPr>
          <a:xfrm>
            <a:off x="781049" y="1667604"/>
            <a:ext cx="11032840" cy="6422296"/>
            <a:chOff x="0" y="0"/>
            <a:chExt cx="11032837" cy="6422295"/>
          </a:xfrm>
        </p:grpSpPr>
        <p:sp>
          <p:nvSpPr>
            <p:cNvPr id="2974" name="Line"/>
            <p:cNvSpPr/>
            <p:nvPr/>
          </p:nvSpPr>
          <p:spPr>
            <a:xfrm>
              <a:off x="211793" y="239211"/>
              <a:ext cx="232707" cy="38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88" fill="norm" stroke="1" extrusionOk="0">
                  <a:moveTo>
                    <a:pt x="374" y="5210"/>
                  </a:moveTo>
                  <a:cubicBezTo>
                    <a:pt x="-11" y="4620"/>
                    <a:pt x="-397" y="4030"/>
                    <a:pt x="857" y="3145"/>
                  </a:cubicBezTo>
                  <a:cubicBezTo>
                    <a:pt x="2110" y="2260"/>
                    <a:pt x="5003" y="1079"/>
                    <a:pt x="6932" y="489"/>
                  </a:cubicBezTo>
                  <a:cubicBezTo>
                    <a:pt x="8860" y="-101"/>
                    <a:pt x="9824" y="-101"/>
                    <a:pt x="11078" y="194"/>
                  </a:cubicBezTo>
                  <a:cubicBezTo>
                    <a:pt x="12332" y="489"/>
                    <a:pt x="13874" y="1079"/>
                    <a:pt x="13971" y="2791"/>
                  </a:cubicBezTo>
                  <a:cubicBezTo>
                    <a:pt x="14067" y="4502"/>
                    <a:pt x="12717" y="7335"/>
                    <a:pt x="10307" y="10227"/>
                  </a:cubicBezTo>
                  <a:cubicBezTo>
                    <a:pt x="7896" y="13119"/>
                    <a:pt x="4424" y="16069"/>
                    <a:pt x="2496" y="17958"/>
                  </a:cubicBezTo>
                  <a:cubicBezTo>
                    <a:pt x="567" y="19847"/>
                    <a:pt x="182" y="20673"/>
                    <a:pt x="857" y="21086"/>
                  </a:cubicBezTo>
                  <a:cubicBezTo>
                    <a:pt x="1532" y="21499"/>
                    <a:pt x="3267" y="21499"/>
                    <a:pt x="6835" y="21027"/>
                  </a:cubicBezTo>
                  <a:cubicBezTo>
                    <a:pt x="10403" y="20555"/>
                    <a:pt x="15803" y="19610"/>
                    <a:pt x="21203" y="18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495770" y="401442"/>
              <a:ext cx="164631" cy="14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000" fill="norm" stroke="1" extrusionOk="0">
                  <a:moveTo>
                    <a:pt x="3261" y="9278"/>
                  </a:moveTo>
                  <a:cubicBezTo>
                    <a:pt x="2153" y="10191"/>
                    <a:pt x="1046" y="11104"/>
                    <a:pt x="492" y="12320"/>
                  </a:cubicBezTo>
                  <a:cubicBezTo>
                    <a:pt x="-62" y="13537"/>
                    <a:pt x="-62" y="15058"/>
                    <a:pt x="76" y="16884"/>
                  </a:cubicBezTo>
                  <a:cubicBezTo>
                    <a:pt x="215" y="18709"/>
                    <a:pt x="492" y="20839"/>
                    <a:pt x="630" y="20991"/>
                  </a:cubicBezTo>
                  <a:cubicBezTo>
                    <a:pt x="769" y="21143"/>
                    <a:pt x="769" y="19318"/>
                    <a:pt x="1184" y="15819"/>
                  </a:cubicBezTo>
                  <a:cubicBezTo>
                    <a:pt x="1600" y="12320"/>
                    <a:pt x="2430" y="7149"/>
                    <a:pt x="4092" y="3954"/>
                  </a:cubicBezTo>
                  <a:cubicBezTo>
                    <a:pt x="5753" y="760"/>
                    <a:pt x="8246" y="-457"/>
                    <a:pt x="10600" y="151"/>
                  </a:cubicBezTo>
                  <a:cubicBezTo>
                    <a:pt x="12953" y="760"/>
                    <a:pt x="15169" y="3194"/>
                    <a:pt x="16276" y="5171"/>
                  </a:cubicBezTo>
                  <a:cubicBezTo>
                    <a:pt x="17384" y="7149"/>
                    <a:pt x="17384" y="8670"/>
                    <a:pt x="17800" y="10039"/>
                  </a:cubicBezTo>
                  <a:cubicBezTo>
                    <a:pt x="18215" y="11408"/>
                    <a:pt x="19046" y="12625"/>
                    <a:pt x="19738" y="12929"/>
                  </a:cubicBezTo>
                  <a:cubicBezTo>
                    <a:pt x="20430" y="13233"/>
                    <a:pt x="20984" y="12625"/>
                    <a:pt x="21538" y="12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683683" y="149040"/>
              <a:ext cx="129118" cy="321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78" fill="norm" stroke="1" extrusionOk="0">
                  <a:moveTo>
                    <a:pt x="1394" y="21003"/>
                  </a:moveTo>
                  <a:cubicBezTo>
                    <a:pt x="3833" y="20021"/>
                    <a:pt x="6271" y="19040"/>
                    <a:pt x="8362" y="18058"/>
                  </a:cubicBezTo>
                  <a:cubicBezTo>
                    <a:pt x="10452" y="17076"/>
                    <a:pt x="12194" y="16094"/>
                    <a:pt x="12020" y="15603"/>
                  </a:cubicBezTo>
                  <a:cubicBezTo>
                    <a:pt x="11846" y="15112"/>
                    <a:pt x="9755" y="15112"/>
                    <a:pt x="7491" y="15673"/>
                  </a:cubicBezTo>
                  <a:cubicBezTo>
                    <a:pt x="5226" y="16234"/>
                    <a:pt x="2787" y="17356"/>
                    <a:pt x="1394" y="18408"/>
                  </a:cubicBezTo>
                  <a:cubicBezTo>
                    <a:pt x="0" y="19460"/>
                    <a:pt x="-348" y="20442"/>
                    <a:pt x="349" y="20933"/>
                  </a:cubicBezTo>
                  <a:cubicBezTo>
                    <a:pt x="1046" y="21424"/>
                    <a:pt x="2787" y="21424"/>
                    <a:pt x="5226" y="20723"/>
                  </a:cubicBezTo>
                  <a:cubicBezTo>
                    <a:pt x="7665" y="20021"/>
                    <a:pt x="10800" y="18619"/>
                    <a:pt x="13239" y="15884"/>
                  </a:cubicBezTo>
                  <a:cubicBezTo>
                    <a:pt x="15678" y="13149"/>
                    <a:pt x="17420" y="9081"/>
                    <a:pt x="18117" y="6276"/>
                  </a:cubicBezTo>
                  <a:cubicBezTo>
                    <a:pt x="18813" y="3471"/>
                    <a:pt x="18465" y="1928"/>
                    <a:pt x="17420" y="1016"/>
                  </a:cubicBezTo>
                  <a:cubicBezTo>
                    <a:pt x="16375" y="105"/>
                    <a:pt x="14633" y="-176"/>
                    <a:pt x="13065" y="105"/>
                  </a:cubicBezTo>
                  <a:cubicBezTo>
                    <a:pt x="11497" y="385"/>
                    <a:pt x="10104" y="1227"/>
                    <a:pt x="9233" y="3260"/>
                  </a:cubicBezTo>
                  <a:cubicBezTo>
                    <a:pt x="8362" y="5294"/>
                    <a:pt x="8013" y="8520"/>
                    <a:pt x="10104" y="11325"/>
                  </a:cubicBezTo>
                  <a:cubicBezTo>
                    <a:pt x="12194" y="14130"/>
                    <a:pt x="16723" y="16515"/>
                    <a:pt x="21252" y="18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316566" y="91345"/>
              <a:ext cx="137584" cy="37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7643" y="0"/>
                  </a:moveTo>
                  <a:cubicBezTo>
                    <a:pt x="5317" y="1780"/>
                    <a:pt x="2991" y="3560"/>
                    <a:pt x="1662" y="6290"/>
                  </a:cubicBezTo>
                  <a:cubicBezTo>
                    <a:pt x="332" y="9020"/>
                    <a:pt x="0" y="12699"/>
                    <a:pt x="0" y="15251"/>
                  </a:cubicBezTo>
                  <a:cubicBezTo>
                    <a:pt x="0" y="17802"/>
                    <a:pt x="332" y="19226"/>
                    <a:pt x="2160" y="20176"/>
                  </a:cubicBezTo>
                  <a:cubicBezTo>
                    <a:pt x="3988" y="21125"/>
                    <a:pt x="7311" y="21600"/>
                    <a:pt x="10800" y="20769"/>
                  </a:cubicBezTo>
                  <a:cubicBezTo>
                    <a:pt x="14289" y="19938"/>
                    <a:pt x="17945" y="17802"/>
                    <a:pt x="21600" y="15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282700" y="275495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439590" y="230977"/>
              <a:ext cx="128860" cy="20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166" fill="norm" stroke="1" extrusionOk="0">
                  <a:moveTo>
                    <a:pt x="2321" y="9925"/>
                  </a:moveTo>
                  <a:cubicBezTo>
                    <a:pt x="6709" y="8823"/>
                    <a:pt x="11096" y="7721"/>
                    <a:pt x="13965" y="6729"/>
                  </a:cubicBezTo>
                  <a:cubicBezTo>
                    <a:pt x="16834" y="5737"/>
                    <a:pt x="18184" y="4856"/>
                    <a:pt x="19196" y="3754"/>
                  </a:cubicBezTo>
                  <a:cubicBezTo>
                    <a:pt x="20209" y="2652"/>
                    <a:pt x="20884" y="1329"/>
                    <a:pt x="19872" y="558"/>
                  </a:cubicBezTo>
                  <a:cubicBezTo>
                    <a:pt x="18859" y="-214"/>
                    <a:pt x="16159" y="-434"/>
                    <a:pt x="12446" y="1550"/>
                  </a:cubicBezTo>
                  <a:cubicBezTo>
                    <a:pt x="8734" y="3533"/>
                    <a:pt x="4009" y="7721"/>
                    <a:pt x="1646" y="10807"/>
                  </a:cubicBezTo>
                  <a:cubicBezTo>
                    <a:pt x="-716" y="13893"/>
                    <a:pt x="-716" y="15876"/>
                    <a:pt x="2828" y="17419"/>
                  </a:cubicBezTo>
                  <a:cubicBezTo>
                    <a:pt x="6371" y="18962"/>
                    <a:pt x="13459" y="20064"/>
                    <a:pt x="20546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634066" y="237395"/>
              <a:ext cx="99485" cy="19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0"/>
                  </a:moveTo>
                  <a:cubicBezTo>
                    <a:pt x="16545" y="0"/>
                    <a:pt x="11489" y="0"/>
                    <a:pt x="7353" y="1057"/>
                  </a:cubicBezTo>
                  <a:cubicBezTo>
                    <a:pt x="3217" y="2113"/>
                    <a:pt x="0" y="4226"/>
                    <a:pt x="0" y="7748"/>
                  </a:cubicBezTo>
                  <a:cubicBezTo>
                    <a:pt x="0" y="11270"/>
                    <a:pt x="3217" y="16200"/>
                    <a:pt x="5974" y="18783"/>
                  </a:cubicBezTo>
                  <a:cubicBezTo>
                    <a:pt x="8732" y="21365"/>
                    <a:pt x="11030" y="21600"/>
                    <a:pt x="13328" y="21483"/>
                  </a:cubicBezTo>
                  <a:cubicBezTo>
                    <a:pt x="15626" y="21365"/>
                    <a:pt x="17923" y="20896"/>
                    <a:pt x="20221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806293" y="0"/>
              <a:ext cx="111407" cy="38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1" fill="norm" stroke="1" extrusionOk="0">
                  <a:moveTo>
                    <a:pt x="8001" y="835"/>
                  </a:moveTo>
                  <a:cubicBezTo>
                    <a:pt x="5963" y="368"/>
                    <a:pt x="3925" y="-99"/>
                    <a:pt x="2499" y="18"/>
                  </a:cubicBezTo>
                  <a:cubicBezTo>
                    <a:pt x="1073" y="135"/>
                    <a:pt x="258" y="835"/>
                    <a:pt x="54" y="3053"/>
                  </a:cubicBezTo>
                  <a:cubicBezTo>
                    <a:pt x="-150" y="5272"/>
                    <a:pt x="258" y="9008"/>
                    <a:pt x="665" y="11985"/>
                  </a:cubicBezTo>
                  <a:cubicBezTo>
                    <a:pt x="1073" y="14963"/>
                    <a:pt x="1480" y="17181"/>
                    <a:pt x="1888" y="18582"/>
                  </a:cubicBezTo>
                  <a:cubicBezTo>
                    <a:pt x="2295" y="19983"/>
                    <a:pt x="2703" y="20567"/>
                    <a:pt x="2907" y="20567"/>
                  </a:cubicBezTo>
                  <a:cubicBezTo>
                    <a:pt x="3110" y="20567"/>
                    <a:pt x="3110" y="19983"/>
                    <a:pt x="3925" y="18757"/>
                  </a:cubicBezTo>
                  <a:cubicBezTo>
                    <a:pt x="4741" y="17531"/>
                    <a:pt x="6371" y="15663"/>
                    <a:pt x="8408" y="14379"/>
                  </a:cubicBezTo>
                  <a:cubicBezTo>
                    <a:pt x="10446" y="13095"/>
                    <a:pt x="12892" y="12394"/>
                    <a:pt x="14725" y="12394"/>
                  </a:cubicBezTo>
                  <a:cubicBezTo>
                    <a:pt x="16559" y="12394"/>
                    <a:pt x="17782" y="13095"/>
                    <a:pt x="18597" y="14379"/>
                  </a:cubicBezTo>
                  <a:cubicBezTo>
                    <a:pt x="19412" y="15663"/>
                    <a:pt x="19820" y="17531"/>
                    <a:pt x="20024" y="18757"/>
                  </a:cubicBezTo>
                  <a:cubicBezTo>
                    <a:pt x="20227" y="19983"/>
                    <a:pt x="20227" y="20567"/>
                    <a:pt x="20431" y="20917"/>
                  </a:cubicBezTo>
                  <a:cubicBezTo>
                    <a:pt x="20635" y="21267"/>
                    <a:pt x="21042" y="21384"/>
                    <a:pt x="2145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2012950" y="188114"/>
              <a:ext cx="97695" cy="16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744" fill="norm" stroke="1" extrusionOk="0">
                  <a:moveTo>
                    <a:pt x="0" y="2936"/>
                  </a:moveTo>
                  <a:cubicBezTo>
                    <a:pt x="460" y="8141"/>
                    <a:pt x="919" y="13346"/>
                    <a:pt x="919" y="16599"/>
                  </a:cubicBezTo>
                  <a:cubicBezTo>
                    <a:pt x="919" y="19852"/>
                    <a:pt x="460" y="21153"/>
                    <a:pt x="230" y="20633"/>
                  </a:cubicBezTo>
                  <a:cubicBezTo>
                    <a:pt x="0" y="20112"/>
                    <a:pt x="0" y="17770"/>
                    <a:pt x="460" y="15037"/>
                  </a:cubicBezTo>
                  <a:cubicBezTo>
                    <a:pt x="919" y="12305"/>
                    <a:pt x="1838" y="9182"/>
                    <a:pt x="3217" y="6710"/>
                  </a:cubicBezTo>
                  <a:cubicBezTo>
                    <a:pt x="4596" y="4237"/>
                    <a:pt x="6434" y="2416"/>
                    <a:pt x="8502" y="1245"/>
                  </a:cubicBezTo>
                  <a:cubicBezTo>
                    <a:pt x="10570" y="73"/>
                    <a:pt x="12868" y="-447"/>
                    <a:pt x="15166" y="464"/>
                  </a:cubicBezTo>
                  <a:cubicBezTo>
                    <a:pt x="17464" y="1375"/>
                    <a:pt x="19762" y="3717"/>
                    <a:pt x="20681" y="7230"/>
                  </a:cubicBezTo>
                  <a:cubicBezTo>
                    <a:pt x="21600" y="10743"/>
                    <a:pt x="21140" y="15428"/>
                    <a:pt x="20681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2197099" y="231045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2209799" y="12944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275115" y="142193"/>
              <a:ext cx="556985" cy="45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16" fill="norm" stroke="1" extrusionOk="0">
                  <a:moveTo>
                    <a:pt x="5330" y="5398"/>
                  </a:moveTo>
                  <a:cubicBezTo>
                    <a:pt x="4839" y="4598"/>
                    <a:pt x="4348" y="3798"/>
                    <a:pt x="3857" y="3398"/>
                  </a:cubicBezTo>
                  <a:cubicBezTo>
                    <a:pt x="3366" y="2998"/>
                    <a:pt x="2875" y="2998"/>
                    <a:pt x="2221" y="3648"/>
                  </a:cubicBezTo>
                  <a:cubicBezTo>
                    <a:pt x="1566" y="4298"/>
                    <a:pt x="748" y="5598"/>
                    <a:pt x="339" y="6498"/>
                  </a:cubicBezTo>
                  <a:cubicBezTo>
                    <a:pt x="-70" y="7398"/>
                    <a:pt x="-70" y="7898"/>
                    <a:pt x="135" y="8198"/>
                  </a:cubicBezTo>
                  <a:cubicBezTo>
                    <a:pt x="339" y="8498"/>
                    <a:pt x="748" y="8598"/>
                    <a:pt x="1321" y="8448"/>
                  </a:cubicBezTo>
                  <a:cubicBezTo>
                    <a:pt x="1894" y="8298"/>
                    <a:pt x="2630" y="7898"/>
                    <a:pt x="3203" y="7348"/>
                  </a:cubicBezTo>
                  <a:cubicBezTo>
                    <a:pt x="3775" y="6798"/>
                    <a:pt x="4185" y="6098"/>
                    <a:pt x="4266" y="6098"/>
                  </a:cubicBezTo>
                  <a:cubicBezTo>
                    <a:pt x="4348" y="6098"/>
                    <a:pt x="4103" y="6798"/>
                    <a:pt x="3775" y="8748"/>
                  </a:cubicBezTo>
                  <a:cubicBezTo>
                    <a:pt x="3448" y="10698"/>
                    <a:pt x="3039" y="13898"/>
                    <a:pt x="2753" y="15848"/>
                  </a:cubicBezTo>
                  <a:cubicBezTo>
                    <a:pt x="2466" y="17798"/>
                    <a:pt x="2303" y="18498"/>
                    <a:pt x="2180" y="19298"/>
                  </a:cubicBezTo>
                  <a:cubicBezTo>
                    <a:pt x="2057" y="20098"/>
                    <a:pt x="1975" y="20998"/>
                    <a:pt x="2057" y="21248"/>
                  </a:cubicBezTo>
                  <a:cubicBezTo>
                    <a:pt x="2139" y="21498"/>
                    <a:pt x="2385" y="21098"/>
                    <a:pt x="3080" y="19398"/>
                  </a:cubicBezTo>
                  <a:cubicBezTo>
                    <a:pt x="3775" y="17698"/>
                    <a:pt x="4921" y="14698"/>
                    <a:pt x="5821" y="12048"/>
                  </a:cubicBezTo>
                  <a:cubicBezTo>
                    <a:pt x="6721" y="9398"/>
                    <a:pt x="7375" y="7098"/>
                    <a:pt x="7785" y="5498"/>
                  </a:cubicBezTo>
                  <a:cubicBezTo>
                    <a:pt x="8194" y="3898"/>
                    <a:pt x="8357" y="2998"/>
                    <a:pt x="8316" y="2748"/>
                  </a:cubicBezTo>
                  <a:cubicBezTo>
                    <a:pt x="8275" y="2498"/>
                    <a:pt x="8030" y="2898"/>
                    <a:pt x="7825" y="3898"/>
                  </a:cubicBezTo>
                  <a:cubicBezTo>
                    <a:pt x="7621" y="4898"/>
                    <a:pt x="7457" y="6498"/>
                    <a:pt x="7375" y="7598"/>
                  </a:cubicBezTo>
                  <a:cubicBezTo>
                    <a:pt x="7294" y="8698"/>
                    <a:pt x="7294" y="9298"/>
                    <a:pt x="7498" y="9698"/>
                  </a:cubicBezTo>
                  <a:cubicBezTo>
                    <a:pt x="7703" y="10098"/>
                    <a:pt x="8112" y="10298"/>
                    <a:pt x="8480" y="10148"/>
                  </a:cubicBezTo>
                  <a:cubicBezTo>
                    <a:pt x="8848" y="9998"/>
                    <a:pt x="9175" y="9498"/>
                    <a:pt x="9585" y="8748"/>
                  </a:cubicBezTo>
                  <a:cubicBezTo>
                    <a:pt x="9994" y="7998"/>
                    <a:pt x="10485" y="6998"/>
                    <a:pt x="10853" y="6048"/>
                  </a:cubicBezTo>
                  <a:cubicBezTo>
                    <a:pt x="11221" y="5098"/>
                    <a:pt x="11466" y="4198"/>
                    <a:pt x="11548" y="4048"/>
                  </a:cubicBezTo>
                  <a:cubicBezTo>
                    <a:pt x="11630" y="3898"/>
                    <a:pt x="11548" y="4498"/>
                    <a:pt x="11548" y="5298"/>
                  </a:cubicBezTo>
                  <a:cubicBezTo>
                    <a:pt x="11548" y="6098"/>
                    <a:pt x="11630" y="7098"/>
                    <a:pt x="11835" y="7748"/>
                  </a:cubicBezTo>
                  <a:cubicBezTo>
                    <a:pt x="12039" y="8398"/>
                    <a:pt x="12366" y="8698"/>
                    <a:pt x="12735" y="8798"/>
                  </a:cubicBezTo>
                  <a:cubicBezTo>
                    <a:pt x="13103" y="8898"/>
                    <a:pt x="13512" y="8798"/>
                    <a:pt x="14330" y="7848"/>
                  </a:cubicBezTo>
                  <a:cubicBezTo>
                    <a:pt x="15148" y="6898"/>
                    <a:pt x="16375" y="5098"/>
                    <a:pt x="17194" y="3848"/>
                  </a:cubicBezTo>
                  <a:cubicBezTo>
                    <a:pt x="18012" y="2598"/>
                    <a:pt x="18421" y="1898"/>
                    <a:pt x="18625" y="1298"/>
                  </a:cubicBezTo>
                  <a:cubicBezTo>
                    <a:pt x="18830" y="698"/>
                    <a:pt x="18830" y="198"/>
                    <a:pt x="18585" y="48"/>
                  </a:cubicBezTo>
                  <a:cubicBezTo>
                    <a:pt x="18339" y="-102"/>
                    <a:pt x="17848" y="98"/>
                    <a:pt x="17316" y="698"/>
                  </a:cubicBezTo>
                  <a:cubicBezTo>
                    <a:pt x="16785" y="1298"/>
                    <a:pt x="16212" y="2298"/>
                    <a:pt x="15844" y="3148"/>
                  </a:cubicBezTo>
                  <a:cubicBezTo>
                    <a:pt x="15475" y="3998"/>
                    <a:pt x="15312" y="4698"/>
                    <a:pt x="15230" y="5298"/>
                  </a:cubicBezTo>
                  <a:cubicBezTo>
                    <a:pt x="15148" y="5898"/>
                    <a:pt x="15148" y="6398"/>
                    <a:pt x="15353" y="6798"/>
                  </a:cubicBezTo>
                  <a:cubicBezTo>
                    <a:pt x="15557" y="7198"/>
                    <a:pt x="15966" y="7498"/>
                    <a:pt x="17030" y="7698"/>
                  </a:cubicBezTo>
                  <a:cubicBezTo>
                    <a:pt x="18094" y="7898"/>
                    <a:pt x="19812" y="7998"/>
                    <a:pt x="21530" y="8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27000" y="478695"/>
              <a:ext cx="25400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" y="20829"/>
                    <a:pt x="936" y="20057"/>
                    <a:pt x="1485" y="19414"/>
                  </a:cubicBezTo>
                  <a:cubicBezTo>
                    <a:pt x="2034" y="18771"/>
                    <a:pt x="2664" y="18257"/>
                    <a:pt x="3339" y="17614"/>
                  </a:cubicBezTo>
                  <a:cubicBezTo>
                    <a:pt x="4014" y="16971"/>
                    <a:pt x="4734" y="16200"/>
                    <a:pt x="5445" y="15557"/>
                  </a:cubicBezTo>
                  <a:cubicBezTo>
                    <a:pt x="6156" y="14914"/>
                    <a:pt x="6858" y="14400"/>
                    <a:pt x="7587" y="13886"/>
                  </a:cubicBezTo>
                  <a:cubicBezTo>
                    <a:pt x="8316" y="13371"/>
                    <a:pt x="9072" y="12857"/>
                    <a:pt x="9828" y="12279"/>
                  </a:cubicBezTo>
                  <a:cubicBezTo>
                    <a:pt x="10584" y="11700"/>
                    <a:pt x="11340" y="11057"/>
                    <a:pt x="12105" y="10350"/>
                  </a:cubicBezTo>
                  <a:cubicBezTo>
                    <a:pt x="12870" y="9643"/>
                    <a:pt x="13644" y="8871"/>
                    <a:pt x="14409" y="8036"/>
                  </a:cubicBezTo>
                  <a:cubicBezTo>
                    <a:pt x="15174" y="7200"/>
                    <a:pt x="15930" y="6300"/>
                    <a:pt x="16650" y="5464"/>
                  </a:cubicBezTo>
                  <a:cubicBezTo>
                    <a:pt x="17370" y="4629"/>
                    <a:pt x="18054" y="3857"/>
                    <a:pt x="18747" y="3150"/>
                  </a:cubicBezTo>
                  <a:cubicBezTo>
                    <a:pt x="19440" y="2443"/>
                    <a:pt x="20142" y="1800"/>
                    <a:pt x="20619" y="1286"/>
                  </a:cubicBezTo>
                  <a:cubicBezTo>
                    <a:pt x="21096" y="771"/>
                    <a:pt x="21348" y="3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234950" y="523145"/>
              <a:ext cx="2247900" cy="46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44" y="21405"/>
                  </a:moveTo>
                  <a:cubicBezTo>
                    <a:pt x="122" y="21405"/>
                    <a:pt x="0" y="21405"/>
                    <a:pt x="0" y="21453"/>
                  </a:cubicBezTo>
                  <a:cubicBezTo>
                    <a:pt x="0" y="21502"/>
                    <a:pt x="122" y="21600"/>
                    <a:pt x="559" y="21405"/>
                  </a:cubicBezTo>
                  <a:cubicBezTo>
                    <a:pt x="997" y="21209"/>
                    <a:pt x="1749" y="20720"/>
                    <a:pt x="2492" y="20085"/>
                  </a:cubicBezTo>
                  <a:cubicBezTo>
                    <a:pt x="3234" y="19450"/>
                    <a:pt x="3966" y="18668"/>
                    <a:pt x="4739" y="17837"/>
                  </a:cubicBezTo>
                  <a:cubicBezTo>
                    <a:pt x="5512" y="17006"/>
                    <a:pt x="6325" y="16127"/>
                    <a:pt x="7159" y="15345"/>
                  </a:cubicBezTo>
                  <a:cubicBezTo>
                    <a:pt x="7993" y="14563"/>
                    <a:pt x="8847" y="13879"/>
                    <a:pt x="9681" y="13146"/>
                  </a:cubicBezTo>
                  <a:cubicBezTo>
                    <a:pt x="10515" y="12413"/>
                    <a:pt x="11329" y="11631"/>
                    <a:pt x="12122" y="10898"/>
                  </a:cubicBezTo>
                  <a:cubicBezTo>
                    <a:pt x="12915" y="10165"/>
                    <a:pt x="13688" y="9481"/>
                    <a:pt x="14441" y="8796"/>
                  </a:cubicBezTo>
                  <a:cubicBezTo>
                    <a:pt x="15193" y="8112"/>
                    <a:pt x="15925" y="7428"/>
                    <a:pt x="16678" y="6646"/>
                  </a:cubicBezTo>
                  <a:cubicBezTo>
                    <a:pt x="17431" y="5864"/>
                    <a:pt x="18203" y="4985"/>
                    <a:pt x="19027" y="3861"/>
                  </a:cubicBezTo>
                  <a:cubicBezTo>
                    <a:pt x="19851" y="2737"/>
                    <a:pt x="20725" y="13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2927350" y="20564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2933700" y="31359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3484297" y="49982"/>
              <a:ext cx="261477" cy="32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10" fill="norm" stroke="1" extrusionOk="0">
                  <a:moveTo>
                    <a:pt x="2744" y="10183"/>
                  </a:moveTo>
                  <a:cubicBezTo>
                    <a:pt x="2225" y="12399"/>
                    <a:pt x="1707" y="14614"/>
                    <a:pt x="1448" y="16137"/>
                  </a:cubicBezTo>
                  <a:cubicBezTo>
                    <a:pt x="1188" y="17660"/>
                    <a:pt x="1188" y="18491"/>
                    <a:pt x="1016" y="19460"/>
                  </a:cubicBezTo>
                  <a:cubicBezTo>
                    <a:pt x="843" y="20429"/>
                    <a:pt x="497" y="21537"/>
                    <a:pt x="238" y="21399"/>
                  </a:cubicBezTo>
                  <a:cubicBezTo>
                    <a:pt x="-21" y="21260"/>
                    <a:pt x="-194" y="19875"/>
                    <a:pt x="411" y="17037"/>
                  </a:cubicBezTo>
                  <a:cubicBezTo>
                    <a:pt x="1016" y="14199"/>
                    <a:pt x="2398" y="9906"/>
                    <a:pt x="3348" y="6999"/>
                  </a:cubicBezTo>
                  <a:cubicBezTo>
                    <a:pt x="4299" y="4091"/>
                    <a:pt x="4817" y="2568"/>
                    <a:pt x="5422" y="1529"/>
                  </a:cubicBezTo>
                  <a:cubicBezTo>
                    <a:pt x="6027" y="491"/>
                    <a:pt x="6718" y="-63"/>
                    <a:pt x="7150" y="6"/>
                  </a:cubicBezTo>
                  <a:cubicBezTo>
                    <a:pt x="7582" y="75"/>
                    <a:pt x="7755" y="768"/>
                    <a:pt x="7928" y="2360"/>
                  </a:cubicBezTo>
                  <a:cubicBezTo>
                    <a:pt x="8100" y="3952"/>
                    <a:pt x="8273" y="6445"/>
                    <a:pt x="8532" y="8175"/>
                  </a:cubicBezTo>
                  <a:cubicBezTo>
                    <a:pt x="8792" y="9906"/>
                    <a:pt x="9137" y="10875"/>
                    <a:pt x="9742" y="11360"/>
                  </a:cubicBezTo>
                  <a:cubicBezTo>
                    <a:pt x="10347" y="11845"/>
                    <a:pt x="11211" y="11845"/>
                    <a:pt x="12593" y="10945"/>
                  </a:cubicBezTo>
                  <a:cubicBezTo>
                    <a:pt x="13976" y="10045"/>
                    <a:pt x="15876" y="8245"/>
                    <a:pt x="17086" y="6999"/>
                  </a:cubicBezTo>
                  <a:cubicBezTo>
                    <a:pt x="18296" y="5752"/>
                    <a:pt x="18814" y="5060"/>
                    <a:pt x="19419" y="4506"/>
                  </a:cubicBezTo>
                  <a:cubicBezTo>
                    <a:pt x="20024" y="3952"/>
                    <a:pt x="20715" y="3537"/>
                    <a:pt x="21060" y="3675"/>
                  </a:cubicBezTo>
                  <a:cubicBezTo>
                    <a:pt x="21406" y="3814"/>
                    <a:pt x="21406" y="4506"/>
                    <a:pt x="21233" y="6791"/>
                  </a:cubicBezTo>
                  <a:cubicBezTo>
                    <a:pt x="21060" y="9075"/>
                    <a:pt x="20715" y="12952"/>
                    <a:pt x="20456" y="15306"/>
                  </a:cubicBezTo>
                  <a:cubicBezTo>
                    <a:pt x="20196" y="17660"/>
                    <a:pt x="20024" y="18491"/>
                    <a:pt x="19764" y="19322"/>
                  </a:cubicBezTo>
                  <a:cubicBezTo>
                    <a:pt x="19505" y="20152"/>
                    <a:pt x="19160" y="20983"/>
                    <a:pt x="19332" y="20914"/>
                  </a:cubicBezTo>
                  <a:cubicBezTo>
                    <a:pt x="19505" y="20845"/>
                    <a:pt x="20196" y="19875"/>
                    <a:pt x="20888" y="18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3810850" y="116745"/>
              <a:ext cx="196001" cy="27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60" fill="norm" stroke="1" extrusionOk="0">
                  <a:moveTo>
                    <a:pt x="8965" y="0"/>
                  </a:moveTo>
                  <a:cubicBezTo>
                    <a:pt x="6410" y="5111"/>
                    <a:pt x="3855" y="10223"/>
                    <a:pt x="2346" y="13191"/>
                  </a:cubicBezTo>
                  <a:cubicBezTo>
                    <a:pt x="836" y="16159"/>
                    <a:pt x="372" y="16983"/>
                    <a:pt x="139" y="18055"/>
                  </a:cubicBezTo>
                  <a:cubicBezTo>
                    <a:pt x="-93" y="19127"/>
                    <a:pt x="-93" y="20446"/>
                    <a:pt x="604" y="21023"/>
                  </a:cubicBezTo>
                  <a:cubicBezTo>
                    <a:pt x="1301" y="21600"/>
                    <a:pt x="2694" y="21435"/>
                    <a:pt x="6294" y="20528"/>
                  </a:cubicBezTo>
                  <a:cubicBezTo>
                    <a:pt x="9894" y="19621"/>
                    <a:pt x="15701" y="17973"/>
                    <a:pt x="21507" y="16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4064641" y="65945"/>
              <a:ext cx="247009" cy="34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42" fill="norm" stroke="1" extrusionOk="0">
                  <a:moveTo>
                    <a:pt x="19882" y="2749"/>
                  </a:moveTo>
                  <a:cubicBezTo>
                    <a:pt x="19882" y="2095"/>
                    <a:pt x="19882" y="1440"/>
                    <a:pt x="19513" y="916"/>
                  </a:cubicBezTo>
                  <a:cubicBezTo>
                    <a:pt x="19144" y="393"/>
                    <a:pt x="18406" y="0"/>
                    <a:pt x="16836" y="0"/>
                  </a:cubicBezTo>
                  <a:cubicBezTo>
                    <a:pt x="15267" y="0"/>
                    <a:pt x="12867" y="393"/>
                    <a:pt x="10098" y="1767"/>
                  </a:cubicBezTo>
                  <a:cubicBezTo>
                    <a:pt x="7329" y="3142"/>
                    <a:pt x="4190" y="5498"/>
                    <a:pt x="2436" y="8444"/>
                  </a:cubicBezTo>
                  <a:cubicBezTo>
                    <a:pt x="682" y="11389"/>
                    <a:pt x="313" y="14924"/>
                    <a:pt x="129" y="17018"/>
                  </a:cubicBezTo>
                  <a:cubicBezTo>
                    <a:pt x="-56" y="19113"/>
                    <a:pt x="-56" y="19767"/>
                    <a:pt x="221" y="20356"/>
                  </a:cubicBezTo>
                  <a:cubicBezTo>
                    <a:pt x="498" y="20945"/>
                    <a:pt x="1052" y="21469"/>
                    <a:pt x="3267" y="21535"/>
                  </a:cubicBezTo>
                  <a:cubicBezTo>
                    <a:pt x="5482" y="21600"/>
                    <a:pt x="9359" y="21207"/>
                    <a:pt x="12682" y="20487"/>
                  </a:cubicBezTo>
                  <a:cubicBezTo>
                    <a:pt x="16006" y="19767"/>
                    <a:pt x="18775" y="18720"/>
                    <a:pt x="21544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108449" y="269145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19050" y="1570895"/>
              <a:ext cx="571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515"/>
                    <a:pt x="4800" y="11030"/>
                    <a:pt x="8400" y="14630"/>
                  </a:cubicBezTo>
                  <a:cubicBezTo>
                    <a:pt x="12000" y="18230"/>
                    <a:pt x="16800" y="199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0" y="1468429"/>
              <a:ext cx="273059" cy="46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90" fill="norm" stroke="1" extrusionOk="0">
                  <a:moveTo>
                    <a:pt x="0" y="4732"/>
                  </a:moveTo>
                  <a:cubicBezTo>
                    <a:pt x="0" y="3461"/>
                    <a:pt x="0" y="2191"/>
                    <a:pt x="412" y="1409"/>
                  </a:cubicBezTo>
                  <a:cubicBezTo>
                    <a:pt x="824" y="627"/>
                    <a:pt x="1649" y="334"/>
                    <a:pt x="3463" y="138"/>
                  </a:cubicBezTo>
                  <a:cubicBezTo>
                    <a:pt x="5276" y="-57"/>
                    <a:pt x="8079" y="-155"/>
                    <a:pt x="10882" y="627"/>
                  </a:cubicBezTo>
                  <a:cubicBezTo>
                    <a:pt x="13685" y="1409"/>
                    <a:pt x="16489" y="3070"/>
                    <a:pt x="18467" y="5269"/>
                  </a:cubicBezTo>
                  <a:cubicBezTo>
                    <a:pt x="20446" y="7469"/>
                    <a:pt x="21600" y="10205"/>
                    <a:pt x="21188" y="12746"/>
                  </a:cubicBezTo>
                  <a:cubicBezTo>
                    <a:pt x="20776" y="15288"/>
                    <a:pt x="18797" y="17633"/>
                    <a:pt x="16406" y="19050"/>
                  </a:cubicBezTo>
                  <a:cubicBezTo>
                    <a:pt x="14015" y="20468"/>
                    <a:pt x="11212" y="20956"/>
                    <a:pt x="9398" y="21201"/>
                  </a:cubicBezTo>
                  <a:cubicBezTo>
                    <a:pt x="7585" y="21445"/>
                    <a:pt x="6760" y="21445"/>
                    <a:pt x="5853" y="21250"/>
                  </a:cubicBezTo>
                  <a:cubicBezTo>
                    <a:pt x="4947" y="21054"/>
                    <a:pt x="3957" y="20663"/>
                    <a:pt x="4040" y="20272"/>
                  </a:cubicBezTo>
                  <a:cubicBezTo>
                    <a:pt x="4122" y="19881"/>
                    <a:pt x="5276" y="19490"/>
                    <a:pt x="6431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381000" y="1691545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374649" y="1786795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709"/>
                    <a:pt x="11345" y="9818"/>
                    <a:pt x="14945" y="6218"/>
                  </a:cubicBezTo>
                  <a:cubicBezTo>
                    <a:pt x="18545" y="2618"/>
                    <a:pt x="2007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930539" y="1417364"/>
              <a:ext cx="142612" cy="43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76" fill="norm" stroke="1" extrusionOk="0">
                  <a:moveTo>
                    <a:pt x="21401" y="985"/>
                  </a:moveTo>
                  <a:cubicBezTo>
                    <a:pt x="18225" y="469"/>
                    <a:pt x="15048" y="-48"/>
                    <a:pt x="11713" y="4"/>
                  </a:cubicBezTo>
                  <a:cubicBezTo>
                    <a:pt x="8377" y="55"/>
                    <a:pt x="4883" y="675"/>
                    <a:pt x="2977" y="1296"/>
                  </a:cubicBezTo>
                  <a:cubicBezTo>
                    <a:pt x="1072" y="1916"/>
                    <a:pt x="754" y="2536"/>
                    <a:pt x="1707" y="3363"/>
                  </a:cubicBezTo>
                  <a:cubicBezTo>
                    <a:pt x="2660" y="4189"/>
                    <a:pt x="4883" y="5223"/>
                    <a:pt x="6948" y="6773"/>
                  </a:cubicBezTo>
                  <a:cubicBezTo>
                    <a:pt x="9013" y="8323"/>
                    <a:pt x="10919" y="10390"/>
                    <a:pt x="11554" y="11682"/>
                  </a:cubicBezTo>
                  <a:cubicBezTo>
                    <a:pt x="12189" y="12974"/>
                    <a:pt x="11554" y="13491"/>
                    <a:pt x="10283" y="13956"/>
                  </a:cubicBezTo>
                  <a:cubicBezTo>
                    <a:pt x="9013" y="14421"/>
                    <a:pt x="7107" y="14834"/>
                    <a:pt x="5360" y="14938"/>
                  </a:cubicBezTo>
                  <a:cubicBezTo>
                    <a:pt x="3613" y="15041"/>
                    <a:pt x="2025" y="14834"/>
                    <a:pt x="1072" y="14473"/>
                  </a:cubicBezTo>
                  <a:cubicBezTo>
                    <a:pt x="119" y="14111"/>
                    <a:pt x="-199" y="13594"/>
                    <a:pt x="119" y="13077"/>
                  </a:cubicBezTo>
                  <a:cubicBezTo>
                    <a:pt x="436" y="12561"/>
                    <a:pt x="1389" y="12044"/>
                    <a:pt x="2183" y="12096"/>
                  </a:cubicBezTo>
                  <a:cubicBezTo>
                    <a:pt x="2977" y="12147"/>
                    <a:pt x="3613" y="12767"/>
                    <a:pt x="4566" y="14266"/>
                  </a:cubicBezTo>
                  <a:cubicBezTo>
                    <a:pt x="5519" y="15764"/>
                    <a:pt x="6789" y="18141"/>
                    <a:pt x="7901" y="19537"/>
                  </a:cubicBezTo>
                  <a:cubicBezTo>
                    <a:pt x="9013" y="20932"/>
                    <a:pt x="9966" y="21345"/>
                    <a:pt x="12189" y="21449"/>
                  </a:cubicBezTo>
                  <a:cubicBezTo>
                    <a:pt x="14413" y="21552"/>
                    <a:pt x="17907" y="21345"/>
                    <a:pt x="21401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1111250" y="1532795"/>
              <a:ext cx="1968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1714"/>
                    <a:pt x="4645" y="3429"/>
                    <a:pt x="7897" y="6600"/>
                  </a:cubicBezTo>
                  <a:cubicBezTo>
                    <a:pt x="11148" y="9771"/>
                    <a:pt x="15329" y="14400"/>
                    <a:pt x="17768" y="17143"/>
                  </a:cubicBezTo>
                  <a:cubicBezTo>
                    <a:pt x="20206" y="19886"/>
                    <a:pt x="20903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1178983" y="1529009"/>
              <a:ext cx="160868" cy="32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90" fill="norm" stroke="1" extrusionOk="0">
                  <a:moveTo>
                    <a:pt x="21319" y="251"/>
                  </a:moveTo>
                  <a:cubicBezTo>
                    <a:pt x="19355" y="-29"/>
                    <a:pt x="17392" y="-310"/>
                    <a:pt x="14727" y="812"/>
                  </a:cubicBezTo>
                  <a:cubicBezTo>
                    <a:pt x="12062" y="1934"/>
                    <a:pt x="8696" y="4459"/>
                    <a:pt x="6031" y="7755"/>
                  </a:cubicBezTo>
                  <a:cubicBezTo>
                    <a:pt x="3366" y="11051"/>
                    <a:pt x="1402" y="15119"/>
                    <a:pt x="561" y="17503"/>
                  </a:cubicBezTo>
                  <a:cubicBezTo>
                    <a:pt x="-281" y="19887"/>
                    <a:pt x="0" y="20589"/>
                    <a:pt x="28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1384300" y="1729645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1530350" y="1786795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1860549" y="178679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2228850" y="1507395"/>
              <a:ext cx="260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05" y="1326"/>
                    <a:pt x="2810" y="2653"/>
                    <a:pt x="5707" y="5589"/>
                  </a:cubicBezTo>
                  <a:cubicBezTo>
                    <a:pt x="8605" y="8526"/>
                    <a:pt x="12995" y="13074"/>
                    <a:pt x="15893" y="16011"/>
                  </a:cubicBezTo>
                  <a:cubicBezTo>
                    <a:pt x="18790" y="18947"/>
                    <a:pt x="20195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2273300" y="1456595"/>
              <a:ext cx="2159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1929"/>
                    <a:pt x="16941" y="3857"/>
                    <a:pt x="14082" y="6814"/>
                  </a:cubicBezTo>
                  <a:cubicBezTo>
                    <a:pt x="11224" y="9771"/>
                    <a:pt x="7835" y="13757"/>
                    <a:pt x="5400" y="16393"/>
                  </a:cubicBezTo>
                  <a:cubicBezTo>
                    <a:pt x="2965" y="19029"/>
                    <a:pt x="1482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2534075" y="1672588"/>
              <a:ext cx="120225" cy="15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91" fill="norm" stroke="1" extrusionOk="0">
                  <a:moveTo>
                    <a:pt x="3335" y="6201"/>
                  </a:moveTo>
                  <a:cubicBezTo>
                    <a:pt x="2198" y="9159"/>
                    <a:pt x="1061" y="12118"/>
                    <a:pt x="492" y="14633"/>
                  </a:cubicBezTo>
                  <a:cubicBezTo>
                    <a:pt x="-76" y="17149"/>
                    <a:pt x="-76" y="19220"/>
                    <a:pt x="113" y="19072"/>
                  </a:cubicBezTo>
                  <a:cubicBezTo>
                    <a:pt x="303" y="18924"/>
                    <a:pt x="682" y="16557"/>
                    <a:pt x="2008" y="13154"/>
                  </a:cubicBezTo>
                  <a:cubicBezTo>
                    <a:pt x="3335" y="9751"/>
                    <a:pt x="5608" y="5313"/>
                    <a:pt x="7692" y="2798"/>
                  </a:cubicBezTo>
                  <a:cubicBezTo>
                    <a:pt x="9777" y="283"/>
                    <a:pt x="11671" y="-309"/>
                    <a:pt x="13377" y="135"/>
                  </a:cubicBezTo>
                  <a:cubicBezTo>
                    <a:pt x="15082" y="579"/>
                    <a:pt x="16598" y="2058"/>
                    <a:pt x="17924" y="5757"/>
                  </a:cubicBezTo>
                  <a:cubicBezTo>
                    <a:pt x="19250" y="9455"/>
                    <a:pt x="20387" y="15373"/>
                    <a:pt x="21524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2791610" y="1399445"/>
              <a:ext cx="77646" cy="43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78" fill="norm" stroke="1" extrusionOk="0">
                  <a:moveTo>
                    <a:pt x="2347" y="0"/>
                  </a:moveTo>
                  <a:cubicBezTo>
                    <a:pt x="7463" y="1038"/>
                    <a:pt x="12579" y="2077"/>
                    <a:pt x="15137" y="2908"/>
                  </a:cubicBezTo>
                  <a:cubicBezTo>
                    <a:pt x="17694" y="3738"/>
                    <a:pt x="17694" y="4362"/>
                    <a:pt x="15705" y="5088"/>
                  </a:cubicBezTo>
                  <a:cubicBezTo>
                    <a:pt x="13716" y="5815"/>
                    <a:pt x="9737" y="6646"/>
                    <a:pt x="6610" y="7529"/>
                  </a:cubicBezTo>
                  <a:cubicBezTo>
                    <a:pt x="3484" y="8412"/>
                    <a:pt x="1210" y="9346"/>
                    <a:pt x="358" y="10177"/>
                  </a:cubicBezTo>
                  <a:cubicBezTo>
                    <a:pt x="-495" y="11008"/>
                    <a:pt x="73" y="11735"/>
                    <a:pt x="3200" y="12721"/>
                  </a:cubicBezTo>
                  <a:cubicBezTo>
                    <a:pt x="6326" y="13708"/>
                    <a:pt x="12010" y="14954"/>
                    <a:pt x="15705" y="16200"/>
                  </a:cubicBezTo>
                  <a:cubicBezTo>
                    <a:pt x="19400" y="17446"/>
                    <a:pt x="21105" y="18692"/>
                    <a:pt x="20821" y="19627"/>
                  </a:cubicBezTo>
                  <a:cubicBezTo>
                    <a:pt x="20537" y="20562"/>
                    <a:pt x="18263" y="21185"/>
                    <a:pt x="15421" y="21392"/>
                  </a:cubicBezTo>
                  <a:cubicBezTo>
                    <a:pt x="12579" y="21600"/>
                    <a:pt x="9168" y="21392"/>
                    <a:pt x="5758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3067484" y="1628409"/>
              <a:ext cx="304367" cy="12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485" fill="norm" stroke="1" extrusionOk="0">
                  <a:moveTo>
                    <a:pt x="4885" y="17998"/>
                  </a:moveTo>
                  <a:cubicBezTo>
                    <a:pt x="4140" y="18706"/>
                    <a:pt x="3395" y="19415"/>
                    <a:pt x="2650" y="19946"/>
                  </a:cubicBezTo>
                  <a:cubicBezTo>
                    <a:pt x="1906" y="20477"/>
                    <a:pt x="1161" y="20831"/>
                    <a:pt x="639" y="19946"/>
                  </a:cubicBezTo>
                  <a:cubicBezTo>
                    <a:pt x="118" y="19061"/>
                    <a:pt x="-180" y="16936"/>
                    <a:pt x="118" y="13218"/>
                  </a:cubicBezTo>
                  <a:cubicBezTo>
                    <a:pt x="416" y="9500"/>
                    <a:pt x="1310" y="4188"/>
                    <a:pt x="2576" y="1710"/>
                  </a:cubicBezTo>
                  <a:cubicBezTo>
                    <a:pt x="3842" y="-769"/>
                    <a:pt x="5481" y="-415"/>
                    <a:pt x="7268" y="1887"/>
                  </a:cubicBezTo>
                  <a:cubicBezTo>
                    <a:pt x="9056" y="4188"/>
                    <a:pt x="10992" y="8438"/>
                    <a:pt x="12929" y="10208"/>
                  </a:cubicBezTo>
                  <a:cubicBezTo>
                    <a:pt x="14866" y="11979"/>
                    <a:pt x="16802" y="11270"/>
                    <a:pt x="18217" y="9323"/>
                  </a:cubicBezTo>
                  <a:cubicBezTo>
                    <a:pt x="19632" y="7375"/>
                    <a:pt x="20526" y="4188"/>
                    <a:pt x="21420" y="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3175000" y="1374045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3181350" y="1310545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3289300" y="1405795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3295650" y="131054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3363012" y="1165731"/>
              <a:ext cx="161238" cy="36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46" fill="norm" stroke="1" extrusionOk="0">
                  <a:moveTo>
                    <a:pt x="14637" y="12589"/>
                  </a:moveTo>
                  <a:cubicBezTo>
                    <a:pt x="10709" y="12837"/>
                    <a:pt x="6782" y="13086"/>
                    <a:pt x="4257" y="14203"/>
                  </a:cubicBezTo>
                  <a:cubicBezTo>
                    <a:pt x="1733" y="15320"/>
                    <a:pt x="611" y="17306"/>
                    <a:pt x="190" y="18610"/>
                  </a:cubicBezTo>
                  <a:cubicBezTo>
                    <a:pt x="-231" y="19913"/>
                    <a:pt x="50" y="20534"/>
                    <a:pt x="1031" y="20906"/>
                  </a:cubicBezTo>
                  <a:cubicBezTo>
                    <a:pt x="2013" y="21279"/>
                    <a:pt x="3696" y="21403"/>
                    <a:pt x="6221" y="19851"/>
                  </a:cubicBezTo>
                  <a:cubicBezTo>
                    <a:pt x="8746" y="18300"/>
                    <a:pt x="12112" y="15072"/>
                    <a:pt x="13935" y="11906"/>
                  </a:cubicBezTo>
                  <a:cubicBezTo>
                    <a:pt x="15759" y="8741"/>
                    <a:pt x="16039" y="5637"/>
                    <a:pt x="16039" y="3527"/>
                  </a:cubicBezTo>
                  <a:cubicBezTo>
                    <a:pt x="16039" y="1417"/>
                    <a:pt x="15759" y="300"/>
                    <a:pt x="15198" y="51"/>
                  </a:cubicBezTo>
                  <a:cubicBezTo>
                    <a:pt x="14637" y="-197"/>
                    <a:pt x="13795" y="424"/>
                    <a:pt x="13514" y="2472"/>
                  </a:cubicBezTo>
                  <a:cubicBezTo>
                    <a:pt x="13234" y="4520"/>
                    <a:pt x="13514" y="7996"/>
                    <a:pt x="14917" y="10727"/>
                  </a:cubicBezTo>
                  <a:cubicBezTo>
                    <a:pt x="16320" y="13458"/>
                    <a:pt x="18844" y="15444"/>
                    <a:pt x="21369" y="17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3956049" y="1469295"/>
              <a:ext cx="2349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3168"/>
                    <a:pt x="6616" y="6336"/>
                    <a:pt x="9535" y="9360"/>
                  </a:cubicBezTo>
                  <a:cubicBezTo>
                    <a:pt x="12454" y="12384"/>
                    <a:pt x="14984" y="15264"/>
                    <a:pt x="16930" y="17280"/>
                  </a:cubicBezTo>
                  <a:cubicBezTo>
                    <a:pt x="18876" y="19296"/>
                    <a:pt x="20238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3959954" y="1456595"/>
              <a:ext cx="26279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7825" y="2857"/>
                    <a:pt x="14196" y="5714"/>
                    <a:pt x="11000" y="8571"/>
                  </a:cubicBezTo>
                  <a:cubicBezTo>
                    <a:pt x="7803" y="11429"/>
                    <a:pt x="5038" y="14286"/>
                    <a:pt x="3137" y="16229"/>
                  </a:cubicBezTo>
                  <a:cubicBezTo>
                    <a:pt x="1236" y="18171"/>
                    <a:pt x="200" y="19200"/>
                    <a:pt x="27" y="19943"/>
                  </a:cubicBezTo>
                  <a:cubicBezTo>
                    <a:pt x="-146" y="20686"/>
                    <a:pt x="545" y="21143"/>
                    <a:pt x="1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4414308" y="1388670"/>
              <a:ext cx="176743" cy="42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338" fill="norm" stroke="1" extrusionOk="0">
                  <a:moveTo>
                    <a:pt x="20972" y="1810"/>
                  </a:moveTo>
                  <a:cubicBezTo>
                    <a:pt x="20470" y="1175"/>
                    <a:pt x="19967" y="539"/>
                    <a:pt x="19088" y="222"/>
                  </a:cubicBezTo>
                  <a:cubicBezTo>
                    <a:pt x="18209" y="-96"/>
                    <a:pt x="16953" y="-96"/>
                    <a:pt x="15321" y="380"/>
                  </a:cubicBezTo>
                  <a:cubicBezTo>
                    <a:pt x="13688" y="857"/>
                    <a:pt x="11679" y="1810"/>
                    <a:pt x="9042" y="3980"/>
                  </a:cubicBezTo>
                  <a:cubicBezTo>
                    <a:pt x="6405" y="6151"/>
                    <a:pt x="3139" y="9539"/>
                    <a:pt x="1381" y="12292"/>
                  </a:cubicBezTo>
                  <a:cubicBezTo>
                    <a:pt x="-377" y="15045"/>
                    <a:pt x="-628" y="17163"/>
                    <a:pt x="1632" y="18645"/>
                  </a:cubicBezTo>
                  <a:cubicBezTo>
                    <a:pt x="3893" y="20128"/>
                    <a:pt x="8665" y="20975"/>
                    <a:pt x="11930" y="21239"/>
                  </a:cubicBezTo>
                  <a:cubicBezTo>
                    <a:pt x="15195" y="21504"/>
                    <a:pt x="16953" y="21186"/>
                    <a:pt x="18712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4738189" y="1467354"/>
              <a:ext cx="246561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01" fill="norm" stroke="1" extrusionOk="0">
                  <a:moveTo>
                    <a:pt x="13751" y="4047"/>
                  </a:moveTo>
                  <a:cubicBezTo>
                    <a:pt x="13382" y="3235"/>
                    <a:pt x="13013" y="2422"/>
                    <a:pt x="12367" y="1854"/>
                  </a:cubicBezTo>
                  <a:cubicBezTo>
                    <a:pt x="11720" y="1286"/>
                    <a:pt x="10797" y="961"/>
                    <a:pt x="9228" y="1935"/>
                  </a:cubicBezTo>
                  <a:cubicBezTo>
                    <a:pt x="7659" y="2910"/>
                    <a:pt x="5443" y="5183"/>
                    <a:pt x="3782" y="7782"/>
                  </a:cubicBezTo>
                  <a:cubicBezTo>
                    <a:pt x="2120" y="10380"/>
                    <a:pt x="1013" y="13304"/>
                    <a:pt x="459" y="15253"/>
                  </a:cubicBezTo>
                  <a:cubicBezTo>
                    <a:pt x="-95" y="17201"/>
                    <a:pt x="-95" y="18176"/>
                    <a:pt x="182" y="18988"/>
                  </a:cubicBezTo>
                  <a:cubicBezTo>
                    <a:pt x="459" y="19800"/>
                    <a:pt x="1013" y="20450"/>
                    <a:pt x="2397" y="20856"/>
                  </a:cubicBezTo>
                  <a:cubicBezTo>
                    <a:pt x="3782" y="21262"/>
                    <a:pt x="5997" y="21424"/>
                    <a:pt x="8490" y="20693"/>
                  </a:cubicBezTo>
                  <a:cubicBezTo>
                    <a:pt x="10982" y="19962"/>
                    <a:pt x="13751" y="18338"/>
                    <a:pt x="15505" y="16065"/>
                  </a:cubicBezTo>
                  <a:cubicBezTo>
                    <a:pt x="17259" y="13791"/>
                    <a:pt x="17997" y="10868"/>
                    <a:pt x="18090" y="8513"/>
                  </a:cubicBezTo>
                  <a:cubicBezTo>
                    <a:pt x="18182" y="6158"/>
                    <a:pt x="17628" y="4371"/>
                    <a:pt x="16520" y="3072"/>
                  </a:cubicBezTo>
                  <a:cubicBezTo>
                    <a:pt x="15413" y="1773"/>
                    <a:pt x="13751" y="961"/>
                    <a:pt x="12090" y="474"/>
                  </a:cubicBezTo>
                  <a:cubicBezTo>
                    <a:pt x="10428" y="-14"/>
                    <a:pt x="8767" y="-176"/>
                    <a:pt x="7474" y="230"/>
                  </a:cubicBezTo>
                  <a:cubicBezTo>
                    <a:pt x="6182" y="636"/>
                    <a:pt x="5259" y="1610"/>
                    <a:pt x="4705" y="2504"/>
                  </a:cubicBezTo>
                  <a:cubicBezTo>
                    <a:pt x="4151" y="3397"/>
                    <a:pt x="3967" y="4209"/>
                    <a:pt x="4243" y="4859"/>
                  </a:cubicBezTo>
                  <a:cubicBezTo>
                    <a:pt x="4520" y="5508"/>
                    <a:pt x="5259" y="5995"/>
                    <a:pt x="8213" y="6320"/>
                  </a:cubicBezTo>
                  <a:cubicBezTo>
                    <a:pt x="11167" y="6645"/>
                    <a:pt x="16336" y="6807"/>
                    <a:pt x="21505" y="6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4737099" y="1329595"/>
              <a:ext cx="279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5022850" y="1285145"/>
              <a:ext cx="5107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0" y="0"/>
                  </a:moveTo>
                  <a:cubicBezTo>
                    <a:pt x="4320" y="379"/>
                    <a:pt x="8640" y="758"/>
                    <a:pt x="12960" y="3221"/>
                  </a:cubicBezTo>
                  <a:cubicBezTo>
                    <a:pt x="17280" y="5684"/>
                    <a:pt x="21600" y="10232"/>
                    <a:pt x="20736" y="13642"/>
                  </a:cubicBezTo>
                  <a:cubicBezTo>
                    <a:pt x="19872" y="17053"/>
                    <a:pt x="13824" y="19326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5092699" y="1380395"/>
              <a:ext cx="13366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12960" y="0"/>
                  </a:moveTo>
                  <a:cubicBezTo>
                    <a:pt x="15951" y="3086"/>
                    <a:pt x="18942" y="6171"/>
                    <a:pt x="20271" y="9086"/>
                  </a:cubicBezTo>
                  <a:cubicBezTo>
                    <a:pt x="21600" y="12000"/>
                    <a:pt x="21268" y="14743"/>
                    <a:pt x="17612" y="16800"/>
                  </a:cubicBezTo>
                  <a:cubicBezTo>
                    <a:pt x="13957" y="18857"/>
                    <a:pt x="6978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4679949" y="1869345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8720"/>
                    <a:pt x="7543" y="15840"/>
                    <a:pt x="11143" y="12240"/>
                  </a:cubicBezTo>
                  <a:cubicBezTo>
                    <a:pt x="14743" y="8640"/>
                    <a:pt x="1817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4705350" y="1932845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486"/>
                    <a:pt x="8640" y="13371"/>
                    <a:pt x="12240" y="9771"/>
                  </a:cubicBezTo>
                  <a:cubicBezTo>
                    <a:pt x="15840" y="6171"/>
                    <a:pt x="1872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4902200" y="2155095"/>
              <a:ext cx="29851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0" y="0"/>
                  </a:moveTo>
                  <a:cubicBezTo>
                    <a:pt x="2550" y="1490"/>
                    <a:pt x="5100" y="2979"/>
                    <a:pt x="8175" y="4097"/>
                  </a:cubicBezTo>
                  <a:cubicBezTo>
                    <a:pt x="11250" y="5214"/>
                    <a:pt x="14850" y="5959"/>
                    <a:pt x="17025" y="6579"/>
                  </a:cubicBezTo>
                  <a:cubicBezTo>
                    <a:pt x="19200" y="7200"/>
                    <a:pt x="19950" y="7697"/>
                    <a:pt x="20550" y="8441"/>
                  </a:cubicBezTo>
                  <a:cubicBezTo>
                    <a:pt x="21150" y="9186"/>
                    <a:pt x="21600" y="10179"/>
                    <a:pt x="20400" y="11669"/>
                  </a:cubicBezTo>
                  <a:cubicBezTo>
                    <a:pt x="19200" y="13159"/>
                    <a:pt x="16350" y="15145"/>
                    <a:pt x="14550" y="16386"/>
                  </a:cubicBezTo>
                  <a:cubicBezTo>
                    <a:pt x="12750" y="17628"/>
                    <a:pt x="12000" y="18124"/>
                    <a:pt x="11175" y="18621"/>
                  </a:cubicBezTo>
                  <a:cubicBezTo>
                    <a:pt x="10350" y="19117"/>
                    <a:pt x="9450" y="19614"/>
                    <a:pt x="9150" y="20110"/>
                  </a:cubicBezTo>
                  <a:cubicBezTo>
                    <a:pt x="8850" y="20607"/>
                    <a:pt x="9150" y="21103"/>
                    <a:pt x="945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5099049" y="2332895"/>
              <a:ext cx="165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3360"/>
                    <a:pt x="13292" y="6720"/>
                    <a:pt x="9692" y="10320"/>
                  </a:cubicBezTo>
                  <a:cubicBezTo>
                    <a:pt x="6092" y="13920"/>
                    <a:pt x="3046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5415327" y="2091595"/>
              <a:ext cx="2662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5944" y="0"/>
                  </a:moveTo>
                  <a:cubicBezTo>
                    <a:pt x="2621" y="1674"/>
                    <a:pt x="-702" y="3349"/>
                    <a:pt x="129" y="6530"/>
                  </a:cubicBezTo>
                  <a:cubicBezTo>
                    <a:pt x="960" y="9712"/>
                    <a:pt x="5944" y="14400"/>
                    <a:pt x="10098" y="17163"/>
                  </a:cubicBezTo>
                  <a:cubicBezTo>
                    <a:pt x="14252" y="19926"/>
                    <a:pt x="17575" y="20763"/>
                    <a:pt x="2089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5900061" y="2205895"/>
              <a:ext cx="227690" cy="15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519" fill="norm" stroke="1" extrusionOk="0">
                  <a:moveTo>
                    <a:pt x="1714" y="0"/>
                  </a:moveTo>
                  <a:cubicBezTo>
                    <a:pt x="1114" y="2880"/>
                    <a:pt x="514" y="5760"/>
                    <a:pt x="214" y="8784"/>
                  </a:cubicBezTo>
                  <a:cubicBezTo>
                    <a:pt x="-86" y="11808"/>
                    <a:pt x="-86" y="14976"/>
                    <a:pt x="314" y="17424"/>
                  </a:cubicBezTo>
                  <a:cubicBezTo>
                    <a:pt x="714" y="19872"/>
                    <a:pt x="1514" y="21600"/>
                    <a:pt x="3414" y="19728"/>
                  </a:cubicBezTo>
                  <a:cubicBezTo>
                    <a:pt x="5314" y="17856"/>
                    <a:pt x="8314" y="12384"/>
                    <a:pt x="10014" y="8352"/>
                  </a:cubicBezTo>
                  <a:cubicBezTo>
                    <a:pt x="11714" y="4320"/>
                    <a:pt x="12114" y="1728"/>
                    <a:pt x="12314" y="1152"/>
                  </a:cubicBezTo>
                  <a:cubicBezTo>
                    <a:pt x="12514" y="576"/>
                    <a:pt x="12514" y="2016"/>
                    <a:pt x="12614" y="4176"/>
                  </a:cubicBezTo>
                  <a:cubicBezTo>
                    <a:pt x="12714" y="6336"/>
                    <a:pt x="12914" y="9216"/>
                    <a:pt x="13314" y="11520"/>
                  </a:cubicBezTo>
                  <a:cubicBezTo>
                    <a:pt x="13714" y="13824"/>
                    <a:pt x="14314" y="15552"/>
                    <a:pt x="15714" y="15840"/>
                  </a:cubicBezTo>
                  <a:cubicBezTo>
                    <a:pt x="17114" y="16128"/>
                    <a:pt x="19314" y="14976"/>
                    <a:pt x="21514" y="138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6136216" y="2189070"/>
              <a:ext cx="95251" cy="16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09" fill="norm" stroke="1" extrusionOk="0">
                  <a:moveTo>
                    <a:pt x="2348" y="3863"/>
                  </a:moveTo>
                  <a:cubicBezTo>
                    <a:pt x="2348" y="8571"/>
                    <a:pt x="2348" y="13278"/>
                    <a:pt x="2113" y="16463"/>
                  </a:cubicBezTo>
                  <a:cubicBezTo>
                    <a:pt x="1878" y="19647"/>
                    <a:pt x="1409" y="21309"/>
                    <a:pt x="939" y="21309"/>
                  </a:cubicBezTo>
                  <a:cubicBezTo>
                    <a:pt x="470" y="21309"/>
                    <a:pt x="0" y="19647"/>
                    <a:pt x="0" y="16463"/>
                  </a:cubicBezTo>
                  <a:cubicBezTo>
                    <a:pt x="0" y="13278"/>
                    <a:pt x="470" y="8571"/>
                    <a:pt x="1409" y="5524"/>
                  </a:cubicBezTo>
                  <a:cubicBezTo>
                    <a:pt x="2348" y="2478"/>
                    <a:pt x="3757" y="1094"/>
                    <a:pt x="5635" y="401"/>
                  </a:cubicBezTo>
                  <a:cubicBezTo>
                    <a:pt x="7513" y="-291"/>
                    <a:pt x="9861" y="-291"/>
                    <a:pt x="12678" y="2063"/>
                  </a:cubicBezTo>
                  <a:cubicBezTo>
                    <a:pt x="15496" y="4417"/>
                    <a:pt x="18783" y="9124"/>
                    <a:pt x="20191" y="12309"/>
                  </a:cubicBezTo>
                  <a:cubicBezTo>
                    <a:pt x="21600" y="15494"/>
                    <a:pt x="21130" y="17155"/>
                    <a:pt x="20661" y="188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6293491" y="2047145"/>
              <a:ext cx="10095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38" fill="norm" stroke="1" extrusionOk="0">
                  <a:moveTo>
                    <a:pt x="6614" y="0"/>
                  </a:moveTo>
                  <a:cubicBezTo>
                    <a:pt x="5714" y="4710"/>
                    <a:pt x="4814" y="9420"/>
                    <a:pt x="4139" y="12749"/>
                  </a:cubicBezTo>
                  <a:cubicBezTo>
                    <a:pt x="3464" y="16078"/>
                    <a:pt x="3014" y="18027"/>
                    <a:pt x="2339" y="19408"/>
                  </a:cubicBezTo>
                  <a:cubicBezTo>
                    <a:pt x="1664" y="20788"/>
                    <a:pt x="764" y="21600"/>
                    <a:pt x="314" y="21194"/>
                  </a:cubicBezTo>
                  <a:cubicBezTo>
                    <a:pt x="-136" y="20788"/>
                    <a:pt x="-136" y="19164"/>
                    <a:pt x="539" y="17053"/>
                  </a:cubicBezTo>
                  <a:cubicBezTo>
                    <a:pt x="1214" y="14941"/>
                    <a:pt x="2564" y="12343"/>
                    <a:pt x="3914" y="10719"/>
                  </a:cubicBezTo>
                  <a:cubicBezTo>
                    <a:pt x="5264" y="9095"/>
                    <a:pt x="6614" y="8445"/>
                    <a:pt x="8414" y="8039"/>
                  </a:cubicBezTo>
                  <a:cubicBezTo>
                    <a:pt x="10214" y="7633"/>
                    <a:pt x="12464" y="7471"/>
                    <a:pt x="14264" y="7714"/>
                  </a:cubicBezTo>
                  <a:cubicBezTo>
                    <a:pt x="16064" y="7958"/>
                    <a:pt x="17414" y="8608"/>
                    <a:pt x="18089" y="9338"/>
                  </a:cubicBezTo>
                  <a:cubicBezTo>
                    <a:pt x="18764" y="10069"/>
                    <a:pt x="18764" y="10881"/>
                    <a:pt x="18764" y="11693"/>
                  </a:cubicBezTo>
                  <a:cubicBezTo>
                    <a:pt x="18764" y="12505"/>
                    <a:pt x="18764" y="13317"/>
                    <a:pt x="17864" y="13967"/>
                  </a:cubicBezTo>
                  <a:cubicBezTo>
                    <a:pt x="16964" y="14617"/>
                    <a:pt x="15164" y="15104"/>
                    <a:pt x="13139" y="15429"/>
                  </a:cubicBezTo>
                  <a:cubicBezTo>
                    <a:pt x="11114" y="15753"/>
                    <a:pt x="8864" y="15916"/>
                    <a:pt x="6839" y="16241"/>
                  </a:cubicBezTo>
                  <a:cubicBezTo>
                    <a:pt x="4814" y="16565"/>
                    <a:pt x="3014" y="17053"/>
                    <a:pt x="2789" y="17702"/>
                  </a:cubicBezTo>
                  <a:cubicBezTo>
                    <a:pt x="2564" y="18352"/>
                    <a:pt x="3914" y="19164"/>
                    <a:pt x="7289" y="19814"/>
                  </a:cubicBezTo>
                  <a:cubicBezTo>
                    <a:pt x="10664" y="20463"/>
                    <a:pt x="16064" y="20950"/>
                    <a:pt x="21464" y="21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6442227" y="2180495"/>
              <a:ext cx="8557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04" fill="norm" stroke="1" extrusionOk="0">
                  <a:moveTo>
                    <a:pt x="3914" y="0"/>
                  </a:moveTo>
                  <a:cubicBezTo>
                    <a:pt x="2333" y="5326"/>
                    <a:pt x="753" y="10652"/>
                    <a:pt x="226" y="14055"/>
                  </a:cubicBezTo>
                  <a:cubicBezTo>
                    <a:pt x="-301" y="17457"/>
                    <a:pt x="226" y="18937"/>
                    <a:pt x="489" y="18937"/>
                  </a:cubicBezTo>
                  <a:cubicBezTo>
                    <a:pt x="753" y="18937"/>
                    <a:pt x="753" y="17457"/>
                    <a:pt x="1279" y="15090"/>
                  </a:cubicBezTo>
                  <a:cubicBezTo>
                    <a:pt x="1806" y="12723"/>
                    <a:pt x="2860" y="9468"/>
                    <a:pt x="4177" y="6953"/>
                  </a:cubicBezTo>
                  <a:cubicBezTo>
                    <a:pt x="5494" y="4438"/>
                    <a:pt x="7075" y="2663"/>
                    <a:pt x="9709" y="1479"/>
                  </a:cubicBezTo>
                  <a:cubicBezTo>
                    <a:pt x="12343" y="296"/>
                    <a:pt x="16031" y="-296"/>
                    <a:pt x="18138" y="3107"/>
                  </a:cubicBezTo>
                  <a:cubicBezTo>
                    <a:pt x="20245" y="6509"/>
                    <a:pt x="20772" y="13907"/>
                    <a:pt x="21299" y="21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6603449" y="2198414"/>
              <a:ext cx="78954" cy="13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050" fill="norm" stroke="1" extrusionOk="0">
                  <a:moveTo>
                    <a:pt x="8452" y="4041"/>
                  </a:moveTo>
                  <a:cubicBezTo>
                    <a:pt x="8452" y="2107"/>
                    <a:pt x="8452" y="172"/>
                    <a:pt x="7344" y="11"/>
                  </a:cubicBezTo>
                  <a:cubicBezTo>
                    <a:pt x="6236" y="-150"/>
                    <a:pt x="4021" y="1462"/>
                    <a:pt x="2359" y="3880"/>
                  </a:cubicBezTo>
                  <a:cubicBezTo>
                    <a:pt x="698" y="6298"/>
                    <a:pt x="-410" y="9522"/>
                    <a:pt x="144" y="12584"/>
                  </a:cubicBezTo>
                  <a:cubicBezTo>
                    <a:pt x="698" y="15647"/>
                    <a:pt x="2913" y="18549"/>
                    <a:pt x="5405" y="19999"/>
                  </a:cubicBezTo>
                  <a:cubicBezTo>
                    <a:pt x="7898" y="21450"/>
                    <a:pt x="10667" y="21450"/>
                    <a:pt x="13436" y="19677"/>
                  </a:cubicBezTo>
                  <a:cubicBezTo>
                    <a:pt x="16205" y="17904"/>
                    <a:pt x="18975" y="14357"/>
                    <a:pt x="20082" y="11617"/>
                  </a:cubicBezTo>
                  <a:cubicBezTo>
                    <a:pt x="21190" y="8877"/>
                    <a:pt x="20636" y="6943"/>
                    <a:pt x="18975" y="6137"/>
                  </a:cubicBezTo>
                  <a:cubicBezTo>
                    <a:pt x="17313" y="5331"/>
                    <a:pt x="14544" y="5653"/>
                    <a:pt x="11775" y="59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6728031" y="2212245"/>
              <a:ext cx="172303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950" y="0"/>
                  </a:moveTo>
                  <a:cubicBezTo>
                    <a:pt x="1423" y="2038"/>
                    <a:pt x="897" y="4075"/>
                    <a:pt x="502" y="6113"/>
                  </a:cubicBezTo>
                  <a:cubicBezTo>
                    <a:pt x="106" y="8151"/>
                    <a:pt x="-157" y="10189"/>
                    <a:pt x="106" y="12023"/>
                  </a:cubicBezTo>
                  <a:cubicBezTo>
                    <a:pt x="370" y="13857"/>
                    <a:pt x="1160" y="15487"/>
                    <a:pt x="2214" y="15894"/>
                  </a:cubicBezTo>
                  <a:cubicBezTo>
                    <a:pt x="3267" y="16302"/>
                    <a:pt x="4584" y="15487"/>
                    <a:pt x="5902" y="14672"/>
                  </a:cubicBezTo>
                  <a:cubicBezTo>
                    <a:pt x="7219" y="13857"/>
                    <a:pt x="8536" y="13042"/>
                    <a:pt x="9326" y="13653"/>
                  </a:cubicBezTo>
                  <a:cubicBezTo>
                    <a:pt x="10116" y="14264"/>
                    <a:pt x="10380" y="16302"/>
                    <a:pt x="11038" y="18136"/>
                  </a:cubicBezTo>
                  <a:cubicBezTo>
                    <a:pt x="11697" y="19970"/>
                    <a:pt x="12750" y="21600"/>
                    <a:pt x="14463" y="21600"/>
                  </a:cubicBezTo>
                  <a:cubicBezTo>
                    <a:pt x="16175" y="21600"/>
                    <a:pt x="18545" y="19970"/>
                    <a:pt x="19863" y="17932"/>
                  </a:cubicBezTo>
                  <a:cubicBezTo>
                    <a:pt x="21180" y="15894"/>
                    <a:pt x="21443" y="13449"/>
                    <a:pt x="21443" y="11208"/>
                  </a:cubicBezTo>
                  <a:cubicBezTo>
                    <a:pt x="21443" y="8966"/>
                    <a:pt x="21180" y="6928"/>
                    <a:pt x="20258" y="5706"/>
                  </a:cubicBezTo>
                  <a:cubicBezTo>
                    <a:pt x="19336" y="4483"/>
                    <a:pt x="17755" y="4075"/>
                    <a:pt x="16175" y="36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6927850" y="2217594"/>
              <a:ext cx="101600" cy="14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2700" y="7774"/>
                  </a:moveTo>
                  <a:cubicBezTo>
                    <a:pt x="1800" y="10950"/>
                    <a:pt x="900" y="14127"/>
                    <a:pt x="450" y="16668"/>
                  </a:cubicBezTo>
                  <a:cubicBezTo>
                    <a:pt x="0" y="19209"/>
                    <a:pt x="0" y="21115"/>
                    <a:pt x="0" y="21115"/>
                  </a:cubicBezTo>
                  <a:cubicBezTo>
                    <a:pt x="0" y="21115"/>
                    <a:pt x="0" y="19209"/>
                    <a:pt x="1125" y="16350"/>
                  </a:cubicBezTo>
                  <a:cubicBezTo>
                    <a:pt x="2250" y="13491"/>
                    <a:pt x="4500" y="9680"/>
                    <a:pt x="6750" y="6662"/>
                  </a:cubicBezTo>
                  <a:cubicBezTo>
                    <a:pt x="9000" y="3644"/>
                    <a:pt x="11250" y="1421"/>
                    <a:pt x="13500" y="468"/>
                  </a:cubicBezTo>
                  <a:cubicBezTo>
                    <a:pt x="15750" y="-485"/>
                    <a:pt x="18000" y="-167"/>
                    <a:pt x="19350" y="3168"/>
                  </a:cubicBezTo>
                  <a:cubicBezTo>
                    <a:pt x="20700" y="6503"/>
                    <a:pt x="21150" y="12856"/>
                    <a:pt x="21600" y="192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7086600" y="2339245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7391400" y="2174020"/>
              <a:ext cx="147778" cy="38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68" fill="norm" stroke="1" extrusionOk="0">
                  <a:moveTo>
                    <a:pt x="0" y="8505"/>
                  </a:moveTo>
                  <a:cubicBezTo>
                    <a:pt x="1521" y="11220"/>
                    <a:pt x="3042" y="13935"/>
                    <a:pt x="3803" y="15882"/>
                  </a:cubicBezTo>
                  <a:cubicBezTo>
                    <a:pt x="4563" y="17830"/>
                    <a:pt x="4563" y="19010"/>
                    <a:pt x="4411" y="19896"/>
                  </a:cubicBezTo>
                  <a:cubicBezTo>
                    <a:pt x="4259" y="20781"/>
                    <a:pt x="3955" y="21371"/>
                    <a:pt x="3651" y="21253"/>
                  </a:cubicBezTo>
                  <a:cubicBezTo>
                    <a:pt x="3346" y="21135"/>
                    <a:pt x="3042" y="20309"/>
                    <a:pt x="2890" y="17771"/>
                  </a:cubicBezTo>
                  <a:cubicBezTo>
                    <a:pt x="2738" y="15233"/>
                    <a:pt x="2738" y="10984"/>
                    <a:pt x="3499" y="7738"/>
                  </a:cubicBezTo>
                  <a:cubicBezTo>
                    <a:pt x="4259" y="4492"/>
                    <a:pt x="5780" y="2250"/>
                    <a:pt x="8062" y="1069"/>
                  </a:cubicBezTo>
                  <a:cubicBezTo>
                    <a:pt x="10344" y="-111"/>
                    <a:pt x="13386" y="-229"/>
                    <a:pt x="15972" y="302"/>
                  </a:cubicBezTo>
                  <a:cubicBezTo>
                    <a:pt x="18558" y="833"/>
                    <a:pt x="20687" y="2014"/>
                    <a:pt x="21144" y="3548"/>
                  </a:cubicBezTo>
                  <a:cubicBezTo>
                    <a:pt x="21600" y="5082"/>
                    <a:pt x="20383" y="6971"/>
                    <a:pt x="18558" y="8092"/>
                  </a:cubicBezTo>
                  <a:cubicBezTo>
                    <a:pt x="16732" y="9214"/>
                    <a:pt x="14299" y="9568"/>
                    <a:pt x="12321" y="9686"/>
                  </a:cubicBezTo>
                  <a:cubicBezTo>
                    <a:pt x="10344" y="9804"/>
                    <a:pt x="8823" y="9686"/>
                    <a:pt x="8670" y="9391"/>
                  </a:cubicBezTo>
                  <a:cubicBezTo>
                    <a:pt x="8518" y="9096"/>
                    <a:pt x="9735" y="8623"/>
                    <a:pt x="10952" y="8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7596046" y="2200490"/>
              <a:ext cx="170004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7" fill="norm" stroke="1" extrusionOk="0">
                  <a:moveTo>
                    <a:pt x="11018" y="8076"/>
                  </a:moveTo>
                  <a:cubicBezTo>
                    <a:pt x="11551" y="6361"/>
                    <a:pt x="12085" y="4647"/>
                    <a:pt x="11551" y="3104"/>
                  </a:cubicBezTo>
                  <a:cubicBezTo>
                    <a:pt x="11018" y="1561"/>
                    <a:pt x="9418" y="190"/>
                    <a:pt x="8085" y="18"/>
                  </a:cubicBezTo>
                  <a:cubicBezTo>
                    <a:pt x="6751" y="-153"/>
                    <a:pt x="5685" y="876"/>
                    <a:pt x="4351" y="3104"/>
                  </a:cubicBezTo>
                  <a:cubicBezTo>
                    <a:pt x="3018" y="5333"/>
                    <a:pt x="1418" y="8761"/>
                    <a:pt x="618" y="11333"/>
                  </a:cubicBezTo>
                  <a:cubicBezTo>
                    <a:pt x="-182" y="13904"/>
                    <a:pt x="-182" y="15618"/>
                    <a:pt x="485" y="16133"/>
                  </a:cubicBezTo>
                  <a:cubicBezTo>
                    <a:pt x="1151" y="16647"/>
                    <a:pt x="2485" y="15961"/>
                    <a:pt x="3685" y="15104"/>
                  </a:cubicBezTo>
                  <a:cubicBezTo>
                    <a:pt x="4885" y="14247"/>
                    <a:pt x="5951" y="13218"/>
                    <a:pt x="7151" y="12190"/>
                  </a:cubicBezTo>
                  <a:cubicBezTo>
                    <a:pt x="8351" y="11161"/>
                    <a:pt x="9685" y="10133"/>
                    <a:pt x="10751" y="10476"/>
                  </a:cubicBezTo>
                  <a:cubicBezTo>
                    <a:pt x="11818" y="10818"/>
                    <a:pt x="12618" y="12533"/>
                    <a:pt x="14351" y="14590"/>
                  </a:cubicBezTo>
                  <a:cubicBezTo>
                    <a:pt x="16085" y="16647"/>
                    <a:pt x="18751" y="19047"/>
                    <a:pt x="21418" y="21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7759700" y="2186845"/>
              <a:ext cx="146050" cy="16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4154"/>
                  </a:moveTo>
                  <a:cubicBezTo>
                    <a:pt x="0" y="2492"/>
                    <a:pt x="0" y="831"/>
                    <a:pt x="626" y="415"/>
                  </a:cubicBezTo>
                  <a:cubicBezTo>
                    <a:pt x="1252" y="0"/>
                    <a:pt x="2504" y="831"/>
                    <a:pt x="4696" y="3877"/>
                  </a:cubicBezTo>
                  <a:cubicBezTo>
                    <a:pt x="6887" y="6923"/>
                    <a:pt x="10017" y="12185"/>
                    <a:pt x="11583" y="15646"/>
                  </a:cubicBezTo>
                  <a:cubicBezTo>
                    <a:pt x="13148" y="19108"/>
                    <a:pt x="13148" y="20769"/>
                    <a:pt x="12522" y="21185"/>
                  </a:cubicBezTo>
                  <a:cubicBezTo>
                    <a:pt x="11896" y="21600"/>
                    <a:pt x="10643" y="20769"/>
                    <a:pt x="10017" y="18415"/>
                  </a:cubicBezTo>
                  <a:cubicBezTo>
                    <a:pt x="9391" y="16062"/>
                    <a:pt x="9391" y="12185"/>
                    <a:pt x="11426" y="8862"/>
                  </a:cubicBezTo>
                  <a:cubicBezTo>
                    <a:pt x="13461" y="5538"/>
                    <a:pt x="1753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7888288" y="2201523"/>
              <a:ext cx="106363" cy="13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47" fill="norm" stroke="1" extrusionOk="0">
                  <a:moveTo>
                    <a:pt x="18741" y="697"/>
                  </a:moveTo>
                  <a:cubicBezTo>
                    <a:pt x="16623" y="22"/>
                    <a:pt x="14506" y="-653"/>
                    <a:pt x="11329" y="1203"/>
                  </a:cubicBezTo>
                  <a:cubicBezTo>
                    <a:pt x="8153" y="3059"/>
                    <a:pt x="3917" y="7447"/>
                    <a:pt x="1800" y="10822"/>
                  </a:cubicBezTo>
                  <a:cubicBezTo>
                    <a:pt x="-318" y="14197"/>
                    <a:pt x="-318" y="16560"/>
                    <a:pt x="529" y="18247"/>
                  </a:cubicBezTo>
                  <a:cubicBezTo>
                    <a:pt x="1376" y="19935"/>
                    <a:pt x="3070" y="20947"/>
                    <a:pt x="4764" y="20947"/>
                  </a:cubicBezTo>
                  <a:cubicBezTo>
                    <a:pt x="6458" y="20947"/>
                    <a:pt x="8153" y="19935"/>
                    <a:pt x="9635" y="18585"/>
                  </a:cubicBezTo>
                  <a:cubicBezTo>
                    <a:pt x="11117" y="17235"/>
                    <a:pt x="12388" y="15547"/>
                    <a:pt x="13870" y="13185"/>
                  </a:cubicBezTo>
                  <a:cubicBezTo>
                    <a:pt x="15353" y="10822"/>
                    <a:pt x="17047" y="7785"/>
                    <a:pt x="17682" y="7110"/>
                  </a:cubicBezTo>
                  <a:cubicBezTo>
                    <a:pt x="18317" y="6434"/>
                    <a:pt x="17894" y="8122"/>
                    <a:pt x="18317" y="10822"/>
                  </a:cubicBezTo>
                  <a:cubicBezTo>
                    <a:pt x="18741" y="13522"/>
                    <a:pt x="20011" y="17235"/>
                    <a:pt x="21282" y="209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8070850" y="2206330"/>
              <a:ext cx="158750" cy="13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955"/>
                  </a:moveTo>
                  <a:cubicBezTo>
                    <a:pt x="864" y="4993"/>
                    <a:pt x="1728" y="8030"/>
                    <a:pt x="2160" y="10562"/>
                  </a:cubicBezTo>
                  <a:cubicBezTo>
                    <a:pt x="2592" y="13093"/>
                    <a:pt x="2592" y="15118"/>
                    <a:pt x="2304" y="16974"/>
                  </a:cubicBezTo>
                  <a:cubicBezTo>
                    <a:pt x="2016" y="18830"/>
                    <a:pt x="1440" y="20518"/>
                    <a:pt x="1152" y="20518"/>
                  </a:cubicBezTo>
                  <a:cubicBezTo>
                    <a:pt x="864" y="20518"/>
                    <a:pt x="864" y="18830"/>
                    <a:pt x="1440" y="16130"/>
                  </a:cubicBezTo>
                  <a:cubicBezTo>
                    <a:pt x="2016" y="13431"/>
                    <a:pt x="3168" y="9718"/>
                    <a:pt x="4176" y="7018"/>
                  </a:cubicBezTo>
                  <a:cubicBezTo>
                    <a:pt x="5184" y="4318"/>
                    <a:pt x="6048" y="2630"/>
                    <a:pt x="7200" y="1449"/>
                  </a:cubicBezTo>
                  <a:cubicBezTo>
                    <a:pt x="8352" y="268"/>
                    <a:pt x="9792" y="-407"/>
                    <a:pt x="10656" y="268"/>
                  </a:cubicBezTo>
                  <a:cubicBezTo>
                    <a:pt x="11520" y="943"/>
                    <a:pt x="11808" y="2968"/>
                    <a:pt x="12096" y="5499"/>
                  </a:cubicBezTo>
                  <a:cubicBezTo>
                    <a:pt x="12384" y="8030"/>
                    <a:pt x="12672" y="11068"/>
                    <a:pt x="12960" y="11743"/>
                  </a:cubicBezTo>
                  <a:cubicBezTo>
                    <a:pt x="13248" y="12418"/>
                    <a:pt x="13536" y="10730"/>
                    <a:pt x="14112" y="9043"/>
                  </a:cubicBezTo>
                  <a:cubicBezTo>
                    <a:pt x="14688" y="7355"/>
                    <a:pt x="15552" y="5668"/>
                    <a:pt x="16560" y="5330"/>
                  </a:cubicBezTo>
                  <a:cubicBezTo>
                    <a:pt x="17568" y="4993"/>
                    <a:pt x="18720" y="6005"/>
                    <a:pt x="19584" y="8874"/>
                  </a:cubicBezTo>
                  <a:cubicBezTo>
                    <a:pt x="20448" y="11743"/>
                    <a:pt x="21024" y="16468"/>
                    <a:pt x="21600" y="211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8255000" y="2193195"/>
              <a:ext cx="1016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625" y="960"/>
                  </a:cubicBezTo>
                  <a:cubicBezTo>
                    <a:pt x="12150" y="1920"/>
                    <a:pt x="9450" y="3840"/>
                    <a:pt x="9000" y="6000"/>
                  </a:cubicBezTo>
                  <a:cubicBezTo>
                    <a:pt x="8550" y="8160"/>
                    <a:pt x="10350" y="10560"/>
                    <a:pt x="12150" y="12240"/>
                  </a:cubicBezTo>
                  <a:cubicBezTo>
                    <a:pt x="13950" y="13920"/>
                    <a:pt x="15750" y="14880"/>
                    <a:pt x="17100" y="15960"/>
                  </a:cubicBezTo>
                  <a:cubicBezTo>
                    <a:pt x="18450" y="17040"/>
                    <a:pt x="19350" y="18240"/>
                    <a:pt x="17775" y="19200"/>
                  </a:cubicBezTo>
                  <a:cubicBezTo>
                    <a:pt x="16200" y="20160"/>
                    <a:pt x="12150" y="20880"/>
                    <a:pt x="8775" y="21240"/>
                  </a:cubicBezTo>
                  <a:cubicBezTo>
                    <a:pt x="5400" y="21600"/>
                    <a:pt x="27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835400" y="1983645"/>
              <a:ext cx="393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1" y="21600"/>
                    <a:pt x="5342" y="21600"/>
                    <a:pt x="8942" y="18000"/>
                  </a:cubicBezTo>
                  <a:cubicBezTo>
                    <a:pt x="12542" y="14400"/>
                    <a:pt x="170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3869043" y="2009045"/>
              <a:ext cx="321958" cy="6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06" fill="norm" stroke="1" extrusionOk="0">
                  <a:moveTo>
                    <a:pt x="2415" y="12960"/>
                  </a:moveTo>
                  <a:cubicBezTo>
                    <a:pt x="1286" y="15840"/>
                    <a:pt x="156" y="18720"/>
                    <a:pt x="15" y="20160"/>
                  </a:cubicBezTo>
                  <a:cubicBezTo>
                    <a:pt x="-126" y="21600"/>
                    <a:pt x="721" y="21600"/>
                    <a:pt x="3333" y="18720"/>
                  </a:cubicBezTo>
                  <a:cubicBezTo>
                    <a:pt x="5945" y="15840"/>
                    <a:pt x="10321" y="10080"/>
                    <a:pt x="13639" y="6480"/>
                  </a:cubicBezTo>
                  <a:cubicBezTo>
                    <a:pt x="16956" y="2880"/>
                    <a:pt x="19215" y="144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3695136" y="2326545"/>
              <a:ext cx="146614" cy="32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79" fill="norm" stroke="1" extrusionOk="0">
                  <a:moveTo>
                    <a:pt x="4711" y="0"/>
                  </a:moveTo>
                  <a:cubicBezTo>
                    <a:pt x="3477" y="2665"/>
                    <a:pt x="2243" y="5330"/>
                    <a:pt x="2088" y="8416"/>
                  </a:cubicBezTo>
                  <a:cubicBezTo>
                    <a:pt x="1934" y="11501"/>
                    <a:pt x="2860" y="15008"/>
                    <a:pt x="3168" y="17392"/>
                  </a:cubicBezTo>
                  <a:cubicBezTo>
                    <a:pt x="3477" y="19777"/>
                    <a:pt x="3168" y="21039"/>
                    <a:pt x="2705" y="21319"/>
                  </a:cubicBezTo>
                  <a:cubicBezTo>
                    <a:pt x="2243" y="21600"/>
                    <a:pt x="1625" y="20899"/>
                    <a:pt x="1008" y="19075"/>
                  </a:cubicBezTo>
                  <a:cubicBezTo>
                    <a:pt x="391" y="17252"/>
                    <a:pt x="-226" y="14306"/>
                    <a:pt x="83" y="12062"/>
                  </a:cubicBezTo>
                  <a:cubicBezTo>
                    <a:pt x="391" y="9818"/>
                    <a:pt x="1625" y="8275"/>
                    <a:pt x="3014" y="7294"/>
                  </a:cubicBezTo>
                  <a:cubicBezTo>
                    <a:pt x="4403" y="6312"/>
                    <a:pt x="5945" y="5891"/>
                    <a:pt x="7643" y="5751"/>
                  </a:cubicBezTo>
                  <a:cubicBezTo>
                    <a:pt x="9340" y="5610"/>
                    <a:pt x="11191" y="5751"/>
                    <a:pt x="12425" y="6171"/>
                  </a:cubicBezTo>
                  <a:cubicBezTo>
                    <a:pt x="13660" y="6592"/>
                    <a:pt x="14277" y="7294"/>
                    <a:pt x="14123" y="8556"/>
                  </a:cubicBezTo>
                  <a:cubicBezTo>
                    <a:pt x="13968" y="9818"/>
                    <a:pt x="13043" y="11642"/>
                    <a:pt x="12117" y="12834"/>
                  </a:cubicBezTo>
                  <a:cubicBezTo>
                    <a:pt x="11191" y="14026"/>
                    <a:pt x="10265" y="14587"/>
                    <a:pt x="9031" y="15078"/>
                  </a:cubicBezTo>
                  <a:cubicBezTo>
                    <a:pt x="7797" y="15569"/>
                    <a:pt x="6254" y="15990"/>
                    <a:pt x="6254" y="16340"/>
                  </a:cubicBezTo>
                  <a:cubicBezTo>
                    <a:pt x="6254" y="16691"/>
                    <a:pt x="7797" y="16971"/>
                    <a:pt x="10574" y="17532"/>
                  </a:cubicBezTo>
                  <a:cubicBezTo>
                    <a:pt x="13351" y="18094"/>
                    <a:pt x="17363" y="18935"/>
                    <a:pt x="21374" y="197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3854450" y="2468362"/>
              <a:ext cx="88900" cy="14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8" fill="norm" stroke="1" extrusionOk="0">
                  <a:moveTo>
                    <a:pt x="0" y="6085"/>
                  </a:moveTo>
                  <a:cubicBezTo>
                    <a:pt x="514" y="7910"/>
                    <a:pt x="1029" y="9735"/>
                    <a:pt x="1543" y="12625"/>
                  </a:cubicBezTo>
                  <a:cubicBezTo>
                    <a:pt x="2057" y="15515"/>
                    <a:pt x="2571" y="19470"/>
                    <a:pt x="2571" y="20535"/>
                  </a:cubicBezTo>
                  <a:cubicBezTo>
                    <a:pt x="2571" y="21600"/>
                    <a:pt x="2057" y="19775"/>
                    <a:pt x="2314" y="16276"/>
                  </a:cubicBezTo>
                  <a:cubicBezTo>
                    <a:pt x="2571" y="12777"/>
                    <a:pt x="3600" y="7606"/>
                    <a:pt x="5143" y="4411"/>
                  </a:cubicBezTo>
                  <a:cubicBezTo>
                    <a:pt x="6686" y="1217"/>
                    <a:pt x="8743" y="0"/>
                    <a:pt x="10800" y="0"/>
                  </a:cubicBezTo>
                  <a:cubicBezTo>
                    <a:pt x="12857" y="0"/>
                    <a:pt x="14914" y="1217"/>
                    <a:pt x="16714" y="3955"/>
                  </a:cubicBezTo>
                  <a:cubicBezTo>
                    <a:pt x="18514" y="6693"/>
                    <a:pt x="20057" y="10952"/>
                    <a:pt x="21600" y="152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3981875" y="2476501"/>
              <a:ext cx="66052" cy="12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0984" fill="norm" stroke="1" extrusionOk="0">
                  <a:moveTo>
                    <a:pt x="11650" y="403"/>
                  </a:moveTo>
                  <a:cubicBezTo>
                    <a:pt x="8377" y="54"/>
                    <a:pt x="5104" y="-294"/>
                    <a:pt x="3141" y="403"/>
                  </a:cubicBezTo>
                  <a:cubicBezTo>
                    <a:pt x="1177" y="1100"/>
                    <a:pt x="523" y="2841"/>
                    <a:pt x="195" y="5629"/>
                  </a:cubicBezTo>
                  <a:cubicBezTo>
                    <a:pt x="-132" y="8416"/>
                    <a:pt x="-132" y="12248"/>
                    <a:pt x="850" y="15035"/>
                  </a:cubicBezTo>
                  <a:cubicBezTo>
                    <a:pt x="1832" y="17822"/>
                    <a:pt x="3795" y="19564"/>
                    <a:pt x="6741" y="20435"/>
                  </a:cubicBezTo>
                  <a:cubicBezTo>
                    <a:pt x="9686" y="21306"/>
                    <a:pt x="13613" y="21306"/>
                    <a:pt x="16559" y="19216"/>
                  </a:cubicBezTo>
                  <a:cubicBezTo>
                    <a:pt x="19504" y="17125"/>
                    <a:pt x="21468" y="12945"/>
                    <a:pt x="19832" y="9635"/>
                  </a:cubicBezTo>
                  <a:cubicBezTo>
                    <a:pt x="18195" y="6325"/>
                    <a:pt x="12959" y="3887"/>
                    <a:pt x="7723" y="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4089870" y="2396395"/>
              <a:ext cx="157285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790" y="5476"/>
                  </a:moveTo>
                  <a:cubicBezTo>
                    <a:pt x="505" y="8518"/>
                    <a:pt x="221" y="11561"/>
                    <a:pt x="79" y="13842"/>
                  </a:cubicBezTo>
                  <a:cubicBezTo>
                    <a:pt x="-63" y="16124"/>
                    <a:pt x="-63" y="17645"/>
                    <a:pt x="505" y="19014"/>
                  </a:cubicBezTo>
                  <a:cubicBezTo>
                    <a:pt x="1074" y="20383"/>
                    <a:pt x="2211" y="21600"/>
                    <a:pt x="3348" y="21600"/>
                  </a:cubicBezTo>
                  <a:cubicBezTo>
                    <a:pt x="4484" y="21600"/>
                    <a:pt x="5621" y="20383"/>
                    <a:pt x="6474" y="19014"/>
                  </a:cubicBezTo>
                  <a:cubicBezTo>
                    <a:pt x="7326" y="17645"/>
                    <a:pt x="7895" y="16124"/>
                    <a:pt x="8605" y="15972"/>
                  </a:cubicBezTo>
                  <a:cubicBezTo>
                    <a:pt x="9316" y="15820"/>
                    <a:pt x="10169" y="17037"/>
                    <a:pt x="11305" y="17797"/>
                  </a:cubicBezTo>
                  <a:cubicBezTo>
                    <a:pt x="12442" y="18558"/>
                    <a:pt x="13863" y="18862"/>
                    <a:pt x="15711" y="17645"/>
                  </a:cubicBezTo>
                  <a:cubicBezTo>
                    <a:pt x="17558" y="16428"/>
                    <a:pt x="19832" y="13690"/>
                    <a:pt x="20684" y="10496"/>
                  </a:cubicBezTo>
                  <a:cubicBezTo>
                    <a:pt x="21537" y="7301"/>
                    <a:pt x="20969" y="3651"/>
                    <a:pt x="204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4292600" y="2399873"/>
              <a:ext cx="101600" cy="12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8" fill="norm" stroke="1" extrusionOk="0">
                  <a:moveTo>
                    <a:pt x="0" y="458"/>
                  </a:moveTo>
                  <a:cubicBezTo>
                    <a:pt x="450" y="5521"/>
                    <a:pt x="900" y="10583"/>
                    <a:pt x="1575" y="14295"/>
                  </a:cubicBezTo>
                  <a:cubicBezTo>
                    <a:pt x="2250" y="18008"/>
                    <a:pt x="3150" y="20370"/>
                    <a:pt x="3600" y="20539"/>
                  </a:cubicBezTo>
                  <a:cubicBezTo>
                    <a:pt x="4050" y="20708"/>
                    <a:pt x="4050" y="18683"/>
                    <a:pt x="4050" y="15814"/>
                  </a:cubicBezTo>
                  <a:cubicBezTo>
                    <a:pt x="4050" y="12945"/>
                    <a:pt x="4050" y="9233"/>
                    <a:pt x="4275" y="6533"/>
                  </a:cubicBezTo>
                  <a:cubicBezTo>
                    <a:pt x="4500" y="3833"/>
                    <a:pt x="4950" y="2145"/>
                    <a:pt x="6300" y="964"/>
                  </a:cubicBezTo>
                  <a:cubicBezTo>
                    <a:pt x="7650" y="-217"/>
                    <a:pt x="9900" y="-892"/>
                    <a:pt x="12600" y="2483"/>
                  </a:cubicBezTo>
                  <a:cubicBezTo>
                    <a:pt x="15300" y="5858"/>
                    <a:pt x="18450" y="13283"/>
                    <a:pt x="21600" y="207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9587872" y="1382756"/>
              <a:ext cx="362578" cy="37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33" fill="norm" stroke="1" extrusionOk="0">
                  <a:moveTo>
                    <a:pt x="11274" y="3106"/>
                  </a:moveTo>
                  <a:cubicBezTo>
                    <a:pt x="11149" y="2506"/>
                    <a:pt x="11024" y="1906"/>
                    <a:pt x="10462" y="1246"/>
                  </a:cubicBezTo>
                  <a:cubicBezTo>
                    <a:pt x="9900" y="586"/>
                    <a:pt x="8901" y="-134"/>
                    <a:pt x="7653" y="286"/>
                  </a:cubicBezTo>
                  <a:cubicBezTo>
                    <a:pt x="6404" y="706"/>
                    <a:pt x="4906" y="2266"/>
                    <a:pt x="3533" y="4606"/>
                  </a:cubicBezTo>
                  <a:cubicBezTo>
                    <a:pt x="2159" y="6946"/>
                    <a:pt x="911" y="10066"/>
                    <a:pt x="349" y="12766"/>
                  </a:cubicBezTo>
                  <a:cubicBezTo>
                    <a:pt x="-213" y="15466"/>
                    <a:pt x="-88" y="17746"/>
                    <a:pt x="661" y="19246"/>
                  </a:cubicBezTo>
                  <a:cubicBezTo>
                    <a:pt x="1410" y="20746"/>
                    <a:pt x="2784" y="21466"/>
                    <a:pt x="4969" y="21166"/>
                  </a:cubicBezTo>
                  <a:cubicBezTo>
                    <a:pt x="7153" y="20866"/>
                    <a:pt x="10150" y="19546"/>
                    <a:pt x="12585" y="17386"/>
                  </a:cubicBezTo>
                  <a:cubicBezTo>
                    <a:pt x="15019" y="15226"/>
                    <a:pt x="16892" y="12226"/>
                    <a:pt x="17641" y="9466"/>
                  </a:cubicBezTo>
                  <a:cubicBezTo>
                    <a:pt x="18390" y="6706"/>
                    <a:pt x="18016" y="4186"/>
                    <a:pt x="17142" y="2566"/>
                  </a:cubicBezTo>
                  <a:cubicBezTo>
                    <a:pt x="16268" y="946"/>
                    <a:pt x="14895" y="226"/>
                    <a:pt x="13022" y="46"/>
                  </a:cubicBezTo>
                  <a:cubicBezTo>
                    <a:pt x="11149" y="-134"/>
                    <a:pt x="8777" y="226"/>
                    <a:pt x="6966" y="886"/>
                  </a:cubicBezTo>
                  <a:cubicBezTo>
                    <a:pt x="5156" y="1546"/>
                    <a:pt x="3907" y="2506"/>
                    <a:pt x="3158" y="3286"/>
                  </a:cubicBezTo>
                  <a:cubicBezTo>
                    <a:pt x="2409" y="4066"/>
                    <a:pt x="2159" y="4666"/>
                    <a:pt x="2034" y="5326"/>
                  </a:cubicBezTo>
                  <a:cubicBezTo>
                    <a:pt x="1910" y="5986"/>
                    <a:pt x="1910" y="6706"/>
                    <a:pt x="2222" y="7186"/>
                  </a:cubicBezTo>
                  <a:cubicBezTo>
                    <a:pt x="2534" y="7666"/>
                    <a:pt x="3158" y="7906"/>
                    <a:pt x="5593" y="7846"/>
                  </a:cubicBezTo>
                  <a:cubicBezTo>
                    <a:pt x="8027" y="7786"/>
                    <a:pt x="12273" y="7426"/>
                    <a:pt x="15207" y="6946"/>
                  </a:cubicBezTo>
                  <a:cubicBezTo>
                    <a:pt x="18141" y="6466"/>
                    <a:pt x="19764" y="5866"/>
                    <a:pt x="21387" y="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9537700" y="1234345"/>
              <a:ext cx="444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94" y="20160"/>
                    <a:pt x="6789" y="18720"/>
                    <a:pt x="10389" y="15120"/>
                  </a:cubicBezTo>
                  <a:cubicBezTo>
                    <a:pt x="13989" y="11520"/>
                    <a:pt x="17794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9899649" y="1170845"/>
              <a:ext cx="13904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0" y="0"/>
                  </a:moveTo>
                  <a:cubicBezTo>
                    <a:pt x="5718" y="0"/>
                    <a:pt x="11435" y="0"/>
                    <a:pt x="15406" y="873"/>
                  </a:cubicBezTo>
                  <a:cubicBezTo>
                    <a:pt x="19376" y="1745"/>
                    <a:pt x="21600" y="3491"/>
                    <a:pt x="20647" y="6545"/>
                  </a:cubicBezTo>
                  <a:cubicBezTo>
                    <a:pt x="19694" y="9600"/>
                    <a:pt x="15565" y="13964"/>
                    <a:pt x="12071" y="16691"/>
                  </a:cubicBezTo>
                  <a:cubicBezTo>
                    <a:pt x="8576" y="19418"/>
                    <a:pt x="5718" y="20509"/>
                    <a:pt x="2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9598849" y="835472"/>
              <a:ext cx="243651" cy="26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96" fill="norm" stroke="1" extrusionOk="0">
                  <a:moveTo>
                    <a:pt x="8586" y="10375"/>
                  </a:moveTo>
                  <a:cubicBezTo>
                    <a:pt x="6351" y="13200"/>
                    <a:pt x="4117" y="16024"/>
                    <a:pt x="2627" y="18018"/>
                  </a:cubicBezTo>
                  <a:cubicBezTo>
                    <a:pt x="1137" y="20012"/>
                    <a:pt x="393" y="21175"/>
                    <a:pt x="113" y="21092"/>
                  </a:cubicBezTo>
                  <a:cubicBezTo>
                    <a:pt x="-166" y="21009"/>
                    <a:pt x="20" y="19680"/>
                    <a:pt x="1231" y="16689"/>
                  </a:cubicBezTo>
                  <a:cubicBezTo>
                    <a:pt x="2441" y="13698"/>
                    <a:pt x="4675" y="9046"/>
                    <a:pt x="6258" y="6138"/>
                  </a:cubicBezTo>
                  <a:cubicBezTo>
                    <a:pt x="7841" y="3230"/>
                    <a:pt x="8772" y="2067"/>
                    <a:pt x="9610" y="1153"/>
                  </a:cubicBezTo>
                  <a:cubicBezTo>
                    <a:pt x="10448" y="240"/>
                    <a:pt x="11193" y="-425"/>
                    <a:pt x="12217" y="323"/>
                  </a:cubicBezTo>
                  <a:cubicBezTo>
                    <a:pt x="13241" y="1070"/>
                    <a:pt x="14544" y="3230"/>
                    <a:pt x="15382" y="5473"/>
                  </a:cubicBezTo>
                  <a:cubicBezTo>
                    <a:pt x="16220" y="7717"/>
                    <a:pt x="16593" y="10043"/>
                    <a:pt x="16965" y="11787"/>
                  </a:cubicBezTo>
                  <a:cubicBezTo>
                    <a:pt x="17337" y="13532"/>
                    <a:pt x="17710" y="14695"/>
                    <a:pt x="18455" y="15193"/>
                  </a:cubicBezTo>
                  <a:cubicBezTo>
                    <a:pt x="19200" y="15692"/>
                    <a:pt x="20317" y="15526"/>
                    <a:pt x="21434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9934305" y="1637482"/>
              <a:ext cx="219346" cy="31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5" fill="norm" stroke="1" extrusionOk="0">
                  <a:moveTo>
                    <a:pt x="1585" y="8052"/>
                  </a:moveTo>
                  <a:cubicBezTo>
                    <a:pt x="1377" y="11821"/>
                    <a:pt x="1169" y="15590"/>
                    <a:pt x="858" y="17982"/>
                  </a:cubicBezTo>
                  <a:cubicBezTo>
                    <a:pt x="546" y="20374"/>
                    <a:pt x="131" y="21389"/>
                    <a:pt x="27" y="21462"/>
                  </a:cubicBezTo>
                  <a:cubicBezTo>
                    <a:pt x="-77" y="21534"/>
                    <a:pt x="131" y="20664"/>
                    <a:pt x="546" y="17982"/>
                  </a:cubicBezTo>
                  <a:cubicBezTo>
                    <a:pt x="961" y="15300"/>
                    <a:pt x="1585" y="10806"/>
                    <a:pt x="2208" y="7690"/>
                  </a:cubicBezTo>
                  <a:cubicBezTo>
                    <a:pt x="2831" y="4573"/>
                    <a:pt x="3454" y="2833"/>
                    <a:pt x="4077" y="1674"/>
                  </a:cubicBezTo>
                  <a:cubicBezTo>
                    <a:pt x="4700" y="514"/>
                    <a:pt x="5323" y="-66"/>
                    <a:pt x="5842" y="6"/>
                  </a:cubicBezTo>
                  <a:cubicBezTo>
                    <a:pt x="6361" y="79"/>
                    <a:pt x="6777" y="804"/>
                    <a:pt x="7088" y="2181"/>
                  </a:cubicBezTo>
                  <a:cubicBezTo>
                    <a:pt x="7400" y="3558"/>
                    <a:pt x="7608" y="5588"/>
                    <a:pt x="8023" y="7037"/>
                  </a:cubicBezTo>
                  <a:cubicBezTo>
                    <a:pt x="8438" y="8487"/>
                    <a:pt x="9061" y="9357"/>
                    <a:pt x="9892" y="9574"/>
                  </a:cubicBezTo>
                  <a:cubicBezTo>
                    <a:pt x="10723" y="9792"/>
                    <a:pt x="11761" y="9357"/>
                    <a:pt x="13319" y="8052"/>
                  </a:cubicBezTo>
                  <a:cubicBezTo>
                    <a:pt x="14877" y="6747"/>
                    <a:pt x="16954" y="4573"/>
                    <a:pt x="18408" y="3268"/>
                  </a:cubicBezTo>
                  <a:cubicBezTo>
                    <a:pt x="19861" y="1964"/>
                    <a:pt x="20692" y="1529"/>
                    <a:pt x="21108" y="1746"/>
                  </a:cubicBezTo>
                  <a:cubicBezTo>
                    <a:pt x="21523" y="1964"/>
                    <a:pt x="21523" y="2833"/>
                    <a:pt x="21523" y="5370"/>
                  </a:cubicBezTo>
                  <a:cubicBezTo>
                    <a:pt x="21523" y="7907"/>
                    <a:pt x="21523" y="12111"/>
                    <a:pt x="21315" y="14576"/>
                  </a:cubicBezTo>
                  <a:cubicBezTo>
                    <a:pt x="21108" y="17040"/>
                    <a:pt x="20692" y="17765"/>
                    <a:pt x="20692" y="17692"/>
                  </a:cubicBezTo>
                  <a:cubicBezTo>
                    <a:pt x="20692" y="17620"/>
                    <a:pt x="21108" y="16750"/>
                    <a:pt x="21523" y="15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0227685" y="1628045"/>
              <a:ext cx="167266" cy="27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75" fill="norm" stroke="1" extrusionOk="0">
                  <a:moveTo>
                    <a:pt x="8376" y="0"/>
                  </a:moveTo>
                  <a:cubicBezTo>
                    <a:pt x="6216" y="5197"/>
                    <a:pt x="4056" y="10394"/>
                    <a:pt x="2706" y="13480"/>
                  </a:cubicBezTo>
                  <a:cubicBezTo>
                    <a:pt x="1356" y="16565"/>
                    <a:pt x="816" y="17540"/>
                    <a:pt x="411" y="18433"/>
                  </a:cubicBezTo>
                  <a:cubicBezTo>
                    <a:pt x="6" y="19326"/>
                    <a:pt x="-264" y="20138"/>
                    <a:pt x="411" y="20707"/>
                  </a:cubicBezTo>
                  <a:cubicBezTo>
                    <a:pt x="1086" y="21275"/>
                    <a:pt x="2706" y="21600"/>
                    <a:pt x="6351" y="21194"/>
                  </a:cubicBezTo>
                  <a:cubicBezTo>
                    <a:pt x="9996" y="20788"/>
                    <a:pt x="15666" y="19651"/>
                    <a:pt x="2133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10396687" y="1623768"/>
              <a:ext cx="195113" cy="27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72" fill="norm" stroke="1" extrusionOk="0">
                  <a:moveTo>
                    <a:pt x="20712" y="4713"/>
                  </a:moveTo>
                  <a:cubicBezTo>
                    <a:pt x="20712" y="3901"/>
                    <a:pt x="20712" y="3089"/>
                    <a:pt x="20596" y="2277"/>
                  </a:cubicBezTo>
                  <a:cubicBezTo>
                    <a:pt x="20480" y="1465"/>
                    <a:pt x="20248" y="653"/>
                    <a:pt x="19435" y="247"/>
                  </a:cubicBezTo>
                  <a:cubicBezTo>
                    <a:pt x="18622" y="-159"/>
                    <a:pt x="17228" y="-159"/>
                    <a:pt x="14906" y="978"/>
                  </a:cubicBezTo>
                  <a:cubicBezTo>
                    <a:pt x="12583" y="2115"/>
                    <a:pt x="9332" y="4388"/>
                    <a:pt x="6661" y="7068"/>
                  </a:cubicBezTo>
                  <a:cubicBezTo>
                    <a:pt x="3990" y="9748"/>
                    <a:pt x="1899" y="12833"/>
                    <a:pt x="854" y="15107"/>
                  </a:cubicBezTo>
                  <a:cubicBezTo>
                    <a:pt x="-191" y="17381"/>
                    <a:pt x="-191" y="18843"/>
                    <a:pt x="390" y="19817"/>
                  </a:cubicBezTo>
                  <a:cubicBezTo>
                    <a:pt x="970" y="20791"/>
                    <a:pt x="2132" y="21279"/>
                    <a:pt x="4686" y="21360"/>
                  </a:cubicBezTo>
                  <a:cubicBezTo>
                    <a:pt x="7241" y="21441"/>
                    <a:pt x="11190" y="21116"/>
                    <a:pt x="14209" y="20467"/>
                  </a:cubicBezTo>
                  <a:cubicBezTo>
                    <a:pt x="17228" y="19817"/>
                    <a:pt x="19319" y="18843"/>
                    <a:pt x="21409" y="17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10401300" y="1799495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4400"/>
                    <a:pt x="9771" y="7200"/>
                    <a:pt x="13371" y="3600"/>
                  </a:cubicBezTo>
                  <a:cubicBezTo>
                    <a:pt x="16971" y="0"/>
                    <a:pt x="192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95250" y="3253645"/>
              <a:ext cx="90424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62"/>
                  </a:moveTo>
                  <a:cubicBezTo>
                    <a:pt x="228" y="15862"/>
                    <a:pt x="455" y="15862"/>
                    <a:pt x="662" y="15637"/>
                  </a:cubicBezTo>
                  <a:cubicBezTo>
                    <a:pt x="870" y="15413"/>
                    <a:pt x="1057" y="14962"/>
                    <a:pt x="1239" y="14569"/>
                  </a:cubicBezTo>
                  <a:cubicBezTo>
                    <a:pt x="1421" y="14175"/>
                    <a:pt x="1598" y="13838"/>
                    <a:pt x="1787" y="13444"/>
                  </a:cubicBezTo>
                  <a:cubicBezTo>
                    <a:pt x="1977" y="13050"/>
                    <a:pt x="2179" y="12600"/>
                    <a:pt x="2356" y="12150"/>
                  </a:cubicBezTo>
                  <a:cubicBezTo>
                    <a:pt x="2533" y="11700"/>
                    <a:pt x="2685" y="11250"/>
                    <a:pt x="2842" y="10800"/>
                  </a:cubicBezTo>
                  <a:cubicBezTo>
                    <a:pt x="2998" y="10350"/>
                    <a:pt x="3160" y="9900"/>
                    <a:pt x="3335" y="9450"/>
                  </a:cubicBezTo>
                  <a:cubicBezTo>
                    <a:pt x="3509" y="9000"/>
                    <a:pt x="3696" y="8550"/>
                    <a:pt x="3886" y="8100"/>
                  </a:cubicBezTo>
                  <a:cubicBezTo>
                    <a:pt x="4075" y="7650"/>
                    <a:pt x="4267" y="7200"/>
                    <a:pt x="4472" y="6694"/>
                  </a:cubicBezTo>
                  <a:cubicBezTo>
                    <a:pt x="4677" y="6188"/>
                    <a:pt x="4894" y="5625"/>
                    <a:pt x="5056" y="5231"/>
                  </a:cubicBezTo>
                  <a:cubicBezTo>
                    <a:pt x="5218" y="4837"/>
                    <a:pt x="5324" y="4613"/>
                    <a:pt x="5446" y="4388"/>
                  </a:cubicBezTo>
                  <a:cubicBezTo>
                    <a:pt x="5567" y="4162"/>
                    <a:pt x="5703" y="3938"/>
                    <a:pt x="5830" y="3712"/>
                  </a:cubicBezTo>
                  <a:cubicBezTo>
                    <a:pt x="5956" y="3487"/>
                    <a:pt x="6072" y="3263"/>
                    <a:pt x="6270" y="2925"/>
                  </a:cubicBezTo>
                  <a:cubicBezTo>
                    <a:pt x="6467" y="2587"/>
                    <a:pt x="6745" y="2138"/>
                    <a:pt x="6960" y="1800"/>
                  </a:cubicBezTo>
                  <a:cubicBezTo>
                    <a:pt x="7175" y="1463"/>
                    <a:pt x="7326" y="1238"/>
                    <a:pt x="7554" y="1012"/>
                  </a:cubicBezTo>
                  <a:cubicBezTo>
                    <a:pt x="7781" y="787"/>
                    <a:pt x="8085" y="562"/>
                    <a:pt x="8307" y="394"/>
                  </a:cubicBezTo>
                  <a:cubicBezTo>
                    <a:pt x="8530" y="225"/>
                    <a:pt x="8671" y="113"/>
                    <a:pt x="8826" y="56"/>
                  </a:cubicBezTo>
                  <a:cubicBezTo>
                    <a:pt x="8980" y="0"/>
                    <a:pt x="9147" y="0"/>
                    <a:pt x="9311" y="0"/>
                  </a:cubicBezTo>
                  <a:cubicBezTo>
                    <a:pt x="9475" y="0"/>
                    <a:pt x="9637" y="0"/>
                    <a:pt x="9799" y="0"/>
                  </a:cubicBezTo>
                  <a:cubicBezTo>
                    <a:pt x="9961" y="0"/>
                    <a:pt x="10122" y="0"/>
                    <a:pt x="10279" y="0"/>
                  </a:cubicBezTo>
                  <a:cubicBezTo>
                    <a:pt x="10436" y="0"/>
                    <a:pt x="10588" y="0"/>
                    <a:pt x="10747" y="56"/>
                  </a:cubicBezTo>
                  <a:cubicBezTo>
                    <a:pt x="10906" y="113"/>
                    <a:pt x="11073" y="225"/>
                    <a:pt x="11237" y="338"/>
                  </a:cubicBezTo>
                  <a:cubicBezTo>
                    <a:pt x="11402" y="450"/>
                    <a:pt x="11563" y="562"/>
                    <a:pt x="11728" y="675"/>
                  </a:cubicBezTo>
                  <a:cubicBezTo>
                    <a:pt x="11892" y="787"/>
                    <a:pt x="12059" y="900"/>
                    <a:pt x="12221" y="1012"/>
                  </a:cubicBezTo>
                  <a:cubicBezTo>
                    <a:pt x="12383" y="1125"/>
                    <a:pt x="12539" y="1238"/>
                    <a:pt x="12706" y="1406"/>
                  </a:cubicBezTo>
                  <a:cubicBezTo>
                    <a:pt x="12873" y="1575"/>
                    <a:pt x="13050" y="1800"/>
                    <a:pt x="13222" y="2025"/>
                  </a:cubicBezTo>
                  <a:cubicBezTo>
                    <a:pt x="13394" y="2250"/>
                    <a:pt x="13561" y="2475"/>
                    <a:pt x="13811" y="2812"/>
                  </a:cubicBezTo>
                  <a:cubicBezTo>
                    <a:pt x="14061" y="3150"/>
                    <a:pt x="14395" y="3600"/>
                    <a:pt x="14653" y="3938"/>
                  </a:cubicBezTo>
                  <a:cubicBezTo>
                    <a:pt x="14911" y="4275"/>
                    <a:pt x="15093" y="4500"/>
                    <a:pt x="15267" y="4725"/>
                  </a:cubicBezTo>
                  <a:cubicBezTo>
                    <a:pt x="15442" y="4950"/>
                    <a:pt x="15608" y="5175"/>
                    <a:pt x="15856" y="5625"/>
                  </a:cubicBezTo>
                  <a:cubicBezTo>
                    <a:pt x="16104" y="6075"/>
                    <a:pt x="16433" y="6750"/>
                    <a:pt x="16683" y="7256"/>
                  </a:cubicBezTo>
                  <a:cubicBezTo>
                    <a:pt x="16933" y="7762"/>
                    <a:pt x="17105" y="8100"/>
                    <a:pt x="17269" y="8438"/>
                  </a:cubicBezTo>
                  <a:cubicBezTo>
                    <a:pt x="17434" y="8775"/>
                    <a:pt x="17590" y="9112"/>
                    <a:pt x="17818" y="9619"/>
                  </a:cubicBezTo>
                  <a:cubicBezTo>
                    <a:pt x="18046" y="10125"/>
                    <a:pt x="18344" y="10800"/>
                    <a:pt x="18569" y="11306"/>
                  </a:cubicBezTo>
                  <a:cubicBezTo>
                    <a:pt x="18794" y="11812"/>
                    <a:pt x="18946" y="12150"/>
                    <a:pt x="19155" y="12656"/>
                  </a:cubicBezTo>
                  <a:cubicBezTo>
                    <a:pt x="19365" y="13162"/>
                    <a:pt x="19633" y="13838"/>
                    <a:pt x="19878" y="14512"/>
                  </a:cubicBezTo>
                  <a:cubicBezTo>
                    <a:pt x="20124" y="15188"/>
                    <a:pt x="20346" y="15862"/>
                    <a:pt x="20591" y="16763"/>
                  </a:cubicBezTo>
                  <a:cubicBezTo>
                    <a:pt x="20837" y="17662"/>
                    <a:pt x="21104" y="18788"/>
                    <a:pt x="21276" y="19631"/>
                  </a:cubicBezTo>
                  <a:cubicBezTo>
                    <a:pt x="21448" y="20475"/>
                    <a:pt x="21524" y="210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292555" y="3909583"/>
              <a:ext cx="412295" cy="54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3" fill="norm" stroke="1" extrusionOk="0">
                  <a:moveTo>
                    <a:pt x="1629" y="424"/>
                  </a:moveTo>
                  <a:cubicBezTo>
                    <a:pt x="1299" y="840"/>
                    <a:pt x="968" y="1255"/>
                    <a:pt x="968" y="1629"/>
                  </a:cubicBezTo>
                  <a:cubicBezTo>
                    <a:pt x="968" y="2003"/>
                    <a:pt x="1299" y="2335"/>
                    <a:pt x="2290" y="2543"/>
                  </a:cubicBezTo>
                  <a:cubicBezTo>
                    <a:pt x="3282" y="2751"/>
                    <a:pt x="4935" y="2834"/>
                    <a:pt x="6754" y="2584"/>
                  </a:cubicBezTo>
                  <a:cubicBezTo>
                    <a:pt x="8572" y="2335"/>
                    <a:pt x="10556" y="1754"/>
                    <a:pt x="11768" y="1255"/>
                  </a:cubicBezTo>
                  <a:cubicBezTo>
                    <a:pt x="12980" y="757"/>
                    <a:pt x="13421" y="341"/>
                    <a:pt x="13366" y="134"/>
                  </a:cubicBezTo>
                  <a:cubicBezTo>
                    <a:pt x="13311" y="-74"/>
                    <a:pt x="12760" y="-74"/>
                    <a:pt x="11382" y="383"/>
                  </a:cubicBezTo>
                  <a:cubicBezTo>
                    <a:pt x="10005" y="840"/>
                    <a:pt x="7801" y="1754"/>
                    <a:pt x="6533" y="2377"/>
                  </a:cubicBezTo>
                  <a:cubicBezTo>
                    <a:pt x="5266" y="3000"/>
                    <a:pt x="4935" y="3332"/>
                    <a:pt x="4880" y="3706"/>
                  </a:cubicBezTo>
                  <a:cubicBezTo>
                    <a:pt x="4825" y="4080"/>
                    <a:pt x="5046" y="4495"/>
                    <a:pt x="5486" y="4744"/>
                  </a:cubicBezTo>
                  <a:cubicBezTo>
                    <a:pt x="5927" y="4994"/>
                    <a:pt x="6588" y="5077"/>
                    <a:pt x="7139" y="5243"/>
                  </a:cubicBezTo>
                  <a:cubicBezTo>
                    <a:pt x="7690" y="5409"/>
                    <a:pt x="8131" y="5658"/>
                    <a:pt x="8186" y="5991"/>
                  </a:cubicBezTo>
                  <a:cubicBezTo>
                    <a:pt x="8242" y="6323"/>
                    <a:pt x="7911" y="6738"/>
                    <a:pt x="6864" y="7444"/>
                  </a:cubicBezTo>
                  <a:cubicBezTo>
                    <a:pt x="5817" y="8151"/>
                    <a:pt x="4054" y="9148"/>
                    <a:pt x="2842" y="9895"/>
                  </a:cubicBezTo>
                  <a:cubicBezTo>
                    <a:pt x="1629" y="10643"/>
                    <a:pt x="968" y="11141"/>
                    <a:pt x="527" y="11598"/>
                  </a:cubicBezTo>
                  <a:cubicBezTo>
                    <a:pt x="86" y="12055"/>
                    <a:pt x="-134" y="12471"/>
                    <a:pt x="86" y="12678"/>
                  </a:cubicBezTo>
                  <a:cubicBezTo>
                    <a:pt x="307" y="12886"/>
                    <a:pt x="968" y="12886"/>
                    <a:pt x="3007" y="12595"/>
                  </a:cubicBezTo>
                  <a:cubicBezTo>
                    <a:pt x="5046" y="12304"/>
                    <a:pt x="8462" y="11723"/>
                    <a:pt x="10666" y="11224"/>
                  </a:cubicBezTo>
                  <a:cubicBezTo>
                    <a:pt x="12870" y="10726"/>
                    <a:pt x="13862" y="10311"/>
                    <a:pt x="14523" y="9937"/>
                  </a:cubicBezTo>
                  <a:cubicBezTo>
                    <a:pt x="15184" y="9563"/>
                    <a:pt x="15515" y="9231"/>
                    <a:pt x="15405" y="8981"/>
                  </a:cubicBezTo>
                  <a:cubicBezTo>
                    <a:pt x="15295" y="8732"/>
                    <a:pt x="14744" y="8566"/>
                    <a:pt x="13917" y="8608"/>
                  </a:cubicBezTo>
                  <a:cubicBezTo>
                    <a:pt x="13090" y="8649"/>
                    <a:pt x="11988" y="8898"/>
                    <a:pt x="11272" y="9189"/>
                  </a:cubicBezTo>
                  <a:cubicBezTo>
                    <a:pt x="10556" y="9480"/>
                    <a:pt x="10225" y="9812"/>
                    <a:pt x="10115" y="10186"/>
                  </a:cubicBezTo>
                  <a:cubicBezTo>
                    <a:pt x="10005" y="10560"/>
                    <a:pt x="10115" y="10975"/>
                    <a:pt x="10501" y="11183"/>
                  </a:cubicBezTo>
                  <a:cubicBezTo>
                    <a:pt x="10886" y="11391"/>
                    <a:pt x="11548" y="11391"/>
                    <a:pt x="12429" y="11183"/>
                  </a:cubicBezTo>
                  <a:cubicBezTo>
                    <a:pt x="13311" y="10975"/>
                    <a:pt x="14413" y="10560"/>
                    <a:pt x="15129" y="10186"/>
                  </a:cubicBezTo>
                  <a:cubicBezTo>
                    <a:pt x="15846" y="9812"/>
                    <a:pt x="16176" y="9480"/>
                    <a:pt x="16397" y="9521"/>
                  </a:cubicBezTo>
                  <a:cubicBezTo>
                    <a:pt x="16617" y="9563"/>
                    <a:pt x="16727" y="9978"/>
                    <a:pt x="17003" y="11308"/>
                  </a:cubicBezTo>
                  <a:cubicBezTo>
                    <a:pt x="17278" y="12637"/>
                    <a:pt x="17719" y="14880"/>
                    <a:pt x="17278" y="16708"/>
                  </a:cubicBezTo>
                  <a:cubicBezTo>
                    <a:pt x="16837" y="18535"/>
                    <a:pt x="15515" y="19948"/>
                    <a:pt x="14358" y="20695"/>
                  </a:cubicBezTo>
                  <a:cubicBezTo>
                    <a:pt x="13201" y="21443"/>
                    <a:pt x="12209" y="21526"/>
                    <a:pt x="11437" y="21484"/>
                  </a:cubicBezTo>
                  <a:cubicBezTo>
                    <a:pt x="10666" y="21443"/>
                    <a:pt x="10115" y="21277"/>
                    <a:pt x="9839" y="20986"/>
                  </a:cubicBezTo>
                  <a:cubicBezTo>
                    <a:pt x="9564" y="20695"/>
                    <a:pt x="9564" y="20280"/>
                    <a:pt x="10721" y="19491"/>
                  </a:cubicBezTo>
                  <a:cubicBezTo>
                    <a:pt x="11878" y="18701"/>
                    <a:pt x="14193" y="17538"/>
                    <a:pt x="16176" y="16791"/>
                  </a:cubicBezTo>
                  <a:cubicBezTo>
                    <a:pt x="18160" y="16043"/>
                    <a:pt x="19813" y="15711"/>
                    <a:pt x="21466" y="15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266700" y="4307695"/>
              <a:ext cx="4064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275" y="11670"/>
                    <a:pt x="8550" y="3363"/>
                    <a:pt x="12150" y="870"/>
                  </a:cubicBezTo>
                  <a:cubicBezTo>
                    <a:pt x="15750" y="-1622"/>
                    <a:pt x="1867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419100" y="4307745"/>
              <a:ext cx="285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5709"/>
                    <a:pt x="12160" y="9818"/>
                    <a:pt x="15760" y="6218"/>
                  </a:cubicBezTo>
                  <a:cubicBezTo>
                    <a:pt x="19360" y="2618"/>
                    <a:pt x="2048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844550" y="412994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831850" y="4269645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447384" y="3877833"/>
              <a:ext cx="203617" cy="55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89" fill="norm" stroke="1" extrusionOk="0">
                  <a:moveTo>
                    <a:pt x="19218" y="1141"/>
                  </a:moveTo>
                  <a:cubicBezTo>
                    <a:pt x="18778" y="737"/>
                    <a:pt x="18337" y="332"/>
                    <a:pt x="16133" y="130"/>
                  </a:cubicBezTo>
                  <a:cubicBezTo>
                    <a:pt x="13929" y="-72"/>
                    <a:pt x="9961" y="-72"/>
                    <a:pt x="6875" y="373"/>
                  </a:cubicBezTo>
                  <a:cubicBezTo>
                    <a:pt x="3790" y="818"/>
                    <a:pt x="1586" y="1708"/>
                    <a:pt x="594" y="2355"/>
                  </a:cubicBezTo>
                  <a:cubicBezTo>
                    <a:pt x="-398" y="3002"/>
                    <a:pt x="-178" y="3407"/>
                    <a:pt x="1475" y="3973"/>
                  </a:cubicBezTo>
                  <a:cubicBezTo>
                    <a:pt x="3129" y="4539"/>
                    <a:pt x="6214" y="5267"/>
                    <a:pt x="8308" y="6279"/>
                  </a:cubicBezTo>
                  <a:cubicBezTo>
                    <a:pt x="10402" y="7290"/>
                    <a:pt x="11504" y="8584"/>
                    <a:pt x="11063" y="9838"/>
                  </a:cubicBezTo>
                  <a:cubicBezTo>
                    <a:pt x="10622" y="11092"/>
                    <a:pt x="8639" y="12306"/>
                    <a:pt x="7096" y="12993"/>
                  </a:cubicBezTo>
                  <a:cubicBezTo>
                    <a:pt x="5553" y="13681"/>
                    <a:pt x="4451" y="13843"/>
                    <a:pt x="3349" y="13802"/>
                  </a:cubicBezTo>
                  <a:cubicBezTo>
                    <a:pt x="2247" y="13762"/>
                    <a:pt x="1145" y="13519"/>
                    <a:pt x="1035" y="13600"/>
                  </a:cubicBezTo>
                  <a:cubicBezTo>
                    <a:pt x="924" y="13681"/>
                    <a:pt x="1806" y="14085"/>
                    <a:pt x="2688" y="15056"/>
                  </a:cubicBezTo>
                  <a:cubicBezTo>
                    <a:pt x="3569" y="16027"/>
                    <a:pt x="4451" y="17564"/>
                    <a:pt x="5663" y="18858"/>
                  </a:cubicBezTo>
                  <a:cubicBezTo>
                    <a:pt x="6875" y="20153"/>
                    <a:pt x="8418" y="21204"/>
                    <a:pt x="11063" y="21366"/>
                  </a:cubicBezTo>
                  <a:cubicBezTo>
                    <a:pt x="13708" y="21528"/>
                    <a:pt x="17455" y="20800"/>
                    <a:pt x="21202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835149" y="3996595"/>
              <a:ext cx="31751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4320" y="0"/>
                  </a:moveTo>
                  <a:cubicBezTo>
                    <a:pt x="2880" y="3869"/>
                    <a:pt x="1440" y="7737"/>
                    <a:pt x="720" y="10961"/>
                  </a:cubicBezTo>
                  <a:cubicBezTo>
                    <a:pt x="0" y="14185"/>
                    <a:pt x="0" y="16764"/>
                    <a:pt x="0" y="18457"/>
                  </a:cubicBezTo>
                  <a:cubicBezTo>
                    <a:pt x="0" y="20149"/>
                    <a:pt x="0" y="20955"/>
                    <a:pt x="3600" y="21278"/>
                  </a:cubicBezTo>
                  <a:cubicBezTo>
                    <a:pt x="7200" y="21600"/>
                    <a:pt x="14400" y="21439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917427" y="4187095"/>
              <a:ext cx="3202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0"/>
                  </a:moveTo>
                  <a:cubicBezTo>
                    <a:pt x="5574" y="4800"/>
                    <a:pt x="-1176" y="9600"/>
                    <a:pt x="174" y="13200"/>
                  </a:cubicBezTo>
                  <a:cubicBezTo>
                    <a:pt x="1524" y="16800"/>
                    <a:pt x="10974" y="19200"/>
                    <a:pt x="20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2108200" y="3990245"/>
              <a:ext cx="508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440"/>
                    <a:pt x="3600" y="2880"/>
                    <a:pt x="6300" y="5760"/>
                  </a:cubicBezTo>
                  <a:cubicBezTo>
                    <a:pt x="9000" y="8640"/>
                    <a:pt x="12600" y="12960"/>
                    <a:pt x="15300" y="15840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2197099" y="4275995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4547"/>
                    <a:pt x="20160" y="9095"/>
                    <a:pt x="16560" y="12695"/>
                  </a:cubicBezTo>
                  <a:cubicBezTo>
                    <a:pt x="12960" y="16295"/>
                    <a:pt x="648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2558133" y="3967284"/>
              <a:ext cx="194893" cy="28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40" fill="norm" stroke="1" extrusionOk="0">
                  <a:moveTo>
                    <a:pt x="12377" y="2216"/>
                  </a:moveTo>
                  <a:cubicBezTo>
                    <a:pt x="11695" y="1256"/>
                    <a:pt x="11012" y="296"/>
                    <a:pt x="10103" y="56"/>
                  </a:cubicBezTo>
                  <a:cubicBezTo>
                    <a:pt x="9193" y="-184"/>
                    <a:pt x="8057" y="296"/>
                    <a:pt x="6351" y="2616"/>
                  </a:cubicBezTo>
                  <a:cubicBezTo>
                    <a:pt x="4646" y="4936"/>
                    <a:pt x="2372" y="9096"/>
                    <a:pt x="1122" y="12136"/>
                  </a:cubicBezTo>
                  <a:cubicBezTo>
                    <a:pt x="-129" y="15176"/>
                    <a:pt x="-356" y="17096"/>
                    <a:pt x="553" y="18616"/>
                  </a:cubicBezTo>
                  <a:cubicBezTo>
                    <a:pt x="1463" y="20136"/>
                    <a:pt x="3509" y="21256"/>
                    <a:pt x="6465" y="21336"/>
                  </a:cubicBezTo>
                  <a:cubicBezTo>
                    <a:pt x="9421" y="21416"/>
                    <a:pt x="13286" y="20456"/>
                    <a:pt x="16015" y="18216"/>
                  </a:cubicBezTo>
                  <a:cubicBezTo>
                    <a:pt x="18743" y="15976"/>
                    <a:pt x="20335" y="12456"/>
                    <a:pt x="20789" y="9736"/>
                  </a:cubicBezTo>
                  <a:cubicBezTo>
                    <a:pt x="21244" y="7016"/>
                    <a:pt x="20562" y="5096"/>
                    <a:pt x="19766" y="3896"/>
                  </a:cubicBezTo>
                  <a:cubicBezTo>
                    <a:pt x="18970" y="2696"/>
                    <a:pt x="18061" y="2216"/>
                    <a:pt x="16583" y="2136"/>
                  </a:cubicBezTo>
                  <a:cubicBezTo>
                    <a:pt x="15105" y="2056"/>
                    <a:pt x="13059" y="2376"/>
                    <a:pt x="12149" y="3336"/>
                  </a:cubicBezTo>
                  <a:cubicBezTo>
                    <a:pt x="11240" y="4296"/>
                    <a:pt x="11467" y="5896"/>
                    <a:pt x="11695" y="7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825749" y="412994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2926786" y="3949838"/>
              <a:ext cx="109731" cy="28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457" fill="norm" stroke="1" extrusionOk="0">
                  <a:moveTo>
                    <a:pt x="1306" y="3956"/>
                  </a:moveTo>
                  <a:cubicBezTo>
                    <a:pt x="506" y="3168"/>
                    <a:pt x="-294" y="2380"/>
                    <a:pt x="106" y="1749"/>
                  </a:cubicBezTo>
                  <a:cubicBezTo>
                    <a:pt x="506" y="1118"/>
                    <a:pt x="2106" y="645"/>
                    <a:pt x="4306" y="330"/>
                  </a:cubicBezTo>
                  <a:cubicBezTo>
                    <a:pt x="6506" y="15"/>
                    <a:pt x="9306" y="-143"/>
                    <a:pt x="12506" y="172"/>
                  </a:cubicBezTo>
                  <a:cubicBezTo>
                    <a:pt x="15706" y="488"/>
                    <a:pt x="19306" y="1276"/>
                    <a:pt x="19506" y="2853"/>
                  </a:cubicBezTo>
                  <a:cubicBezTo>
                    <a:pt x="19706" y="4429"/>
                    <a:pt x="16506" y="6794"/>
                    <a:pt x="14106" y="8292"/>
                  </a:cubicBezTo>
                  <a:cubicBezTo>
                    <a:pt x="11706" y="9790"/>
                    <a:pt x="10106" y="10421"/>
                    <a:pt x="10106" y="11051"/>
                  </a:cubicBezTo>
                  <a:cubicBezTo>
                    <a:pt x="10106" y="11682"/>
                    <a:pt x="11706" y="12312"/>
                    <a:pt x="13906" y="12943"/>
                  </a:cubicBezTo>
                  <a:cubicBezTo>
                    <a:pt x="16106" y="13574"/>
                    <a:pt x="18906" y="14204"/>
                    <a:pt x="20106" y="15387"/>
                  </a:cubicBezTo>
                  <a:cubicBezTo>
                    <a:pt x="21306" y="16569"/>
                    <a:pt x="20906" y="18304"/>
                    <a:pt x="17906" y="19407"/>
                  </a:cubicBezTo>
                  <a:cubicBezTo>
                    <a:pt x="14906" y="20511"/>
                    <a:pt x="9306" y="20984"/>
                    <a:pt x="3706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124200" y="4250595"/>
              <a:ext cx="139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18" y="2829"/>
                    <a:pt x="19636" y="5657"/>
                    <a:pt x="16036" y="9257"/>
                  </a:cubicBezTo>
                  <a:cubicBezTo>
                    <a:pt x="12436" y="12857"/>
                    <a:pt x="6218" y="17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3575050" y="4123595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8720"/>
                    <a:pt x="8337" y="15840"/>
                    <a:pt x="11937" y="12240"/>
                  </a:cubicBezTo>
                  <a:cubicBezTo>
                    <a:pt x="15537" y="8640"/>
                    <a:pt x="18568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3919833" y="4035785"/>
              <a:ext cx="139558" cy="25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970" fill="norm" stroke="1" extrusionOk="0">
                  <a:moveTo>
                    <a:pt x="10199" y="3071"/>
                  </a:moveTo>
                  <a:cubicBezTo>
                    <a:pt x="9246" y="2369"/>
                    <a:pt x="8293" y="1666"/>
                    <a:pt x="7182" y="1578"/>
                  </a:cubicBezTo>
                  <a:cubicBezTo>
                    <a:pt x="6070" y="1490"/>
                    <a:pt x="4799" y="2017"/>
                    <a:pt x="3211" y="3071"/>
                  </a:cubicBezTo>
                  <a:cubicBezTo>
                    <a:pt x="1623" y="4125"/>
                    <a:pt x="-283" y="5705"/>
                    <a:pt x="35" y="8690"/>
                  </a:cubicBezTo>
                  <a:cubicBezTo>
                    <a:pt x="352" y="11676"/>
                    <a:pt x="2893" y="16066"/>
                    <a:pt x="5911" y="18525"/>
                  </a:cubicBezTo>
                  <a:cubicBezTo>
                    <a:pt x="8929" y="20983"/>
                    <a:pt x="12423" y="21510"/>
                    <a:pt x="15282" y="20456"/>
                  </a:cubicBezTo>
                  <a:cubicBezTo>
                    <a:pt x="18141" y="19403"/>
                    <a:pt x="20364" y="16769"/>
                    <a:pt x="20841" y="13344"/>
                  </a:cubicBezTo>
                  <a:cubicBezTo>
                    <a:pt x="21317" y="9920"/>
                    <a:pt x="20046" y="5705"/>
                    <a:pt x="18776" y="3334"/>
                  </a:cubicBezTo>
                  <a:cubicBezTo>
                    <a:pt x="17505" y="964"/>
                    <a:pt x="16235" y="437"/>
                    <a:pt x="14329" y="173"/>
                  </a:cubicBezTo>
                  <a:cubicBezTo>
                    <a:pt x="12423" y="-90"/>
                    <a:pt x="9882" y="-90"/>
                    <a:pt x="9088" y="437"/>
                  </a:cubicBezTo>
                  <a:cubicBezTo>
                    <a:pt x="8293" y="964"/>
                    <a:pt x="9246" y="2017"/>
                    <a:pt x="10358" y="2895"/>
                  </a:cubicBezTo>
                  <a:cubicBezTo>
                    <a:pt x="11470" y="3773"/>
                    <a:pt x="12741" y="4476"/>
                    <a:pt x="14011" y="5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4197350" y="4155345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4271297" y="4031785"/>
              <a:ext cx="122308" cy="30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08" fill="norm" stroke="1" extrusionOk="0">
                  <a:moveTo>
                    <a:pt x="19060" y="2423"/>
                  </a:moveTo>
                  <a:cubicBezTo>
                    <a:pt x="17962" y="1683"/>
                    <a:pt x="16864" y="944"/>
                    <a:pt x="14484" y="500"/>
                  </a:cubicBezTo>
                  <a:cubicBezTo>
                    <a:pt x="12104" y="56"/>
                    <a:pt x="8443" y="-92"/>
                    <a:pt x="5881" y="56"/>
                  </a:cubicBezTo>
                  <a:cubicBezTo>
                    <a:pt x="3318" y="204"/>
                    <a:pt x="1854" y="648"/>
                    <a:pt x="938" y="1240"/>
                  </a:cubicBezTo>
                  <a:cubicBezTo>
                    <a:pt x="23" y="1831"/>
                    <a:pt x="-343" y="2571"/>
                    <a:pt x="389" y="3089"/>
                  </a:cubicBezTo>
                  <a:cubicBezTo>
                    <a:pt x="1121" y="3607"/>
                    <a:pt x="2952" y="3903"/>
                    <a:pt x="4965" y="4050"/>
                  </a:cubicBezTo>
                  <a:cubicBezTo>
                    <a:pt x="6979" y="4198"/>
                    <a:pt x="9176" y="4198"/>
                    <a:pt x="11921" y="3976"/>
                  </a:cubicBezTo>
                  <a:cubicBezTo>
                    <a:pt x="14667" y="3755"/>
                    <a:pt x="17962" y="3311"/>
                    <a:pt x="19610" y="3755"/>
                  </a:cubicBezTo>
                  <a:cubicBezTo>
                    <a:pt x="21257" y="4198"/>
                    <a:pt x="21257" y="5530"/>
                    <a:pt x="21074" y="8637"/>
                  </a:cubicBezTo>
                  <a:cubicBezTo>
                    <a:pt x="20891" y="11744"/>
                    <a:pt x="20525" y="16626"/>
                    <a:pt x="2015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4470399" y="4282345"/>
              <a:ext cx="3739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3000"/>
                    <a:pt x="21600" y="6000"/>
                    <a:pt x="18758" y="9600"/>
                  </a:cubicBezTo>
                  <a:cubicBezTo>
                    <a:pt x="15916" y="13200"/>
                    <a:pt x="7958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4927600" y="3977545"/>
              <a:ext cx="254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902"/>
                    <a:pt x="14400" y="3804"/>
                    <a:pt x="18000" y="7404"/>
                  </a:cubicBezTo>
                  <a:cubicBezTo>
                    <a:pt x="21600" y="11004"/>
                    <a:pt x="21600" y="16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5086350" y="4180745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5216436" y="3991425"/>
              <a:ext cx="116506" cy="35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28" fill="norm" stroke="1" extrusionOk="0">
                  <a:moveTo>
                    <a:pt x="17952" y="3785"/>
                  </a:moveTo>
                  <a:cubicBezTo>
                    <a:pt x="17952" y="3142"/>
                    <a:pt x="17952" y="2499"/>
                    <a:pt x="17759" y="1857"/>
                  </a:cubicBezTo>
                  <a:cubicBezTo>
                    <a:pt x="17566" y="1214"/>
                    <a:pt x="17180" y="571"/>
                    <a:pt x="14866" y="249"/>
                  </a:cubicBezTo>
                  <a:cubicBezTo>
                    <a:pt x="12552" y="-72"/>
                    <a:pt x="8309" y="-72"/>
                    <a:pt x="5223" y="185"/>
                  </a:cubicBezTo>
                  <a:cubicBezTo>
                    <a:pt x="2137" y="442"/>
                    <a:pt x="209" y="957"/>
                    <a:pt x="16" y="1792"/>
                  </a:cubicBezTo>
                  <a:cubicBezTo>
                    <a:pt x="-177" y="2628"/>
                    <a:pt x="1366" y="3785"/>
                    <a:pt x="4452" y="4299"/>
                  </a:cubicBezTo>
                  <a:cubicBezTo>
                    <a:pt x="7537" y="4814"/>
                    <a:pt x="12166" y="4685"/>
                    <a:pt x="15252" y="4428"/>
                  </a:cubicBezTo>
                  <a:cubicBezTo>
                    <a:pt x="18337" y="4171"/>
                    <a:pt x="19880" y="3785"/>
                    <a:pt x="20652" y="4042"/>
                  </a:cubicBezTo>
                  <a:cubicBezTo>
                    <a:pt x="21423" y="4299"/>
                    <a:pt x="21423" y="5199"/>
                    <a:pt x="20652" y="7899"/>
                  </a:cubicBezTo>
                  <a:cubicBezTo>
                    <a:pt x="19880" y="10599"/>
                    <a:pt x="18337" y="15099"/>
                    <a:pt x="17373" y="17671"/>
                  </a:cubicBezTo>
                  <a:cubicBezTo>
                    <a:pt x="16409" y="20242"/>
                    <a:pt x="16023" y="20885"/>
                    <a:pt x="15637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5378450" y="4326795"/>
              <a:ext cx="7151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366" y="0"/>
                  </a:moveTo>
                  <a:cubicBezTo>
                    <a:pt x="20983" y="2483"/>
                    <a:pt x="21600" y="4966"/>
                    <a:pt x="18206" y="8566"/>
                  </a:cubicBezTo>
                  <a:cubicBezTo>
                    <a:pt x="14811" y="12166"/>
                    <a:pt x="7406" y="16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5753100" y="4148995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6051148" y="4090569"/>
              <a:ext cx="152702" cy="21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0943" fill="norm" stroke="1" extrusionOk="0">
                  <a:moveTo>
                    <a:pt x="16471" y="122"/>
                  </a:moveTo>
                  <a:cubicBezTo>
                    <a:pt x="14743" y="-80"/>
                    <a:pt x="13015" y="-282"/>
                    <a:pt x="10135" y="1737"/>
                  </a:cubicBezTo>
                  <a:cubicBezTo>
                    <a:pt x="7255" y="3755"/>
                    <a:pt x="3223" y="7995"/>
                    <a:pt x="1351" y="11426"/>
                  </a:cubicBezTo>
                  <a:cubicBezTo>
                    <a:pt x="-521" y="14858"/>
                    <a:pt x="-233" y="17482"/>
                    <a:pt x="919" y="19097"/>
                  </a:cubicBezTo>
                  <a:cubicBezTo>
                    <a:pt x="2071" y="20712"/>
                    <a:pt x="4087" y="21318"/>
                    <a:pt x="7399" y="20712"/>
                  </a:cubicBezTo>
                  <a:cubicBezTo>
                    <a:pt x="10711" y="20107"/>
                    <a:pt x="15319" y="18290"/>
                    <a:pt x="17911" y="15262"/>
                  </a:cubicBezTo>
                  <a:cubicBezTo>
                    <a:pt x="20503" y="12234"/>
                    <a:pt x="21079" y="7995"/>
                    <a:pt x="20647" y="5370"/>
                  </a:cubicBezTo>
                  <a:cubicBezTo>
                    <a:pt x="20215" y="2746"/>
                    <a:pt x="18775" y="1737"/>
                    <a:pt x="17335" y="1131"/>
                  </a:cubicBezTo>
                  <a:cubicBezTo>
                    <a:pt x="15895" y="525"/>
                    <a:pt x="14455" y="324"/>
                    <a:pt x="14599" y="727"/>
                  </a:cubicBezTo>
                  <a:cubicBezTo>
                    <a:pt x="14743" y="1131"/>
                    <a:pt x="16471" y="2140"/>
                    <a:pt x="18199" y="3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6311900" y="4218845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6430038" y="4046176"/>
              <a:ext cx="159980" cy="28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532" fill="norm" stroke="1" extrusionOk="0">
                  <a:moveTo>
                    <a:pt x="19436" y="2995"/>
                  </a:moveTo>
                  <a:cubicBezTo>
                    <a:pt x="18883" y="2189"/>
                    <a:pt x="18329" y="1383"/>
                    <a:pt x="16529" y="819"/>
                  </a:cubicBezTo>
                  <a:cubicBezTo>
                    <a:pt x="14729" y="254"/>
                    <a:pt x="11683" y="-68"/>
                    <a:pt x="8636" y="13"/>
                  </a:cubicBezTo>
                  <a:cubicBezTo>
                    <a:pt x="5590" y="93"/>
                    <a:pt x="2544" y="577"/>
                    <a:pt x="1021" y="1222"/>
                  </a:cubicBezTo>
                  <a:cubicBezTo>
                    <a:pt x="-502" y="1866"/>
                    <a:pt x="-502" y="2672"/>
                    <a:pt x="2267" y="4365"/>
                  </a:cubicBezTo>
                  <a:cubicBezTo>
                    <a:pt x="5036" y="6057"/>
                    <a:pt x="10575" y="8636"/>
                    <a:pt x="14175" y="10813"/>
                  </a:cubicBezTo>
                  <a:cubicBezTo>
                    <a:pt x="17775" y="12989"/>
                    <a:pt x="19436" y="14762"/>
                    <a:pt x="20267" y="16132"/>
                  </a:cubicBezTo>
                  <a:cubicBezTo>
                    <a:pt x="21098" y="17502"/>
                    <a:pt x="21098" y="18469"/>
                    <a:pt x="20544" y="19195"/>
                  </a:cubicBezTo>
                  <a:cubicBezTo>
                    <a:pt x="19990" y="19920"/>
                    <a:pt x="18883" y="20404"/>
                    <a:pt x="17360" y="20807"/>
                  </a:cubicBezTo>
                  <a:cubicBezTo>
                    <a:pt x="15836" y="21210"/>
                    <a:pt x="13898" y="21532"/>
                    <a:pt x="12236" y="21532"/>
                  </a:cubicBezTo>
                  <a:cubicBezTo>
                    <a:pt x="10575" y="21532"/>
                    <a:pt x="9190" y="21210"/>
                    <a:pt x="8221" y="20001"/>
                  </a:cubicBezTo>
                  <a:cubicBezTo>
                    <a:pt x="7252" y="18792"/>
                    <a:pt x="6698" y="16696"/>
                    <a:pt x="7806" y="14359"/>
                  </a:cubicBezTo>
                  <a:cubicBezTo>
                    <a:pt x="8913" y="12022"/>
                    <a:pt x="11683" y="9442"/>
                    <a:pt x="13483" y="7750"/>
                  </a:cubicBezTo>
                  <a:cubicBezTo>
                    <a:pt x="15283" y="6057"/>
                    <a:pt x="16113" y="5251"/>
                    <a:pt x="16529" y="4445"/>
                  </a:cubicBezTo>
                  <a:cubicBezTo>
                    <a:pt x="16944" y="3639"/>
                    <a:pt x="16944" y="2833"/>
                    <a:pt x="15975" y="2350"/>
                  </a:cubicBezTo>
                  <a:cubicBezTo>
                    <a:pt x="15006" y="1866"/>
                    <a:pt x="13067" y="1705"/>
                    <a:pt x="11544" y="1866"/>
                  </a:cubicBezTo>
                  <a:cubicBezTo>
                    <a:pt x="10021" y="2028"/>
                    <a:pt x="8913" y="2511"/>
                    <a:pt x="8775" y="3156"/>
                  </a:cubicBezTo>
                  <a:cubicBezTo>
                    <a:pt x="8636" y="3801"/>
                    <a:pt x="9467" y="4607"/>
                    <a:pt x="10298" y="5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6661150" y="4091845"/>
              <a:ext cx="508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15"/>
                    <a:pt x="10800" y="9231"/>
                    <a:pt x="7200" y="12831"/>
                  </a:cubicBezTo>
                  <a:cubicBezTo>
                    <a:pt x="3600" y="16431"/>
                    <a:pt x="1800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6635750" y="3887978"/>
              <a:ext cx="290418" cy="6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79" fill="norm" stroke="1" extrusionOk="0">
                  <a:moveTo>
                    <a:pt x="13886" y="1309"/>
                  </a:moveTo>
                  <a:cubicBezTo>
                    <a:pt x="14194" y="880"/>
                    <a:pt x="14503" y="451"/>
                    <a:pt x="15583" y="201"/>
                  </a:cubicBezTo>
                  <a:cubicBezTo>
                    <a:pt x="16663" y="-49"/>
                    <a:pt x="18514" y="-121"/>
                    <a:pt x="19749" y="308"/>
                  </a:cubicBezTo>
                  <a:cubicBezTo>
                    <a:pt x="20983" y="737"/>
                    <a:pt x="21600" y="1667"/>
                    <a:pt x="20829" y="3062"/>
                  </a:cubicBezTo>
                  <a:cubicBezTo>
                    <a:pt x="20057" y="4456"/>
                    <a:pt x="17897" y="6316"/>
                    <a:pt x="16354" y="7496"/>
                  </a:cubicBezTo>
                  <a:cubicBezTo>
                    <a:pt x="14811" y="8676"/>
                    <a:pt x="13886" y="9177"/>
                    <a:pt x="13346" y="9606"/>
                  </a:cubicBezTo>
                  <a:cubicBezTo>
                    <a:pt x="12806" y="10035"/>
                    <a:pt x="12651" y="10393"/>
                    <a:pt x="13269" y="11001"/>
                  </a:cubicBezTo>
                  <a:cubicBezTo>
                    <a:pt x="13886" y="11609"/>
                    <a:pt x="15274" y="12467"/>
                    <a:pt x="16354" y="13611"/>
                  </a:cubicBezTo>
                  <a:cubicBezTo>
                    <a:pt x="17434" y="14756"/>
                    <a:pt x="18206" y="16186"/>
                    <a:pt x="17743" y="17402"/>
                  </a:cubicBezTo>
                  <a:cubicBezTo>
                    <a:pt x="17280" y="18618"/>
                    <a:pt x="15583" y="19619"/>
                    <a:pt x="12420" y="20263"/>
                  </a:cubicBezTo>
                  <a:cubicBezTo>
                    <a:pt x="9257" y="20907"/>
                    <a:pt x="4629" y="21193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7427383" y="4267327"/>
              <a:ext cx="388246" cy="15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36" fill="norm" stroke="1" extrusionOk="0">
                  <a:moveTo>
                    <a:pt x="3287" y="10828"/>
                  </a:moveTo>
                  <a:cubicBezTo>
                    <a:pt x="3170" y="12287"/>
                    <a:pt x="3052" y="13747"/>
                    <a:pt x="2700" y="14768"/>
                  </a:cubicBezTo>
                  <a:cubicBezTo>
                    <a:pt x="2348" y="15790"/>
                    <a:pt x="1761" y="16374"/>
                    <a:pt x="1174" y="16374"/>
                  </a:cubicBezTo>
                  <a:cubicBezTo>
                    <a:pt x="587" y="16374"/>
                    <a:pt x="0" y="15790"/>
                    <a:pt x="0" y="13601"/>
                  </a:cubicBezTo>
                  <a:cubicBezTo>
                    <a:pt x="0" y="11412"/>
                    <a:pt x="587" y="7617"/>
                    <a:pt x="1761" y="4698"/>
                  </a:cubicBezTo>
                  <a:cubicBezTo>
                    <a:pt x="2935" y="1779"/>
                    <a:pt x="4696" y="-264"/>
                    <a:pt x="6691" y="28"/>
                  </a:cubicBezTo>
                  <a:cubicBezTo>
                    <a:pt x="8687" y="320"/>
                    <a:pt x="10917" y="2947"/>
                    <a:pt x="12267" y="5866"/>
                  </a:cubicBezTo>
                  <a:cubicBezTo>
                    <a:pt x="13617" y="8785"/>
                    <a:pt x="14087" y="11995"/>
                    <a:pt x="14439" y="14331"/>
                  </a:cubicBezTo>
                  <a:cubicBezTo>
                    <a:pt x="14791" y="16666"/>
                    <a:pt x="15026" y="18125"/>
                    <a:pt x="15437" y="19293"/>
                  </a:cubicBezTo>
                  <a:cubicBezTo>
                    <a:pt x="15848" y="20460"/>
                    <a:pt x="16435" y="21336"/>
                    <a:pt x="17022" y="21336"/>
                  </a:cubicBezTo>
                  <a:cubicBezTo>
                    <a:pt x="17609" y="21336"/>
                    <a:pt x="18196" y="20460"/>
                    <a:pt x="18959" y="17979"/>
                  </a:cubicBezTo>
                  <a:cubicBezTo>
                    <a:pt x="19722" y="15498"/>
                    <a:pt x="20661" y="11412"/>
                    <a:pt x="21130" y="8639"/>
                  </a:cubicBezTo>
                  <a:cubicBezTo>
                    <a:pt x="21600" y="5866"/>
                    <a:pt x="21600" y="4406"/>
                    <a:pt x="21424" y="3239"/>
                  </a:cubicBezTo>
                  <a:cubicBezTo>
                    <a:pt x="21248" y="2071"/>
                    <a:pt x="20896" y="1195"/>
                    <a:pt x="20543" y="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8306225" y="4089728"/>
              <a:ext cx="304376" cy="44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05" fill="norm" stroke="1" extrusionOk="0">
                  <a:moveTo>
                    <a:pt x="2220" y="5684"/>
                  </a:moveTo>
                  <a:cubicBezTo>
                    <a:pt x="2220" y="9508"/>
                    <a:pt x="2220" y="13332"/>
                    <a:pt x="2220" y="15606"/>
                  </a:cubicBezTo>
                  <a:cubicBezTo>
                    <a:pt x="2220" y="17879"/>
                    <a:pt x="2220" y="18603"/>
                    <a:pt x="2070" y="19481"/>
                  </a:cubicBezTo>
                  <a:cubicBezTo>
                    <a:pt x="1920" y="20360"/>
                    <a:pt x="1620" y="21393"/>
                    <a:pt x="1320" y="21497"/>
                  </a:cubicBezTo>
                  <a:cubicBezTo>
                    <a:pt x="1020" y="21600"/>
                    <a:pt x="720" y="20773"/>
                    <a:pt x="495" y="18551"/>
                  </a:cubicBezTo>
                  <a:cubicBezTo>
                    <a:pt x="270" y="16329"/>
                    <a:pt x="120" y="12712"/>
                    <a:pt x="45" y="9767"/>
                  </a:cubicBezTo>
                  <a:cubicBezTo>
                    <a:pt x="-30" y="6821"/>
                    <a:pt x="-30" y="4547"/>
                    <a:pt x="195" y="3100"/>
                  </a:cubicBezTo>
                  <a:cubicBezTo>
                    <a:pt x="420" y="1654"/>
                    <a:pt x="870" y="1033"/>
                    <a:pt x="1470" y="775"/>
                  </a:cubicBezTo>
                  <a:cubicBezTo>
                    <a:pt x="2070" y="517"/>
                    <a:pt x="2820" y="620"/>
                    <a:pt x="3795" y="1550"/>
                  </a:cubicBezTo>
                  <a:cubicBezTo>
                    <a:pt x="4770" y="2480"/>
                    <a:pt x="5970" y="4237"/>
                    <a:pt x="7320" y="6614"/>
                  </a:cubicBezTo>
                  <a:cubicBezTo>
                    <a:pt x="8670" y="8991"/>
                    <a:pt x="10170" y="11989"/>
                    <a:pt x="11295" y="14004"/>
                  </a:cubicBezTo>
                  <a:cubicBezTo>
                    <a:pt x="12420" y="16019"/>
                    <a:pt x="13170" y="17053"/>
                    <a:pt x="13845" y="17776"/>
                  </a:cubicBezTo>
                  <a:cubicBezTo>
                    <a:pt x="14520" y="18500"/>
                    <a:pt x="15120" y="18913"/>
                    <a:pt x="15795" y="19016"/>
                  </a:cubicBezTo>
                  <a:cubicBezTo>
                    <a:pt x="16470" y="19120"/>
                    <a:pt x="17220" y="18913"/>
                    <a:pt x="17820" y="18189"/>
                  </a:cubicBezTo>
                  <a:cubicBezTo>
                    <a:pt x="18420" y="17466"/>
                    <a:pt x="18870" y="16226"/>
                    <a:pt x="19245" y="13900"/>
                  </a:cubicBezTo>
                  <a:cubicBezTo>
                    <a:pt x="19620" y="11575"/>
                    <a:pt x="19920" y="8165"/>
                    <a:pt x="19920" y="5839"/>
                  </a:cubicBezTo>
                  <a:cubicBezTo>
                    <a:pt x="19920" y="3514"/>
                    <a:pt x="19620" y="2274"/>
                    <a:pt x="19170" y="1395"/>
                  </a:cubicBezTo>
                  <a:cubicBezTo>
                    <a:pt x="18720" y="517"/>
                    <a:pt x="18120" y="0"/>
                    <a:pt x="17670" y="0"/>
                  </a:cubicBezTo>
                  <a:cubicBezTo>
                    <a:pt x="17220" y="0"/>
                    <a:pt x="16920" y="517"/>
                    <a:pt x="17595" y="2015"/>
                  </a:cubicBezTo>
                  <a:cubicBezTo>
                    <a:pt x="18270" y="3514"/>
                    <a:pt x="19920" y="5994"/>
                    <a:pt x="21570" y="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8666531" y="4298908"/>
              <a:ext cx="102792" cy="17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280" fill="norm" stroke="1" extrusionOk="0">
                  <a:moveTo>
                    <a:pt x="13209" y="4816"/>
                  </a:moveTo>
                  <a:cubicBezTo>
                    <a:pt x="13209" y="3309"/>
                    <a:pt x="13209" y="1802"/>
                    <a:pt x="11481" y="923"/>
                  </a:cubicBezTo>
                  <a:cubicBezTo>
                    <a:pt x="9753" y="44"/>
                    <a:pt x="6297" y="-207"/>
                    <a:pt x="3921" y="170"/>
                  </a:cubicBezTo>
                  <a:cubicBezTo>
                    <a:pt x="1545" y="546"/>
                    <a:pt x="249" y="1551"/>
                    <a:pt x="33" y="4942"/>
                  </a:cubicBezTo>
                  <a:cubicBezTo>
                    <a:pt x="-183" y="8333"/>
                    <a:pt x="681" y="14109"/>
                    <a:pt x="2409" y="17374"/>
                  </a:cubicBezTo>
                  <a:cubicBezTo>
                    <a:pt x="4137" y="20640"/>
                    <a:pt x="6729" y="21393"/>
                    <a:pt x="9753" y="21267"/>
                  </a:cubicBezTo>
                  <a:cubicBezTo>
                    <a:pt x="12777" y="21142"/>
                    <a:pt x="16233" y="20137"/>
                    <a:pt x="18393" y="17123"/>
                  </a:cubicBezTo>
                  <a:cubicBezTo>
                    <a:pt x="20553" y="14109"/>
                    <a:pt x="21417" y="9086"/>
                    <a:pt x="20769" y="6198"/>
                  </a:cubicBezTo>
                  <a:cubicBezTo>
                    <a:pt x="20121" y="3309"/>
                    <a:pt x="17961" y="2556"/>
                    <a:pt x="15801" y="1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8813800" y="4281762"/>
              <a:ext cx="158750" cy="22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3588"/>
                  </a:moveTo>
                  <a:cubicBezTo>
                    <a:pt x="864" y="2803"/>
                    <a:pt x="1728" y="2017"/>
                    <a:pt x="2880" y="1625"/>
                  </a:cubicBezTo>
                  <a:cubicBezTo>
                    <a:pt x="4032" y="1232"/>
                    <a:pt x="5472" y="1232"/>
                    <a:pt x="7488" y="3196"/>
                  </a:cubicBezTo>
                  <a:cubicBezTo>
                    <a:pt x="9504" y="5159"/>
                    <a:pt x="12096" y="9086"/>
                    <a:pt x="13248" y="12228"/>
                  </a:cubicBezTo>
                  <a:cubicBezTo>
                    <a:pt x="14400" y="15370"/>
                    <a:pt x="14112" y="17726"/>
                    <a:pt x="13392" y="19199"/>
                  </a:cubicBezTo>
                  <a:cubicBezTo>
                    <a:pt x="12672" y="20672"/>
                    <a:pt x="11520" y="21261"/>
                    <a:pt x="10656" y="21065"/>
                  </a:cubicBezTo>
                  <a:cubicBezTo>
                    <a:pt x="9792" y="20868"/>
                    <a:pt x="9216" y="19886"/>
                    <a:pt x="8784" y="16941"/>
                  </a:cubicBezTo>
                  <a:cubicBezTo>
                    <a:pt x="8352" y="13996"/>
                    <a:pt x="8064" y="9086"/>
                    <a:pt x="8784" y="5748"/>
                  </a:cubicBezTo>
                  <a:cubicBezTo>
                    <a:pt x="9504" y="2410"/>
                    <a:pt x="11232" y="643"/>
                    <a:pt x="13536" y="152"/>
                  </a:cubicBezTo>
                  <a:cubicBezTo>
                    <a:pt x="15840" y="-339"/>
                    <a:pt x="18720" y="446"/>
                    <a:pt x="21600" y="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9013577" y="4305844"/>
              <a:ext cx="238374" cy="15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59" fill="norm" stroke="1" extrusionOk="0">
                  <a:moveTo>
                    <a:pt x="883" y="1094"/>
                  </a:moveTo>
                  <a:cubicBezTo>
                    <a:pt x="883" y="6704"/>
                    <a:pt x="883" y="12314"/>
                    <a:pt x="692" y="15961"/>
                  </a:cubicBezTo>
                  <a:cubicBezTo>
                    <a:pt x="500" y="19608"/>
                    <a:pt x="118" y="21291"/>
                    <a:pt x="23" y="21151"/>
                  </a:cubicBezTo>
                  <a:cubicBezTo>
                    <a:pt x="-73" y="21010"/>
                    <a:pt x="118" y="19047"/>
                    <a:pt x="978" y="15681"/>
                  </a:cubicBezTo>
                  <a:cubicBezTo>
                    <a:pt x="1839" y="12314"/>
                    <a:pt x="3368" y="7546"/>
                    <a:pt x="4610" y="4881"/>
                  </a:cubicBezTo>
                  <a:cubicBezTo>
                    <a:pt x="5853" y="2216"/>
                    <a:pt x="6808" y="1655"/>
                    <a:pt x="7573" y="2356"/>
                  </a:cubicBezTo>
                  <a:cubicBezTo>
                    <a:pt x="8338" y="3057"/>
                    <a:pt x="8911" y="5021"/>
                    <a:pt x="9198" y="6844"/>
                  </a:cubicBezTo>
                  <a:cubicBezTo>
                    <a:pt x="9485" y="8668"/>
                    <a:pt x="9485" y="10351"/>
                    <a:pt x="9485" y="11894"/>
                  </a:cubicBezTo>
                  <a:cubicBezTo>
                    <a:pt x="9485" y="13436"/>
                    <a:pt x="9485" y="14839"/>
                    <a:pt x="9676" y="14839"/>
                  </a:cubicBezTo>
                  <a:cubicBezTo>
                    <a:pt x="9867" y="14839"/>
                    <a:pt x="10249" y="13436"/>
                    <a:pt x="11205" y="10772"/>
                  </a:cubicBezTo>
                  <a:cubicBezTo>
                    <a:pt x="12161" y="8107"/>
                    <a:pt x="13690" y="4179"/>
                    <a:pt x="14932" y="2075"/>
                  </a:cubicBezTo>
                  <a:cubicBezTo>
                    <a:pt x="16175" y="-28"/>
                    <a:pt x="17131" y="-309"/>
                    <a:pt x="17704" y="252"/>
                  </a:cubicBezTo>
                  <a:cubicBezTo>
                    <a:pt x="18277" y="813"/>
                    <a:pt x="18469" y="2216"/>
                    <a:pt x="18564" y="4460"/>
                  </a:cubicBezTo>
                  <a:cubicBezTo>
                    <a:pt x="18660" y="6704"/>
                    <a:pt x="18660" y="9790"/>
                    <a:pt x="18660" y="12034"/>
                  </a:cubicBezTo>
                  <a:cubicBezTo>
                    <a:pt x="18660" y="14278"/>
                    <a:pt x="18660" y="15681"/>
                    <a:pt x="19138" y="16662"/>
                  </a:cubicBezTo>
                  <a:cubicBezTo>
                    <a:pt x="19615" y="17644"/>
                    <a:pt x="20571" y="18205"/>
                    <a:pt x="21527" y="1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9242336" y="4044131"/>
              <a:ext cx="291881" cy="39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34" fill="norm" stroke="1" extrusionOk="0">
                  <a:moveTo>
                    <a:pt x="5368" y="19479"/>
                  </a:moveTo>
                  <a:cubicBezTo>
                    <a:pt x="5834" y="18215"/>
                    <a:pt x="6300" y="16951"/>
                    <a:pt x="6145" y="15745"/>
                  </a:cubicBezTo>
                  <a:cubicBezTo>
                    <a:pt x="5989" y="14538"/>
                    <a:pt x="5212" y="13390"/>
                    <a:pt x="4358" y="12930"/>
                  </a:cubicBezTo>
                  <a:cubicBezTo>
                    <a:pt x="3503" y="12470"/>
                    <a:pt x="2571" y="12700"/>
                    <a:pt x="1716" y="13677"/>
                  </a:cubicBezTo>
                  <a:cubicBezTo>
                    <a:pt x="861" y="14653"/>
                    <a:pt x="84" y="16377"/>
                    <a:pt x="7" y="17698"/>
                  </a:cubicBezTo>
                  <a:cubicBezTo>
                    <a:pt x="-71" y="19019"/>
                    <a:pt x="551" y="19938"/>
                    <a:pt x="1794" y="19996"/>
                  </a:cubicBezTo>
                  <a:cubicBezTo>
                    <a:pt x="3037" y="20053"/>
                    <a:pt x="4902" y="19249"/>
                    <a:pt x="5912" y="18560"/>
                  </a:cubicBezTo>
                  <a:cubicBezTo>
                    <a:pt x="6922" y="17870"/>
                    <a:pt x="7077" y="17296"/>
                    <a:pt x="7000" y="17296"/>
                  </a:cubicBezTo>
                  <a:cubicBezTo>
                    <a:pt x="6922" y="17296"/>
                    <a:pt x="6611" y="17870"/>
                    <a:pt x="6456" y="18445"/>
                  </a:cubicBezTo>
                  <a:cubicBezTo>
                    <a:pt x="6300" y="19019"/>
                    <a:pt x="6300" y="19594"/>
                    <a:pt x="6533" y="20111"/>
                  </a:cubicBezTo>
                  <a:cubicBezTo>
                    <a:pt x="6766" y="20628"/>
                    <a:pt x="7233" y="21087"/>
                    <a:pt x="7932" y="21317"/>
                  </a:cubicBezTo>
                  <a:cubicBezTo>
                    <a:pt x="8631" y="21547"/>
                    <a:pt x="9564" y="21547"/>
                    <a:pt x="11195" y="20283"/>
                  </a:cubicBezTo>
                  <a:cubicBezTo>
                    <a:pt x="12827" y="19019"/>
                    <a:pt x="15158" y="16492"/>
                    <a:pt x="16945" y="13504"/>
                  </a:cubicBezTo>
                  <a:cubicBezTo>
                    <a:pt x="18732" y="10517"/>
                    <a:pt x="19975" y="7070"/>
                    <a:pt x="20674" y="4887"/>
                  </a:cubicBezTo>
                  <a:cubicBezTo>
                    <a:pt x="21374" y="2704"/>
                    <a:pt x="21529" y="1785"/>
                    <a:pt x="21374" y="1096"/>
                  </a:cubicBezTo>
                  <a:cubicBezTo>
                    <a:pt x="21218" y="407"/>
                    <a:pt x="20752" y="-53"/>
                    <a:pt x="20130" y="4"/>
                  </a:cubicBezTo>
                  <a:cubicBezTo>
                    <a:pt x="19509" y="62"/>
                    <a:pt x="18732" y="636"/>
                    <a:pt x="17566" y="2647"/>
                  </a:cubicBezTo>
                  <a:cubicBezTo>
                    <a:pt x="16401" y="4658"/>
                    <a:pt x="14847" y="8104"/>
                    <a:pt x="14070" y="11321"/>
                  </a:cubicBezTo>
                  <a:cubicBezTo>
                    <a:pt x="13293" y="14538"/>
                    <a:pt x="13293" y="17526"/>
                    <a:pt x="13526" y="19249"/>
                  </a:cubicBezTo>
                  <a:cubicBezTo>
                    <a:pt x="13759" y="20973"/>
                    <a:pt x="14225" y="21432"/>
                    <a:pt x="15391" y="21432"/>
                  </a:cubicBezTo>
                  <a:cubicBezTo>
                    <a:pt x="16556" y="21432"/>
                    <a:pt x="18421" y="20973"/>
                    <a:pt x="20286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9827530" y="4060095"/>
              <a:ext cx="161021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94" fill="norm" stroke="1" extrusionOk="0">
                  <a:moveTo>
                    <a:pt x="21340" y="638"/>
                  </a:moveTo>
                  <a:cubicBezTo>
                    <a:pt x="20218" y="319"/>
                    <a:pt x="19096" y="0"/>
                    <a:pt x="17834" y="0"/>
                  </a:cubicBezTo>
                  <a:cubicBezTo>
                    <a:pt x="16571" y="0"/>
                    <a:pt x="15169" y="319"/>
                    <a:pt x="12644" y="1915"/>
                  </a:cubicBezTo>
                  <a:cubicBezTo>
                    <a:pt x="10119" y="3511"/>
                    <a:pt x="6472" y="6384"/>
                    <a:pt x="4088" y="9523"/>
                  </a:cubicBezTo>
                  <a:cubicBezTo>
                    <a:pt x="1704" y="12662"/>
                    <a:pt x="582" y="16067"/>
                    <a:pt x="161" y="18142"/>
                  </a:cubicBezTo>
                  <a:cubicBezTo>
                    <a:pt x="-260" y="20217"/>
                    <a:pt x="21" y="20962"/>
                    <a:pt x="2545" y="21281"/>
                  </a:cubicBezTo>
                  <a:cubicBezTo>
                    <a:pt x="5070" y="21600"/>
                    <a:pt x="9839" y="21494"/>
                    <a:pt x="14608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10020300" y="4165625"/>
              <a:ext cx="298450" cy="30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919" y="19054"/>
                    <a:pt x="1838" y="16637"/>
                    <a:pt x="2681" y="14145"/>
                  </a:cubicBezTo>
                  <a:cubicBezTo>
                    <a:pt x="3523" y="11653"/>
                    <a:pt x="4289" y="9085"/>
                    <a:pt x="4826" y="7046"/>
                  </a:cubicBezTo>
                  <a:cubicBezTo>
                    <a:pt x="5362" y="5007"/>
                    <a:pt x="5668" y="3496"/>
                    <a:pt x="5821" y="2288"/>
                  </a:cubicBezTo>
                  <a:cubicBezTo>
                    <a:pt x="5974" y="1079"/>
                    <a:pt x="5974" y="173"/>
                    <a:pt x="5745" y="22"/>
                  </a:cubicBezTo>
                  <a:cubicBezTo>
                    <a:pt x="5515" y="-129"/>
                    <a:pt x="5055" y="475"/>
                    <a:pt x="4443" y="2968"/>
                  </a:cubicBezTo>
                  <a:cubicBezTo>
                    <a:pt x="3830" y="5460"/>
                    <a:pt x="3064" y="9840"/>
                    <a:pt x="2987" y="12786"/>
                  </a:cubicBezTo>
                  <a:cubicBezTo>
                    <a:pt x="2911" y="15731"/>
                    <a:pt x="3523" y="17242"/>
                    <a:pt x="4060" y="18299"/>
                  </a:cubicBezTo>
                  <a:cubicBezTo>
                    <a:pt x="4596" y="19356"/>
                    <a:pt x="5055" y="19961"/>
                    <a:pt x="5668" y="20263"/>
                  </a:cubicBezTo>
                  <a:cubicBezTo>
                    <a:pt x="6281" y="20565"/>
                    <a:pt x="7047" y="20565"/>
                    <a:pt x="8349" y="19734"/>
                  </a:cubicBezTo>
                  <a:cubicBezTo>
                    <a:pt x="9651" y="18903"/>
                    <a:pt x="11489" y="17242"/>
                    <a:pt x="12945" y="14674"/>
                  </a:cubicBezTo>
                  <a:cubicBezTo>
                    <a:pt x="14400" y="12106"/>
                    <a:pt x="15472" y="8632"/>
                    <a:pt x="16085" y="6442"/>
                  </a:cubicBezTo>
                  <a:cubicBezTo>
                    <a:pt x="16698" y="4251"/>
                    <a:pt x="16851" y="3345"/>
                    <a:pt x="16851" y="2514"/>
                  </a:cubicBezTo>
                  <a:cubicBezTo>
                    <a:pt x="16851" y="1684"/>
                    <a:pt x="16698" y="928"/>
                    <a:pt x="16545" y="928"/>
                  </a:cubicBezTo>
                  <a:cubicBezTo>
                    <a:pt x="16391" y="928"/>
                    <a:pt x="16238" y="1684"/>
                    <a:pt x="16391" y="4025"/>
                  </a:cubicBezTo>
                  <a:cubicBezTo>
                    <a:pt x="16545" y="6366"/>
                    <a:pt x="17004" y="10293"/>
                    <a:pt x="17923" y="12786"/>
                  </a:cubicBezTo>
                  <a:cubicBezTo>
                    <a:pt x="18843" y="15278"/>
                    <a:pt x="20221" y="16335"/>
                    <a:pt x="21600" y="17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10369550" y="4409345"/>
              <a:ext cx="278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4926"/>
                    <a:pt x="21600" y="9853"/>
                    <a:pt x="18514" y="13453"/>
                  </a:cubicBezTo>
                  <a:cubicBezTo>
                    <a:pt x="15429" y="17053"/>
                    <a:pt x="7714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10814050" y="4179616"/>
              <a:ext cx="38100" cy="24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2334"/>
                  </a:moveTo>
                  <a:cubicBezTo>
                    <a:pt x="2400" y="1216"/>
                    <a:pt x="4800" y="99"/>
                    <a:pt x="6600" y="6"/>
                  </a:cubicBezTo>
                  <a:cubicBezTo>
                    <a:pt x="8400" y="-87"/>
                    <a:pt x="9600" y="844"/>
                    <a:pt x="10200" y="4103"/>
                  </a:cubicBezTo>
                  <a:cubicBezTo>
                    <a:pt x="10800" y="7361"/>
                    <a:pt x="10800" y="12947"/>
                    <a:pt x="10800" y="16392"/>
                  </a:cubicBezTo>
                  <a:cubicBezTo>
                    <a:pt x="10800" y="19837"/>
                    <a:pt x="10800" y="21141"/>
                    <a:pt x="12600" y="21327"/>
                  </a:cubicBezTo>
                  <a:cubicBezTo>
                    <a:pt x="14400" y="21513"/>
                    <a:pt x="18000" y="20582"/>
                    <a:pt x="21600" y="1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10928350" y="4117245"/>
              <a:ext cx="10448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3812" y="0"/>
                  </a:moveTo>
                  <a:cubicBezTo>
                    <a:pt x="8894" y="2857"/>
                    <a:pt x="13976" y="5714"/>
                    <a:pt x="17153" y="8457"/>
                  </a:cubicBezTo>
                  <a:cubicBezTo>
                    <a:pt x="20329" y="11200"/>
                    <a:pt x="21600" y="13829"/>
                    <a:pt x="20541" y="16000"/>
                  </a:cubicBezTo>
                  <a:cubicBezTo>
                    <a:pt x="19482" y="18171"/>
                    <a:pt x="16094" y="19886"/>
                    <a:pt x="12282" y="20743"/>
                  </a:cubicBezTo>
                  <a:cubicBezTo>
                    <a:pt x="8471" y="21600"/>
                    <a:pt x="423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4207655" y="5207685"/>
              <a:ext cx="275446" cy="21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142" fill="norm" stroke="1" extrusionOk="0">
                  <a:moveTo>
                    <a:pt x="12458" y="13838"/>
                  </a:moveTo>
                  <a:cubicBezTo>
                    <a:pt x="12785" y="11460"/>
                    <a:pt x="13112" y="9082"/>
                    <a:pt x="12867" y="6902"/>
                  </a:cubicBezTo>
                  <a:cubicBezTo>
                    <a:pt x="12621" y="4723"/>
                    <a:pt x="11803" y="2741"/>
                    <a:pt x="10821" y="1354"/>
                  </a:cubicBezTo>
                  <a:cubicBezTo>
                    <a:pt x="9839" y="-33"/>
                    <a:pt x="8694" y="-826"/>
                    <a:pt x="6812" y="1354"/>
                  </a:cubicBezTo>
                  <a:cubicBezTo>
                    <a:pt x="4930" y="3534"/>
                    <a:pt x="2312" y="8686"/>
                    <a:pt x="1003" y="12154"/>
                  </a:cubicBezTo>
                  <a:cubicBezTo>
                    <a:pt x="-306" y="15622"/>
                    <a:pt x="-306" y="17405"/>
                    <a:pt x="839" y="18693"/>
                  </a:cubicBezTo>
                  <a:cubicBezTo>
                    <a:pt x="1985" y="19981"/>
                    <a:pt x="4276" y="20774"/>
                    <a:pt x="6403" y="19486"/>
                  </a:cubicBezTo>
                  <a:cubicBezTo>
                    <a:pt x="8530" y="18198"/>
                    <a:pt x="10494" y="14829"/>
                    <a:pt x="11558" y="12055"/>
                  </a:cubicBezTo>
                  <a:cubicBezTo>
                    <a:pt x="12621" y="9280"/>
                    <a:pt x="12785" y="7101"/>
                    <a:pt x="12703" y="6506"/>
                  </a:cubicBezTo>
                  <a:cubicBezTo>
                    <a:pt x="12621" y="5912"/>
                    <a:pt x="12294" y="6902"/>
                    <a:pt x="12458" y="8884"/>
                  </a:cubicBezTo>
                  <a:cubicBezTo>
                    <a:pt x="12621" y="10866"/>
                    <a:pt x="13276" y="13838"/>
                    <a:pt x="14421" y="15820"/>
                  </a:cubicBezTo>
                  <a:cubicBezTo>
                    <a:pt x="15567" y="17802"/>
                    <a:pt x="17203" y="18792"/>
                    <a:pt x="18430" y="19090"/>
                  </a:cubicBezTo>
                  <a:cubicBezTo>
                    <a:pt x="19658" y="19387"/>
                    <a:pt x="20476" y="18991"/>
                    <a:pt x="21294" y="18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4432299" y="5215795"/>
              <a:ext cx="126752" cy="2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13" fill="norm" stroke="1" extrusionOk="0">
                  <a:moveTo>
                    <a:pt x="9406" y="0"/>
                  </a:moveTo>
                  <a:cubicBezTo>
                    <a:pt x="13239" y="2302"/>
                    <a:pt x="17071" y="4603"/>
                    <a:pt x="19161" y="7525"/>
                  </a:cubicBezTo>
                  <a:cubicBezTo>
                    <a:pt x="21252" y="10446"/>
                    <a:pt x="21600" y="13987"/>
                    <a:pt x="19161" y="16466"/>
                  </a:cubicBezTo>
                  <a:cubicBezTo>
                    <a:pt x="16723" y="18944"/>
                    <a:pt x="11497" y="20361"/>
                    <a:pt x="7839" y="20980"/>
                  </a:cubicBezTo>
                  <a:cubicBezTo>
                    <a:pt x="4181" y="21600"/>
                    <a:pt x="2090" y="21423"/>
                    <a:pt x="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4098449" y="5176490"/>
              <a:ext cx="162402" cy="32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40" fill="norm" stroke="1" extrusionOk="0">
                  <a:moveTo>
                    <a:pt x="12939" y="922"/>
                  </a:moveTo>
                  <a:cubicBezTo>
                    <a:pt x="11832" y="501"/>
                    <a:pt x="10724" y="80"/>
                    <a:pt x="9478" y="10"/>
                  </a:cubicBezTo>
                  <a:cubicBezTo>
                    <a:pt x="8232" y="-60"/>
                    <a:pt x="6847" y="221"/>
                    <a:pt x="4909" y="1763"/>
                  </a:cubicBezTo>
                  <a:cubicBezTo>
                    <a:pt x="2970" y="3306"/>
                    <a:pt x="478" y="6111"/>
                    <a:pt x="62" y="9197"/>
                  </a:cubicBezTo>
                  <a:cubicBezTo>
                    <a:pt x="-353" y="12283"/>
                    <a:pt x="1309" y="15649"/>
                    <a:pt x="5185" y="17753"/>
                  </a:cubicBezTo>
                  <a:cubicBezTo>
                    <a:pt x="9062" y="19857"/>
                    <a:pt x="15155" y="20698"/>
                    <a:pt x="21247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4826000" y="5247106"/>
              <a:ext cx="444500" cy="28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21317"/>
                  </a:moveTo>
                  <a:cubicBezTo>
                    <a:pt x="1749" y="16902"/>
                    <a:pt x="3497" y="12488"/>
                    <a:pt x="4577" y="9335"/>
                  </a:cubicBezTo>
                  <a:cubicBezTo>
                    <a:pt x="5657" y="6181"/>
                    <a:pt x="6069" y="4289"/>
                    <a:pt x="6326" y="2870"/>
                  </a:cubicBezTo>
                  <a:cubicBezTo>
                    <a:pt x="6583" y="1451"/>
                    <a:pt x="6686" y="505"/>
                    <a:pt x="6531" y="348"/>
                  </a:cubicBezTo>
                  <a:cubicBezTo>
                    <a:pt x="6377" y="190"/>
                    <a:pt x="5966" y="821"/>
                    <a:pt x="5554" y="3028"/>
                  </a:cubicBezTo>
                  <a:cubicBezTo>
                    <a:pt x="5143" y="5235"/>
                    <a:pt x="4731" y="9019"/>
                    <a:pt x="4680" y="11857"/>
                  </a:cubicBezTo>
                  <a:cubicBezTo>
                    <a:pt x="4629" y="14695"/>
                    <a:pt x="4937" y="16587"/>
                    <a:pt x="5297" y="17770"/>
                  </a:cubicBezTo>
                  <a:cubicBezTo>
                    <a:pt x="5657" y="18952"/>
                    <a:pt x="6069" y="19425"/>
                    <a:pt x="6789" y="19425"/>
                  </a:cubicBezTo>
                  <a:cubicBezTo>
                    <a:pt x="7509" y="19425"/>
                    <a:pt x="8537" y="18952"/>
                    <a:pt x="9720" y="17139"/>
                  </a:cubicBezTo>
                  <a:cubicBezTo>
                    <a:pt x="10903" y="15326"/>
                    <a:pt x="12240" y="12172"/>
                    <a:pt x="13114" y="9650"/>
                  </a:cubicBezTo>
                  <a:cubicBezTo>
                    <a:pt x="13989" y="7127"/>
                    <a:pt x="14400" y="5235"/>
                    <a:pt x="14606" y="3580"/>
                  </a:cubicBezTo>
                  <a:cubicBezTo>
                    <a:pt x="14811" y="1924"/>
                    <a:pt x="14811" y="505"/>
                    <a:pt x="14657" y="111"/>
                  </a:cubicBezTo>
                  <a:cubicBezTo>
                    <a:pt x="14503" y="-283"/>
                    <a:pt x="14194" y="348"/>
                    <a:pt x="13989" y="2318"/>
                  </a:cubicBezTo>
                  <a:cubicBezTo>
                    <a:pt x="13783" y="4289"/>
                    <a:pt x="13680" y="7600"/>
                    <a:pt x="14143" y="10517"/>
                  </a:cubicBezTo>
                  <a:cubicBezTo>
                    <a:pt x="14606" y="13434"/>
                    <a:pt x="15634" y="15956"/>
                    <a:pt x="16714" y="17297"/>
                  </a:cubicBezTo>
                  <a:cubicBezTo>
                    <a:pt x="17794" y="18637"/>
                    <a:pt x="18926" y="18794"/>
                    <a:pt x="19749" y="18558"/>
                  </a:cubicBezTo>
                  <a:cubicBezTo>
                    <a:pt x="20571" y="18321"/>
                    <a:pt x="21086" y="17691"/>
                    <a:pt x="21600" y="17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5503333" y="5279295"/>
              <a:ext cx="23071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2" y="0"/>
                  </a:moveTo>
                  <a:cubicBezTo>
                    <a:pt x="991" y="1200"/>
                    <a:pt x="0" y="2400"/>
                    <a:pt x="0" y="3600"/>
                  </a:cubicBezTo>
                  <a:cubicBezTo>
                    <a:pt x="0" y="4800"/>
                    <a:pt x="991" y="6000"/>
                    <a:pt x="3666" y="7200"/>
                  </a:cubicBezTo>
                  <a:cubicBezTo>
                    <a:pt x="6341" y="8400"/>
                    <a:pt x="10701" y="9600"/>
                    <a:pt x="13971" y="12000"/>
                  </a:cubicBezTo>
                  <a:cubicBezTo>
                    <a:pt x="17240" y="14400"/>
                    <a:pt x="1942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5518149" y="5412645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8720"/>
                    <a:pt x="9095" y="15840"/>
                    <a:pt x="12695" y="12240"/>
                  </a:cubicBezTo>
                  <a:cubicBezTo>
                    <a:pt x="16295" y="8640"/>
                    <a:pt x="1894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5916223" y="5236643"/>
              <a:ext cx="188619" cy="25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365" fill="norm" stroke="1" extrusionOk="0">
                  <a:moveTo>
                    <a:pt x="16243" y="1990"/>
                  </a:moveTo>
                  <a:cubicBezTo>
                    <a:pt x="15546" y="1276"/>
                    <a:pt x="14849" y="562"/>
                    <a:pt x="13920" y="205"/>
                  </a:cubicBezTo>
                  <a:cubicBezTo>
                    <a:pt x="12991" y="-152"/>
                    <a:pt x="11830" y="-152"/>
                    <a:pt x="9623" y="1098"/>
                  </a:cubicBezTo>
                  <a:cubicBezTo>
                    <a:pt x="7417" y="2347"/>
                    <a:pt x="4165" y="4846"/>
                    <a:pt x="2191" y="8060"/>
                  </a:cubicBezTo>
                  <a:cubicBezTo>
                    <a:pt x="217" y="11273"/>
                    <a:pt x="-480" y="15200"/>
                    <a:pt x="333" y="17699"/>
                  </a:cubicBezTo>
                  <a:cubicBezTo>
                    <a:pt x="1146" y="20198"/>
                    <a:pt x="3468" y="21269"/>
                    <a:pt x="6255" y="21359"/>
                  </a:cubicBezTo>
                  <a:cubicBezTo>
                    <a:pt x="9043" y="21448"/>
                    <a:pt x="12294" y="20555"/>
                    <a:pt x="14965" y="18770"/>
                  </a:cubicBezTo>
                  <a:cubicBezTo>
                    <a:pt x="17636" y="16985"/>
                    <a:pt x="19726" y="14308"/>
                    <a:pt x="20423" y="11541"/>
                  </a:cubicBezTo>
                  <a:cubicBezTo>
                    <a:pt x="21120" y="8774"/>
                    <a:pt x="20423" y="5917"/>
                    <a:pt x="19030" y="4132"/>
                  </a:cubicBezTo>
                  <a:cubicBezTo>
                    <a:pt x="17636" y="2347"/>
                    <a:pt x="15546" y="1633"/>
                    <a:pt x="13920" y="1455"/>
                  </a:cubicBezTo>
                  <a:cubicBezTo>
                    <a:pt x="12294" y="1276"/>
                    <a:pt x="11133" y="1633"/>
                    <a:pt x="9972" y="1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4226983" y="5958745"/>
              <a:ext cx="145796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42" fill="norm" stroke="1" extrusionOk="0">
                  <a:moveTo>
                    <a:pt x="1234" y="0"/>
                  </a:moveTo>
                  <a:cubicBezTo>
                    <a:pt x="1851" y="3950"/>
                    <a:pt x="2469" y="7899"/>
                    <a:pt x="2777" y="11232"/>
                  </a:cubicBezTo>
                  <a:cubicBezTo>
                    <a:pt x="3086" y="14565"/>
                    <a:pt x="3086" y="17280"/>
                    <a:pt x="2777" y="19008"/>
                  </a:cubicBezTo>
                  <a:cubicBezTo>
                    <a:pt x="2469" y="20736"/>
                    <a:pt x="1851" y="21477"/>
                    <a:pt x="1389" y="21538"/>
                  </a:cubicBezTo>
                  <a:cubicBezTo>
                    <a:pt x="926" y="21600"/>
                    <a:pt x="617" y="20983"/>
                    <a:pt x="771" y="19625"/>
                  </a:cubicBezTo>
                  <a:cubicBezTo>
                    <a:pt x="926" y="18267"/>
                    <a:pt x="1543" y="16169"/>
                    <a:pt x="3240" y="14750"/>
                  </a:cubicBezTo>
                  <a:cubicBezTo>
                    <a:pt x="4937" y="13330"/>
                    <a:pt x="7714" y="12590"/>
                    <a:pt x="10183" y="12158"/>
                  </a:cubicBezTo>
                  <a:cubicBezTo>
                    <a:pt x="12651" y="11726"/>
                    <a:pt x="14811" y="11602"/>
                    <a:pt x="16817" y="11973"/>
                  </a:cubicBezTo>
                  <a:cubicBezTo>
                    <a:pt x="18823" y="12343"/>
                    <a:pt x="20674" y="13207"/>
                    <a:pt x="21137" y="14379"/>
                  </a:cubicBezTo>
                  <a:cubicBezTo>
                    <a:pt x="21600" y="15552"/>
                    <a:pt x="20674" y="17033"/>
                    <a:pt x="18669" y="18082"/>
                  </a:cubicBezTo>
                  <a:cubicBezTo>
                    <a:pt x="16663" y="19131"/>
                    <a:pt x="13577" y="19749"/>
                    <a:pt x="10800" y="20057"/>
                  </a:cubicBezTo>
                  <a:cubicBezTo>
                    <a:pt x="8023" y="20366"/>
                    <a:pt x="5554" y="20366"/>
                    <a:pt x="3549" y="20304"/>
                  </a:cubicBezTo>
                  <a:cubicBezTo>
                    <a:pt x="1543" y="20242"/>
                    <a:pt x="0" y="20119"/>
                    <a:pt x="0" y="19810"/>
                  </a:cubicBezTo>
                  <a:cubicBezTo>
                    <a:pt x="0" y="19502"/>
                    <a:pt x="1543" y="19008"/>
                    <a:pt x="308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4362450" y="5995434"/>
              <a:ext cx="167622" cy="40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49" fill="norm" stroke="1" extrusionOk="0">
                  <a:moveTo>
                    <a:pt x="10400" y="75"/>
                  </a:moveTo>
                  <a:cubicBezTo>
                    <a:pt x="11733" y="-38"/>
                    <a:pt x="13067" y="-151"/>
                    <a:pt x="14933" y="754"/>
                  </a:cubicBezTo>
                  <a:cubicBezTo>
                    <a:pt x="16800" y="1658"/>
                    <a:pt x="19200" y="3581"/>
                    <a:pt x="20400" y="6012"/>
                  </a:cubicBezTo>
                  <a:cubicBezTo>
                    <a:pt x="21600" y="8444"/>
                    <a:pt x="21600" y="11384"/>
                    <a:pt x="18000" y="14042"/>
                  </a:cubicBezTo>
                  <a:cubicBezTo>
                    <a:pt x="14400" y="16699"/>
                    <a:pt x="7200" y="19074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4036009" y="5990495"/>
              <a:ext cx="9784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600" fill="norm" stroke="1" extrusionOk="0">
                  <a:moveTo>
                    <a:pt x="17731" y="0"/>
                  </a:moveTo>
                  <a:cubicBezTo>
                    <a:pt x="12000" y="2812"/>
                    <a:pt x="6270" y="5625"/>
                    <a:pt x="2964" y="8438"/>
                  </a:cubicBezTo>
                  <a:cubicBezTo>
                    <a:pt x="-342" y="11250"/>
                    <a:pt x="-1224" y="14063"/>
                    <a:pt x="2082" y="16256"/>
                  </a:cubicBezTo>
                  <a:cubicBezTo>
                    <a:pt x="5388" y="18450"/>
                    <a:pt x="12882" y="20025"/>
                    <a:pt x="20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4800600" y="6140778"/>
              <a:ext cx="29210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021"/>
                  </a:moveTo>
                  <a:cubicBezTo>
                    <a:pt x="2191" y="15814"/>
                    <a:pt x="4383" y="10607"/>
                    <a:pt x="5635" y="7425"/>
                  </a:cubicBezTo>
                  <a:cubicBezTo>
                    <a:pt x="6887" y="4243"/>
                    <a:pt x="7200" y="3086"/>
                    <a:pt x="7357" y="2025"/>
                  </a:cubicBezTo>
                  <a:cubicBezTo>
                    <a:pt x="7513" y="964"/>
                    <a:pt x="7513" y="0"/>
                    <a:pt x="7200" y="0"/>
                  </a:cubicBezTo>
                  <a:cubicBezTo>
                    <a:pt x="6887" y="0"/>
                    <a:pt x="6261" y="964"/>
                    <a:pt x="5948" y="2893"/>
                  </a:cubicBezTo>
                  <a:cubicBezTo>
                    <a:pt x="5635" y="4821"/>
                    <a:pt x="5635" y="7714"/>
                    <a:pt x="5870" y="10221"/>
                  </a:cubicBezTo>
                  <a:cubicBezTo>
                    <a:pt x="6104" y="12729"/>
                    <a:pt x="6574" y="14850"/>
                    <a:pt x="7122" y="16200"/>
                  </a:cubicBezTo>
                  <a:cubicBezTo>
                    <a:pt x="7670" y="17550"/>
                    <a:pt x="8296" y="18129"/>
                    <a:pt x="9000" y="18129"/>
                  </a:cubicBezTo>
                  <a:cubicBezTo>
                    <a:pt x="9704" y="18129"/>
                    <a:pt x="10487" y="17550"/>
                    <a:pt x="11583" y="15621"/>
                  </a:cubicBezTo>
                  <a:cubicBezTo>
                    <a:pt x="12678" y="13693"/>
                    <a:pt x="14087" y="10414"/>
                    <a:pt x="15026" y="7811"/>
                  </a:cubicBezTo>
                  <a:cubicBezTo>
                    <a:pt x="15965" y="5207"/>
                    <a:pt x="16435" y="3279"/>
                    <a:pt x="16435" y="2796"/>
                  </a:cubicBezTo>
                  <a:cubicBezTo>
                    <a:pt x="16435" y="2314"/>
                    <a:pt x="15965" y="3279"/>
                    <a:pt x="15730" y="5304"/>
                  </a:cubicBezTo>
                  <a:cubicBezTo>
                    <a:pt x="15496" y="7329"/>
                    <a:pt x="15496" y="10414"/>
                    <a:pt x="16513" y="13307"/>
                  </a:cubicBezTo>
                  <a:cubicBezTo>
                    <a:pt x="17530" y="16200"/>
                    <a:pt x="19565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5251449" y="6231795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5245100" y="6365145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5940922" y="6085745"/>
              <a:ext cx="2172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353"/>
                    <a:pt x="-1443" y="8707"/>
                    <a:pt x="1502" y="12307"/>
                  </a:cubicBezTo>
                  <a:cubicBezTo>
                    <a:pt x="4448" y="15907"/>
                    <a:pt x="12302" y="18753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5994400" y="6307995"/>
              <a:ext cx="444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6136436" y="6125547"/>
              <a:ext cx="133404" cy="22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0760" fill="norm" stroke="1" extrusionOk="0">
                  <a:moveTo>
                    <a:pt x="14366" y="4434"/>
                  </a:moveTo>
                  <a:cubicBezTo>
                    <a:pt x="14038" y="3478"/>
                    <a:pt x="13711" y="2522"/>
                    <a:pt x="12729" y="2140"/>
                  </a:cubicBezTo>
                  <a:cubicBezTo>
                    <a:pt x="11747" y="1758"/>
                    <a:pt x="10111" y="1949"/>
                    <a:pt x="7984" y="2904"/>
                  </a:cubicBezTo>
                  <a:cubicBezTo>
                    <a:pt x="5856" y="3860"/>
                    <a:pt x="3238" y="5581"/>
                    <a:pt x="1602" y="8543"/>
                  </a:cubicBezTo>
                  <a:cubicBezTo>
                    <a:pt x="-34" y="11506"/>
                    <a:pt x="-689" y="15711"/>
                    <a:pt x="947" y="18196"/>
                  </a:cubicBezTo>
                  <a:cubicBezTo>
                    <a:pt x="2584" y="20681"/>
                    <a:pt x="6511" y="21446"/>
                    <a:pt x="10111" y="20108"/>
                  </a:cubicBezTo>
                  <a:cubicBezTo>
                    <a:pt x="13711" y="18770"/>
                    <a:pt x="16984" y="15329"/>
                    <a:pt x="18784" y="11984"/>
                  </a:cubicBezTo>
                  <a:cubicBezTo>
                    <a:pt x="20584" y="8639"/>
                    <a:pt x="20911" y="5389"/>
                    <a:pt x="20420" y="3382"/>
                  </a:cubicBezTo>
                  <a:cubicBezTo>
                    <a:pt x="19929" y="1375"/>
                    <a:pt x="18620" y="611"/>
                    <a:pt x="17147" y="228"/>
                  </a:cubicBezTo>
                  <a:cubicBezTo>
                    <a:pt x="15675" y="-154"/>
                    <a:pt x="14038" y="-154"/>
                    <a:pt x="13056" y="993"/>
                  </a:cubicBezTo>
                  <a:cubicBezTo>
                    <a:pt x="12075" y="2140"/>
                    <a:pt x="11747" y="4434"/>
                    <a:pt x="11747" y="5772"/>
                  </a:cubicBezTo>
                  <a:cubicBezTo>
                    <a:pt x="11747" y="7110"/>
                    <a:pt x="12075" y="7492"/>
                    <a:pt x="12402" y="7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6359868" y="6131648"/>
              <a:ext cx="125663" cy="20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087" fill="norm" stroke="1" extrusionOk="0">
                  <a:moveTo>
                    <a:pt x="9872" y="4986"/>
                  </a:moveTo>
                  <a:cubicBezTo>
                    <a:pt x="8827" y="3703"/>
                    <a:pt x="7782" y="2419"/>
                    <a:pt x="6563" y="2312"/>
                  </a:cubicBezTo>
                  <a:cubicBezTo>
                    <a:pt x="5343" y="2205"/>
                    <a:pt x="3950" y="3275"/>
                    <a:pt x="2730" y="6055"/>
                  </a:cubicBezTo>
                  <a:cubicBezTo>
                    <a:pt x="1511" y="8835"/>
                    <a:pt x="466" y="13326"/>
                    <a:pt x="117" y="16106"/>
                  </a:cubicBezTo>
                  <a:cubicBezTo>
                    <a:pt x="-231" y="18887"/>
                    <a:pt x="117" y="19956"/>
                    <a:pt x="2208" y="20598"/>
                  </a:cubicBezTo>
                  <a:cubicBezTo>
                    <a:pt x="4298" y="21239"/>
                    <a:pt x="8130" y="21453"/>
                    <a:pt x="11788" y="19956"/>
                  </a:cubicBezTo>
                  <a:cubicBezTo>
                    <a:pt x="15446" y="18459"/>
                    <a:pt x="18930" y="15251"/>
                    <a:pt x="20150" y="12043"/>
                  </a:cubicBezTo>
                  <a:cubicBezTo>
                    <a:pt x="21369" y="8835"/>
                    <a:pt x="20324" y="5627"/>
                    <a:pt x="18756" y="3596"/>
                  </a:cubicBezTo>
                  <a:cubicBezTo>
                    <a:pt x="17188" y="1564"/>
                    <a:pt x="15098" y="708"/>
                    <a:pt x="13182" y="281"/>
                  </a:cubicBezTo>
                  <a:cubicBezTo>
                    <a:pt x="11266" y="-147"/>
                    <a:pt x="9524" y="-147"/>
                    <a:pt x="8653" y="708"/>
                  </a:cubicBezTo>
                  <a:cubicBezTo>
                    <a:pt x="7782" y="1564"/>
                    <a:pt x="7782" y="3275"/>
                    <a:pt x="8479" y="4772"/>
                  </a:cubicBezTo>
                  <a:cubicBezTo>
                    <a:pt x="9175" y="6269"/>
                    <a:pt x="10569" y="7552"/>
                    <a:pt x="11963" y="8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6543948" y="6145980"/>
              <a:ext cx="173404" cy="19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00" fill="norm" stroke="1" extrusionOk="0">
                  <a:moveTo>
                    <a:pt x="11924" y="5236"/>
                  </a:moveTo>
                  <a:cubicBezTo>
                    <a:pt x="11924" y="4075"/>
                    <a:pt x="11924" y="2913"/>
                    <a:pt x="11538" y="1868"/>
                  </a:cubicBezTo>
                  <a:cubicBezTo>
                    <a:pt x="11152" y="823"/>
                    <a:pt x="10381" y="-106"/>
                    <a:pt x="8581" y="10"/>
                  </a:cubicBezTo>
                  <a:cubicBezTo>
                    <a:pt x="6781" y="126"/>
                    <a:pt x="3952" y="1288"/>
                    <a:pt x="2152" y="4423"/>
                  </a:cubicBezTo>
                  <a:cubicBezTo>
                    <a:pt x="352" y="7559"/>
                    <a:pt x="-419" y="12668"/>
                    <a:pt x="224" y="16152"/>
                  </a:cubicBezTo>
                  <a:cubicBezTo>
                    <a:pt x="867" y="19636"/>
                    <a:pt x="2924" y="21494"/>
                    <a:pt x="6395" y="21029"/>
                  </a:cubicBezTo>
                  <a:cubicBezTo>
                    <a:pt x="9867" y="20565"/>
                    <a:pt x="14752" y="17778"/>
                    <a:pt x="17581" y="14178"/>
                  </a:cubicBezTo>
                  <a:cubicBezTo>
                    <a:pt x="20410" y="10578"/>
                    <a:pt x="21181" y="6165"/>
                    <a:pt x="21052" y="3610"/>
                  </a:cubicBezTo>
                  <a:cubicBezTo>
                    <a:pt x="20924" y="1055"/>
                    <a:pt x="19895" y="359"/>
                    <a:pt x="18095" y="242"/>
                  </a:cubicBezTo>
                  <a:cubicBezTo>
                    <a:pt x="16295" y="126"/>
                    <a:pt x="13724" y="591"/>
                    <a:pt x="11152" y="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149341" y="3351012"/>
              <a:ext cx="6164928" cy="141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5334" y="1322"/>
                  </a:moveTo>
                  <a:cubicBezTo>
                    <a:pt x="5326" y="1161"/>
                    <a:pt x="5319" y="999"/>
                    <a:pt x="5293" y="903"/>
                  </a:cubicBezTo>
                  <a:cubicBezTo>
                    <a:pt x="5267" y="806"/>
                    <a:pt x="5223" y="774"/>
                    <a:pt x="5097" y="854"/>
                  </a:cubicBezTo>
                  <a:cubicBezTo>
                    <a:pt x="4971" y="935"/>
                    <a:pt x="4763" y="1128"/>
                    <a:pt x="4523" y="1322"/>
                  </a:cubicBezTo>
                  <a:cubicBezTo>
                    <a:pt x="4282" y="1515"/>
                    <a:pt x="4008" y="1709"/>
                    <a:pt x="3730" y="1854"/>
                  </a:cubicBezTo>
                  <a:cubicBezTo>
                    <a:pt x="3452" y="1999"/>
                    <a:pt x="3171" y="2096"/>
                    <a:pt x="2897" y="2208"/>
                  </a:cubicBezTo>
                  <a:cubicBezTo>
                    <a:pt x="2623" y="2321"/>
                    <a:pt x="2356" y="2450"/>
                    <a:pt x="2108" y="2611"/>
                  </a:cubicBezTo>
                  <a:cubicBezTo>
                    <a:pt x="1860" y="2773"/>
                    <a:pt x="1630" y="2966"/>
                    <a:pt x="1404" y="3321"/>
                  </a:cubicBezTo>
                  <a:cubicBezTo>
                    <a:pt x="1178" y="3675"/>
                    <a:pt x="956" y="4191"/>
                    <a:pt x="789" y="4723"/>
                  </a:cubicBezTo>
                  <a:cubicBezTo>
                    <a:pt x="623" y="5255"/>
                    <a:pt x="512" y="5803"/>
                    <a:pt x="441" y="6432"/>
                  </a:cubicBezTo>
                  <a:cubicBezTo>
                    <a:pt x="371" y="7060"/>
                    <a:pt x="341" y="7770"/>
                    <a:pt x="323" y="8688"/>
                  </a:cubicBezTo>
                  <a:cubicBezTo>
                    <a:pt x="304" y="9607"/>
                    <a:pt x="297" y="10736"/>
                    <a:pt x="267" y="11961"/>
                  </a:cubicBezTo>
                  <a:cubicBezTo>
                    <a:pt x="237" y="13186"/>
                    <a:pt x="186" y="14507"/>
                    <a:pt x="141" y="15507"/>
                  </a:cubicBezTo>
                  <a:cubicBezTo>
                    <a:pt x="97" y="16506"/>
                    <a:pt x="60" y="17183"/>
                    <a:pt x="34" y="17635"/>
                  </a:cubicBezTo>
                  <a:cubicBezTo>
                    <a:pt x="8" y="18086"/>
                    <a:pt x="-7" y="18312"/>
                    <a:pt x="4" y="18424"/>
                  </a:cubicBezTo>
                  <a:cubicBezTo>
                    <a:pt x="15" y="18537"/>
                    <a:pt x="52" y="18537"/>
                    <a:pt x="189" y="18537"/>
                  </a:cubicBezTo>
                  <a:cubicBezTo>
                    <a:pt x="326" y="18537"/>
                    <a:pt x="563" y="18537"/>
                    <a:pt x="837" y="18521"/>
                  </a:cubicBezTo>
                  <a:cubicBezTo>
                    <a:pt x="1112" y="18505"/>
                    <a:pt x="1423" y="18473"/>
                    <a:pt x="1719" y="18473"/>
                  </a:cubicBezTo>
                  <a:cubicBezTo>
                    <a:pt x="2015" y="18473"/>
                    <a:pt x="2297" y="18505"/>
                    <a:pt x="2578" y="18537"/>
                  </a:cubicBezTo>
                  <a:cubicBezTo>
                    <a:pt x="2860" y="18570"/>
                    <a:pt x="3141" y="18602"/>
                    <a:pt x="3441" y="18618"/>
                  </a:cubicBezTo>
                  <a:cubicBezTo>
                    <a:pt x="3741" y="18634"/>
                    <a:pt x="4060" y="18634"/>
                    <a:pt x="4374" y="18618"/>
                  </a:cubicBezTo>
                  <a:cubicBezTo>
                    <a:pt x="4689" y="18602"/>
                    <a:pt x="5000" y="18570"/>
                    <a:pt x="5308" y="18586"/>
                  </a:cubicBezTo>
                  <a:cubicBezTo>
                    <a:pt x="5615" y="18602"/>
                    <a:pt x="5919" y="18666"/>
                    <a:pt x="6226" y="18731"/>
                  </a:cubicBezTo>
                  <a:cubicBezTo>
                    <a:pt x="6534" y="18795"/>
                    <a:pt x="6845" y="18860"/>
                    <a:pt x="7149" y="18924"/>
                  </a:cubicBezTo>
                  <a:cubicBezTo>
                    <a:pt x="7452" y="18989"/>
                    <a:pt x="7749" y="19053"/>
                    <a:pt x="8026" y="19118"/>
                  </a:cubicBezTo>
                  <a:cubicBezTo>
                    <a:pt x="8304" y="19182"/>
                    <a:pt x="8563" y="19247"/>
                    <a:pt x="8823" y="19327"/>
                  </a:cubicBezTo>
                  <a:cubicBezTo>
                    <a:pt x="9082" y="19408"/>
                    <a:pt x="9341" y="19504"/>
                    <a:pt x="9597" y="19585"/>
                  </a:cubicBezTo>
                  <a:cubicBezTo>
                    <a:pt x="9852" y="19666"/>
                    <a:pt x="10104" y="19730"/>
                    <a:pt x="10386" y="19811"/>
                  </a:cubicBezTo>
                  <a:cubicBezTo>
                    <a:pt x="10667" y="19891"/>
                    <a:pt x="10978" y="19988"/>
                    <a:pt x="11256" y="20069"/>
                  </a:cubicBezTo>
                  <a:cubicBezTo>
                    <a:pt x="11534" y="20149"/>
                    <a:pt x="11778" y="20214"/>
                    <a:pt x="12034" y="20278"/>
                  </a:cubicBezTo>
                  <a:cubicBezTo>
                    <a:pt x="12289" y="20343"/>
                    <a:pt x="12556" y="20407"/>
                    <a:pt x="12815" y="20472"/>
                  </a:cubicBezTo>
                  <a:cubicBezTo>
                    <a:pt x="13074" y="20536"/>
                    <a:pt x="13326" y="20601"/>
                    <a:pt x="13608" y="20649"/>
                  </a:cubicBezTo>
                  <a:cubicBezTo>
                    <a:pt x="13889" y="20697"/>
                    <a:pt x="14200" y="20730"/>
                    <a:pt x="14500" y="20778"/>
                  </a:cubicBezTo>
                  <a:cubicBezTo>
                    <a:pt x="14800" y="20826"/>
                    <a:pt x="15089" y="20891"/>
                    <a:pt x="15389" y="20923"/>
                  </a:cubicBezTo>
                  <a:cubicBezTo>
                    <a:pt x="15689" y="20955"/>
                    <a:pt x="16000" y="20955"/>
                    <a:pt x="16297" y="20971"/>
                  </a:cubicBezTo>
                  <a:cubicBezTo>
                    <a:pt x="16593" y="20987"/>
                    <a:pt x="16874" y="21020"/>
                    <a:pt x="17145" y="21068"/>
                  </a:cubicBezTo>
                  <a:cubicBezTo>
                    <a:pt x="17415" y="21116"/>
                    <a:pt x="17674" y="21181"/>
                    <a:pt x="17941" y="21261"/>
                  </a:cubicBezTo>
                  <a:cubicBezTo>
                    <a:pt x="18208" y="21342"/>
                    <a:pt x="18482" y="21439"/>
                    <a:pt x="18741" y="21503"/>
                  </a:cubicBezTo>
                  <a:cubicBezTo>
                    <a:pt x="19000" y="21568"/>
                    <a:pt x="19245" y="21600"/>
                    <a:pt x="19415" y="21600"/>
                  </a:cubicBezTo>
                  <a:cubicBezTo>
                    <a:pt x="19586" y="21600"/>
                    <a:pt x="19682" y="21568"/>
                    <a:pt x="19752" y="21390"/>
                  </a:cubicBezTo>
                  <a:cubicBezTo>
                    <a:pt x="19823" y="21213"/>
                    <a:pt x="19867" y="20891"/>
                    <a:pt x="19923" y="20230"/>
                  </a:cubicBezTo>
                  <a:cubicBezTo>
                    <a:pt x="19978" y="19569"/>
                    <a:pt x="20045" y="18570"/>
                    <a:pt x="20149" y="17570"/>
                  </a:cubicBezTo>
                  <a:cubicBezTo>
                    <a:pt x="20252" y="16571"/>
                    <a:pt x="20393" y="15571"/>
                    <a:pt x="20526" y="14620"/>
                  </a:cubicBezTo>
                  <a:cubicBezTo>
                    <a:pt x="20660" y="13669"/>
                    <a:pt x="20786" y="12767"/>
                    <a:pt x="20904" y="11880"/>
                  </a:cubicBezTo>
                  <a:cubicBezTo>
                    <a:pt x="21023" y="10993"/>
                    <a:pt x="21134" y="10123"/>
                    <a:pt x="21237" y="9236"/>
                  </a:cubicBezTo>
                  <a:cubicBezTo>
                    <a:pt x="21341" y="8350"/>
                    <a:pt x="21437" y="7447"/>
                    <a:pt x="21500" y="6738"/>
                  </a:cubicBezTo>
                  <a:cubicBezTo>
                    <a:pt x="21563" y="6029"/>
                    <a:pt x="21593" y="5513"/>
                    <a:pt x="21563" y="5126"/>
                  </a:cubicBezTo>
                  <a:cubicBezTo>
                    <a:pt x="21534" y="4739"/>
                    <a:pt x="21445" y="4481"/>
                    <a:pt x="21282" y="4368"/>
                  </a:cubicBezTo>
                  <a:cubicBezTo>
                    <a:pt x="21119" y="4256"/>
                    <a:pt x="20882" y="4288"/>
                    <a:pt x="20626" y="4304"/>
                  </a:cubicBezTo>
                  <a:cubicBezTo>
                    <a:pt x="20371" y="4320"/>
                    <a:pt x="20097" y="4320"/>
                    <a:pt x="19826" y="4239"/>
                  </a:cubicBezTo>
                  <a:cubicBezTo>
                    <a:pt x="19556" y="4159"/>
                    <a:pt x="19289" y="3998"/>
                    <a:pt x="19019" y="3853"/>
                  </a:cubicBezTo>
                  <a:cubicBezTo>
                    <a:pt x="18749" y="3707"/>
                    <a:pt x="18474" y="3579"/>
                    <a:pt x="18204" y="3450"/>
                  </a:cubicBezTo>
                  <a:cubicBezTo>
                    <a:pt x="17934" y="3321"/>
                    <a:pt x="17667" y="3192"/>
                    <a:pt x="17389" y="3030"/>
                  </a:cubicBezTo>
                  <a:cubicBezTo>
                    <a:pt x="17112" y="2869"/>
                    <a:pt x="16823" y="2676"/>
                    <a:pt x="16515" y="2499"/>
                  </a:cubicBezTo>
                  <a:cubicBezTo>
                    <a:pt x="16208" y="2321"/>
                    <a:pt x="15882" y="2160"/>
                    <a:pt x="15582" y="1999"/>
                  </a:cubicBezTo>
                  <a:cubicBezTo>
                    <a:pt x="15282" y="1838"/>
                    <a:pt x="15008" y="1676"/>
                    <a:pt x="14726" y="1515"/>
                  </a:cubicBezTo>
                  <a:cubicBezTo>
                    <a:pt x="14445" y="1354"/>
                    <a:pt x="14156" y="1193"/>
                    <a:pt x="13863" y="1048"/>
                  </a:cubicBezTo>
                  <a:cubicBezTo>
                    <a:pt x="13571" y="903"/>
                    <a:pt x="13274" y="774"/>
                    <a:pt x="12974" y="661"/>
                  </a:cubicBezTo>
                  <a:cubicBezTo>
                    <a:pt x="12674" y="548"/>
                    <a:pt x="12371" y="451"/>
                    <a:pt x="12067" y="371"/>
                  </a:cubicBezTo>
                  <a:cubicBezTo>
                    <a:pt x="11763" y="290"/>
                    <a:pt x="11460" y="226"/>
                    <a:pt x="11156" y="177"/>
                  </a:cubicBezTo>
                  <a:cubicBezTo>
                    <a:pt x="10852" y="129"/>
                    <a:pt x="10549" y="97"/>
                    <a:pt x="10234" y="64"/>
                  </a:cubicBezTo>
                  <a:cubicBezTo>
                    <a:pt x="9919" y="32"/>
                    <a:pt x="9593" y="0"/>
                    <a:pt x="9319" y="0"/>
                  </a:cubicBezTo>
                  <a:cubicBezTo>
                    <a:pt x="9045" y="0"/>
                    <a:pt x="8823" y="32"/>
                    <a:pt x="8597" y="64"/>
                  </a:cubicBezTo>
                  <a:cubicBezTo>
                    <a:pt x="8371" y="97"/>
                    <a:pt x="8141" y="129"/>
                    <a:pt x="7915" y="177"/>
                  </a:cubicBezTo>
                  <a:cubicBezTo>
                    <a:pt x="7689" y="226"/>
                    <a:pt x="7467" y="290"/>
                    <a:pt x="7200" y="387"/>
                  </a:cubicBezTo>
                  <a:cubicBezTo>
                    <a:pt x="6934" y="484"/>
                    <a:pt x="6623" y="613"/>
                    <a:pt x="6326" y="741"/>
                  </a:cubicBezTo>
                  <a:cubicBezTo>
                    <a:pt x="6030" y="870"/>
                    <a:pt x="5749" y="999"/>
                    <a:pt x="5486" y="1128"/>
                  </a:cubicBezTo>
                  <a:cubicBezTo>
                    <a:pt x="5223" y="1257"/>
                    <a:pt x="4978" y="1386"/>
                    <a:pt x="4663" y="1628"/>
                  </a:cubicBezTo>
                  <a:cubicBezTo>
                    <a:pt x="4349" y="1870"/>
                    <a:pt x="3963" y="2224"/>
                    <a:pt x="3656" y="2595"/>
                  </a:cubicBezTo>
                  <a:cubicBezTo>
                    <a:pt x="3349" y="2966"/>
                    <a:pt x="3119" y="3353"/>
                    <a:pt x="2889" y="3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" name="Drawing"/>
          <p:cNvGrpSpPr/>
          <p:nvPr/>
        </p:nvGrpSpPr>
        <p:grpSpPr>
          <a:xfrm>
            <a:off x="1118541" y="1058020"/>
            <a:ext cx="8965260" cy="8168531"/>
            <a:chOff x="0" y="0"/>
            <a:chExt cx="8965257" cy="8168529"/>
          </a:xfrm>
        </p:grpSpPr>
        <p:sp>
          <p:nvSpPr>
            <p:cNvPr id="3117" name="Line"/>
            <p:cNvSpPr/>
            <p:nvPr/>
          </p:nvSpPr>
          <p:spPr>
            <a:xfrm>
              <a:off x="11757" y="1132729"/>
              <a:ext cx="31751" cy="51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948"/>
                    <a:pt x="18720" y="3895"/>
                    <a:pt x="15840" y="6418"/>
                  </a:cubicBezTo>
                  <a:cubicBezTo>
                    <a:pt x="12960" y="8941"/>
                    <a:pt x="8640" y="12039"/>
                    <a:pt x="5760" y="14518"/>
                  </a:cubicBezTo>
                  <a:cubicBezTo>
                    <a:pt x="2880" y="16997"/>
                    <a:pt x="1440" y="18856"/>
                    <a:pt x="720" y="20007"/>
                  </a:cubicBezTo>
                  <a:cubicBezTo>
                    <a:pt x="0" y="21157"/>
                    <a:pt x="0" y="21600"/>
                    <a:pt x="0" y="21600"/>
                  </a:cubicBezTo>
                  <a:cubicBezTo>
                    <a:pt x="0" y="21600"/>
                    <a:pt x="0" y="21157"/>
                    <a:pt x="1440" y="20715"/>
                  </a:cubicBezTo>
                  <a:cubicBezTo>
                    <a:pt x="2880" y="20272"/>
                    <a:pt x="5760" y="19830"/>
                    <a:pt x="8640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-1" y="1085963"/>
              <a:ext cx="278459" cy="13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99" fill="norm" stroke="1" extrusionOk="0">
                  <a:moveTo>
                    <a:pt x="909" y="21299"/>
                  </a:moveTo>
                  <a:cubicBezTo>
                    <a:pt x="418" y="19970"/>
                    <a:pt x="-73" y="18641"/>
                    <a:pt x="9" y="17477"/>
                  </a:cubicBezTo>
                  <a:cubicBezTo>
                    <a:pt x="91" y="16314"/>
                    <a:pt x="745" y="15317"/>
                    <a:pt x="3691" y="12493"/>
                  </a:cubicBezTo>
                  <a:cubicBezTo>
                    <a:pt x="6636" y="9668"/>
                    <a:pt x="11872" y="5016"/>
                    <a:pt x="14982" y="2524"/>
                  </a:cubicBezTo>
                  <a:cubicBezTo>
                    <a:pt x="18091" y="31"/>
                    <a:pt x="19072" y="-301"/>
                    <a:pt x="19809" y="197"/>
                  </a:cubicBezTo>
                  <a:cubicBezTo>
                    <a:pt x="20545" y="696"/>
                    <a:pt x="21036" y="2025"/>
                    <a:pt x="21527" y="3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11757" y="1354979"/>
              <a:ext cx="254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0" y="20571"/>
                    <a:pt x="3960" y="19543"/>
                    <a:pt x="7560" y="15943"/>
                  </a:cubicBezTo>
                  <a:cubicBezTo>
                    <a:pt x="11160" y="12343"/>
                    <a:pt x="1638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341957" y="1418479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373707" y="133592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450806" y="1333246"/>
              <a:ext cx="157852" cy="25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07" fill="norm" stroke="1" extrusionOk="0">
                  <a:moveTo>
                    <a:pt x="3334" y="6653"/>
                  </a:moveTo>
                  <a:cubicBezTo>
                    <a:pt x="2758" y="10937"/>
                    <a:pt x="2182" y="15222"/>
                    <a:pt x="1606" y="17810"/>
                  </a:cubicBezTo>
                  <a:cubicBezTo>
                    <a:pt x="1030" y="20398"/>
                    <a:pt x="454" y="21291"/>
                    <a:pt x="166" y="21202"/>
                  </a:cubicBezTo>
                  <a:cubicBezTo>
                    <a:pt x="-122" y="21112"/>
                    <a:pt x="-122" y="20041"/>
                    <a:pt x="886" y="17274"/>
                  </a:cubicBezTo>
                  <a:cubicBezTo>
                    <a:pt x="1894" y="14508"/>
                    <a:pt x="3910" y="10045"/>
                    <a:pt x="6070" y="6831"/>
                  </a:cubicBezTo>
                  <a:cubicBezTo>
                    <a:pt x="8230" y="3618"/>
                    <a:pt x="10534" y="1655"/>
                    <a:pt x="12406" y="673"/>
                  </a:cubicBezTo>
                  <a:cubicBezTo>
                    <a:pt x="14278" y="-309"/>
                    <a:pt x="15718" y="-309"/>
                    <a:pt x="17158" y="1298"/>
                  </a:cubicBezTo>
                  <a:cubicBezTo>
                    <a:pt x="18598" y="2904"/>
                    <a:pt x="20038" y="6117"/>
                    <a:pt x="20758" y="9598"/>
                  </a:cubicBezTo>
                  <a:cubicBezTo>
                    <a:pt x="21478" y="13079"/>
                    <a:pt x="21478" y="16828"/>
                    <a:pt x="21478" y="2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691934" y="1061079"/>
              <a:ext cx="208824" cy="56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45" fill="norm" stroke="1" extrusionOk="0">
                  <a:moveTo>
                    <a:pt x="16289" y="12204"/>
                  </a:moveTo>
                  <a:cubicBezTo>
                    <a:pt x="15416" y="11961"/>
                    <a:pt x="14543" y="11718"/>
                    <a:pt x="13561" y="11678"/>
                  </a:cubicBezTo>
                  <a:cubicBezTo>
                    <a:pt x="12580" y="11637"/>
                    <a:pt x="11489" y="11799"/>
                    <a:pt x="9416" y="12608"/>
                  </a:cubicBezTo>
                  <a:cubicBezTo>
                    <a:pt x="7343" y="13417"/>
                    <a:pt x="4289" y="14873"/>
                    <a:pt x="2543" y="16127"/>
                  </a:cubicBezTo>
                  <a:cubicBezTo>
                    <a:pt x="798" y="17381"/>
                    <a:pt x="361" y="18433"/>
                    <a:pt x="143" y="19161"/>
                  </a:cubicBezTo>
                  <a:cubicBezTo>
                    <a:pt x="-75" y="19889"/>
                    <a:pt x="-75" y="20294"/>
                    <a:pt x="361" y="20658"/>
                  </a:cubicBezTo>
                  <a:cubicBezTo>
                    <a:pt x="798" y="21022"/>
                    <a:pt x="1670" y="21345"/>
                    <a:pt x="2761" y="21426"/>
                  </a:cubicBezTo>
                  <a:cubicBezTo>
                    <a:pt x="3852" y="21507"/>
                    <a:pt x="5161" y="21345"/>
                    <a:pt x="7343" y="20536"/>
                  </a:cubicBezTo>
                  <a:cubicBezTo>
                    <a:pt x="9525" y="19727"/>
                    <a:pt x="12580" y="18271"/>
                    <a:pt x="14870" y="16127"/>
                  </a:cubicBezTo>
                  <a:cubicBezTo>
                    <a:pt x="17161" y="13983"/>
                    <a:pt x="18689" y="11152"/>
                    <a:pt x="19561" y="8523"/>
                  </a:cubicBezTo>
                  <a:cubicBezTo>
                    <a:pt x="20434" y="5894"/>
                    <a:pt x="20652" y="3467"/>
                    <a:pt x="20434" y="2091"/>
                  </a:cubicBezTo>
                  <a:cubicBezTo>
                    <a:pt x="20216" y="716"/>
                    <a:pt x="19561" y="392"/>
                    <a:pt x="18689" y="190"/>
                  </a:cubicBezTo>
                  <a:cubicBezTo>
                    <a:pt x="17816" y="-12"/>
                    <a:pt x="16725" y="-93"/>
                    <a:pt x="15961" y="150"/>
                  </a:cubicBezTo>
                  <a:cubicBezTo>
                    <a:pt x="15198" y="392"/>
                    <a:pt x="14761" y="959"/>
                    <a:pt x="14543" y="2819"/>
                  </a:cubicBezTo>
                  <a:cubicBezTo>
                    <a:pt x="14325" y="4680"/>
                    <a:pt x="14325" y="7835"/>
                    <a:pt x="14870" y="10464"/>
                  </a:cubicBezTo>
                  <a:cubicBezTo>
                    <a:pt x="15416" y="13094"/>
                    <a:pt x="16507" y="15197"/>
                    <a:pt x="17707" y="16694"/>
                  </a:cubicBezTo>
                  <a:cubicBezTo>
                    <a:pt x="18907" y="18190"/>
                    <a:pt x="20216" y="19080"/>
                    <a:pt x="21525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1924121" y="1212015"/>
              <a:ext cx="297437" cy="42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8" fill="norm" stroke="1" extrusionOk="0">
                  <a:moveTo>
                    <a:pt x="11336" y="3052"/>
                  </a:moveTo>
                  <a:cubicBezTo>
                    <a:pt x="10879" y="2303"/>
                    <a:pt x="10423" y="1555"/>
                    <a:pt x="9814" y="1127"/>
                  </a:cubicBezTo>
                  <a:cubicBezTo>
                    <a:pt x="9206" y="700"/>
                    <a:pt x="8445" y="593"/>
                    <a:pt x="7837" y="753"/>
                  </a:cubicBezTo>
                  <a:cubicBezTo>
                    <a:pt x="7229" y="913"/>
                    <a:pt x="6772" y="1341"/>
                    <a:pt x="5555" y="3105"/>
                  </a:cubicBezTo>
                  <a:cubicBezTo>
                    <a:pt x="4338" y="4870"/>
                    <a:pt x="2361" y="7971"/>
                    <a:pt x="1220" y="10644"/>
                  </a:cubicBezTo>
                  <a:cubicBezTo>
                    <a:pt x="79" y="13317"/>
                    <a:pt x="-225" y="15563"/>
                    <a:pt x="155" y="17274"/>
                  </a:cubicBezTo>
                  <a:cubicBezTo>
                    <a:pt x="536" y="18985"/>
                    <a:pt x="1600" y="20161"/>
                    <a:pt x="2893" y="20802"/>
                  </a:cubicBezTo>
                  <a:cubicBezTo>
                    <a:pt x="4186" y="21444"/>
                    <a:pt x="5707" y="21551"/>
                    <a:pt x="7837" y="20589"/>
                  </a:cubicBezTo>
                  <a:cubicBezTo>
                    <a:pt x="9967" y="19626"/>
                    <a:pt x="12705" y="17595"/>
                    <a:pt x="14530" y="14761"/>
                  </a:cubicBezTo>
                  <a:cubicBezTo>
                    <a:pt x="16355" y="11927"/>
                    <a:pt x="17268" y="8292"/>
                    <a:pt x="17496" y="5832"/>
                  </a:cubicBezTo>
                  <a:cubicBezTo>
                    <a:pt x="17724" y="3373"/>
                    <a:pt x="17268" y="2090"/>
                    <a:pt x="16127" y="1234"/>
                  </a:cubicBezTo>
                  <a:cubicBezTo>
                    <a:pt x="14986" y="379"/>
                    <a:pt x="13161" y="-49"/>
                    <a:pt x="11564" y="4"/>
                  </a:cubicBezTo>
                  <a:cubicBezTo>
                    <a:pt x="9967" y="58"/>
                    <a:pt x="8598" y="593"/>
                    <a:pt x="7305" y="1715"/>
                  </a:cubicBezTo>
                  <a:cubicBezTo>
                    <a:pt x="6012" y="2838"/>
                    <a:pt x="4795" y="4549"/>
                    <a:pt x="4110" y="5725"/>
                  </a:cubicBezTo>
                  <a:cubicBezTo>
                    <a:pt x="3426" y="6901"/>
                    <a:pt x="3274" y="7543"/>
                    <a:pt x="3502" y="8078"/>
                  </a:cubicBezTo>
                  <a:cubicBezTo>
                    <a:pt x="3730" y="8612"/>
                    <a:pt x="4338" y="9040"/>
                    <a:pt x="6468" y="9094"/>
                  </a:cubicBezTo>
                  <a:cubicBezTo>
                    <a:pt x="8598" y="9147"/>
                    <a:pt x="12248" y="8826"/>
                    <a:pt x="14986" y="8505"/>
                  </a:cubicBezTo>
                  <a:cubicBezTo>
                    <a:pt x="17724" y="8185"/>
                    <a:pt x="19550" y="7864"/>
                    <a:pt x="21375" y="7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1948507" y="1090395"/>
              <a:ext cx="34925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" y="15247"/>
                    <a:pt x="262" y="8894"/>
                    <a:pt x="655" y="5718"/>
                  </a:cubicBezTo>
                  <a:cubicBezTo>
                    <a:pt x="1047" y="2541"/>
                    <a:pt x="1702" y="2541"/>
                    <a:pt x="4385" y="1906"/>
                  </a:cubicBezTo>
                  <a:cubicBezTo>
                    <a:pt x="7069" y="1271"/>
                    <a:pt x="11782" y="0"/>
                    <a:pt x="14989" y="0"/>
                  </a:cubicBezTo>
                  <a:cubicBezTo>
                    <a:pt x="18196" y="0"/>
                    <a:pt x="19898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2243693" y="1016121"/>
              <a:ext cx="124641" cy="17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363" fill="norm" stroke="1" extrusionOk="0">
                  <a:moveTo>
                    <a:pt x="2671" y="2626"/>
                  </a:moveTo>
                  <a:cubicBezTo>
                    <a:pt x="1254" y="1845"/>
                    <a:pt x="-162" y="1064"/>
                    <a:pt x="15" y="544"/>
                  </a:cubicBezTo>
                  <a:cubicBezTo>
                    <a:pt x="192" y="23"/>
                    <a:pt x="1963" y="-237"/>
                    <a:pt x="4972" y="283"/>
                  </a:cubicBezTo>
                  <a:cubicBezTo>
                    <a:pt x="7982" y="804"/>
                    <a:pt x="12231" y="2105"/>
                    <a:pt x="15595" y="4057"/>
                  </a:cubicBezTo>
                  <a:cubicBezTo>
                    <a:pt x="18959" y="6009"/>
                    <a:pt x="21438" y="8611"/>
                    <a:pt x="20730" y="11604"/>
                  </a:cubicBezTo>
                  <a:cubicBezTo>
                    <a:pt x="20022" y="14597"/>
                    <a:pt x="16127" y="17980"/>
                    <a:pt x="12231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2019579" y="675556"/>
              <a:ext cx="189279" cy="19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67" fill="norm" stroke="1" extrusionOk="0">
                  <a:moveTo>
                    <a:pt x="5622" y="8958"/>
                  </a:moveTo>
                  <a:cubicBezTo>
                    <a:pt x="4422" y="12405"/>
                    <a:pt x="3222" y="15852"/>
                    <a:pt x="2262" y="18035"/>
                  </a:cubicBezTo>
                  <a:cubicBezTo>
                    <a:pt x="1302" y="20218"/>
                    <a:pt x="582" y="21137"/>
                    <a:pt x="222" y="20907"/>
                  </a:cubicBezTo>
                  <a:cubicBezTo>
                    <a:pt x="-138" y="20678"/>
                    <a:pt x="-138" y="19299"/>
                    <a:pt x="822" y="16656"/>
                  </a:cubicBezTo>
                  <a:cubicBezTo>
                    <a:pt x="1782" y="14014"/>
                    <a:pt x="3702" y="10107"/>
                    <a:pt x="5502" y="7235"/>
                  </a:cubicBezTo>
                  <a:cubicBezTo>
                    <a:pt x="7302" y="4363"/>
                    <a:pt x="8982" y="2524"/>
                    <a:pt x="10422" y="1376"/>
                  </a:cubicBezTo>
                  <a:cubicBezTo>
                    <a:pt x="11862" y="227"/>
                    <a:pt x="13062" y="-233"/>
                    <a:pt x="13902" y="112"/>
                  </a:cubicBezTo>
                  <a:cubicBezTo>
                    <a:pt x="14742" y="456"/>
                    <a:pt x="15222" y="1605"/>
                    <a:pt x="15702" y="4363"/>
                  </a:cubicBezTo>
                  <a:cubicBezTo>
                    <a:pt x="16182" y="7120"/>
                    <a:pt x="16662" y="11486"/>
                    <a:pt x="17622" y="14588"/>
                  </a:cubicBezTo>
                  <a:cubicBezTo>
                    <a:pt x="18582" y="17690"/>
                    <a:pt x="20022" y="19529"/>
                    <a:pt x="21462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3238028" y="1185414"/>
              <a:ext cx="126530" cy="50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18" fill="norm" stroke="1" extrusionOk="0">
                  <a:moveTo>
                    <a:pt x="6400" y="3430"/>
                  </a:moveTo>
                  <a:cubicBezTo>
                    <a:pt x="8200" y="2620"/>
                    <a:pt x="10000" y="1810"/>
                    <a:pt x="11800" y="1135"/>
                  </a:cubicBezTo>
                  <a:cubicBezTo>
                    <a:pt x="13600" y="460"/>
                    <a:pt x="15400" y="-80"/>
                    <a:pt x="15580" y="10"/>
                  </a:cubicBezTo>
                  <a:cubicBezTo>
                    <a:pt x="15760" y="100"/>
                    <a:pt x="14320" y="820"/>
                    <a:pt x="12160" y="2710"/>
                  </a:cubicBezTo>
                  <a:cubicBezTo>
                    <a:pt x="10000" y="4600"/>
                    <a:pt x="7120" y="7660"/>
                    <a:pt x="4960" y="10540"/>
                  </a:cubicBezTo>
                  <a:cubicBezTo>
                    <a:pt x="2800" y="13420"/>
                    <a:pt x="1360" y="16120"/>
                    <a:pt x="640" y="17695"/>
                  </a:cubicBezTo>
                  <a:cubicBezTo>
                    <a:pt x="-80" y="19270"/>
                    <a:pt x="-80" y="19720"/>
                    <a:pt x="100" y="20215"/>
                  </a:cubicBezTo>
                  <a:cubicBezTo>
                    <a:pt x="280" y="20710"/>
                    <a:pt x="640" y="21250"/>
                    <a:pt x="2800" y="21385"/>
                  </a:cubicBezTo>
                  <a:cubicBezTo>
                    <a:pt x="4960" y="21520"/>
                    <a:pt x="8920" y="21250"/>
                    <a:pt x="12340" y="20350"/>
                  </a:cubicBezTo>
                  <a:cubicBezTo>
                    <a:pt x="15760" y="19450"/>
                    <a:pt x="18640" y="17920"/>
                    <a:pt x="21520" y="16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3180407" y="1225862"/>
              <a:ext cx="381001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80"/>
                  </a:moveTo>
                  <a:cubicBezTo>
                    <a:pt x="1680" y="11363"/>
                    <a:pt x="3360" y="10646"/>
                    <a:pt x="5760" y="9674"/>
                  </a:cubicBezTo>
                  <a:cubicBezTo>
                    <a:pt x="8160" y="8701"/>
                    <a:pt x="11280" y="7473"/>
                    <a:pt x="13320" y="5989"/>
                  </a:cubicBezTo>
                  <a:cubicBezTo>
                    <a:pt x="15360" y="4504"/>
                    <a:pt x="16320" y="2764"/>
                    <a:pt x="16740" y="1638"/>
                  </a:cubicBezTo>
                  <a:cubicBezTo>
                    <a:pt x="17160" y="512"/>
                    <a:pt x="17040" y="0"/>
                    <a:pt x="16740" y="0"/>
                  </a:cubicBezTo>
                  <a:cubicBezTo>
                    <a:pt x="16440" y="0"/>
                    <a:pt x="15960" y="512"/>
                    <a:pt x="15480" y="2201"/>
                  </a:cubicBezTo>
                  <a:cubicBezTo>
                    <a:pt x="15000" y="3890"/>
                    <a:pt x="14520" y="6756"/>
                    <a:pt x="14100" y="9879"/>
                  </a:cubicBezTo>
                  <a:cubicBezTo>
                    <a:pt x="13680" y="13001"/>
                    <a:pt x="13320" y="16379"/>
                    <a:pt x="13140" y="18324"/>
                  </a:cubicBezTo>
                  <a:cubicBezTo>
                    <a:pt x="12960" y="20269"/>
                    <a:pt x="12960" y="20781"/>
                    <a:pt x="12900" y="20781"/>
                  </a:cubicBezTo>
                  <a:cubicBezTo>
                    <a:pt x="12840" y="20781"/>
                    <a:pt x="12720" y="20269"/>
                    <a:pt x="13260" y="18990"/>
                  </a:cubicBezTo>
                  <a:cubicBezTo>
                    <a:pt x="13800" y="17710"/>
                    <a:pt x="15000" y="15663"/>
                    <a:pt x="15900" y="14485"/>
                  </a:cubicBezTo>
                  <a:cubicBezTo>
                    <a:pt x="16800" y="13308"/>
                    <a:pt x="17400" y="13001"/>
                    <a:pt x="18060" y="12847"/>
                  </a:cubicBezTo>
                  <a:cubicBezTo>
                    <a:pt x="18720" y="12694"/>
                    <a:pt x="19440" y="12694"/>
                    <a:pt x="19920" y="13410"/>
                  </a:cubicBezTo>
                  <a:cubicBezTo>
                    <a:pt x="20400" y="14127"/>
                    <a:pt x="20640" y="15560"/>
                    <a:pt x="20880" y="17045"/>
                  </a:cubicBezTo>
                  <a:cubicBezTo>
                    <a:pt x="21120" y="18529"/>
                    <a:pt x="21360" y="200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3588396" y="1199785"/>
              <a:ext cx="322262" cy="45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90" fill="norm" stroke="1" extrusionOk="0">
                  <a:moveTo>
                    <a:pt x="7941" y="16996"/>
                  </a:moveTo>
                  <a:cubicBezTo>
                    <a:pt x="8082" y="16404"/>
                    <a:pt x="8223" y="15812"/>
                    <a:pt x="7870" y="15467"/>
                  </a:cubicBezTo>
                  <a:cubicBezTo>
                    <a:pt x="7518" y="15122"/>
                    <a:pt x="6670" y="15023"/>
                    <a:pt x="5541" y="15368"/>
                  </a:cubicBezTo>
                  <a:cubicBezTo>
                    <a:pt x="4412" y="15713"/>
                    <a:pt x="3000" y="16502"/>
                    <a:pt x="2012" y="17193"/>
                  </a:cubicBezTo>
                  <a:cubicBezTo>
                    <a:pt x="1023" y="17883"/>
                    <a:pt x="459" y="18475"/>
                    <a:pt x="176" y="19018"/>
                  </a:cubicBezTo>
                  <a:cubicBezTo>
                    <a:pt x="-106" y="19560"/>
                    <a:pt x="-106" y="20053"/>
                    <a:pt x="600" y="20300"/>
                  </a:cubicBezTo>
                  <a:cubicBezTo>
                    <a:pt x="1306" y="20546"/>
                    <a:pt x="2718" y="20546"/>
                    <a:pt x="4059" y="20201"/>
                  </a:cubicBezTo>
                  <a:cubicBezTo>
                    <a:pt x="5400" y="19856"/>
                    <a:pt x="6670" y="19166"/>
                    <a:pt x="7588" y="18574"/>
                  </a:cubicBezTo>
                  <a:cubicBezTo>
                    <a:pt x="8506" y="17982"/>
                    <a:pt x="9070" y="17489"/>
                    <a:pt x="9282" y="17538"/>
                  </a:cubicBezTo>
                  <a:cubicBezTo>
                    <a:pt x="9494" y="17587"/>
                    <a:pt x="9353" y="18179"/>
                    <a:pt x="9494" y="18672"/>
                  </a:cubicBezTo>
                  <a:cubicBezTo>
                    <a:pt x="9635" y="19166"/>
                    <a:pt x="10059" y="19560"/>
                    <a:pt x="10623" y="19708"/>
                  </a:cubicBezTo>
                  <a:cubicBezTo>
                    <a:pt x="11188" y="19856"/>
                    <a:pt x="11894" y="19757"/>
                    <a:pt x="13023" y="18771"/>
                  </a:cubicBezTo>
                  <a:cubicBezTo>
                    <a:pt x="14153" y="17785"/>
                    <a:pt x="15706" y="15911"/>
                    <a:pt x="16976" y="13593"/>
                  </a:cubicBezTo>
                  <a:cubicBezTo>
                    <a:pt x="18247" y="11275"/>
                    <a:pt x="19235" y="8513"/>
                    <a:pt x="19870" y="6492"/>
                  </a:cubicBezTo>
                  <a:cubicBezTo>
                    <a:pt x="20506" y="4470"/>
                    <a:pt x="20788" y="3187"/>
                    <a:pt x="20929" y="2152"/>
                  </a:cubicBezTo>
                  <a:cubicBezTo>
                    <a:pt x="21070" y="1116"/>
                    <a:pt x="21070" y="327"/>
                    <a:pt x="20718" y="81"/>
                  </a:cubicBezTo>
                  <a:cubicBezTo>
                    <a:pt x="20365" y="-166"/>
                    <a:pt x="19659" y="130"/>
                    <a:pt x="18812" y="1264"/>
                  </a:cubicBezTo>
                  <a:cubicBezTo>
                    <a:pt x="17965" y="2398"/>
                    <a:pt x="16976" y="4371"/>
                    <a:pt x="16412" y="7231"/>
                  </a:cubicBezTo>
                  <a:cubicBezTo>
                    <a:pt x="15847" y="10092"/>
                    <a:pt x="15706" y="13839"/>
                    <a:pt x="15635" y="16256"/>
                  </a:cubicBezTo>
                  <a:cubicBezTo>
                    <a:pt x="15565" y="18672"/>
                    <a:pt x="15565" y="19757"/>
                    <a:pt x="15847" y="20448"/>
                  </a:cubicBezTo>
                  <a:cubicBezTo>
                    <a:pt x="16129" y="21138"/>
                    <a:pt x="16694" y="21434"/>
                    <a:pt x="17612" y="21385"/>
                  </a:cubicBezTo>
                  <a:cubicBezTo>
                    <a:pt x="18529" y="21335"/>
                    <a:pt x="19800" y="20941"/>
                    <a:pt x="20506" y="20250"/>
                  </a:cubicBezTo>
                  <a:cubicBezTo>
                    <a:pt x="21212" y="19560"/>
                    <a:pt x="21353" y="18574"/>
                    <a:pt x="21494" y="17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3778305" y="1437529"/>
              <a:ext cx="18950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3487" y="21600"/>
                  </a:moveTo>
                  <a:cubicBezTo>
                    <a:pt x="1807" y="21600"/>
                    <a:pt x="127" y="21600"/>
                    <a:pt x="7" y="20880"/>
                  </a:cubicBezTo>
                  <a:cubicBezTo>
                    <a:pt x="-113" y="20160"/>
                    <a:pt x="1327" y="18720"/>
                    <a:pt x="5167" y="15120"/>
                  </a:cubicBezTo>
                  <a:cubicBezTo>
                    <a:pt x="9007" y="11520"/>
                    <a:pt x="15247" y="576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4615507" y="1387184"/>
              <a:ext cx="241301" cy="19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8223"/>
                  </a:moveTo>
                  <a:cubicBezTo>
                    <a:pt x="189" y="11900"/>
                    <a:pt x="379" y="15576"/>
                    <a:pt x="853" y="15002"/>
                  </a:cubicBezTo>
                  <a:cubicBezTo>
                    <a:pt x="1326" y="14427"/>
                    <a:pt x="2084" y="9602"/>
                    <a:pt x="2842" y="6500"/>
                  </a:cubicBezTo>
                  <a:cubicBezTo>
                    <a:pt x="3600" y="3398"/>
                    <a:pt x="4358" y="2019"/>
                    <a:pt x="5211" y="1100"/>
                  </a:cubicBezTo>
                  <a:cubicBezTo>
                    <a:pt x="6063" y="181"/>
                    <a:pt x="7011" y="-279"/>
                    <a:pt x="7674" y="181"/>
                  </a:cubicBezTo>
                  <a:cubicBezTo>
                    <a:pt x="8337" y="640"/>
                    <a:pt x="8716" y="2019"/>
                    <a:pt x="9000" y="3972"/>
                  </a:cubicBezTo>
                  <a:cubicBezTo>
                    <a:pt x="9284" y="5925"/>
                    <a:pt x="9474" y="8453"/>
                    <a:pt x="9568" y="10751"/>
                  </a:cubicBezTo>
                  <a:cubicBezTo>
                    <a:pt x="9663" y="13049"/>
                    <a:pt x="9663" y="15117"/>
                    <a:pt x="9663" y="15576"/>
                  </a:cubicBezTo>
                  <a:cubicBezTo>
                    <a:pt x="9663" y="16036"/>
                    <a:pt x="9663" y="14887"/>
                    <a:pt x="10421" y="12359"/>
                  </a:cubicBezTo>
                  <a:cubicBezTo>
                    <a:pt x="11179" y="9832"/>
                    <a:pt x="12695" y="5925"/>
                    <a:pt x="13832" y="3627"/>
                  </a:cubicBezTo>
                  <a:cubicBezTo>
                    <a:pt x="14968" y="1330"/>
                    <a:pt x="15726" y="640"/>
                    <a:pt x="16579" y="410"/>
                  </a:cubicBezTo>
                  <a:cubicBezTo>
                    <a:pt x="17432" y="181"/>
                    <a:pt x="18379" y="410"/>
                    <a:pt x="19137" y="2823"/>
                  </a:cubicBezTo>
                  <a:cubicBezTo>
                    <a:pt x="19895" y="5236"/>
                    <a:pt x="20463" y="9832"/>
                    <a:pt x="20842" y="13278"/>
                  </a:cubicBezTo>
                  <a:cubicBezTo>
                    <a:pt x="21221" y="16725"/>
                    <a:pt x="21411" y="19023"/>
                    <a:pt x="2160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4905218" y="1385378"/>
              <a:ext cx="161140" cy="16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708" fill="norm" stroke="1" extrusionOk="0">
                  <a:moveTo>
                    <a:pt x="12940" y="9535"/>
                  </a:moveTo>
                  <a:cubicBezTo>
                    <a:pt x="13221" y="7974"/>
                    <a:pt x="13501" y="6412"/>
                    <a:pt x="13501" y="4721"/>
                  </a:cubicBezTo>
                  <a:cubicBezTo>
                    <a:pt x="13501" y="3029"/>
                    <a:pt x="13221" y="1207"/>
                    <a:pt x="12379" y="427"/>
                  </a:cubicBezTo>
                  <a:cubicBezTo>
                    <a:pt x="11538" y="-354"/>
                    <a:pt x="10135" y="-94"/>
                    <a:pt x="8031" y="1468"/>
                  </a:cubicBezTo>
                  <a:cubicBezTo>
                    <a:pt x="5927" y="3029"/>
                    <a:pt x="3122" y="5892"/>
                    <a:pt x="1579" y="9145"/>
                  </a:cubicBezTo>
                  <a:cubicBezTo>
                    <a:pt x="37" y="12398"/>
                    <a:pt x="-244" y="16041"/>
                    <a:pt x="177" y="18253"/>
                  </a:cubicBezTo>
                  <a:cubicBezTo>
                    <a:pt x="598" y="20465"/>
                    <a:pt x="1720" y="21246"/>
                    <a:pt x="3964" y="20335"/>
                  </a:cubicBezTo>
                  <a:cubicBezTo>
                    <a:pt x="6208" y="19424"/>
                    <a:pt x="9574" y="16822"/>
                    <a:pt x="11678" y="14740"/>
                  </a:cubicBezTo>
                  <a:cubicBezTo>
                    <a:pt x="13782" y="12658"/>
                    <a:pt x="14624" y="11097"/>
                    <a:pt x="15044" y="10966"/>
                  </a:cubicBezTo>
                  <a:cubicBezTo>
                    <a:pt x="15465" y="10836"/>
                    <a:pt x="15465" y="12138"/>
                    <a:pt x="16447" y="13959"/>
                  </a:cubicBezTo>
                  <a:cubicBezTo>
                    <a:pt x="17429" y="15781"/>
                    <a:pt x="19392" y="18123"/>
                    <a:pt x="21356" y="2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5104457" y="1424829"/>
              <a:ext cx="146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5236"/>
                    <a:pt x="11270" y="10473"/>
                    <a:pt x="14870" y="14073"/>
                  </a:cubicBezTo>
                  <a:cubicBezTo>
                    <a:pt x="18470" y="17673"/>
                    <a:pt x="20035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5155257" y="1436515"/>
              <a:ext cx="88901" cy="22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21600" y="3730"/>
                  </a:moveTo>
                  <a:cubicBezTo>
                    <a:pt x="20571" y="2115"/>
                    <a:pt x="19543" y="500"/>
                    <a:pt x="18257" y="97"/>
                  </a:cubicBezTo>
                  <a:cubicBezTo>
                    <a:pt x="16971" y="-307"/>
                    <a:pt x="15429" y="500"/>
                    <a:pt x="12343" y="3529"/>
                  </a:cubicBezTo>
                  <a:cubicBezTo>
                    <a:pt x="9257" y="6557"/>
                    <a:pt x="4629" y="11805"/>
                    <a:pt x="2314" y="15136"/>
                  </a:cubicBezTo>
                  <a:cubicBezTo>
                    <a:pt x="0" y="18467"/>
                    <a:pt x="0" y="19880"/>
                    <a:pt x="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5263207" y="1481979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68"/>
                    <a:pt x="12960" y="8337"/>
                    <a:pt x="9360" y="11937"/>
                  </a:cubicBezTo>
                  <a:cubicBezTo>
                    <a:pt x="5760" y="15537"/>
                    <a:pt x="2880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5301307" y="136767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5378302" y="1432914"/>
              <a:ext cx="189706" cy="16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71" fill="norm" stroke="1" extrusionOk="0">
                  <a:moveTo>
                    <a:pt x="630" y="4525"/>
                  </a:moveTo>
                  <a:cubicBezTo>
                    <a:pt x="870" y="9267"/>
                    <a:pt x="1110" y="14008"/>
                    <a:pt x="990" y="17038"/>
                  </a:cubicBezTo>
                  <a:cubicBezTo>
                    <a:pt x="870" y="20067"/>
                    <a:pt x="390" y="21384"/>
                    <a:pt x="150" y="20857"/>
                  </a:cubicBezTo>
                  <a:cubicBezTo>
                    <a:pt x="-90" y="20330"/>
                    <a:pt x="-90" y="17960"/>
                    <a:pt x="510" y="14799"/>
                  </a:cubicBezTo>
                  <a:cubicBezTo>
                    <a:pt x="1110" y="11638"/>
                    <a:pt x="2310" y="7686"/>
                    <a:pt x="3270" y="5184"/>
                  </a:cubicBezTo>
                  <a:cubicBezTo>
                    <a:pt x="4230" y="2682"/>
                    <a:pt x="4950" y="1628"/>
                    <a:pt x="5790" y="1496"/>
                  </a:cubicBezTo>
                  <a:cubicBezTo>
                    <a:pt x="6630" y="1364"/>
                    <a:pt x="7590" y="2155"/>
                    <a:pt x="8310" y="4789"/>
                  </a:cubicBezTo>
                  <a:cubicBezTo>
                    <a:pt x="9030" y="7423"/>
                    <a:pt x="9510" y="11901"/>
                    <a:pt x="9750" y="14799"/>
                  </a:cubicBezTo>
                  <a:cubicBezTo>
                    <a:pt x="9990" y="17696"/>
                    <a:pt x="9990" y="19013"/>
                    <a:pt x="10230" y="19013"/>
                  </a:cubicBezTo>
                  <a:cubicBezTo>
                    <a:pt x="10470" y="19013"/>
                    <a:pt x="10950" y="17696"/>
                    <a:pt x="12150" y="14535"/>
                  </a:cubicBezTo>
                  <a:cubicBezTo>
                    <a:pt x="13350" y="11374"/>
                    <a:pt x="15270" y="6369"/>
                    <a:pt x="16830" y="3472"/>
                  </a:cubicBezTo>
                  <a:cubicBezTo>
                    <a:pt x="18390" y="574"/>
                    <a:pt x="19590" y="-216"/>
                    <a:pt x="20310" y="47"/>
                  </a:cubicBezTo>
                  <a:cubicBezTo>
                    <a:pt x="21030" y="311"/>
                    <a:pt x="21270" y="1628"/>
                    <a:pt x="21390" y="4789"/>
                  </a:cubicBezTo>
                  <a:cubicBezTo>
                    <a:pt x="21510" y="7950"/>
                    <a:pt x="21510" y="12955"/>
                    <a:pt x="21510" y="17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5637857" y="1462929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5656272" y="1367679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5673327" y="1438851"/>
              <a:ext cx="184339" cy="44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38" fill="norm" stroke="1" extrusionOk="0">
                  <a:moveTo>
                    <a:pt x="3178" y="1458"/>
                  </a:moveTo>
                  <a:cubicBezTo>
                    <a:pt x="7738" y="951"/>
                    <a:pt x="12298" y="444"/>
                    <a:pt x="15298" y="191"/>
                  </a:cubicBezTo>
                  <a:cubicBezTo>
                    <a:pt x="18298" y="-63"/>
                    <a:pt x="19738" y="-63"/>
                    <a:pt x="20458" y="191"/>
                  </a:cubicBezTo>
                  <a:cubicBezTo>
                    <a:pt x="21178" y="444"/>
                    <a:pt x="21178" y="951"/>
                    <a:pt x="19258" y="1762"/>
                  </a:cubicBezTo>
                  <a:cubicBezTo>
                    <a:pt x="17338" y="2574"/>
                    <a:pt x="13498" y="3689"/>
                    <a:pt x="11218" y="4450"/>
                  </a:cubicBezTo>
                  <a:cubicBezTo>
                    <a:pt x="8938" y="5210"/>
                    <a:pt x="8218" y="5616"/>
                    <a:pt x="8578" y="6630"/>
                  </a:cubicBezTo>
                  <a:cubicBezTo>
                    <a:pt x="8938" y="7644"/>
                    <a:pt x="10378" y="9267"/>
                    <a:pt x="11818" y="10889"/>
                  </a:cubicBezTo>
                  <a:cubicBezTo>
                    <a:pt x="13258" y="12512"/>
                    <a:pt x="14698" y="14134"/>
                    <a:pt x="15058" y="15706"/>
                  </a:cubicBezTo>
                  <a:cubicBezTo>
                    <a:pt x="15418" y="17278"/>
                    <a:pt x="14698" y="18799"/>
                    <a:pt x="13738" y="19762"/>
                  </a:cubicBezTo>
                  <a:cubicBezTo>
                    <a:pt x="12778" y="20726"/>
                    <a:pt x="11578" y="21131"/>
                    <a:pt x="10138" y="21334"/>
                  </a:cubicBezTo>
                  <a:cubicBezTo>
                    <a:pt x="8698" y="21537"/>
                    <a:pt x="7018" y="21537"/>
                    <a:pt x="5098" y="20472"/>
                  </a:cubicBezTo>
                  <a:cubicBezTo>
                    <a:pt x="3178" y="19407"/>
                    <a:pt x="1018" y="17278"/>
                    <a:pt x="298" y="15706"/>
                  </a:cubicBezTo>
                  <a:cubicBezTo>
                    <a:pt x="-422" y="14134"/>
                    <a:pt x="298" y="13120"/>
                    <a:pt x="1018" y="12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5848730" y="1431183"/>
              <a:ext cx="261186" cy="21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86" fill="norm" stroke="1" extrusionOk="0">
                  <a:moveTo>
                    <a:pt x="2484" y="5133"/>
                  </a:moveTo>
                  <a:cubicBezTo>
                    <a:pt x="1620" y="4919"/>
                    <a:pt x="756" y="4705"/>
                    <a:pt x="324" y="5346"/>
                  </a:cubicBezTo>
                  <a:cubicBezTo>
                    <a:pt x="-108" y="5988"/>
                    <a:pt x="-108" y="7485"/>
                    <a:pt x="324" y="8447"/>
                  </a:cubicBezTo>
                  <a:cubicBezTo>
                    <a:pt x="756" y="9410"/>
                    <a:pt x="1620" y="9837"/>
                    <a:pt x="2830" y="9731"/>
                  </a:cubicBezTo>
                  <a:cubicBezTo>
                    <a:pt x="4039" y="9624"/>
                    <a:pt x="5594" y="8982"/>
                    <a:pt x="6545" y="8127"/>
                  </a:cubicBezTo>
                  <a:cubicBezTo>
                    <a:pt x="7495" y="7271"/>
                    <a:pt x="7841" y="6202"/>
                    <a:pt x="7668" y="5346"/>
                  </a:cubicBezTo>
                  <a:cubicBezTo>
                    <a:pt x="7495" y="4491"/>
                    <a:pt x="6804" y="3849"/>
                    <a:pt x="5940" y="3742"/>
                  </a:cubicBezTo>
                  <a:cubicBezTo>
                    <a:pt x="5076" y="3636"/>
                    <a:pt x="4039" y="4063"/>
                    <a:pt x="3089" y="5239"/>
                  </a:cubicBezTo>
                  <a:cubicBezTo>
                    <a:pt x="2138" y="6416"/>
                    <a:pt x="1274" y="8340"/>
                    <a:pt x="1102" y="10372"/>
                  </a:cubicBezTo>
                  <a:cubicBezTo>
                    <a:pt x="929" y="12404"/>
                    <a:pt x="1447" y="14542"/>
                    <a:pt x="2830" y="15719"/>
                  </a:cubicBezTo>
                  <a:cubicBezTo>
                    <a:pt x="4212" y="16895"/>
                    <a:pt x="6458" y="17109"/>
                    <a:pt x="9223" y="15077"/>
                  </a:cubicBezTo>
                  <a:cubicBezTo>
                    <a:pt x="11988" y="13045"/>
                    <a:pt x="15271" y="8768"/>
                    <a:pt x="16913" y="5988"/>
                  </a:cubicBezTo>
                  <a:cubicBezTo>
                    <a:pt x="18554" y="3208"/>
                    <a:pt x="18554" y="1925"/>
                    <a:pt x="18036" y="1069"/>
                  </a:cubicBezTo>
                  <a:cubicBezTo>
                    <a:pt x="17518" y="214"/>
                    <a:pt x="16481" y="-214"/>
                    <a:pt x="15790" y="107"/>
                  </a:cubicBezTo>
                  <a:cubicBezTo>
                    <a:pt x="15098" y="428"/>
                    <a:pt x="14753" y="1497"/>
                    <a:pt x="15185" y="3101"/>
                  </a:cubicBezTo>
                  <a:cubicBezTo>
                    <a:pt x="15617" y="4705"/>
                    <a:pt x="16826" y="6843"/>
                    <a:pt x="17950" y="9089"/>
                  </a:cubicBezTo>
                  <a:cubicBezTo>
                    <a:pt x="19073" y="11335"/>
                    <a:pt x="20110" y="13687"/>
                    <a:pt x="20714" y="15612"/>
                  </a:cubicBezTo>
                  <a:cubicBezTo>
                    <a:pt x="21319" y="17536"/>
                    <a:pt x="21492" y="19034"/>
                    <a:pt x="21146" y="19996"/>
                  </a:cubicBezTo>
                  <a:cubicBezTo>
                    <a:pt x="20801" y="20958"/>
                    <a:pt x="19937" y="21386"/>
                    <a:pt x="18900" y="21386"/>
                  </a:cubicBezTo>
                  <a:cubicBezTo>
                    <a:pt x="17863" y="21386"/>
                    <a:pt x="16654" y="20958"/>
                    <a:pt x="15444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6869757" y="1117251"/>
              <a:ext cx="217961" cy="59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47" fill="norm" stroke="1" extrusionOk="0">
                  <a:moveTo>
                    <a:pt x="5554" y="8201"/>
                  </a:moveTo>
                  <a:cubicBezTo>
                    <a:pt x="4937" y="10824"/>
                    <a:pt x="4320" y="13447"/>
                    <a:pt x="3909" y="15491"/>
                  </a:cubicBezTo>
                  <a:cubicBezTo>
                    <a:pt x="3497" y="17536"/>
                    <a:pt x="3291" y="19001"/>
                    <a:pt x="3086" y="20004"/>
                  </a:cubicBezTo>
                  <a:cubicBezTo>
                    <a:pt x="2880" y="21007"/>
                    <a:pt x="2674" y="21547"/>
                    <a:pt x="2571" y="21547"/>
                  </a:cubicBezTo>
                  <a:cubicBezTo>
                    <a:pt x="2469" y="21547"/>
                    <a:pt x="2469" y="21007"/>
                    <a:pt x="2366" y="19194"/>
                  </a:cubicBezTo>
                  <a:cubicBezTo>
                    <a:pt x="2263" y="17381"/>
                    <a:pt x="2057" y="14296"/>
                    <a:pt x="2160" y="11634"/>
                  </a:cubicBezTo>
                  <a:cubicBezTo>
                    <a:pt x="2263" y="8973"/>
                    <a:pt x="2674" y="6736"/>
                    <a:pt x="3497" y="4961"/>
                  </a:cubicBezTo>
                  <a:cubicBezTo>
                    <a:pt x="4320" y="3187"/>
                    <a:pt x="5554" y="1876"/>
                    <a:pt x="6583" y="1104"/>
                  </a:cubicBezTo>
                  <a:cubicBezTo>
                    <a:pt x="7611" y="333"/>
                    <a:pt x="8434" y="101"/>
                    <a:pt x="9463" y="24"/>
                  </a:cubicBezTo>
                  <a:cubicBezTo>
                    <a:pt x="10491" y="-53"/>
                    <a:pt x="11726" y="24"/>
                    <a:pt x="13783" y="718"/>
                  </a:cubicBezTo>
                  <a:cubicBezTo>
                    <a:pt x="15840" y="1413"/>
                    <a:pt x="18720" y="2724"/>
                    <a:pt x="20160" y="4267"/>
                  </a:cubicBezTo>
                  <a:cubicBezTo>
                    <a:pt x="21600" y="5810"/>
                    <a:pt x="21600" y="7584"/>
                    <a:pt x="19646" y="8896"/>
                  </a:cubicBezTo>
                  <a:cubicBezTo>
                    <a:pt x="17691" y="10207"/>
                    <a:pt x="13783" y="11056"/>
                    <a:pt x="10183" y="11364"/>
                  </a:cubicBezTo>
                  <a:cubicBezTo>
                    <a:pt x="6583" y="11673"/>
                    <a:pt x="3291" y="11441"/>
                    <a:pt x="0" y="1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7047557" y="1418479"/>
              <a:ext cx="177801" cy="25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7316"/>
                  </a:moveTo>
                  <a:cubicBezTo>
                    <a:pt x="0" y="6445"/>
                    <a:pt x="0" y="5574"/>
                    <a:pt x="0" y="4703"/>
                  </a:cubicBezTo>
                  <a:cubicBezTo>
                    <a:pt x="0" y="3832"/>
                    <a:pt x="0" y="2961"/>
                    <a:pt x="1929" y="3048"/>
                  </a:cubicBezTo>
                  <a:cubicBezTo>
                    <a:pt x="3857" y="3135"/>
                    <a:pt x="7714" y="4181"/>
                    <a:pt x="9900" y="6881"/>
                  </a:cubicBezTo>
                  <a:cubicBezTo>
                    <a:pt x="12086" y="9581"/>
                    <a:pt x="12600" y="13935"/>
                    <a:pt x="12471" y="16548"/>
                  </a:cubicBezTo>
                  <a:cubicBezTo>
                    <a:pt x="12343" y="19161"/>
                    <a:pt x="11571" y="20032"/>
                    <a:pt x="10543" y="20642"/>
                  </a:cubicBezTo>
                  <a:cubicBezTo>
                    <a:pt x="9514" y="21252"/>
                    <a:pt x="8229" y="21600"/>
                    <a:pt x="7329" y="21165"/>
                  </a:cubicBezTo>
                  <a:cubicBezTo>
                    <a:pt x="6429" y="20729"/>
                    <a:pt x="5914" y="19510"/>
                    <a:pt x="6171" y="17158"/>
                  </a:cubicBezTo>
                  <a:cubicBezTo>
                    <a:pt x="6429" y="14806"/>
                    <a:pt x="7457" y="11323"/>
                    <a:pt x="10157" y="8274"/>
                  </a:cubicBezTo>
                  <a:cubicBezTo>
                    <a:pt x="12857" y="5226"/>
                    <a:pt x="17229" y="26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7361079" y="1216493"/>
              <a:ext cx="188129" cy="48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16" fill="norm" stroke="1" extrusionOk="0">
                  <a:moveTo>
                    <a:pt x="21097" y="2191"/>
                  </a:moveTo>
                  <a:cubicBezTo>
                    <a:pt x="21097" y="1536"/>
                    <a:pt x="21097" y="882"/>
                    <a:pt x="20504" y="461"/>
                  </a:cubicBezTo>
                  <a:cubicBezTo>
                    <a:pt x="19910" y="40"/>
                    <a:pt x="18723" y="-147"/>
                    <a:pt x="16824" y="134"/>
                  </a:cubicBezTo>
                  <a:cubicBezTo>
                    <a:pt x="14926" y="414"/>
                    <a:pt x="12315" y="1162"/>
                    <a:pt x="9466" y="3126"/>
                  </a:cubicBezTo>
                  <a:cubicBezTo>
                    <a:pt x="6618" y="5089"/>
                    <a:pt x="3532" y="8269"/>
                    <a:pt x="1752" y="11214"/>
                  </a:cubicBezTo>
                  <a:cubicBezTo>
                    <a:pt x="-28" y="14159"/>
                    <a:pt x="-503" y="16871"/>
                    <a:pt x="565" y="18601"/>
                  </a:cubicBezTo>
                  <a:cubicBezTo>
                    <a:pt x="1633" y="20331"/>
                    <a:pt x="4244" y="21079"/>
                    <a:pt x="7093" y="21266"/>
                  </a:cubicBezTo>
                  <a:cubicBezTo>
                    <a:pt x="9941" y="21453"/>
                    <a:pt x="13027" y="21079"/>
                    <a:pt x="16112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7644457" y="1291479"/>
              <a:ext cx="19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27"/>
                    <a:pt x="12000" y="8054"/>
                    <a:pt x="8400" y="11654"/>
                  </a:cubicBezTo>
                  <a:cubicBezTo>
                    <a:pt x="4800" y="15254"/>
                    <a:pt x="2400" y="18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7642564" y="1268460"/>
              <a:ext cx="301451" cy="38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31" fill="norm" stroke="1" extrusionOk="0">
                  <a:moveTo>
                    <a:pt x="132" y="2346"/>
                  </a:moveTo>
                  <a:cubicBezTo>
                    <a:pt x="-15" y="1519"/>
                    <a:pt x="-162" y="693"/>
                    <a:pt x="426" y="280"/>
                  </a:cubicBezTo>
                  <a:cubicBezTo>
                    <a:pt x="1014" y="-133"/>
                    <a:pt x="2336" y="-133"/>
                    <a:pt x="4540" y="575"/>
                  </a:cubicBezTo>
                  <a:cubicBezTo>
                    <a:pt x="6744" y="1283"/>
                    <a:pt x="9830" y="2700"/>
                    <a:pt x="12842" y="4411"/>
                  </a:cubicBezTo>
                  <a:cubicBezTo>
                    <a:pt x="15854" y="6123"/>
                    <a:pt x="18793" y="8129"/>
                    <a:pt x="20116" y="10077"/>
                  </a:cubicBezTo>
                  <a:cubicBezTo>
                    <a:pt x="21438" y="12024"/>
                    <a:pt x="21144" y="13913"/>
                    <a:pt x="19234" y="15624"/>
                  </a:cubicBezTo>
                  <a:cubicBezTo>
                    <a:pt x="17324" y="17336"/>
                    <a:pt x="13797" y="18870"/>
                    <a:pt x="10858" y="19815"/>
                  </a:cubicBezTo>
                  <a:cubicBezTo>
                    <a:pt x="7920" y="20759"/>
                    <a:pt x="5569" y="21113"/>
                    <a:pt x="4026" y="21290"/>
                  </a:cubicBezTo>
                  <a:cubicBezTo>
                    <a:pt x="2483" y="21467"/>
                    <a:pt x="1748" y="21467"/>
                    <a:pt x="1895" y="21349"/>
                  </a:cubicBezTo>
                  <a:cubicBezTo>
                    <a:pt x="2042" y="21231"/>
                    <a:pt x="3071" y="20995"/>
                    <a:pt x="4099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7911157" y="1226482"/>
              <a:ext cx="199438" cy="54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93" fill="norm" stroke="1" extrusionOk="0">
                  <a:moveTo>
                    <a:pt x="4725" y="59"/>
                  </a:moveTo>
                  <a:cubicBezTo>
                    <a:pt x="6750" y="-24"/>
                    <a:pt x="8775" y="-107"/>
                    <a:pt x="10687" y="475"/>
                  </a:cubicBezTo>
                  <a:cubicBezTo>
                    <a:pt x="12600" y="1056"/>
                    <a:pt x="14400" y="2302"/>
                    <a:pt x="16200" y="4213"/>
                  </a:cubicBezTo>
                  <a:cubicBezTo>
                    <a:pt x="18000" y="6124"/>
                    <a:pt x="19800" y="8699"/>
                    <a:pt x="20700" y="11191"/>
                  </a:cubicBezTo>
                  <a:cubicBezTo>
                    <a:pt x="21600" y="13684"/>
                    <a:pt x="21600" y="16093"/>
                    <a:pt x="18000" y="17796"/>
                  </a:cubicBezTo>
                  <a:cubicBezTo>
                    <a:pt x="14400" y="19499"/>
                    <a:pt x="7200" y="20496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595957" y="2764068"/>
              <a:ext cx="199396" cy="66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50" fill="norm" stroke="1" extrusionOk="0">
                  <a:moveTo>
                    <a:pt x="2700" y="6830"/>
                  </a:moveTo>
                  <a:cubicBezTo>
                    <a:pt x="2700" y="9237"/>
                    <a:pt x="2700" y="11645"/>
                    <a:pt x="2925" y="13915"/>
                  </a:cubicBezTo>
                  <a:cubicBezTo>
                    <a:pt x="3150" y="16185"/>
                    <a:pt x="3600" y="18318"/>
                    <a:pt x="3825" y="19625"/>
                  </a:cubicBezTo>
                  <a:cubicBezTo>
                    <a:pt x="4050" y="20932"/>
                    <a:pt x="4050" y="21413"/>
                    <a:pt x="3938" y="21448"/>
                  </a:cubicBezTo>
                  <a:cubicBezTo>
                    <a:pt x="3825" y="21482"/>
                    <a:pt x="3600" y="21069"/>
                    <a:pt x="3150" y="19762"/>
                  </a:cubicBezTo>
                  <a:cubicBezTo>
                    <a:pt x="2700" y="18455"/>
                    <a:pt x="2025" y="16254"/>
                    <a:pt x="1350" y="13846"/>
                  </a:cubicBezTo>
                  <a:cubicBezTo>
                    <a:pt x="675" y="11439"/>
                    <a:pt x="0" y="8825"/>
                    <a:pt x="0" y="6658"/>
                  </a:cubicBezTo>
                  <a:cubicBezTo>
                    <a:pt x="0" y="4491"/>
                    <a:pt x="675" y="2771"/>
                    <a:pt x="1350" y="1739"/>
                  </a:cubicBezTo>
                  <a:cubicBezTo>
                    <a:pt x="2025" y="707"/>
                    <a:pt x="2700" y="364"/>
                    <a:pt x="4275" y="157"/>
                  </a:cubicBezTo>
                  <a:cubicBezTo>
                    <a:pt x="5850" y="-49"/>
                    <a:pt x="8325" y="-118"/>
                    <a:pt x="11363" y="364"/>
                  </a:cubicBezTo>
                  <a:cubicBezTo>
                    <a:pt x="14400" y="845"/>
                    <a:pt x="18000" y="1877"/>
                    <a:pt x="19800" y="3184"/>
                  </a:cubicBezTo>
                  <a:cubicBezTo>
                    <a:pt x="21600" y="4491"/>
                    <a:pt x="21600" y="6073"/>
                    <a:pt x="20138" y="7277"/>
                  </a:cubicBezTo>
                  <a:cubicBezTo>
                    <a:pt x="18675" y="8481"/>
                    <a:pt x="15750" y="9306"/>
                    <a:pt x="12488" y="9753"/>
                  </a:cubicBezTo>
                  <a:cubicBezTo>
                    <a:pt x="9225" y="10200"/>
                    <a:pt x="5625" y="10269"/>
                    <a:pt x="2025" y="1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786457" y="3080981"/>
              <a:ext cx="241301" cy="28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5331"/>
                  </a:moveTo>
                  <a:cubicBezTo>
                    <a:pt x="568" y="4696"/>
                    <a:pt x="1137" y="4060"/>
                    <a:pt x="1895" y="3822"/>
                  </a:cubicBezTo>
                  <a:cubicBezTo>
                    <a:pt x="2653" y="3584"/>
                    <a:pt x="3600" y="3743"/>
                    <a:pt x="5211" y="5728"/>
                  </a:cubicBezTo>
                  <a:cubicBezTo>
                    <a:pt x="6821" y="7713"/>
                    <a:pt x="9095" y="11525"/>
                    <a:pt x="10232" y="14146"/>
                  </a:cubicBezTo>
                  <a:cubicBezTo>
                    <a:pt x="11368" y="16766"/>
                    <a:pt x="11368" y="18196"/>
                    <a:pt x="11084" y="19228"/>
                  </a:cubicBezTo>
                  <a:cubicBezTo>
                    <a:pt x="10800" y="20260"/>
                    <a:pt x="10232" y="20896"/>
                    <a:pt x="9474" y="21134"/>
                  </a:cubicBezTo>
                  <a:cubicBezTo>
                    <a:pt x="8716" y="21372"/>
                    <a:pt x="7768" y="21213"/>
                    <a:pt x="7011" y="19466"/>
                  </a:cubicBezTo>
                  <a:cubicBezTo>
                    <a:pt x="6253" y="17719"/>
                    <a:pt x="5684" y="14384"/>
                    <a:pt x="7484" y="10810"/>
                  </a:cubicBezTo>
                  <a:cubicBezTo>
                    <a:pt x="9284" y="7237"/>
                    <a:pt x="13453" y="3425"/>
                    <a:pt x="16200" y="1598"/>
                  </a:cubicBezTo>
                  <a:cubicBezTo>
                    <a:pt x="18947" y="-228"/>
                    <a:pt x="20274" y="-69"/>
                    <a:pt x="21600" y="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126071" y="2867699"/>
              <a:ext cx="238237" cy="49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10" fill="norm" stroke="1" extrusionOk="0">
                  <a:moveTo>
                    <a:pt x="16069" y="1560"/>
                  </a:moveTo>
                  <a:cubicBezTo>
                    <a:pt x="15881" y="1110"/>
                    <a:pt x="15693" y="660"/>
                    <a:pt x="15130" y="345"/>
                  </a:cubicBezTo>
                  <a:cubicBezTo>
                    <a:pt x="14566" y="30"/>
                    <a:pt x="13627" y="-150"/>
                    <a:pt x="12218" y="165"/>
                  </a:cubicBezTo>
                  <a:cubicBezTo>
                    <a:pt x="10810" y="480"/>
                    <a:pt x="8931" y="1290"/>
                    <a:pt x="6865" y="3090"/>
                  </a:cubicBezTo>
                  <a:cubicBezTo>
                    <a:pt x="4799" y="4890"/>
                    <a:pt x="2545" y="7680"/>
                    <a:pt x="1230" y="10335"/>
                  </a:cubicBezTo>
                  <a:cubicBezTo>
                    <a:pt x="-84" y="12990"/>
                    <a:pt x="-460" y="15510"/>
                    <a:pt x="667" y="17400"/>
                  </a:cubicBezTo>
                  <a:cubicBezTo>
                    <a:pt x="1794" y="19290"/>
                    <a:pt x="4423" y="20550"/>
                    <a:pt x="8086" y="21000"/>
                  </a:cubicBezTo>
                  <a:cubicBezTo>
                    <a:pt x="11749" y="21450"/>
                    <a:pt x="16444" y="21090"/>
                    <a:pt x="21140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578985" y="2967879"/>
              <a:ext cx="13923" cy="35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440" fill="norm" stroke="1" extrusionOk="0">
                  <a:moveTo>
                    <a:pt x="11040" y="0"/>
                  </a:moveTo>
                  <a:cubicBezTo>
                    <a:pt x="4868" y="2274"/>
                    <a:pt x="-1303" y="4547"/>
                    <a:pt x="240" y="7579"/>
                  </a:cubicBezTo>
                  <a:cubicBezTo>
                    <a:pt x="1783" y="10611"/>
                    <a:pt x="11040" y="14400"/>
                    <a:pt x="15668" y="16611"/>
                  </a:cubicBezTo>
                  <a:cubicBezTo>
                    <a:pt x="20297" y="18821"/>
                    <a:pt x="20297" y="19453"/>
                    <a:pt x="20297" y="20147"/>
                  </a:cubicBezTo>
                  <a:cubicBezTo>
                    <a:pt x="20297" y="20842"/>
                    <a:pt x="20297" y="21600"/>
                    <a:pt x="17211" y="21411"/>
                  </a:cubicBezTo>
                  <a:cubicBezTo>
                    <a:pt x="14126" y="21221"/>
                    <a:pt x="7954" y="20084"/>
                    <a:pt x="1783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1538651" y="2905825"/>
              <a:ext cx="238918" cy="41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526" fill="norm" stroke="1" extrusionOk="0">
                  <a:moveTo>
                    <a:pt x="304" y="3182"/>
                  </a:moveTo>
                  <a:cubicBezTo>
                    <a:pt x="118" y="2640"/>
                    <a:pt x="-68" y="2097"/>
                    <a:pt x="25" y="1554"/>
                  </a:cubicBezTo>
                  <a:cubicBezTo>
                    <a:pt x="118" y="1011"/>
                    <a:pt x="491" y="469"/>
                    <a:pt x="1422" y="197"/>
                  </a:cubicBezTo>
                  <a:cubicBezTo>
                    <a:pt x="2353" y="-74"/>
                    <a:pt x="3842" y="-74"/>
                    <a:pt x="6077" y="252"/>
                  </a:cubicBezTo>
                  <a:cubicBezTo>
                    <a:pt x="8311" y="577"/>
                    <a:pt x="11291" y="1229"/>
                    <a:pt x="14084" y="2802"/>
                  </a:cubicBezTo>
                  <a:cubicBezTo>
                    <a:pt x="16877" y="4376"/>
                    <a:pt x="19484" y="6873"/>
                    <a:pt x="20508" y="9206"/>
                  </a:cubicBezTo>
                  <a:cubicBezTo>
                    <a:pt x="21532" y="11540"/>
                    <a:pt x="20973" y="13711"/>
                    <a:pt x="19204" y="15665"/>
                  </a:cubicBezTo>
                  <a:cubicBezTo>
                    <a:pt x="17435" y="17618"/>
                    <a:pt x="14456" y="19355"/>
                    <a:pt x="12501" y="20332"/>
                  </a:cubicBezTo>
                  <a:cubicBezTo>
                    <a:pt x="10546" y="21309"/>
                    <a:pt x="9615" y="21526"/>
                    <a:pt x="8684" y="21526"/>
                  </a:cubicBezTo>
                  <a:cubicBezTo>
                    <a:pt x="7753" y="21526"/>
                    <a:pt x="6822" y="21309"/>
                    <a:pt x="6356" y="20929"/>
                  </a:cubicBezTo>
                  <a:cubicBezTo>
                    <a:pt x="5891" y="20549"/>
                    <a:pt x="5891" y="20006"/>
                    <a:pt x="6263" y="19572"/>
                  </a:cubicBezTo>
                  <a:cubicBezTo>
                    <a:pt x="6635" y="19138"/>
                    <a:pt x="7380" y="18812"/>
                    <a:pt x="8125" y="18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1846907" y="2828179"/>
              <a:ext cx="13407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0" y="0"/>
                  </a:moveTo>
                  <a:cubicBezTo>
                    <a:pt x="4320" y="932"/>
                    <a:pt x="8640" y="1864"/>
                    <a:pt x="12295" y="3473"/>
                  </a:cubicBezTo>
                  <a:cubicBezTo>
                    <a:pt x="15951" y="5082"/>
                    <a:pt x="18942" y="7369"/>
                    <a:pt x="20271" y="9868"/>
                  </a:cubicBezTo>
                  <a:cubicBezTo>
                    <a:pt x="21600" y="12367"/>
                    <a:pt x="21268" y="15078"/>
                    <a:pt x="18942" y="17068"/>
                  </a:cubicBezTo>
                  <a:cubicBezTo>
                    <a:pt x="16615" y="19059"/>
                    <a:pt x="12295" y="20329"/>
                    <a:pt x="9637" y="20965"/>
                  </a:cubicBezTo>
                  <a:cubicBezTo>
                    <a:pt x="6978" y="21600"/>
                    <a:pt x="5982" y="2160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412057" y="3151978"/>
              <a:ext cx="2286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400" y="11670"/>
                    <a:pt x="8800" y="3363"/>
                    <a:pt x="12400" y="870"/>
                  </a:cubicBezTo>
                  <a:cubicBezTo>
                    <a:pt x="16000" y="-1622"/>
                    <a:pt x="188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2424485" y="3301435"/>
              <a:ext cx="317773" cy="1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19530" fill="norm" stroke="1" extrusionOk="0">
                  <a:moveTo>
                    <a:pt x="1305" y="9535"/>
                  </a:moveTo>
                  <a:cubicBezTo>
                    <a:pt x="590" y="13855"/>
                    <a:pt x="-125" y="18175"/>
                    <a:pt x="18" y="19255"/>
                  </a:cubicBezTo>
                  <a:cubicBezTo>
                    <a:pt x="161" y="20335"/>
                    <a:pt x="1162" y="18175"/>
                    <a:pt x="4524" y="13855"/>
                  </a:cubicBezTo>
                  <a:cubicBezTo>
                    <a:pt x="7886" y="9535"/>
                    <a:pt x="13607" y="3055"/>
                    <a:pt x="16826" y="895"/>
                  </a:cubicBezTo>
                  <a:cubicBezTo>
                    <a:pt x="20045" y="-1265"/>
                    <a:pt x="20760" y="895"/>
                    <a:pt x="21475" y="3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3428057" y="2861630"/>
              <a:ext cx="135707" cy="54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33" fill="norm" stroke="1" extrusionOk="0">
                  <a:moveTo>
                    <a:pt x="7855" y="8690"/>
                  </a:moveTo>
                  <a:cubicBezTo>
                    <a:pt x="7200" y="10441"/>
                    <a:pt x="6545" y="12192"/>
                    <a:pt x="6382" y="14194"/>
                  </a:cubicBezTo>
                  <a:cubicBezTo>
                    <a:pt x="6218" y="16196"/>
                    <a:pt x="6545" y="18447"/>
                    <a:pt x="6709" y="19782"/>
                  </a:cubicBezTo>
                  <a:cubicBezTo>
                    <a:pt x="6873" y="21116"/>
                    <a:pt x="6873" y="21533"/>
                    <a:pt x="6873" y="21533"/>
                  </a:cubicBezTo>
                  <a:cubicBezTo>
                    <a:pt x="6873" y="21533"/>
                    <a:pt x="6873" y="21116"/>
                    <a:pt x="6055" y="19490"/>
                  </a:cubicBezTo>
                  <a:cubicBezTo>
                    <a:pt x="5236" y="17864"/>
                    <a:pt x="3600" y="15028"/>
                    <a:pt x="2618" y="12192"/>
                  </a:cubicBezTo>
                  <a:cubicBezTo>
                    <a:pt x="1636" y="9357"/>
                    <a:pt x="1309" y="6521"/>
                    <a:pt x="1145" y="4645"/>
                  </a:cubicBezTo>
                  <a:cubicBezTo>
                    <a:pt x="982" y="2769"/>
                    <a:pt x="982" y="1851"/>
                    <a:pt x="1636" y="1226"/>
                  </a:cubicBezTo>
                  <a:cubicBezTo>
                    <a:pt x="2291" y="600"/>
                    <a:pt x="3600" y="267"/>
                    <a:pt x="5236" y="100"/>
                  </a:cubicBezTo>
                  <a:cubicBezTo>
                    <a:pt x="6873" y="-67"/>
                    <a:pt x="8836" y="-67"/>
                    <a:pt x="11618" y="433"/>
                  </a:cubicBezTo>
                  <a:cubicBezTo>
                    <a:pt x="14400" y="934"/>
                    <a:pt x="18000" y="1935"/>
                    <a:pt x="19800" y="3102"/>
                  </a:cubicBezTo>
                  <a:cubicBezTo>
                    <a:pt x="21600" y="4270"/>
                    <a:pt x="21600" y="5604"/>
                    <a:pt x="18000" y="6730"/>
                  </a:cubicBezTo>
                  <a:cubicBezTo>
                    <a:pt x="14400" y="7856"/>
                    <a:pt x="7200" y="8773"/>
                    <a:pt x="0" y="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3567757" y="3082179"/>
              <a:ext cx="165101" cy="28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8576"/>
                  </a:moveTo>
                  <a:cubicBezTo>
                    <a:pt x="277" y="7624"/>
                    <a:pt x="554" y="6671"/>
                    <a:pt x="1385" y="6274"/>
                  </a:cubicBezTo>
                  <a:cubicBezTo>
                    <a:pt x="2215" y="5876"/>
                    <a:pt x="3600" y="6035"/>
                    <a:pt x="5677" y="7385"/>
                  </a:cubicBezTo>
                  <a:cubicBezTo>
                    <a:pt x="7754" y="8735"/>
                    <a:pt x="10523" y="11276"/>
                    <a:pt x="11631" y="13738"/>
                  </a:cubicBezTo>
                  <a:cubicBezTo>
                    <a:pt x="12738" y="16200"/>
                    <a:pt x="12185" y="18582"/>
                    <a:pt x="11215" y="19932"/>
                  </a:cubicBezTo>
                  <a:cubicBezTo>
                    <a:pt x="10246" y="21282"/>
                    <a:pt x="8862" y="21600"/>
                    <a:pt x="7754" y="21441"/>
                  </a:cubicBezTo>
                  <a:cubicBezTo>
                    <a:pt x="6646" y="21282"/>
                    <a:pt x="5815" y="20647"/>
                    <a:pt x="5815" y="18106"/>
                  </a:cubicBezTo>
                  <a:cubicBezTo>
                    <a:pt x="5815" y="15565"/>
                    <a:pt x="6646" y="11118"/>
                    <a:pt x="9415" y="7782"/>
                  </a:cubicBezTo>
                  <a:cubicBezTo>
                    <a:pt x="12185" y="4447"/>
                    <a:pt x="16892" y="2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3778551" y="2929283"/>
              <a:ext cx="214657" cy="43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20" fill="norm" stroke="1" extrusionOk="0">
                  <a:moveTo>
                    <a:pt x="17492" y="2516"/>
                  </a:moveTo>
                  <a:cubicBezTo>
                    <a:pt x="17492" y="1997"/>
                    <a:pt x="17492" y="1478"/>
                    <a:pt x="16968" y="1010"/>
                  </a:cubicBezTo>
                  <a:cubicBezTo>
                    <a:pt x="16444" y="543"/>
                    <a:pt x="15395" y="128"/>
                    <a:pt x="14242" y="24"/>
                  </a:cubicBezTo>
                  <a:cubicBezTo>
                    <a:pt x="13088" y="-80"/>
                    <a:pt x="11830" y="128"/>
                    <a:pt x="10152" y="1062"/>
                  </a:cubicBezTo>
                  <a:cubicBezTo>
                    <a:pt x="8475" y="1997"/>
                    <a:pt x="6378" y="3658"/>
                    <a:pt x="4385" y="6151"/>
                  </a:cubicBezTo>
                  <a:cubicBezTo>
                    <a:pt x="2393" y="8643"/>
                    <a:pt x="506" y="11966"/>
                    <a:pt x="86" y="14562"/>
                  </a:cubicBezTo>
                  <a:cubicBezTo>
                    <a:pt x="-333" y="17158"/>
                    <a:pt x="716" y="19028"/>
                    <a:pt x="4490" y="20066"/>
                  </a:cubicBezTo>
                  <a:cubicBezTo>
                    <a:pt x="8265" y="21105"/>
                    <a:pt x="14766" y="21312"/>
                    <a:pt x="21267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021693" y="2911539"/>
              <a:ext cx="187415" cy="48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1" fill="norm" stroke="1" extrusionOk="0">
                  <a:moveTo>
                    <a:pt x="21489" y="1662"/>
                  </a:moveTo>
                  <a:cubicBezTo>
                    <a:pt x="21489" y="1191"/>
                    <a:pt x="21489" y="719"/>
                    <a:pt x="20640" y="389"/>
                  </a:cubicBezTo>
                  <a:cubicBezTo>
                    <a:pt x="19790" y="59"/>
                    <a:pt x="18091" y="-130"/>
                    <a:pt x="15422" y="106"/>
                  </a:cubicBezTo>
                  <a:cubicBezTo>
                    <a:pt x="12752" y="342"/>
                    <a:pt x="9111" y="1002"/>
                    <a:pt x="6927" y="1521"/>
                  </a:cubicBezTo>
                  <a:cubicBezTo>
                    <a:pt x="4743" y="2039"/>
                    <a:pt x="4015" y="2417"/>
                    <a:pt x="3651" y="2841"/>
                  </a:cubicBezTo>
                  <a:cubicBezTo>
                    <a:pt x="3287" y="3266"/>
                    <a:pt x="3287" y="3737"/>
                    <a:pt x="4379" y="4398"/>
                  </a:cubicBezTo>
                  <a:cubicBezTo>
                    <a:pt x="5471" y="5058"/>
                    <a:pt x="7655" y="5907"/>
                    <a:pt x="9476" y="6850"/>
                  </a:cubicBezTo>
                  <a:cubicBezTo>
                    <a:pt x="11296" y="7793"/>
                    <a:pt x="12752" y="8831"/>
                    <a:pt x="12752" y="10057"/>
                  </a:cubicBezTo>
                  <a:cubicBezTo>
                    <a:pt x="12752" y="11283"/>
                    <a:pt x="11296" y="12698"/>
                    <a:pt x="9840" y="13547"/>
                  </a:cubicBezTo>
                  <a:cubicBezTo>
                    <a:pt x="8383" y="14396"/>
                    <a:pt x="6927" y="14679"/>
                    <a:pt x="5592" y="14820"/>
                  </a:cubicBezTo>
                  <a:cubicBezTo>
                    <a:pt x="4258" y="14962"/>
                    <a:pt x="3044" y="14962"/>
                    <a:pt x="1952" y="14679"/>
                  </a:cubicBezTo>
                  <a:cubicBezTo>
                    <a:pt x="860" y="14396"/>
                    <a:pt x="-111" y="13830"/>
                    <a:pt x="10" y="13453"/>
                  </a:cubicBezTo>
                  <a:cubicBezTo>
                    <a:pt x="132" y="13075"/>
                    <a:pt x="1345" y="12887"/>
                    <a:pt x="2559" y="12792"/>
                  </a:cubicBezTo>
                  <a:cubicBezTo>
                    <a:pt x="3772" y="12698"/>
                    <a:pt x="4986" y="12698"/>
                    <a:pt x="6078" y="12839"/>
                  </a:cubicBezTo>
                  <a:cubicBezTo>
                    <a:pt x="7170" y="12981"/>
                    <a:pt x="8141" y="13264"/>
                    <a:pt x="8990" y="13924"/>
                  </a:cubicBezTo>
                  <a:cubicBezTo>
                    <a:pt x="9840" y="14584"/>
                    <a:pt x="10568" y="15622"/>
                    <a:pt x="10568" y="16660"/>
                  </a:cubicBezTo>
                  <a:cubicBezTo>
                    <a:pt x="10568" y="17697"/>
                    <a:pt x="9840" y="18735"/>
                    <a:pt x="9354" y="19536"/>
                  </a:cubicBezTo>
                  <a:cubicBezTo>
                    <a:pt x="8869" y="20338"/>
                    <a:pt x="8626" y="20904"/>
                    <a:pt x="9718" y="21187"/>
                  </a:cubicBezTo>
                  <a:cubicBezTo>
                    <a:pt x="10810" y="21470"/>
                    <a:pt x="13237" y="21470"/>
                    <a:pt x="15058" y="21329"/>
                  </a:cubicBezTo>
                  <a:cubicBezTo>
                    <a:pt x="16878" y="21187"/>
                    <a:pt x="18091" y="20904"/>
                    <a:pt x="19305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4317057" y="3012329"/>
              <a:ext cx="203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1200"/>
                    <a:pt x="4500" y="2400"/>
                    <a:pt x="7650" y="5250"/>
                  </a:cubicBezTo>
                  <a:cubicBezTo>
                    <a:pt x="10800" y="8100"/>
                    <a:pt x="14850" y="12600"/>
                    <a:pt x="17325" y="15600"/>
                  </a:cubicBezTo>
                  <a:cubicBezTo>
                    <a:pt x="19800" y="18600"/>
                    <a:pt x="207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4374207" y="2973747"/>
              <a:ext cx="158751" cy="39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1066"/>
                  </a:moveTo>
                  <a:cubicBezTo>
                    <a:pt x="20736" y="604"/>
                    <a:pt x="19872" y="142"/>
                    <a:pt x="18720" y="27"/>
                  </a:cubicBezTo>
                  <a:cubicBezTo>
                    <a:pt x="17568" y="-89"/>
                    <a:pt x="16128" y="142"/>
                    <a:pt x="14112" y="1413"/>
                  </a:cubicBezTo>
                  <a:cubicBezTo>
                    <a:pt x="12096" y="2683"/>
                    <a:pt x="9504" y="4993"/>
                    <a:pt x="7056" y="7766"/>
                  </a:cubicBezTo>
                  <a:cubicBezTo>
                    <a:pt x="4608" y="10538"/>
                    <a:pt x="2304" y="13772"/>
                    <a:pt x="1152" y="16140"/>
                  </a:cubicBezTo>
                  <a:cubicBezTo>
                    <a:pt x="0" y="18508"/>
                    <a:pt x="0" y="20009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4596457" y="3215529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4672657" y="3342529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4913957" y="3028118"/>
              <a:ext cx="184151" cy="33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414"/>
                  </a:moveTo>
                  <a:cubicBezTo>
                    <a:pt x="497" y="743"/>
                    <a:pt x="993" y="72"/>
                    <a:pt x="1614" y="5"/>
                  </a:cubicBezTo>
                  <a:cubicBezTo>
                    <a:pt x="2234" y="-62"/>
                    <a:pt x="2979" y="475"/>
                    <a:pt x="4717" y="2487"/>
                  </a:cubicBezTo>
                  <a:cubicBezTo>
                    <a:pt x="6455" y="4499"/>
                    <a:pt x="9186" y="7988"/>
                    <a:pt x="12166" y="11409"/>
                  </a:cubicBezTo>
                  <a:cubicBezTo>
                    <a:pt x="15145" y="14830"/>
                    <a:pt x="18372" y="18184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4945707" y="3044079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136"/>
                    <a:pt x="18514" y="272"/>
                    <a:pt x="16457" y="1630"/>
                  </a:cubicBezTo>
                  <a:cubicBezTo>
                    <a:pt x="14400" y="2989"/>
                    <a:pt x="11829" y="5570"/>
                    <a:pt x="9129" y="8423"/>
                  </a:cubicBezTo>
                  <a:cubicBezTo>
                    <a:pt x="6429" y="11275"/>
                    <a:pt x="3600" y="14400"/>
                    <a:pt x="2057" y="16642"/>
                  </a:cubicBezTo>
                  <a:cubicBezTo>
                    <a:pt x="514" y="18883"/>
                    <a:pt x="257" y="20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5128726" y="3264977"/>
              <a:ext cx="128132" cy="13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48" fill="norm" stroke="1" extrusionOk="0">
                  <a:moveTo>
                    <a:pt x="189" y="3203"/>
                  </a:moveTo>
                  <a:cubicBezTo>
                    <a:pt x="1605" y="2206"/>
                    <a:pt x="3022" y="1210"/>
                    <a:pt x="4792" y="545"/>
                  </a:cubicBezTo>
                  <a:cubicBezTo>
                    <a:pt x="6563" y="-120"/>
                    <a:pt x="8687" y="-452"/>
                    <a:pt x="10281" y="1210"/>
                  </a:cubicBezTo>
                  <a:cubicBezTo>
                    <a:pt x="11874" y="2871"/>
                    <a:pt x="12937" y="6526"/>
                    <a:pt x="11697" y="9850"/>
                  </a:cubicBezTo>
                  <a:cubicBezTo>
                    <a:pt x="10458" y="13173"/>
                    <a:pt x="6917" y="16163"/>
                    <a:pt x="4261" y="17991"/>
                  </a:cubicBezTo>
                  <a:cubicBezTo>
                    <a:pt x="1605" y="19819"/>
                    <a:pt x="-165" y="20483"/>
                    <a:pt x="12" y="20816"/>
                  </a:cubicBezTo>
                  <a:cubicBezTo>
                    <a:pt x="189" y="21148"/>
                    <a:pt x="2314" y="21148"/>
                    <a:pt x="6209" y="21148"/>
                  </a:cubicBezTo>
                  <a:cubicBezTo>
                    <a:pt x="10104" y="21148"/>
                    <a:pt x="15769" y="21148"/>
                    <a:pt x="21435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5269557" y="3406029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5568007" y="339332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6025207" y="3342529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6190307" y="3386979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6482407" y="3035051"/>
              <a:ext cx="209551" cy="33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69"/>
                  </a:moveTo>
                  <a:cubicBezTo>
                    <a:pt x="1091" y="35"/>
                    <a:pt x="2182" y="-99"/>
                    <a:pt x="3055" y="102"/>
                  </a:cubicBezTo>
                  <a:cubicBezTo>
                    <a:pt x="3927" y="303"/>
                    <a:pt x="4582" y="840"/>
                    <a:pt x="6218" y="3054"/>
                  </a:cubicBezTo>
                  <a:cubicBezTo>
                    <a:pt x="7855" y="5267"/>
                    <a:pt x="10473" y="9158"/>
                    <a:pt x="13200" y="12512"/>
                  </a:cubicBezTo>
                  <a:cubicBezTo>
                    <a:pt x="15927" y="15866"/>
                    <a:pt x="18764" y="18684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6463357" y="3018679"/>
              <a:ext cx="2413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95" y="860"/>
                    <a:pt x="18189" y="1719"/>
                    <a:pt x="15821" y="3815"/>
                  </a:cubicBezTo>
                  <a:cubicBezTo>
                    <a:pt x="13453" y="5910"/>
                    <a:pt x="10421" y="9242"/>
                    <a:pt x="7674" y="12143"/>
                  </a:cubicBezTo>
                  <a:cubicBezTo>
                    <a:pt x="4926" y="15045"/>
                    <a:pt x="2463" y="17516"/>
                    <a:pt x="1232" y="19021"/>
                  </a:cubicBezTo>
                  <a:cubicBezTo>
                    <a:pt x="0" y="20525"/>
                    <a:pt x="0" y="21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6711906" y="3288358"/>
              <a:ext cx="100702" cy="16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25" fill="norm" stroke="1" extrusionOk="0">
                  <a:moveTo>
                    <a:pt x="1159" y="6025"/>
                  </a:moveTo>
                  <a:cubicBezTo>
                    <a:pt x="1609" y="7358"/>
                    <a:pt x="2059" y="8692"/>
                    <a:pt x="1834" y="10558"/>
                  </a:cubicBezTo>
                  <a:cubicBezTo>
                    <a:pt x="1609" y="12425"/>
                    <a:pt x="709" y="14825"/>
                    <a:pt x="259" y="15358"/>
                  </a:cubicBezTo>
                  <a:cubicBezTo>
                    <a:pt x="-191" y="15892"/>
                    <a:pt x="-191" y="14558"/>
                    <a:pt x="1384" y="11892"/>
                  </a:cubicBezTo>
                  <a:cubicBezTo>
                    <a:pt x="2959" y="9225"/>
                    <a:pt x="6109" y="5225"/>
                    <a:pt x="9034" y="2825"/>
                  </a:cubicBezTo>
                  <a:cubicBezTo>
                    <a:pt x="11959" y="425"/>
                    <a:pt x="14659" y="-375"/>
                    <a:pt x="16684" y="158"/>
                  </a:cubicBezTo>
                  <a:cubicBezTo>
                    <a:pt x="18709" y="692"/>
                    <a:pt x="20059" y="2558"/>
                    <a:pt x="20734" y="6292"/>
                  </a:cubicBezTo>
                  <a:cubicBezTo>
                    <a:pt x="21409" y="10025"/>
                    <a:pt x="21409" y="15625"/>
                    <a:pt x="21409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6907857" y="2959083"/>
              <a:ext cx="102631" cy="47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520" fill="norm" stroke="1" extrusionOk="0">
                  <a:moveTo>
                    <a:pt x="0" y="681"/>
                  </a:moveTo>
                  <a:cubicBezTo>
                    <a:pt x="2160" y="301"/>
                    <a:pt x="4320" y="-80"/>
                    <a:pt x="5832" y="15"/>
                  </a:cubicBezTo>
                  <a:cubicBezTo>
                    <a:pt x="7344" y="110"/>
                    <a:pt x="8208" y="681"/>
                    <a:pt x="9720" y="1966"/>
                  </a:cubicBezTo>
                  <a:cubicBezTo>
                    <a:pt x="11232" y="3250"/>
                    <a:pt x="13392" y="5249"/>
                    <a:pt x="14256" y="6533"/>
                  </a:cubicBezTo>
                  <a:cubicBezTo>
                    <a:pt x="15120" y="7818"/>
                    <a:pt x="14688" y="8389"/>
                    <a:pt x="13824" y="8912"/>
                  </a:cubicBezTo>
                  <a:cubicBezTo>
                    <a:pt x="12960" y="9435"/>
                    <a:pt x="11664" y="9911"/>
                    <a:pt x="10584" y="10387"/>
                  </a:cubicBezTo>
                  <a:cubicBezTo>
                    <a:pt x="9504" y="10863"/>
                    <a:pt x="8640" y="11339"/>
                    <a:pt x="8856" y="11767"/>
                  </a:cubicBezTo>
                  <a:cubicBezTo>
                    <a:pt x="9072" y="12195"/>
                    <a:pt x="10368" y="12576"/>
                    <a:pt x="12744" y="13384"/>
                  </a:cubicBezTo>
                  <a:cubicBezTo>
                    <a:pt x="15120" y="14193"/>
                    <a:pt x="18576" y="15430"/>
                    <a:pt x="20088" y="16572"/>
                  </a:cubicBezTo>
                  <a:cubicBezTo>
                    <a:pt x="21600" y="17714"/>
                    <a:pt x="21168" y="18761"/>
                    <a:pt x="18360" y="19569"/>
                  </a:cubicBezTo>
                  <a:cubicBezTo>
                    <a:pt x="15552" y="20378"/>
                    <a:pt x="10368" y="20949"/>
                    <a:pt x="5184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7104707" y="2980579"/>
              <a:ext cx="14118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5718" y="0"/>
                  </a:moveTo>
                  <a:cubicBezTo>
                    <a:pt x="9529" y="1973"/>
                    <a:pt x="13341" y="3945"/>
                    <a:pt x="16359" y="6559"/>
                  </a:cubicBezTo>
                  <a:cubicBezTo>
                    <a:pt x="19376" y="9173"/>
                    <a:pt x="21600" y="12427"/>
                    <a:pt x="21124" y="14893"/>
                  </a:cubicBezTo>
                  <a:cubicBezTo>
                    <a:pt x="20647" y="17359"/>
                    <a:pt x="17471" y="19036"/>
                    <a:pt x="13500" y="20022"/>
                  </a:cubicBezTo>
                  <a:cubicBezTo>
                    <a:pt x="9529" y="21008"/>
                    <a:pt x="4765" y="21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2602557" y="4120901"/>
              <a:ext cx="273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688" y="521"/>
                    <a:pt x="9377" y="-1443"/>
                    <a:pt x="12977" y="1502"/>
                  </a:cubicBezTo>
                  <a:cubicBezTo>
                    <a:pt x="16577" y="4448"/>
                    <a:pt x="19088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2621607" y="4275979"/>
              <a:ext cx="2159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1" y="10800"/>
                    <a:pt x="9741" y="21600"/>
                    <a:pt x="13341" y="21600"/>
                  </a:cubicBezTo>
                  <a:cubicBezTo>
                    <a:pt x="16941" y="21600"/>
                    <a:pt x="1927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3399635" y="3817428"/>
              <a:ext cx="93001" cy="52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482" fill="norm" stroke="1" extrusionOk="0">
                  <a:moveTo>
                    <a:pt x="3488" y="7863"/>
                  </a:moveTo>
                  <a:cubicBezTo>
                    <a:pt x="2079" y="8904"/>
                    <a:pt x="670" y="9945"/>
                    <a:pt x="201" y="12070"/>
                  </a:cubicBezTo>
                  <a:cubicBezTo>
                    <a:pt x="-269" y="14195"/>
                    <a:pt x="201" y="17405"/>
                    <a:pt x="435" y="19227"/>
                  </a:cubicBezTo>
                  <a:cubicBezTo>
                    <a:pt x="670" y="21048"/>
                    <a:pt x="670" y="21482"/>
                    <a:pt x="670" y="21482"/>
                  </a:cubicBezTo>
                  <a:cubicBezTo>
                    <a:pt x="670" y="21482"/>
                    <a:pt x="670" y="21048"/>
                    <a:pt x="670" y="19053"/>
                  </a:cubicBezTo>
                  <a:cubicBezTo>
                    <a:pt x="670" y="17058"/>
                    <a:pt x="670" y="13501"/>
                    <a:pt x="670" y="10552"/>
                  </a:cubicBezTo>
                  <a:cubicBezTo>
                    <a:pt x="670" y="7602"/>
                    <a:pt x="670" y="5260"/>
                    <a:pt x="1844" y="3612"/>
                  </a:cubicBezTo>
                  <a:cubicBezTo>
                    <a:pt x="3018" y="1964"/>
                    <a:pt x="5366" y="1010"/>
                    <a:pt x="7948" y="489"/>
                  </a:cubicBezTo>
                  <a:cubicBezTo>
                    <a:pt x="10531" y="-31"/>
                    <a:pt x="13348" y="-118"/>
                    <a:pt x="15461" y="142"/>
                  </a:cubicBezTo>
                  <a:cubicBezTo>
                    <a:pt x="17574" y="402"/>
                    <a:pt x="18983" y="1010"/>
                    <a:pt x="19922" y="2094"/>
                  </a:cubicBezTo>
                  <a:cubicBezTo>
                    <a:pt x="20861" y="3178"/>
                    <a:pt x="21331" y="4740"/>
                    <a:pt x="18279" y="6171"/>
                  </a:cubicBezTo>
                  <a:cubicBezTo>
                    <a:pt x="15227" y="7602"/>
                    <a:pt x="8653" y="8904"/>
                    <a:pt x="2079" y="1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3507713" y="4081353"/>
              <a:ext cx="161645" cy="23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85" fill="norm" stroke="1" extrusionOk="0">
                  <a:moveTo>
                    <a:pt x="2067" y="5485"/>
                  </a:moveTo>
                  <a:cubicBezTo>
                    <a:pt x="1226" y="4538"/>
                    <a:pt x="384" y="3590"/>
                    <a:pt x="104" y="2643"/>
                  </a:cubicBezTo>
                  <a:cubicBezTo>
                    <a:pt x="-177" y="1696"/>
                    <a:pt x="104" y="748"/>
                    <a:pt x="1085" y="275"/>
                  </a:cubicBezTo>
                  <a:cubicBezTo>
                    <a:pt x="2067" y="-199"/>
                    <a:pt x="3750" y="-199"/>
                    <a:pt x="6415" y="1412"/>
                  </a:cubicBezTo>
                  <a:cubicBezTo>
                    <a:pt x="9080" y="3022"/>
                    <a:pt x="12727" y="6243"/>
                    <a:pt x="14410" y="9654"/>
                  </a:cubicBezTo>
                  <a:cubicBezTo>
                    <a:pt x="16093" y="13064"/>
                    <a:pt x="15813" y="16664"/>
                    <a:pt x="15111" y="18748"/>
                  </a:cubicBezTo>
                  <a:cubicBezTo>
                    <a:pt x="14410" y="20833"/>
                    <a:pt x="13288" y="21401"/>
                    <a:pt x="12306" y="21117"/>
                  </a:cubicBezTo>
                  <a:cubicBezTo>
                    <a:pt x="11324" y="20833"/>
                    <a:pt x="10483" y="19696"/>
                    <a:pt x="9922" y="17422"/>
                  </a:cubicBezTo>
                  <a:cubicBezTo>
                    <a:pt x="9361" y="15148"/>
                    <a:pt x="9080" y="11738"/>
                    <a:pt x="11044" y="8990"/>
                  </a:cubicBezTo>
                  <a:cubicBezTo>
                    <a:pt x="13007" y="6243"/>
                    <a:pt x="17215" y="4159"/>
                    <a:pt x="21423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3809551" y="3909720"/>
              <a:ext cx="139207" cy="38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54" fill="norm" stroke="1" extrusionOk="0">
                  <a:moveTo>
                    <a:pt x="21202" y="2339"/>
                  </a:moveTo>
                  <a:cubicBezTo>
                    <a:pt x="20557" y="1756"/>
                    <a:pt x="19912" y="1172"/>
                    <a:pt x="18301" y="646"/>
                  </a:cubicBezTo>
                  <a:cubicBezTo>
                    <a:pt x="16689" y="121"/>
                    <a:pt x="14109" y="-346"/>
                    <a:pt x="11369" y="355"/>
                  </a:cubicBezTo>
                  <a:cubicBezTo>
                    <a:pt x="8629" y="1055"/>
                    <a:pt x="5727" y="2923"/>
                    <a:pt x="3471" y="5492"/>
                  </a:cubicBezTo>
                  <a:cubicBezTo>
                    <a:pt x="1214" y="8060"/>
                    <a:pt x="-398" y="11330"/>
                    <a:pt x="86" y="13957"/>
                  </a:cubicBezTo>
                  <a:cubicBezTo>
                    <a:pt x="569" y="16584"/>
                    <a:pt x="3148" y="18569"/>
                    <a:pt x="6695" y="19678"/>
                  </a:cubicBezTo>
                  <a:cubicBezTo>
                    <a:pt x="10241" y="20787"/>
                    <a:pt x="14754" y="21020"/>
                    <a:pt x="19268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4018607" y="3996579"/>
              <a:ext cx="228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829"/>
                    <a:pt x="8400" y="5657"/>
                    <a:pt x="11700" y="8871"/>
                  </a:cubicBezTo>
                  <a:cubicBezTo>
                    <a:pt x="15000" y="12086"/>
                    <a:pt x="17400" y="15686"/>
                    <a:pt x="18900" y="17871"/>
                  </a:cubicBezTo>
                  <a:cubicBezTo>
                    <a:pt x="20400" y="20057"/>
                    <a:pt x="21000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4101157" y="4002929"/>
              <a:ext cx="146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409"/>
                    <a:pt x="16591" y="2817"/>
                    <a:pt x="13774" y="5713"/>
                  </a:cubicBezTo>
                  <a:cubicBezTo>
                    <a:pt x="10957" y="8609"/>
                    <a:pt x="7826" y="12991"/>
                    <a:pt x="5478" y="15887"/>
                  </a:cubicBezTo>
                  <a:cubicBezTo>
                    <a:pt x="3130" y="18783"/>
                    <a:pt x="1565" y="20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4333114" y="4225179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909"/>
                    <a:pt x="-1582" y="9818"/>
                    <a:pt x="1118" y="13418"/>
                  </a:cubicBezTo>
                  <a:cubicBezTo>
                    <a:pt x="3818" y="17018"/>
                    <a:pt x="11918" y="1930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4588581" y="3991343"/>
              <a:ext cx="179327" cy="278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93" fill="norm" stroke="1" extrusionOk="0">
                  <a:moveTo>
                    <a:pt x="1688" y="9103"/>
                  </a:moveTo>
                  <a:cubicBezTo>
                    <a:pt x="1688" y="13778"/>
                    <a:pt x="1688" y="18453"/>
                    <a:pt x="1437" y="19662"/>
                  </a:cubicBezTo>
                  <a:cubicBezTo>
                    <a:pt x="1186" y="20871"/>
                    <a:pt x="684" y="18614"/>
                    <a:pt x="307" y="15632"/>
                  </a:cubicBezTo>
                  <a:cubicBezTo>
                    <a:pt x="-70" y="12650"/>
                    <a:pt x="-321" y="8942"/>
                    <a:pt x="935" y="6202"/>
                  </a:cubicBezTo>
                  <a:cubicBezTo>
                    <a:pt x="2191" y="3462"/>
                    <a:pt x="4953" y="1689"/>
                    <a:pt x="7214" y="721"/>
                  </a:cubicBezTo>
                  <a:cubicBezTo>
                    <a:pt x="9474" y="-246"/>
                    <a:pt x="11232" y="-407"/>
                    <a:pt x="13242" y="1286"/>
                  </a:cubicBezTo>
                  <a:cubicBezTo>
                    <a:pt x="15251" y="2978"/>
                    <a:pt x="17512" y="6524"/>
                    <a:pt x="18893" y="10151"/>
                  </a:cubicBezTo>
                  <a:cubicBezTo>
                    <a:pt x="20274" y="13778"/>
                    <a:pt x="20777" y="17486"/>
                    <a:pt x="21279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5009207" y="4025884"/>
              <a:ext cx="190501" cy="30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71"/>
                  </a:moveTo>
                  <a:cubicBezTo>
                    <a:pt x="1200" y="23"/>
                    <a:pt x="2400" y="-125"/>
                    <a:pt x="3360" y="171"/>
                  </a:cubicBezTo>
                  <a:cubicBezTo>
                    <a:pt x="4320" y="467"/>
                    <a:pt x="5040" y="1207"/>
                    <a:pt x="7440" y="4091"/>
                  </a:cubicBezTo>
                  <a:cubicBezTo>
                    <a:pt x="9840" y="6976"/>
                    <a:pt x="13920" y="12007"/>
                    <a:pt x="16560" y="15261"/>
                  </a:cubicBezTo>
                  <a:cubicBezTo>
                    <a:pt x="19200" y="18516"/>
                    <a:pt x="20400" y="19996"/>
                    <a:pt x="2160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5066357" y="4021979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1350"/>
                    <a:pt x="17400" y="2700"/>
                    <a:pt x="15000" y="5025"/>
                  </a:cubicBezTo>
                  <a:cubicBezTo>
                    <a:pt x="12600" y="7350"/>
                    <a:pt x="9900" y="10650"/>
                    <a:pt x="7350" y="13575"/>
                  </a:cubicBezTo>
                  <a:cubicBezTo>
                    <a:pt x="4800" y="16500"/>
                    <a:pt x="2400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5263207" y="4233176"/>
              <a:ext cx="133351" cy="16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3107"/>
                  </a:moveTo>
                  <a:cubicBezTo>
                    <a:pt x="1029" y="1999"/>
                    <a:pt x="2057" y="892"/>
                    <a:pt x="3429" y="338"/>
                  </a:cubicBezTo>
                  <a:cubicBezTo>
                    <a:pt x="4800" y="-216"/>
                    <a:pt x="6514" y="-216"/>
                    <a:pt x="8057" y="1307"/>
                  </a:cubicBezTo>
                  <a:cubicBezTo>
                    <a:pt x="9600" y="2830"/>
                    <a:pt x="10971" y="5876"/>
                    <a:pt x="10457" y="8646"/>
                  </a:cubicBezTo>
                  <a:cubicBezTo>
                    <a:pt x="9943" y="11415"/>
                    <a:pt x="7543" y="13907"/>
                    <a:pt x="5657" y="15984"/>
                  </a:cubicBezTo>
                  <a:cubicBezTo>
                    <a:pt x="3771" y="18061"/>
                    <a:pt x="2400" y="19722"/>
                    <a:pt x="2571" y="20553"/>
                  </a:cubicBezTo>
                  <a:cubicBezTo>
                    <a:pt x="2743" y="21384"/>
                    <a:pt x="4457" y="21384"/>
                    <a:pt x="7886" y="20553"/>
                  </a:cubicBezTo>
                  <a:cubicBezTo>
                    <a:pt x="11314" y="19722"/>
                    <a:pt x="16457" y="18061"/>
                    <a:pt x="21600" y="16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5596313" y="4016574"/>
              <a:ext cx="141155" cy="28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144" fill="norm" stroke="1" extrusionOk="0">
                  <a:moveTo>
                    <a:pt x="3279" y="6504"/>
                  </a:moveTo>
                  <a:cubicBezTo>
                    <a:pt x="2971" y="10887"/>
                    <a:pt x="2662" y="15269"/>
                    <a:pt x="2354" y="17852"/>
                  </a:cubicBezTo>
                  <a:cubicBezTo>
                    <a:pt x="2045" y="20434"/>
                    <a:pt x="1736" y="21217"/>
                    <a:pt x="1274" y="21139"/>
                  </a:cubicBezTo>
                  <a:cubicBezTo>
                    <a:pt x="811" y="21060"/>
                    <a:pt x="194" y="20121"/>
                    <a:pt x="39" y="17226"/>
                  </a:cubicBezTo>
                  <a:cubicBezTo>
                    <a:pt x="-115" y="14330"/>
                    <a:pt x="194" y="9478"/>
                    <a:pt x="811" y="6269"/>
                  </a:cubicBezTo>
                  <a:cubicBezTo>
                    <a:pt x="1428" y="3060"/>
                    <a:pt x="2354" y="1495"/>
                    <a:pt x="3588" y="634"/>
                  </a:cubicBezTo>
                  <a:cubicBezTo>
                    <a:pt x="4822" y="-226"/>
                    <a:pt x="6365" y="-383"/>
                    <a:pt x="9605" y="1260"/>
                  </a:cubicBezTo>
                  <a:cubicBezTo>
                    <a:pt x="12845" y="2904"/>
                    <a:pt x="17782" y="6347"/>
                    <a:pt x="19634" y="9478"/>
                  </a:cubicBezTo>
                  <a:cubicBezTo>
                    <a:pt x="21485" y="12608"/>
                    <a:pt x="20251" y="15426"/>
                    <a:pt x="19016" y="18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5929957" y="4041029"/>
              <a:ext cx="177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080"/>
                    <a:pt x="6686" y="4160"/>
                    <a:pt x="9900" y="6720"/>
                  </a:cubicBezTo>
                  <a:cubicBezTo>
                    <a:pt x="13114" y="9280"/>
                    <a:pt x="16200" y="12320"/>
                    <a:pt x="18129" y="14880"/>
                  </a:cubicBezTo>
                  <a:cubicBezTo>
                    <a:pt x="20057" y="17440"/>
                    <a:pt x="20829" y="19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5987107" y="4047379"/>
              <a:ext cx="152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4320"/>
                    <a:pt x="11400" y="8640"/>
                    <a:pt x="7800" y="12240"/>
                  </a:cubicBezTo>
                  <a:cubicBezTo>
                    <a:pt x="4200" y="15840"/>
                    <a:pt x="21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6158557" y="4240794"/>
              <a:ext cx="109112" cy="17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503" fill="norm" stroke="1" extrusionOk="0">
                  <a:moveTo>
                    <a:pt x="2445" y="4274"/>
                  </a:moveTo>
                  <a:cubicBezTo>
                    <a:pt x="3260" y="2989"/>
                    <a:pt x="4075" y="1703"/>
                    <a:pt x="5502" y="932"/>
                  </a:cubicBezTo>
                  <a:cubicBezTo>
                    <a:pt x="6928" y="160"/>
                    <a:pt x="8966" y="-97"/>
                    <a:pt x="11004" y="32"/>
                  </a:cubicBezTo>
                  <a:cubicBezTo>
                    <a:pt x="13042" y="160"/>
                    <a:pt x="15079" y="674"/>
                    <a:pt x="16302" y="1574"/>
                  </a:cubicBezTo>
                  <a:cubicBezTo>
                    <a:pt x="17525" y="2474"/>
                    <a:pt x="17932" y="3760"/>
                    <a:pt x="16913" y="5303"/>
                  </a:cubicBezTo>
                  <a:cubicBezTo>
                    <a:pt x="15894" y="6846"/>
                    <a:pt x="13449" y="8646"/>
                    <a:pt x="13245" y="9803"/>
                  </a:cubicBezTo>
                  <a:cubicBezTo>
                    <a:pt x="13042" y="10960"/>
                    <a:pt x="15079" y="11474"/>
                    <a:pt x="16709" y="12246"/>
                  </a:cubicBezTo>
                  <a:cubicBezTo>
                    <a:pt x="18340" y="13017"/>
                    <a:pt x="19562" y="14046"/>
                    <a:pt x="20377" y="15203"/>
                  </a:cubicBezTo>
                  <a:cubicBezTo>
                    <a:pt x="21192" y="16360"/>
                    <a:pt x="21600" y="17646"/>
                    <a:pt x="19155" y="18932"/>
                  </a:cubicBezTo>
                  <a:cubicBezTo>
                    <a:pt x="16709" y="20217"/>
                    <a:pt x="11411" y="21503"/>
                    <a:pt x="7743" y="21503"/>
                  </a:cubicBezTo>
                  <a:cubicBezTo>
                    <a:pt x="4075" y="21503"/>
                    <a:pt x="2038" y="20217"/>
                    <a:pt x="0" y="18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6539557" y="4339479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6818957" y="4314079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7245049" y="4041805"/>
              <a:ext cx="185505" cy="27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42" fill="norm" stroke="1" extrusionOk="0">
                  <a:moveTo>
                    <a:pt x="2838" y="8161"/>
                  </a:moveTo>
                  <a:cubicBezTo>
                    <a:pt x="2353" y="11708"/>
                    <a:pt x="1868" y="15254"/>
                    <a:pt x="1382" y="17591"/>
                  </a:cubicBezTo>
                  <a:cubicBezTo>
                    <a:pt x="897" y="19928"/>
                    <a:pt x="411" y="21057"/>
                    <a:pt x="169" y="21137"/>
                  </a:cubicBezTo>
                  <a:cubicBezTo>
                    <a:pt x="-74" y="21218"/>
                    <a:pt x="-74" y="20251"/>
                    <a:pt x="290" y="17430"/>
                  </a:cubicBezTo>
                  <a:cubicBezTo>
                    <a:pt x="654" y="14609"/>
                    <a:pt x="1382" y="9934"/>
                    <a:pt x="2717" y="6630"/>
                  </a:cubicBezTo>
                  <a:cubicBezTo>
                    <a:pt x="4052" y="3325"/>
                    <a:pt x="5993" y="1391"/>
                    <a:pt x="8299" y="505"/>
                  </a:cubicBezTo>
                  <a:cubicBezTo>
                    <a:pt x="10605" y="-382"/>
                    <a:pt x="13274" y="-221"/>
                    <a:pt x="15580" y="1955"/>
                  </a:cubicBezTo>
                  <a:cubicBezTo>
                    <a:pt x="17886" y="4131"/>
                    <a:pt x="19827" y="8322"/>
                    <a:pt x="20677" y="11385"/>
                  </a:cubicBezTo>
                  <a:cubicBezTo>
                    <a:pt x="21526" y="14448"/>
                    <a:pt x="21283" y="16382"/>
                    <a:pt x="21041" y="1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7676207" y="4066429"/>
              <a:ext cx="139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688"/>
                    <a:pt x="11127" y="9377"/>
                    <a:pt x="14727" y="12977"/>
                  </a:cubicBezTo>
                  <a:cubicBezTo>
                    <a:pt x="18327" y="16577"/>
                    <a:pt x="19964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7712579" y="4041029"/>
              <a:ext cx="14777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7285" y="3671"/>
                    <a:pt x="13330" y="7341"/>
                    <a:pt x="9679" y="10588"/>
                  </a:cubicBezTo>
                  <a:cubicBezTo>
                    <a:pt x="6029" y="13835"/>
                    <a:pt x="2682" y="16659"/>
                    <a:pt x="1161" y="18424"/>
                  </a:cubicBezTo>
                  <a:cubicBezTo>
                    <a:pt x="-360" y="20188"/>
                    <a:pt x="-56" y="20894"/>
                    <a:pt x="2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7907731" y="4244009"/>
              <a:ext cx="111377" cy="14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23" fill="norm" stroke="1" extrusionOk="0">
                  <a:moveTo>
                    <a:pt x="3105" y="6420"/>
                  </a:moveTo>
                  <a:cubicBezTo>
                    <a:pt x="2698" y="9767"/>
                    <a:pt x="2290" y="13113"/>
                    <a:pt x="1679" y="15547"/>
                  </a:cubicBezTo>
                  <a:cubicBezTo>
                    <a:pt x="1068" y="17981"/>
                    <a:pt x="253" y="19502"/>
                    <a:pt x="49" y="19198"/>
                  </a:cubicBezTo>
                  <a:cubicBezTo>
                    <a:pt x="-155" y="18893"/>
                    <a:pt x="253" y="16764"/>
                    <a:pt x="1883" y="13874"/>
                  </a:cubicBezTo>
                  <a:cubicBezTo>
                    <a:pt x="3513" y="10984"/>
                    <a:pt x="6366" y="7333"/>
                    <a:pt x="8607" y="4899"/>
                  </a:cubicBezTo>
                  <a:cubicBezTo>
                    <a:pt x="10849" y="2465"/>
                    <a:pt x="12479" y="1248"/>
                    <a:pt x="14313" y="488"/>
                  </a:cubicBezTo>
                  <a:cubicBezTo>
                    <a:pt x="16147" y="-273"/>
                    <a:pt x="18185" y="-577"/>
                    <a:pt x="19407" y="2922"/>
                  </a:cubicBezTo>
                  <a:cubicBezTo>
                    <a:pt x="20630" y="6420"/>
                    <a:pt x="21037" y="13722"/>
                    <a:pt x="21445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8158807" y="3983879"/>
              <a:ext cx="109083" cy="48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65" fill="norm" stroke="1" extrusionOk="0">
                  <a:moveTo>
                    <a:pt x="0" y="0"/>
                  </a:moveTo>
                  <a:cubicBezTo>
                    <a:pt x="2077" y="282"/>
                    <a:pt x="4154" y="563"/>
                    <a:pt x="6854" y="1690"/>
                  </a:cubicBezTo>
                  <a:cubicBezTo>
                    <a:pt x="9554" y="2817"/>
                    <a:pt x="12877" y="4790"/>
                    <a:pt x="15785" y="7043"/>
                  </a:cubicBezTo>
                  <a:cubicBezTo>
                    <a:pt x="18692" y="9297"/>
                    <a:pt x="21185" y="11833"/>
                    <a:pt x="21392" y="14040"/>
                  </a:cubicBezTo>
                  <a:cubicBezTo>
                    <a:pt x="21600" y="16247"/>
                    <a:pt x="19523" y="18125"/>
                    <a:pt x="17654" y="19299"/>
                  </a:cubicBezTo>
                  <a:cubicBezTo>
                    <a:pt x="15785" y="20473"/>
                    <a:pt x="14123" y="20943"/>
                    <a:pt x="12254" y="21224"/>
                  </a:cubicBezTo>
                  <a:cubicBezTo>
                    <a:pt x="10385" y="21506"/>
                    <a:pt x="8308" y="21600"/>
                    <a:pt x="7062" y="21553"/>
                  </a:cubicBezTo>
                  <a:cubicBezTo>
                    <a:pt x="5815" y="21506"/>
                    <a:pt x="5400" y="21318"/>
                    <a:pt x="4985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5060007" y="161179"/>
              <a:ext cx="127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63"/>
                    <a:pt x="0" y="9526"/>
                    <a:pt x="3600" y="13126"/>
                  </a:cubicBezTo>
                  <a:cubicBezTo>
                    <a:pt x="7200" y="16726"/>
                    <a:pt x="14400" y="191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5053657" y="113005"/>
              <a:ext cx="303006" cy="47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81" fill="norm" stroke="1" extrusionOk="0">
                  <a:moveTo>
                    <a:pt x="441" y="2473"/>
                  </a:moveTo>
                  <a:cubicBezTo>
                    <a:pt x="294" y="1609"/>
                    <a:pt x="147" y="745"/>
                    <a:pt x="661" y="313"/>
                  </a:cubicBezTo>
                  <a:cubicBezTo>
                    <a:pt x="1176" y="-119"/>
                    <a:pt x="2351" y="-119"/>
                    <a:pt x="4702" y="409"/>
                  </a:cubicBezTo>
                  <a:cubicBezTo>
                    <a:pt x="7053" y="937"/>
                    <a:pt x="10580" y="1993"/>
                    <a:pt x="13739" y="3769"/>
                  </a:cubicBezTo>
                  <a:cubicBezTo>
                    <a:pt x="16898" y="5545"/>
                    <a:pt x="19690" y="8041"/>
                    <a:pt x="20645" y="10249"/>
                  </a:cubicBezTo>
                  <a:cubicBezTo>
                    <a:pt x="21600" y="12457"/>
                    <a:pt x="20718" y="14377"/>
                    <a:pt x="18882" y="16009"/>
                  </a:cubicBezTo>
                  <a:cubicBezTo>
                    <a:pt x="17045" y="17641"/>
                    <a:pt x="14253" y="18985"/>
                    <a:pt x="10947" y="19849"/>
                  </a:cubicBezTo>
                  <a:cubicBezTo>
                    <a:pt x="7641" y="20713"/>
                    <a:pt x="3820" y="21097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5441007" y="317484"/>
              <a:ext cx="1841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221" y="12582"/>
                    <a:pt x="8441" y="4867"/>
                    <a:pt x="12041" y="1782"/>
                  </a:cubicBezTo>
                  <a:cubicBezTo>
                    <a:pt x="15641" y="-1304"/>
                    <a:pt x="1862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5472757" y="434229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5761908" y="98184"/>
              <a:ext cx="199800" cy="45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96" fill="norm" stroke="1" extrusionOk="0">
                  <a:moveTo>
                    <a:pt x="21239" y="4476"/>
                  </a:moveTo>
                  <a:cubicBezTo>
                    <a:pt x="18314" y="3076"/>
                    <a:pt x="15389" y="1676"/>
                    <a:pt x="13364" y="926"/>
                  </a:cubicBezTo>
                  <a:cubicBezTo>
                    <a:pt x="11339" y="176"/>
                    <a:pt x="10214" y="76"/>
                    <a:pt x="9089" y="26"/>
                  </a:cubicBezTo>
                  <a:cubicBezTo>
                    <a:pt x="7964" y="-24"/>
                    <a:pt x="6839" y="-24"/>
                    <a:pt x="6164" y="226"/>
                  </a:cubicBezTo>
                  <a:cubicBezTo>
                    <a:pt x="5489" y="476"/>
                    <a:pt x="5264" y="976"/>
                    <a:pt x="5601" y="1426"/>
                  </a:cubicBezTo>
                  <a:cubicBezTo>
                    <a:pt x="5939" y="1876"/>
                    <a:pt x="6839" y="2276"/>
                    <a:pt x="8751" y="3076"/>
                  </a:cubicBezTo>
                  <a:cubicBezTo>
                    <a:pt x="10664" y="3876"/>
                    <a:pt x="13589" y="5076"/>
                    <a:pt x="14827" y="6276"/>
                  </a:cubicBezTo>
                  <a:cubicBezTo>
                    <a:pt x="16064" y="7476"/>
                    <a:pt x="15614" y="8676"/>
                    <a:pt x="13701" y="9826"/>
                  </a:cubicBezTo>
                  <a:cubicBezTo>
                    <a:pt x="11789" y="10976"/>
                    <a:pt x="8414" y="12076"/>
                    <a:pt x="5601" y="12826"/>
                  </a:cubicBezTo>
                  <a:cubicBezTo>
                    <a:pt x="2789" y="13576"/>
                    <a:pt x="539" y="13976"/>
                    <a:pt x="89" y="14176"/>
                  </a:cubicBezTo>
                  <a:cubicBezTo>
                    <a:pt x="-361" y="14376"/>
                    <a:pt x="989" y="14376"/>
                    <a:pt x="2226" y="14426"/>
                  </a:cubicBezTo>
                  <a:cubicBezTo>
                    <a:pt x="3464" y="14476"/>
                    <a:pt x="4589" y="14576"/>
                    <a:pt x="5489" y="14826"/>
                  </a:cubicBezTo>
                  <a:cubicBezTo>
                    <a:pt x="6389" y="15076"/>
                    <a:pt x="7064" y="15476"/>
                    <a:pt x="7289" y="16176"/>
                  </a:cubicBezTo>
                  <a:cubicBezTo>
                    <a:pt x="7514" y="16876"/>
                    <a:pt x="7289" y="17876"/>
                    <a:pt x="6951" y="18626"/>
                  </a:cubicBezTo>
                  <a:cubicBezTo>
                    <a:pt x="6614" y="19376"/>
                    <a:pt x="6164" y="19876"/>
                    <a:pt x="6051" y="20376"/>
                  </a:cubicBezTo>
                  <a:cubicBezTo>
                    <a:pt x="5939" y="20876"/>
                    <a:pt x="6164" y="21376"/>
                    <a:pt x="7851" y="21476"/>
                  </a:cubicBezTo>
                  <a:cubicBezTo>
                    <a:pt x="9539" y="21576"/>
                    <a:pt x="12689" y="21276"/>
                    <a:pt x="15839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6012507" y="224679"/>
              <a:ext cx="2095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075"/>
                    <a:pt x="7855" y="8151"/>
                    <a:pt x="11455" y="11751"/>
                  </a:cubicBezTo>
                  <a:cubicBezTo>
                    <a:pt x="15055" y="15351"/>
                    <a:pt x="18327" y="18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6017456" y="200980"/>
              <a:ext cx="230002" cy="34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93" fill="norm" stroke="1" extrusionOk="0">
                  <a:moveTo>
                    <a:pt x="21337" y="693"/>
                  </a:moveTo>
                  <a:cubicBezTo>
                    <a:pt x="20552" y="293"/>
                    <a:pt x="19766" y="-107"/>
                    <a:pt x="18981" y="26"/>
                  </a:cubicBezTo>
                  <a:cubicBezTo>
                    <a:pt x="18195" y="160"/>
                    <a:pt x="17410" y="826"/>
                    <a:pt x="15250" y="3160"/>
                  </a:cubicBezTo>
                  <a:cubicBezTo>
                    <a:pt x="13090" y="5493"/>
                    <a:pt x="9555" y="9493"/>
                    <a:pt x="6806" y="12426"/>
                  </a:cubicBezTo>
                  <a:cubicBezTo>
                    <a:pt x="4057" y="15360"/>
                    <a:pt x="2093" y="17226"/>
                    <a:pt x="1013" y="18560"/>
                  </a:cubicBezTo>
                  <a:cubicBezTo>
                    <a:pt x="-67" y="19893"/>
                    <a:pt x="-263" y="20693"/>
                    <a:pt x="326" y="21093"/>
                  </a:cubicBezTo>
                  <a:cubicBezTo>
                    <a:pt x="915" y="21493"/>
                    <a:pt x="2290" y="21493"/>
                    <a:pt x="366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6272857" y="440579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6412557" y="504079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6768157" y="48502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7079307" y="200221"/>
              <a:ext cx="228601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769"/>
                  </a:moveTo>
                  <a:cubicBezTo>
                    <a:pt x="800" y="353"/>
                    <a:pt x="1600" y="-62"/>
                    <a:pt x="2600" y="7"/>
                  </a:cubicBezTo>
                  <a:cubicBezTo>
                    <a:pt x="3600" y="76"/>
                    <a:pt x="4800" y="630"/>
                    <a:pt x="6800" y="2361"/>
                  </a:cubicBezTo>
                  <a:cubicBezTo>
                    <a:pt x="8800" y="4092"/>
                    <a:pt x="11600" y="7000"/>
                    <a:pt x="14100" y="9838"/>
                  </a:cubicBezTo>
                  <a:cubicBezTo>
                    <a:pt x="16600" y="12676"/>
                    <a:pt x="18800" y="15446"/>
                    <a:pt x="20000" y="17384"/>
                  </a:cubicBezTo>
                  <a:cubicBezTo>
                    <a:pt x="21200" y="19323"/>
                    <a:pt x="21400" y="20430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7172752" y="138868"/>
              <a:ext cx="198656" cy="42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51" fill="norm" stroke="1" extrusionOk="0">
                  <a:moveTo>
                    <a:pt x="21339" y="1121"/>
                  </a:moveTo>
                  <a:cubicBezTo>
                    <a:pt x="21339" y="589"/>
                    <a:pt x="21339" y="57"/>
                    <a:pt x="20771" y="4"/>
                  </a:cubicBezTo>
                  <a:cubicBezTo>
                    <a:pt x="20202" y="-49"/>
                    <a:pt x="19065" y="377"/>
                    <a:pt x="16564" y="2185"/>
                  </a:cubicBezTo>
                  <a:cubicBezTo>
                    <a:pt x="14063" y="3994"/>
                    <a:pt x="10198" y="7186"/>
                    <a:pt x="7128" y="10379"/>
                  </a:cubicBezTo>
                  <a:cubicBezTo>
                    <a:pt x="4059" y="13571"/>
                    <a:pt x="1785" y="16763"/>
                    <a:pt x="762" y="18625"/>
                  </a:cubicBezTo>
                  <a:cubicBezTo>
                    <a:pt x="-261" y="20487"/>
                    <a:pt x="-34" y="21019"/>
                    <a:pt x="194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7400277" y="382298"/>
              <a:ext cx="115065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68" fill="norm" stroke="1" extrusionOk="0">
                  <a:moveTo>
                    <a:pt x="7604" y="6121"/>
                  </a:moveTo>
                  <a:cubicBezTo>
                    <a:pt x="6033" y="9815"/>
                    <a:pt x="4462" y="13510"/>
                    <a:pt x="3087" y="16352"/>
                  </a:cubicBezTo>
                  <a:cubicBezTo>
                    <a:pt x="1713" y="19194"/>
                    <a:pt x="534" y="21184"/>
                    <a:pt x="142" y="21184"/>
                  </a:cubicBezTo>
                  <a:cubicBezTo>
                    <a:pt x="-251" y="21184"/>
                    <a:pt x="142" y="19194"/>
                    <a:pt x="1713" y="15926"/>
                  </a:cubicBezTo>
                  <a:cubicBezTo>
                    <a:pt x="3284" y="12657"/>
                    <a:pt x="6033" y="8110"/>
                    <a:pt x="8782" y="4984"/>
                  </a:cubicBezTo>
                  <a:cubicBezTo>
                    <a:pt x="11531" y="1857"/>
                    <a:pt x="14280" y="152"/>
                    <a:pt x="16244" y="10"/>
                  </a:cubicBezTo>
                  <a:cubicBezTo>
                    <a:pt x="18207" y="-132"/>
                    <a:pt x="19385" y="1289"/>
                    <a:pt x="20171" y="4273"/>
                  </a:cubicBezTo>
                  <a:cubicBezTo>
                    <a:pt x="20956" y="7257"/>
                    <a:pt x="21349" y="11805"/>
                    <a:pt x="21349" y="14931"/>
                  </a:cubicBezTo>
                  <a:cubicBezTo>
                    <a:pt x="21349" y="18057"/>
                    <a:pt x="20956" y="19763"/>
                    <a:pt x="2056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7587307" y="99266"/>
              <a:ext cx="105960" cy="51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533" fill="norm" stroke="1" extrusionOk="0">
                  <a:moveTo>
                    <a:pt x="4985" y="1533"/>
                  </a:moveTo>
                  <a:cubicBezTo>
                    <a:pt x="5400" y="1000"/>
                    <a:pt x="5815" y="466"/>
                    <a:pt x="7062" y="200"/>
                  </a:cubicBezTo>
                  <a:cubicBezTo>
                    <a:pt x="8308" y="-67"/>
                    <a:pt x="10385" y="-67"/>
                    <a:pt x="12046" y="200"/>
                  </a:cubicBezTo>
                  <a:cubicBezTo>
                    <a:pt x="13708" y="466"/>
                    <a:pt x="14954" y="1000"/>
                    <a:pt x="15785" y="2022"/>
                  </a:cubicBezTo>
                  <a:cubicBezTo>
                    <a:pt x="16615" y="3044"/>
                    <a:pt x="17031" y="4555"/>
                    <a:pt x="16200" y="5755"/>
                  </a:cubicBezTo>
                  <a:cubicBezTo>
                    <a:pt x="15369" y="6955"/>
                    <a:pt x="13292" y="7844"/>
                    <a:pt x="12046" y="8822"/>
                  </a:cubicBezTo>
                  <a:cubicBezTo>
                    <a:pt x="10800" y="9800"/>
                    <a:pt x="10385" y="10866"/>
                    <a:pt x="12254" y="12466"/>
                  </a:cubicBezTo>
                  <a:cubicBezTo>
                    <a:pt x="14123" y="14066"/>
                    <a:pt x="18277" y="16200"/>
                    <a:pt x="19938" y="17711"/>
                  </a:cubicBezTo>
                  <a:cubicBezTo>
                    <a:pt x="21600" y="19222"/>
                    <a:pt x="20769" y="20111"/>
                    <a:pt x="18069" y="20689"/>
                  </a:cubicBezTo>
                  <a:cubicBezTo>
                    <a:pt x="15369" y="21266"/>
                    <a:pt x="10800" y="21533"/>
                    <a:pt x="7477" y="21533"/>
                  </a:cubicBezTo>
                  <a:cubicBezTo>
                    <a:pt x="4154" y="21533"/>
                    <a:pt x="2077" y="21266"/>
                    <a:pt x="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7960887" y="370729"/>
              <a:ext cx="29317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3780" y="21600"/>
                  </a:moveTo>
                  <a:cubicBezTo>
                    <a:pt x="2392" y="21600"/>
                    <a:pt x="1003" y="21600"/>
                    <a:pt x="386" y="19938"/>
                  </a:cubicBezTo>
                  <a:cubicBezTo>
                    <a:pt x="-231" y="18277"/>
                    <a:pt x="-77" y="14954"/>
                    <a:pt x="618" y="11354"/>
                  </a:cubicBezTo>
                  <a:cubicBezTo>
                    <a:pt x="1312" y="7754"/>
                    <a:pt x="2546" y="3877"/>
                    <a:pt x="4012" y="2769"/>
                  </a:cubicBezTo>
                  <a:cubicBezTo>
                    <a:pt x="5478" y="1662"/>
                    <a:pt x="7175" y="3323"/>
                    <a:pt x="8718" y="7477"/>
                  </a:cubicBezTo>
                  <a:cubicBezTo>
                    <a:pt x="10260" y="11631"/>
                    <a:pt x="11649" y="18277"/>
                    <a:pt x="13423" y="19662"/>
                  </a:cubicBezTo>
                  <a:cubicBezTo>
                    <a:pt x="15198" y="21046"/>
                    <a:pt x="17358" y="17169"/>
                    <a:pt x="18746" y="13015"/>
                  </a:cubicBezTo>
                  <a:cubicBezTo>
                    <a:pt x="20135" y="8862"/>
                    <a:pt x="20752" y="4431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8031807" y="167529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8044507" y="10402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8146107" y="16752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8152457" y="9767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8237923" y="0"/>
              <a:ext cx="136161" cy="29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81" fill="norm" stroke="1" extrusionOk="0">
                  <a:moveTo>
                    <a:pt x="14497" y="14321"/>
                  </a:moveTo>
                  <a:cubicBezTo>
                    <a:pt x="13500" y="13560"/>
                    <a:pt x="12503" y="12800"/>
                    <a:pt x="11007" y="12343"/>
                  </a:cubicBezTo>
                  <a:cubicBezTo>
                    <a:pt x="9512" y="11887"/>
                    <a:pt x="7518" y="11735"/>
                    <a:pt x="5690" y="12571"/>
                  </a:cubicBezTo>
                  <a:cubicBezTo>
                    <a:pt x="3863" y="13408"/>
                    <a:pt x="2201" y="15233"/>
                    <a:pt x="1204" y="16526"/>
                  </a:cubicBezTo>
                  <a:cubicBezTo>
                    <a:pt x="207" y="17819"/>
                    <a:pt x="-125" y="18580"/>
                    <a:pt x="41" y="19340"/>
                  </a:cubicBezTo>
                  <a:cubicBezTo>
                    <a:pt x="207" y="20101"/>
                    <a:pt x="872" y="20862"/>
                    <a:pt x="2035" y="21166"/>
                  </a:cubicBezTo>
                  <a:cubicBezTo>
                    <a:pt x="3198" y="21470"/>
                    <a:pt x="4860" y="21318"/>
                    <a:pt x="8017" y="18884"/>
                  </a:cubicBezTo>
                  <a:cubicBezTo>
                    <a:pt x="11173" y="16450"/>
                    <a:pt x="15826" y="11735"/>
                    <a:pt x="18318" y="8540"/>
                  </a:cubicBezTo>
                  <a:cubicBezTo>
                    <a:pt x="20810" y="5346"/>
                    <a:pt x="21143" y="3673"/>
                    <a:pt x="21309" y="2380"/>
                  </a:cubicBezTo>
                  <a:cubicBezTo>
                    <a:pt x="21475" y="1087"/>
                    <a:pt x="21475" y="174"/>
                    <a:pt x="19647" y="22"/>
                  </a:cubicBezTo>
                  <a:cubicBezTo>
                    <a:pt x="17820" y="-130"/>
                    <a:pt x="14164" y="478"/>
                    <a:pt x="11838" y="2228"/>
                  </a:cubicBezTo>
                  <a:cubicBezTo>
                    <a:pt x="9512" y="3977"/>
                    <a:pt x="8515" y="6867"/>
                    <a:pt x="9346" y="9377"/>
                  </a:cubicBezTo>
                  <a:cubicBezTo>
                    <a:pt x="10177" y="11887"/>
                    <a:pt x="12835" y="14016"/>
                    <a:pt x="15493" y="16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8749357" y="154829"/>
              <a:ext cx="1206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3476"/>
                    <a:pt x="6821" y="6952"/>
                    <a:pt x="10421" y="10552"/>
                  </a:cubicBezTo>
                  <a:cubicBezTo>
                    <a:pt x="14021" y="14152"/>
                    <a:pt x="17811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8622357" y="167529"/>
              <a:ext cx="3429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618"/>
                    <a:pt x="15200" y="5236"/>
                    <a:pt x="12067" y="8127"/>
                  </a:cubicBezTo>
                  <a:cubicBezTo>
                    <a:pt x="8933" y="11018"/>
                    <a:pt x="5867" y="14182"/>
                    <a:pt x="3867" y="16473"/>
                  </a:cubicBezTo>
                  <a:cubicBezTo>
                    <a:pt x="1867" y="18764"/>
                    <a:pt x="933" y="20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2520007" y="5228479"/>
              <a:ext cx="400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6" y="16800"/>
                    <a:pt x="7771" y="12000"/>
                    <a:pt x="11371" y="8400"/>
                  </a:cubicBezTo>
                  <a:cubicBezTo>
                    <a:pt x="14971" y="4800"/>
                    <a:pt x="182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2630639" y="5368179"/>
              <a:ext cx="378319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700" fill="norm" stroke="1" extrusionOk="0">
                  <a:moveTo>
                    <a:pt x="1288" y="0"/>
                  </a:moveTo>
                  <a:cubicBezTo>
                    <a:pt x="568" y="7200"/>
                    <a:pt x="-152" y="14400"/>
                    <a:pt x="28" y="18000"/>
                  </a:cubicBezTo>
                  <a:cubicBezTo>
                    <a:pt x="208" y="21600"/>
                    <a:pt x="1288" y="21600"/>
                    <a:pt x="4228" y="18000"/>
                  </a:cubicBezTo>
                  <a:cubicBezTo>
                    <a:pt x="7168" y="14400"/>
                    <a:pt x="11968" y="7200"/>
                    <a:pt x="15148" y="3600"/>
                  </a:cubicBezTo>
                  <a:cubicBezTo>
                    <a:pt x="18328" y="0"/>
                    <a:pt x="19888" y="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2691457" y="4701429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00"/>
                    <a:pt x="21600" y="12000"/>
                    <a:pt x="18000" y="15600"/>
                  </a:cubicBezTo>
                  <a:cubicBezTo>
                    <a:pt x="14400" y="19200"/>
                    <a:pt x="72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2570807" y="4996885"/>
              <a:ext cx="2603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41" y="11918"/>
                    <a:pt x="9483" y="3818"/>
                    <a:pt x="13083" y="1118"/>
                  </a:cubicBezTo>
                  <a:cubicBezTo>
                    <a:pt x="16683" y="-1582"/>
                    <a:pt x="1914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3540241" y="4950876"/>
              <a:ext cx="143969" cy="55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26" fill="norm" stroke="1" extrusionOk="0">
                  <a:moveTo>
                    <a:pt x="4011" y="9504"/>
                  </a:moveTo>
                  <a:cubicBezTo>
                    <a:pt x="3703" y="12449"/>
                    <a:pt x="3394" y="15395"/>
                    <a:pt x="3086" y="17113"/>
                  </a:cubicBezTo>
                  <a:cubicBezTo>
                    <a:pt x="2777" y="18831"/>
                    <a:pt x="2469" y="19322"/>
                    <a:pt x="2160" y="19936"/>
                  </a:cubicBezTo>
                  <a:cubicBezTo>
                    <a:pt x="1851" y="20549"/>
                    <a:pt x="1543" y="21286"/>
                    <a:pt x="1234" y="21408"/>
                  </a:cubicBezTo>
                  <a:cubicBezTo>
                    <a:pt x="926" y="21531"/>
                    <a:pt x="617" y="21040"/>
                    <a:pt x="463" y="19240"/>
                  </a:cubicBezTo>
                  <a:cubicBezTo>
                    <a:pt x="309" y="17440"/>
                    <a:pt x="309" y="14331"/>
                    <a:pt x="771" y="11386"/>
                  </a:cubicBezTo>
                  <a:cubicBezTo>
                    <a:pt x="1234" y="8440"/>
                    <a:pt x="2160" y="5658"/>
                    <a:pt x="3086" y="3940"/>
                  </a:cubicBezTo>
                  <a:cubicBezTo>
                    <a:pt x="4011" y="2222"/>
                    <a:pt x="4937" y="1567"/>
                    <a:pt x="5863" y="1076"/>
                  </a:cubicBezTo>
                  <a:cubicBezTo>
                    <a:pt x="6789" y="586"/>
                    <a:pt x="7714" y="258"/>
                    <a:pt x="8949" y="95"/>
                  </a:cubicBezTo>
                  <a:cubicBezTo>
                    <a:pt x="10183" y="-69"/>
                    <a:pt x="11726" y="-69"/>
                    <a:pt x="13577" y="504"/>
                  </a:cubicBezTo>
                  <a:cubicBezTo>
                    <a:pt x="15429" y="1076"/>
                    <a:pt x="17589" y="2222"/>
                    <a:pt x="19131" y="3572"/>
                  </a:cubicBezTo>
                  <a:cubicBezTo>
                    <a:pt x="20674" y="4922"/>
                    <a:pt x="21600" y="6476"/>
                    <a:pt x="20520" y="7704"/>
                  </a:cubicBezTo>
                  <a:cubicBezTo>
                    <a:pt x="19440" y="8931"/>
                    <a:pt x="16354" y="9831"/>
                    <a:pt x="13114" y="10445"/>
                  </a:cubicBezTo>
                  <a:cubicBezTo>
                    <a:pt x="9874" y="11058"/>
                    <a:pt x="6480" y="11386"/>
                    <a:pt x="4011" y="11508"/>
                  </a:cubicBezTo>
                  <a:cubicBezTo>
                    <a:pt x="1543" y="11631"/>
                    <a:pt x="0" y="11549"/>
                    <a:pt x="0" y="11508"/>
                  </a:cubicBezTo>
                  <a:cubicBezTo>
                    <a:pt x="0" y="11467"/>
                    <a:pt x="1543" y="11467"/>
                    <a:pt x="3394" y="11426"/>
                  </a:cubicBezTo>
                  <a:cubicBezTo>
                    <a:pt x="5246" y="11386"/>
                    <a:pt x="7406" y="11304"/>
                    <a:pt x="9566" y="1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3664097" y="5196729"/>
              <a:ext cx="240211" cy="24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51" fill="norm" stroke="1" extrusionOk="0">
                  <a:moveTo>
                    <a:pt x="1607" y="10614"/>
                  </a:moveTo>
                  <a:cubicBezTo>
                    <a:pt x="1039" y="9869"/>
                    <a:pt x="470" y="9124"/>
                    <a:pt x="186" y="8193"/>
                  </a:cubicBezTo>
                  <a:cubicBezTo>
                    <a:pt x="-98" y="7262"/>
                    <a:pt x="-98" y="6145"/>
                    <a:pt x="470" y="5493"/>
                  </a:cubicBezTo>
                  <a:cubicBezTo>
                    <a:pt x="1039" y="4841"/>
                    <a:pt x="2176" y="4655"/>
                    <a:pt x="3786" y="5866"/>
                  </a:cubicBezTo>
                  <a:cubicBezTo>
                    <a:pt x="5397" y="7076"/>
                    <a:pt x="7481" y="9683"/>
                    <a:pt x="8618" y="12103"/>
                  </a:cubicBezTo>
                  <a:cubicBezTo>
                    <a:pt x="9755" y="14524"/>
                    <a:pt x="9944" y="16759"/>
                    <a:pt x="9755" y="18248"/>
                  </a:cubicBezTo>
                  <a:cubicBezTo>
                    <a:pt x="9565" y="19738"/>
                    <a:pt x="8997" y="20483"/>
                    <a:pt x="8144" y="20948"/>
                  </a:cubicBezTo>
                  <a:cubicBezTo>
                    <a:pt x="7291" y="21414"/>
                    <a:pt x="6155" y="21600"/>
                    <a:pt x="5491" y="19552"/>
                  </a:cubicBezTo>
                  <a:cubicBezTo>
                    <a:pt x="4828" y="17503"/>
                    <a:pt x="4639" y="13221"/>
                    <a:pt x="6534" y="9590"/>
                  </a:cubicBezTo>
                  <a:cubicBezTo>
                    <a:pt x="8428" y="5959"/>
                    <a:pt x="12407" y="2979"/>
                    <a:pt x="15249" y="1490"/>
                  </a:cubicBezTo>
                  <a:cubicBezTo>
                    <a:pt x="18091" y="0"/>
                    <a:pt x="19797" y="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3982873" y="5042574"/>
              <a:ext cx="143685" cy="40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62" fill="norm" stroke="1" extrusionOk="0">
                  <a:moveTo>
                    <a:pt x="17493" y="3805"/>
                  </a:moveTo>
                  <a:cubicBezTo>
                    <a:pt x="17493" y="3018"/>
                    <a:pt x="17493" y="2230"/>
                    <a:pt x="17180" y="1555"/>
                  </a:cubicBezTo>
                  <a:cubicBezTo>
                    <a:pt x="16867" y="880"/>
                    <a:pt x="16241" y="318"/>
                    <a:pt x="14989" y="93"/>
                  </a:cubicBezTo>
                  <a:cubicBezTo>
                    <a:pt x="13737" y="-132"/>
                    <a:pt x="11859" y="-20"/>
                    <a:pt x="9511" y="1218"/>
                  </a:cubicBezTo>
                  <a:cubicBezTo>
                    <a:pt x="7163" y="2455"/>
                    <a:pt x="4346" y="4818"/>
                    <a:pt x="2467" y="7912"/>
                  </a:cubicBezTo>
                  <a:cubicBezTo>
                    <a:pt x="589" y="11006"/>
                    <a:pt x="-350" y="14830"/>
                    <a:pt x="120" y="17305"/>
                  </a:cubicBezTo>
                  <a:cubicBezTo>
                    <a:pt x="589" y="19781"/>
                    <a:pt x="2467" y="20905"/>
                    <a:pt x="6224" y="21187"/>
                  </a:cubicBezTo>
                  <a:cubicBezTo>
                    <a:pt x="9980" y="21468"/>
                    <a:pt x="15615" y="20905"/>
                    <a:pt x="21250" y="2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4183707" y="5126879"/>
              <a:ext cx="177801" cy="30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0"/>
                  </a:moveTo>
                  <a:cubicBezTo>
                    <a:pt x="3857" y="3847"/>
                    <a:pt x="7714" y="7693"/>
                    <a:pt x="10800" y="10948"/>
                  </a:cubicBezTo>
                  <a:cubicBezTo>
                    <a:pt x="13886" y="14203"/>
                    <a:pt x="16200" y="16866"/>
                    <a:pt x="17743" y="18715"/>
                  </a:cubicBezTo>
                  <a:cubicBezTo>
                    <a:pt x="19286" y="20564"/>
                    <a:pt x="20057" y="21600"/>
                    <a:pt x="20571" y="21526"/>
                  </a:cubicBezTo>
                  <a:cubicBezTo>
                    <a:pt x="21086" y="21452"/>
                    <a:pt x="21343" y="20268"/>
                    <a:pt x="21600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4217170" y="5120529"/>
              <a:ext cx="182438" cy="34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5" fill="norm" stroke="1" extrusionOk="0">
                  <a:moveTo>
                    <a:pt x="21399" y="0"/>
                  </a:moveTo>
                  <a:cubicBezTo>
                    <a:pt x="19165" y="1309"/>
                    <a:pt x="16930" y="2618"/>
                    <a:pt x="14075" y="5040"/>
                  </a:cubicBezTo>
                  <a:cubicBezTo>
                    <a:pt x="11220" y="7462"/>
                    <a:pt x="7744" y="10996"/>
                    <a:pt x="5261" y="13680"/>
                  </a:cubicBezTo>
                  <a:cubicBezTo>
                    <a:pt x="2778" y="16364"/>
                    <a:pt x="1289" y="18196"/>
                    <a:pt x="544" y="19440"/>
                  </a:cubicBezTo>
                  <a:cubicBezTo>
                    <a:pt x="-201" y="20684"/>
                    <a:pt x="-201" y="21338"/>
                    <a:pt x="668" y="21469"/>
                  </a:cubicBezTo>
                  <a:cubicBezTo>
                    <a:pt x="1537" y="21600"/>
                    <a:pt x="3275" y="21207"/>
                    <a:pt x="5013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4444057" y="533007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4532957" y="5107829"/>
              <a:ext cx="10700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0" y="0"/>
                  </a:moveTo>
                  <a:cubicBezTo>
                    <a:pt x="5929" y="1642"/>
                    <a:pt x="11859" y="3284"/>
                    <a:pt x="15671" y="5432"/>
                  </a:cubicBezTo>
                  <a:cubicBezTo>
                    <a:pt x="19482" y="7579"/>
                    <a:pt x="21176" y="10232"/>
                    <a:pt x="21388" y="12379"/>
                  </a:cubicBezTo>
                  <a:cubicBezTo>
                    <a:pt x="21600" y="14526"/>
                    <a:pt x="20329" y="16168"/>
                    <a:pt x="16729" y="17621"/>
                  </a:cubicBezTo>
                  <a:cubicBezTo>
                    <a:pt x="13129" y="19074"/>
                    <a:pt x="7200" y="20337"/>
                    <a:pt x="1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4748857" y="5418979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5060007" y="4986634"/>
              <a:ext cx="171724" cy="49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48" fill="norm" stroke="1" extrusionOk="0">
                  <a:moveTo>
                    <a:pt x="3161" y="8885"/>
                  </a:moveTo>
                  <a:cubicBezTo>
                    <a:pt x="3161" y="11931"/>
                    <a:pt x="3161" y="14977"/>
                    <a:pt x="3161" y="16777"/>
                  </a:cubicBezTo>
                  <a:cubicBezTo>
                    <a:pt x="3161" y="18577"/>
                    <a:pt x="3161" y="19131"/>
                    <a:pt x="3029" y="19823"/>
                  </a:cubicBezTo>
                  <a:cubicBezTo>
                    <a:pt x="2898" y="20516"/>
                    <a:pt x="2634" y="21346"/>
                    <a:pt x="2239" y="21439"/>
                  </a:cubicBezTo>
                  <a:cubicBezTo>
                    <a:pt x="1844" y="21531"/>
                    <a:pt x="1317" y="20885"/>
                    <a:pt x="1054" y="18854"/>
                  </a:cubicBezTo>
                  <a:cubicBezTo>
                    <a:pt x="790" y="16823"/>
                    <a:pt x="790" y="13408"/>
                    <a:pt x="1844" y="10316"/>
                  </a:cubicBezTo>
                  <a:cubicBezTo>
                    <a:pt x="2898" y="7223"/>
                    <a:pt x="5005" y="4454"/>
                    <a:pt x="6585" y="2839"/>
                  </a:cubicBezTo>
                  <a:cubicBezTo>
                    <a:pt x="8166" y="1223"/>
                    <a:pt x="9220" y="762"/>
                    <a:pt x="10537" y="439"/>
                  </a:cubicBezTo>
                  <a:cubicBezTo>
                    <a:pt x="11854" y="116"/>
                    <a:pt x="13434" y="-69"/>
                    <a:pt x="14883" y="23"/>
                  </a:cubicBezTo>
                  <a:cubicBezTo>
                    <a:pt x="16332" y="116"/>
                    <a:pt x="17649" y="485"/>
                    <a:pt x="18966" y="1454"/>
                  </a:cubicBezTo>
                  <a:cubicBezTo>
                    <a:pt x="20283" y="2423"/>
                    <a:pt x="21600" y="3993"/>
                    <a:pt x="21337" y="5469"/>
                  </a:cubicBezTo>
                  <a:cubicBezTo>
                    <a:pt x="21073" y="6946"/>
                    <a:pt x="19229" y="8331"/>
                    <a:pt x="15410" y="9254"/>
                  </a:cubicBezTo>
                  <a:cubicBezTo>
                    <a:pt x="11590" y="10177"/>
                    <a:pt x="5795" y="10639"/>
                    <a:pt x="0" y="1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5187007" y="5222129"/>
              <a:ext cx="158751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69"/>
                  </a:moveTo>
                  <a:cubicBezTo>
                    <a:pt x="1440" y="4283"/>
                    <a:pt x="2880" y="4097"/>
                    <a:pt x="4032" y="4469"/>
                  </a:cubicBezTo>
                  <a:cubicBezTo>
                    <a:pt x="5184" y="4841"/>
                    <a:pt x="6048" y="5772"/>
                    <a:pt x="7200" y="8472"/>
                  </a:cubicBezTo>
                  <a:cubicBezTo>
                    <a:pt x="8352" y="11172"/>
                    <a:pt x="9792" y="15641"/>
                    <a:pt x="9936" y="18248"/>
                  </a:cubicBezTo>
                  <a:cubicBezTo>
                    <a:pt x="10080" y="20855"/>
                    <a:pt x="8928" y="21600"/>
                    <a:pt x="7776" y="21600"/>
                  </a:cubicBezTo>
                  <a:cubicBezTo>
                    <a:pt x="6624" y="21600"/>
                    <a:pt x="5472" y="20855"/>
                    <a:pt x="4608" y="18528"/>
                  </a:cubicBezTo>
                  <a:cubicBezTo>
                    <a:pt x="3744" y="16200"/>
                    <a:pt x="3168" y="12290"/>
                    <a:pt x="4608" y="9217"/>
                  </a:cubicBezTo>
                  <a:cubicBezTo>
                    <a:pt x="6048" y="6145"/>
                    <a:pt x="9504" y="3910"/>
                    <a:pt x="12672" y="2514"/>
                  </a:cubicBezTo>
                  <a:cubicBezTo>
                    <a:pt x="15840" y="1117"/>
                    <a:pt x="18720" y="5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5447088" y="5073661"/>
              <a:ext cx="108220" cy="35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89" fill="norm" stroke="1" extrusionOk="0">
                  <a:moveTo>
                    <a:pt x="21237" y="1700"/>
                  </a:moveTo>
                  <a:cubicBezTo>
                    <a:pt x="19575" y="924"/>
                    <a:pt x="17914" y="148"/>
                    <a:pt x="15006" y="18"/>
                  </a:cubicBezTo>
                  <a:cubicBezTo>
                    <a:pt x="12099" y="-111"/>
                    <a:pt x="7945" y="406"/>
                    <a:pt x="4829" y="2735"/>
                  </a:cubicBezTo>
                  <a:cubicBezTo>
                    <a:pt x="1714" y="5063"/>
                    <a:pt x="-363" y="9202"/>
                    <a:pt x="52" y="12629"/>
                  </a:cubicBezTo>
                  <a:cubicBezTo>
                    <a:pt x="468" y="16057"/>
                    <a:pt x="3375" y="18773"/>
                    <a:pt x="7322" y="20131"/>
                  </a:cubicBezTo>
                  <a:cubicBezTo>
                    <a:pt x="11268" y="21489"/>
                    <a:pt x="16252" y="21489"/>
                    <a:pt x="2123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5612457" y="5139579"/>
              <a:ext cx="1968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4376"/>
                    <a:pt x="6503" y="8753"/>
                    <a:pt x="10103" y="12353"/>
                  </a:cubicBezTo>
                  <a:cubicBezTo>
                    <a:pt x="13703" y="15953"/>
                    <a:pt x="17652" y="187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5650557" y="5076079"/>
              <a:ext cx="1714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191"/>
                    <a:pt x="13600" y="4383"/>
                    <a:pt x="10267" y="7043"/>
                  </a:cubicBezTo>
                  <a:cubicBezTo>
                    <a:pt x="6933" y="9704"/>
                    <a:pt x="4267" y="12835"/>
                    <a:pt x="2667" y="15339"/>
                  </a:cubicBezTo>
                  <a:cubicBezTo>
                    <a:pt x="1067" y="17843"/>
                    <a:pt x="533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5822007" y="5368179"/>
              <a:ext cx="139701" cy="12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2197"/>
                  </a:moveTo>
                  <a:cubicBezTo>
                    <a:pt x="1309" y="1098"/>
                    <a:pt x="2618" y="0"/>
                    <a:pt x="4091" y="0"/>
                  </a:cubicBezTo>
                  <a:cubicBezTo>
                    <a:pt x="5564" y="0"/>
                    <a:pt x="7200" y="1098"/>
                    <a:pt x="8182" y="3112"/>
                  </a:cubicBezTo>
                  <a:cubicBezTo>
                    <a:pt x="9164" y="5125"/>
                    <a:pt x="9491" y="8054"/>
                    <a:pt x="9164" y="10251"/>
                  </a:cubicBezTo>
                  <a:cubicBezTo>
                    <a:pt x="8836" y="12447"/>
                    <a:pt x="7855" y="13912"/>
                    <a:pt x="6873" y="15742"/>
                  </a:cubicBezTo>
                  <a:cubicBezTo>
                    <a:pt x="5891" y="17573"/>
                    <a:pt x="4909" y="19769"/>
                    <a:pt x="5236" y="20685"/>
                  </a:cubicBezTo>
                  <a:cubicBezTo>
                    <a:pt x="5564" y="21600"/>
                    <a:pt x="7200" y="21234"/>
                    <a:pt x="10145" y="19586"/>
                  </a:cubicBezTo>
                  <a:cubicBezTo>
                    <a:pt x="13091" y="17939"/>
                    <a:pt x="17345" y="15010"/>
                    <a:pt x="21600" y="12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5955357" y="5057029"/>
              <a:ext cx="9537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600" fill="norm" stroke="1" extrusionOk="0">
                  <a:moveTo>
                    <a:pt x="0" y="0"/>
                  </a:moveTo>
                  <a:cubicBezTo>
                    <a:pt x="6894" y="3314"/>
                    <a:pt x="13787" y="6629"/>
                    <a:pt x="17464" y="9486"/>
                  </a:cubicBezTo>
                  <a:cubicBezTo>
                    <a:pt x="21140" y="12343"/>
                    <a:pt x="21600" y="14743"/>
                    <a:pt x="19302" y="16686"/>
                  </a:cubicBezTo>
                  <a:cubicBezTo>
                    <a:pt x="17004" y="18629"/>
                    <a:pt x="11949" y="20114"/>
                    <a:pt x="6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6304607" y="5425329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6545907" y="5399366"/>
              <a:ext cx="107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82" y="11375"/>
                    <a:pt x="10165" y="2735"/>
                    <a:pt x="13765" y="575"/>
                  </a:cubicBezTo>
                  <a:cubicBezTo>
                    <a:pt x="17365" y="-1585"/>
                    <a:pt x="194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6806257" y="5406279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7180907" y="545707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7485707" y="4926613"/>
              <a:ext cx="183758" cy="51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37" fill="norm" stroke="1" extrusionOk="0">
                  <a:moveTo>
                    <a:pt x="5825" y="10151"/>
                  </a:moveTo>
                  <a:cubicBezTo>
                    <a:pt x="4611" y="11732"/>
                    <a:pt x="3398" y="13312"/>
                    <a:pt x="2791" y="15024"/>
                  </a:cubicBezTo>
                  <a:cubicBezTo>
                    <a:pt x="2184" y="16737"/>
                    <a:pt x="2184" y="18580"/>
                    <a:pt x="2184" y="19766"/>
                  </a:cubicBezTo>
                  <a:cubicBezTo>
                    <a:pt x="2184" y="20951"/>
                    <a:pt x="2184" y="21478"/>
                    <a:pt x="1942" y="21434"/>
                  </a:cubicBezTo>
                  <a:cubicBezTo>
                    <a:pt x="1699" y="21390"/>
                    <a:pt x="1213" y="20776"/>
                    <a:pt x="1092" y="18888"/>
                  </a:cubicBezTo>
                  <a:cubicBezTo>
                    <a:pt x="971" y="17000"/>
                    <a:pt x="1213" y="13839"/>
                    <a:pt x="1942" y="10854"/>
                  </a:cubicBezTo>
                  <a:cubicBezTo>
                    <a:pt x="2670" y="7868"/>
                    <a:pt x="3883" y="5058"/>
                    <a:pt x="5218" y="3258"/>
                  </a:cubicBezTo>
                  <a:cubicBezTo>
                    <a:pt x="6553" y="1458"/>
                    <a:pt x="8009" y="668"/>
                    <a:pt x="9344" y="273"/>
                  </a:cubicBezTo>
                  <a:cubicBezTo>
                    <a:pt x="10679" y="-122"/>
                    <a:pt x="11892" y="-122"/>
                    <a:pt x="13834" y="493"/>
                  </a:cubicBezTo>
                  <a:cubicBezTo>
                    <a:pt x="15775" y="1107"/>
                    <a:pt x="18445" y="2337"/>
                    <a:pt x="19901" y="3741"/>
                  </a:cubicBezTo>
                  <a:cubicBezTo>
                    <a:pt x="21357" y="5146"/>
                    <a:pt x="21600" y="6727"/>
                    <a:pt x="19780" y="7956"/>
                  </a:cubicBezTo>
                  <a:cubicBezTo>
                    <a:pt x="17960" y="9185"/>
                    <a:pt x="14076" y="10063"/>
                    <a:pt x="10436" y="10371"/>
                  </a:cubicBezTo>
                  <a:cubicBezTo>
                    <a:pt x="6796" y="10678"/>
                    <a:pt x="3398" y="10415"/>
                    <a:pt x="0" y="1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7625407" y="5184029"/>
              <a:ext cx="152401" cy="21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5033"/>
                  </a:moveTo>
                  <a:cubicBezTo>
                    <a:pt x="1500" y="4823"/>
                    <a:pt x="3000" y="4614"/>
                    <a:pt x="4350" y="5138"/>
                  </a:cubicBezTo>
                  <a:cubicBezTo>
                    <a:pt x="5700" y="5662"/>
                    <a:pt x="6900" y="6920"/>
                    <a:pt x="7800" y="9437"/>
                  </a:cubicBezTo>
                  <a:cubicBezTo>
                    <a:pt x="8700" y="11953"/>
                    <a:pt x="9300" y="15728"/>
                    <a:pt x="9150" y="18035"/>
                  </a:cubicBezTo>
                  <a:cubicBezTo>
                    <a:pt x="9000" y="20342"/>
                    <a:pt x="8100" y="21181"/>
                    <a:pt x="6900" y="21390"/>
                  </a:cubicBezTo>
                  <a:cubicBezTo>
                    <a:pt x="5700" y="21600"/>
                    <a:pt x="4200" y="21181"/>
                    <a:pt x="3450" y="19817"/>
                  </a:cubicBezTo>
                  <a:cubicBezTo>
                    <a:pt x="2700" y="18454"/>
                    <a:pt x="2700" y="16148"/>
                    <a:pt x="5100" y="12897"/>
                  </a:cubicBezTo>
                  <a:cubicBezTo>
                    <a:pt x="7500" y="9647"/>
                    <a:pt x="12300" y="5452"/>
                    <a:pt x="15450" y="3146"/>
                  </a:cubicBezTo>
                  <a:cubicBezTo>
                    <a:pt x="18600" y="839"/>
                    <a:pt x="20100" y="4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7897247" y="4999085"/>
              <a:ext cx="140911" cy="41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23" fill="norm" stroke="1" extrusionOk="0">
                  <a:moveTo>
                    <a:pt x="21146" y="2005"/>
                  </a:moveTo>
                  <a:cubicBezTo>
                    <a:pt x="21146" y="1350"/>
                    <a:pt x="21146" y="696"/>
                    <a:pt x="20352" y="314"/>
                  </a:cubicBezTo>
                  <a:cubicBezTo>
                    <a:pt x="19558" y="-68"/>
                    <a:pt x="17970" y="-177"/>
                    <a:pt x="15587" y="423"/>
                  </a:cubicBezTo>
                  <a:cubicBezTo>
                    <a:pt x="13205" y="1023"/>
                    <a:pt x="10028" y="2332"/>
                    <a:pt x="7170" y="4787"/>
                  </a:cubicBezTo>
                  <a:cubicBezTo>
                    <a:pt x="4311" y="7241"/>
                    <a:pt x="1770" y="10841"/>
                    <a:pt x="658" y="13623"/>
                  </a:cubicBezTo>
                  <a:cubicBezTo>
                    <a:pt x="-454" y="16405"/>
                    <a:pt x="-136" y="18368"/>
                    <a:pt x="1452" y="19623"/>
                  </a:cubicBezTo>
                  <a:cubicBezTo>
                    <a:pt x="3040" y="20878"/>
                    <a:pt x="5899" y="21423"/>
                    <a:pt x="8599" y="21423"/>
                  </a:cubicBezTo>
                  <a:cubicBezTo>
                    <a:pt x="11299" y="21423"/>
                    <a:pt x="13840" y="20878"/>
                    <a:pt x="16381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8101657" y="5101479"/>
              <a:ext cx="1016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796"/>
                    <a:pt x="6300" y="7593"/>
                    <a:pt x="9900" y="11193"/>
                  </a:cubicBezTo>
                  <a:cubicBezTo>
                    <a:pt x="13500" y="14793"/>
                    <a:pt x="17550" y="181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8061112" y="5063379"/>
              <a:ext cx="211996" cy="39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56" fill="norm" stroke="1" extrusionOk="0">
                  <a:moveTo>
                    <a:pt x="21419" y="0"/>
                  </a:moveTo>
                  <a:cubicBezTo>
                    <a:pt x="18639" y="2036"/>
                    <a:pt x="15859" y="4071"/>
                    <a:pt x="12971" y="6729"/>
                  </a:cubicBezTo>
                  <a:cubicBezTo>
                    <a:pt x="10084" y="9386"/>
                    <a:pt x="7090" y="12666"/>
                    <a:pt x="5166" y="14702"/>
                  </a:cubicBezTo>
                  <a:cubicBezTo>
                    <a:pt x="3241" y="16737"/>
                    <a:pt x="2385" y="17529"/>
                    <a:pt x="1530" y="18547"/>
                  </a:cubicBezTo>
                  <a:cubicBezTo>
                    <a:pt x="674" y="19564"/>
                    <a:pt x="-181" y="20808"/>
                    <a:pt x="33" y="21204"/>
                  </a:cubicBezTo>
                  <a:cubicBezTo>
                    <a:pt x="247" y="21600"/>
                    <a:pt x="1530" y="21148"/>
                    <a:pt x="2813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8218885" y="5305900"/>
              <a:ext cx="130423" cy="15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93" fill="norm" stroke="1" extrusionOk="0">
                  <a:moveTo>
                    <a:pt x="2654" y="6837"/>
                  </a:moveTo>
                  <a:cubicBezTo>
                    <a:pt x="2306" y="9756"/>
                    <a:pt x="1957" y="12675"/>
                    <a:pt x="1435" y="14864"/>
                  </a:cubicBezTo>
                  <a:cubicBezTo>
                    <a:pt x="912" y="17054"/>
                    <a:pt x="215" y="18513"/>
                    <a:pt x="41" y="18367"/>
                  </a:cubicBezTo>
                  <a:cubicBezTo>
                    <a:pt x="-133" y="18221"/>
                    <a:pt x="215" y="16470"/>
                    <a:pt x="1783" y="13405"/>
                  </a:cubicBezTo>
                  <a:cubicBezTo>
                    <a:pt x="3351" y="10340"/>
                    <a:pt x="6138" y="5962"/>
                    <a:pt x="8402" y="3481"/>
                  </a:cubicBezTo>
                  <a:cubicBezTo>
                    <a:pt x="10667" y="1000"/>
                    <a:pt x="12409" y="416"/>
                    <a:pt x="14151" y="124"/>
                  </a:cubicBezTo>
                  <a:cubicBezTo>
                    <a:pt x="15893" y="-168"/>
                    <a:pt x="17635" y="-168"/>
                    <a:pt x="18680" y="2751"/>
                  </a:cubicBezTo>
                  <a:cubicBezTo>
                    <a:pt x="19725" y="5670"/>
                    <a:pt x="20073" y="11508"/>
                    <a:pt x="20073" y="15448"/>
                  </a:cubicBezTo>
                  <a:cubicBezTo>
                    <a:pt x="20073" y="19389"/>
                    <a:pt x="19725" y="21432"/>
                    <a:pt x="19899" y="21286"/>
                  </a:cubicBezTo>
                  <a:cubicBezTo>
                    <a:pt x="20073" y="21140"/>
                    <a:pt x="20770" y="18805"/>
                    <a:pt x="21467" y="16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8362007" y="5069729"/>
              <a:ext cx="11912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3407" y="0"/>
                  </a:moveTo>
                  <a:cubicBezTo>
                    <a:pt x="16386" y="3224"/>
                    <a:pt x="19366" y="6448"/>
                    <a:pt x="20483" y="9349"/>
                  </a:cubicBezTo>
                  <a:cubicBezTo>
                    <a:pt x="21600" y="12251"/>
                    <a:pt x="20855" y="14830"/>
                    <a:pt x="17131" y="16818"/>
                  </a:cubicBezTo>
                  <a:cubicBezTo>
                    <a:pt x="13407" y="18806"/>
                    <a:pt x="6703" y="202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2691457" y="6564095"/>
              <a:ext cx="2794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0800"/>
                    <a:pt x="10145" y="0"/>
                    <a:pt x="13745" y="0"/>
                  </a:cubicBezTo>
                  <a:cubicBezTo>
                    <a:pt x="17345" y="0"/>
                    <a:pt x="1947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2678757" y="6720729"/>
              <a:ext cx="368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2234" y="14400"/>
                    <a:pt x="4469" y="21600"/>
                    <a:pt x="7759" y="21600"/>
                  </a:cubicBezTo>
                  <a:cubicBezTo>
                    <a:pt x="11048" y="21600"/>
                    <a:pt x="15393" y="14400"/>
                    <a:pt x="17876" y="9600"/>
                  </a:cubicBezTo>
                  <a:cubicBezTo>
                    <a:pt x="20359" y="4800"/>
                    <a:pt x="2097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4306064" y="6339121"/>
              <a:ext cx="215324" cy="51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39" fill="norm" stroke="1" extrusionOk="0">
                  <a:moveTo>
                    <a:pt x="2348" y="5030"/>
                  </a:moveTo>
                  <a:cubicBezTo>
                    <a:pt x="3186" y="5382"/>
                    <a:pt x="4025" y="5733"/>
                    <a:pt x="4445" y="6611"/>
                  </a:cubicBezTo>
                  <a:cubicBezTo>
                    <a:pt x="4864" y="7489"/>
                    <a:pt x="4864" y="8894"/>
                    <a:pt x="4340" y="11309"/>
                  </a:cubicBezTo>
                  <a:cubicBezTo>
                    <a:pt x="3815" y="13723"/>
                    <a:pt x="2767" y="17148"/>
                    <a:pt x="2138" y="19079"/>
                  </a:cubicBezTo>
                  <a:cubicBezTo>
                    <a:pt x="1509" y="21011"/>
                    <a:pt x="1299" y="21450"/>
                    <a:pt x="1194" y="21318"/>
                  </a:cubicBezTo>
                  <a:cubicBezTo>
                    <a:pt x="1089" y="21187"/>
                    <a:pt x="1089" y="20484"/>
                    <a:pt x="984" y="18860"/>
                  </a:cubicBezTo>
                  <a:cubicBezTo>
                    <a:pt x="880" y="17235"/>
                    <a:pt x="670" y="14689"/>
                    <a:pt x="1194" y="11835"/>
                  </a:cubicBezTo>
                  <a:cubicBezTo>
                    <a:pt x="1718" y="8982"/>
                    <a:pt x="2977" y="5821"/>
                    <a:pt x="4759" y="3757"/>
                  </a:cubicBezTo>
                  <a:cubicBezTo>
                    <a:pt x="6542" y="1694"/>
                    <a:pt x="8848" y="728"/>
                    <a:pt x="11260" y="289"/>
                  </a:cubicBezTo>
                  <a:cubicBezTo>
                    <a:pt x="13672" y="-150"/>
                    <a:pt x="16188" y="-62"/>
                    <a:pt x="18076" y="377"/>
                  </a:cubicBezTo>
                  <a:cubicBezTo>
                    <a:pt x="19963" y="816"/>
                    <a:pt x="21221" y="1606"/>
                    <a:pt x="21326" y="2440"/>
                  </a:cubicBezTo>
                  <a:cubicBezTo>
                    <a:pt x="21431" y="3274"/>
                    <a:pt x="20382" y="4152"/>
                    <a:pt x="17342" y="4987"/>
                  </a:cubicBezTo>
                  <a:cubicBezTo>
                    <a:pt x="14301" y="5821"/>
                    <a:pt x="9268" y="6611"/>
                    <a:pt x="6227" y="7094"/>
                  </a:cubicBezTo>
                  <a:cubicBezTo>
                    <a:pt x="3186" y="7577"/>
                    <a:pt x="2138" y="7752"/>
                    <a:pt x="1299" y="8016"/>
                  </a:cubicBezTo>
                  <a:cubicBezTo>
                    <a:pt x="460" y="8279"/>
                    <a:pt x="-169" y="8630"/>
                    <a:pt x="41" y="8938"/>
                  </a:cubicBezTo>
                  <a:cubicBezTo>
                    <a:pt x="250" y="9245"/>
                    <a:pt x="1299" y="9509"/>
                    <a:pt x="2348" y="9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4450407" y="6587379"/>
              <a:ext cx="190501" cy="22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4756"/>
                  </a:moveTo>
                  <a:cubicBezTo>
                    <a:pt x="720" y="3963"/>
                    <a:pt x="1440" y="3171"/>
                    <a:pt x="2520" y="2972"/>
                  </a:cubicBezTo>
                  <a:cubicBezTo>
                    <a:pt x="3600" y="2774"/>
                    <a:pt x="5040" y="3171"/>
                    <a:pt x="7440" y="5251"/>
                  </a:cubicBezTo>
                  <a:cubicBezTo>
                    <a:pt x="9840" y="7332"/>
                    <a:pt x="13200" y="11097"/>
                    <a:pt x="14880" y="13574"/>
                  </a:cubicBezTo>
                  <a:cubicBezTo>
                    <a:pt x="16560" y="16051"/>
                    <a:pt x="16560" y="17240"/>
                    <a:pt x="16080" y="18429"/>
                  </a:cubicBezTo>
                  <a:cubicBezTo>
                    <a:pt x="15600" y="19618"/>
                    <a:pt x="14640" y="20807"/>
                    <a:pt x="13560" y="21204"/>
                  </a:cubicBezTo>
                  <a:cubicBezTo>
                    <a:pt x="12480" y="21600"/>
                    <a:pt x="11280" y="21204"/>
                    <a:pt x="11040" y="18330"/>
                  </a:cubicBezTo>
                  <a:cubicBezTo>
                    <a:pt x="10800" y="15457"/>
                    <a:pt x="11520" y="10106"/>
                    <a:pt x="13440" y="6639"/>
                  </a:cubicBezTo>
                  <a:cubicBezTo>
                    <a:pt x="15360" y="3171"/>
                    <a:pt x="18480" y="15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4770382" y="6385930"/>
              <a:ext cx="188026" cy="41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10" fill="norm" stroke="1" extrusionOk="0">
                  <a:moveTo>
                    <a:pt x="21085" y="1219"/>
                  </a:moveTo>
                  <a:cubicBezTo>
                    <a:pt x="20373" y="783"/>
                    <a:pt x="19661" y="346"/>
                    <a:pt x="18593" y="128"/>
                  </a:cubicBezTo>
                  <a:cubicBezTo>
                    <a:pt x="17525" y="-90"/>
                    <a:pt x="16100" y="-90"/>
                    <a:pt x="13964" y="619"/>
                  </a:cubicBezTo>
                  <a:cubicBezTo>
                    <a:pt x="11828" y="1328"/>
                    <a:pt x="8980" y="2746"/>
                    <a:pt x="6250" y="5201"/>
                  </a:cubicBezTo>
                  <a:cubicBezTo>
                    <a:pt x="3520" y="7655"/>
                    <a:pt x="909" y="11146"/>
                    <a:pt x="197" y="13874"/>
                  </a:cubicBezTo>
                  <a:cubicBezTo>
                    <a:pt x="-515" y="16601"/>
                    <a:pt x="672" y="18565"/>
                    <a:pt x="4232" y="19710"/>
                  </a:cubicBezTo>
                  <a:cubicBezTo>
                    <a:pt x="7793" y="20855"/>
                    <a:pt x="13727" y="21183"/>
                    <a:pt x="19661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5060007" y="6447679"/>
              <a:ext cx="273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19" y="4015"/>
                    <a:pt x="8037" y="8031"/>
                    <a:pt x="11637" y="11631"/>
                  </a:cubicBezTo>
                  <a:cubicBezTo>
                    <a:pt x="15237" y="15231"/>
                    <a:pt x="18419" y="18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5098107" y="6447679"/>
              <a:ext cx="2095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019"/>
                    <a:pt x="12436" y="6039"/>
                    <a:pt x="8836" y="9000"/>
                  </a:cubicBezTo>
                  <a:cubicBezTo>
                    <a:pt x="5236" y="11961"/>
                    <a:pt x="2618" y="14865"/>
                    <a:pt x="1309" y="16955"/>
                  </a:cubicBezTo>
                  <a:cubicBezTo>
                    <a:pt x="0" y="19045"/>
                    <a:pt x="0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5428307" y="6365129"/>
              <a:ext cx="14842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8877" y="0"/>
                  </a:moveTo>
                  <a:cubicBezTo>
                    <a:pt x="13315" y="2496"/>
                    <a:pt x="17753" y="4992"/>
                    <a:pt x="19677" y="7584"/>
                  </a:cubicBezTo>
                  <a:cubicBezTo>
                    <a:pt x="21600" y="10176"/>
                    <a:pt x="21008" y="12864"/>
                    <a:pt x="17310" y="15216"/>
                  </a:cubicBezTo>
                  <a:cubicBezTo>
                    <a:pt x="13611" y="17568"/>
                    <a:pt x="6805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3665250" y="6320679"/>
              <a:ext cx="18190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1094" y="0"/>
                  </a:moveTo>
                  <a:cubicBezTo>
                    <a:pt x="17412" y="3697"/>
                    <a:pt x="13730" y="7395"/>
                    <a:pt x="10049" y="10751"/>
                  </a:cubicBezTo>
                  <a:cubicBezTo>
                    <a:pt x="6367" y="14108"/>
                    <a:pt x="2685" y="17124"/>
                    <a:pt x="1089" y="18876"/>
                  </a:cubicBezTo>
                  <a:cubicBezTo>
                    <a:pt x="-506" y="20627"/>
                    <a:pt x="-15" y="21114"/>
                    <a:pt x="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3948757" y="6365129"/>
              <a:ext cx="508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364"/>
                    <a:pt x="10800" y="4728"/>
                    <a:pt x="8100" y="7684"/>
                  </a:cubicBezTo>
                  <a:cubicBezTo>
                    <a:pt x="5400" y="10639"/>
                    <a:pt x="5400" y="14185"/>
                    <a:pt x="4500" y="16603"/>
                  </a:cubicBezTo>
                  <a:cubicBezTo>
                    <a:pt x="3600" y="19021"/>
                    <a:pt x="1800" y="203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3567757" y="6282579"/>
              <a:ext cx="590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8" y="18800"/>
                    <a:pt x="3097" y="16000"/>
                    <a:pt x="5265" y="13000"/>
                  </a:cubicBezTo>
                  <a:cubicBezTo>
                    <a:pt x="7432" y="10000"/>
                    <a:pt x="10219" y="6800"/>
                    <a:pt x="13045" y="4600"/>
                  </a:cubicBezTo>
                  <a:cubicBezTo>
                    <a:pt x="15871" y="2400"/>
                    <a:pt x="187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3509385" y="7089029"/>
              <a:ext cx="1392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67"/>
                    <a:pt x="1783" y="8533"/>
                    <a:pt x="240" y="12133"/>
                  </a:cubicBezTo>
                  <a:cubicBezTo>
                    <a:pt x="-1303" y="15733"/>
                    <a:pt x="4868" y="1866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3543354" y="6974729"/>
              <a:ext cx="3075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20922" y="0"/>
                  </a:moveTo>
                  <a:cubicBezTo>
                    <a:pt x="10842" y="3600"/>
                    <a:pt x="762" y="7200"/>
                    <a:pt x="42" y="10800"/>
                  </a:cubicBezTo>
                  <a:cubicBezTo>
                    <a:pt x="-678" y="14400"/>
                    <a:pt x="7962" y="18000"/>
                    <a:pt x="166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5326707" y="6790579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20"/>
                    <a:pt x="12000" y="8640"/>
                    <a:pt x="8400" y="12240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5326707" y="6657229"/>
              <a:ext cx="39234" cy="3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06" fill="norm" stroke="1" extrusionOk="0">
                  <a:moveTo>
                    <a:pt x="16200" y="0"/>
                  </a:moveTo>
                  <a:cubicBezTo>
                    <a:pt x="11880" y="3812"/>
                    <a:pt x="7560" y="7624"/>
                    <a:pt x="7020" y="12071"/>
                  </a:cubicBezTo>
                  <a:cubicBezTo>
                    <a:pt x="6480" y="16518"/>
                    <a:pt x="9720" y="21600"/>
                    <a:pt x="13500" y="19694"/>
                  </a:cubicBezTo>
                  <a:cubicBezTo>
                    <a:pt x="17280" y="17788"/>
                    <a:pt x="21600" y="8894"/>
                    <a:pt x="19440" y="6988"/>
                  </a:cubicBezTo>
                  <a:cubicBezTo>
                    <a:pt x="17280" y="5082"/>
                    <a:pt x="8640" y="10165"/>
                    <a:pt x="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3624907" y="7133479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3607625" y="7203329"/>
              <a:ext cx="176033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60" fill="norm" stroke="1" extrusionOk="0">
                  <a:moveTo>
                    <a:pt x="2075" y="12960"/>
                  </a:moveTo>
                  <a:cubicBezTo>
                    <a:pt x="805" y="15840"/>
                    <a:pt x="-466" y="18720"/>
                    <a:pt x="169" y="20160"/>
                  </a:cubicBezTo>
                  <a:cubicBezTo>
                    <a:pt x="805" y="21600"/>
                    <a:pt x="3346" y="21600"/>
                    <a:pt x="7158" y="18000"/>
                  </a:cubicBezTo>
                  <a:cubicBezTo>
                    <a:pt x="10969" y="14400"/>
                    <a:pt x="16052" y="7200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3847157" y="7127129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3828107" y="6079379"/>
              <a:ext cx="177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1" y="4114"/>
                    <a:pt x="1543" y="8229"/>
                    <a:pt x="1929" y="10929"/>
                  </a:cubicBezTo>
                  <a:cubicBezTo>
                    <a:pt x="2314" y="13629"/>
                    <a:pt x="2314" y="14914"/>
                    <a:pt x="2186" y="16329"/>
                  </a:cubicBezTo>
                  <a:cubicBezTo>
                    <a:pt x="2057" y="17743"/>
                    <a:pt x="1800" y="19286"/>
                    <a:pt x="1671" y="19286"/>
                  </a:cubicBezTo>
                  <a:cubicBezTo>
                    <a:pt x="1543" y="19286"/>
                    <a:pt x="1543" y="17743"/>
                    <a:pt x="2314" y="14914"/>
                  </a:cubicBezTo>
                  <a:cubicBezTo>
                    <a:pt x="3086" y="12086"/>
                    <a:pt x="4629" y="7971"/>
                    <a:pt x="5914" y="5271"/>
                  </a:cubicBezTo>
                  <a:cubicBezTo>
                    <a:pt x="7200" y="2571"/>
                    <a:pt x="8229" y="1286"/>
                    <a:pt x="10029" y="1029"/>
                  </a:cubicBezTo>
                  <a:cubicBezTo>
                    <a:pt x="11829" y="771"/>
                    <a:pt x="14400" y="1543"/>
                    <a:pt x="16457" y="5143"/>
                  </a:cubicBezTo>
                  <a:cubicBezTo>
                    <a:pt x="18514" y="8743"/>
                    <a:pt x="20057" y="15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3063991" y="5879264"/>
              <a:ext cx="294217" cy="155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485"/>
                  </a:moveTo>
                  <a:cubicBezTo>
                    <a:pt x="21134" y="280"/>
                    <a:pt x="20668" y="74"/>
                    <a:pt x="20124" y="16"/>
                  </a:cubicBezTo>
                  <a:cubicBezTo>
                    <a:pt x="19580" y="-43"/>
                    <a:pt x="18958" y="45"/>
                    <a:pt x="17871" y="544"/>
                  </a:cubicBezTo>
                  <a:cubicBezTo>
                    <a:pt x="16783" y="1043"/>
                    <a:pt x="15229" y="1953"/>
                    <a:pt x="13986" y="3024"/>
                  </a:cubicBezTo>
                  <a:cubicBezTo>
                    <a:pt x="12742" y="4095"/>
                    <a:pt x="11810" y="5328"/>
                    <a:pt x="11111" y="6472"/>
                  </a:cubicBezTo>
                  <a:cubicBezTo>
                    <a:pt x="10412" y="7617"/>
                    <a:pt x="9945" y="8673"/>
                    <a:pt x="9479" y="9715"/>
                  </a:cubicBezTo>
                  <a:cubicBezTo>
                    <a:pt x="9013" y="10757"/>
                    <a:pt x="8547" y="11784"/>
                    <a:pt x="8003" y="12826"/>
                  </a:cubicBezTo>
                  <a:cubicBezTo>
                    <a:pt x="7459" y="13868"/>
                    <a:pt x="6837" y="14924"/>
                    <a:pt x="6138" y="15908"/>
                  </a:cubicBezTo>
                  <a:cubicBezTo>
                    <a:pt x="5439" y="16891"/>
                    <a:pt x="4662" y="17800"/>
                    <a:pt x="3729" y="18666"/>
                  </a:cubicBezTo>
                  <a:cubicBezTo>
                    <a:pt x="2797" y="19532"/>
                    <a:pt x="1709" y="20354"/>
                    <a:pt x="1010" y="20853"/>
                  </a:cubicBezTo>
                  <a:cubicBezTo>
                    <a:pt x="311" y="21352"/>
                    <a:pt x="0" y="21528"/>
                    <a:pt x="0" y="21542"/>
                  </a:cubicBezTo>
                  <a:cubicBezTo>
                    <a:pt x="0" y="21557"/>
                    <a:pt x="311" y="21410"/>
                    <a:pt x="622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3262957" y="5859245"/>
              <a:ext cx="2782528" cy="155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0" y="938"/>
                  </a:moveTo>
                  <a:cubicBezTo>
                    <a:pt x="49" y="791"/>
                    <a:pt x="99" y="645"/>
                    <a:pt x="214" y="557"/>
                  </a:cubicBezTo>
                  <a:cubicBezTo>
                    <a:pt x="329" y="469"/>
                    <a:pt x="509" y="440"/>
                    <a:pt x="879" y="396"/>
                  </a:cubicBezTo>
                  <a:cubicBezTo>
                    <a:pt x="1248" y="352"/>
                    <a:pt x="1807" y="293"/>
                    <a:pt x="2382" y="234"/>
                  </a:cubicBezTo>
                  <a:cubicBezTo>
                    <a:pt x="2957" y="176"/>
                    <a:pt x="3548" y="117"/>
                    <a:pt x="4189" y="73"/>
                  </a:cubicBezTo>
                  <a:cubicBezTo>
                    <a:pt x="4829" y="29"/>
                    <a:pt x="5519" y="0"/>
                    <a:pt x="6193" y="0"/>
                  </a:cubicBezTo>
                  <a:cubicBezTo>
                    <a:pt x="6866" y="0"/>
                    <a:pt x="7523" y="29"/>
                    <a:pt x="8172" y="88"/>
                  </a:cubicBezTo>
                  <a:cubicBezTo>
                    <a:pt x="8821" y="147"/>
                    <a:pt x="9461" y="234"/>
                    <a:pt x="10077" y="337"/>
                  </a:cubicBezTo>
                  <a:cubicBezTo>
                    <a:pt x="10693" y="440"/>
                    <a:pt x="11285" y="557"/>
                    <a:pt x="11909" y="674"/>
                  </a:cubicBezTo>
                  <a:cubicBezTo>
                    <a:pt x="12533" y="791"/>
                    <a:pt x="13190" y="909"/>
                    <a:pt x="13831" y="1026"/>
                  </a:cubicBezTo>
                  <a:cubicBezTo>
                    <a:pt x="14471" y="1143"/>
                    <a:pt x="15095" y="1260"/>
                    <a:pt x="15720" y="1319"/>
                  </a:cubicBezTo>
                  <a:cubicBezTo>
                    <a:pt x="16344" y="1377"/>
                    <a:pt x="16968" y="1377"/>
                    <a:pt x="17609" y="1392"/>
                  </a:cubicBezTo>
                  <a:cubicBezTo>
                    <a:pt x="18249" y="1407"/>
                    <a:pt x="18906" y="1436"/>
                    <a:pt x="19440" y="1509"/>
                  </a:cubicBezTo>
                  <a:cubicBezTo>
                    <a:pt x="19974" y="1583"/>
                    <a:pt x="20384" y="1700"/>
                    <a:pt x="20672" y="1758"/>
                  </a:cubicBezTo>
                  <a:cubicBezTo>
                    <a:pt x="20959" y="1817"/>
                    <a:pt x="21124" y="1817"/>
                    <a:pt x="21239" y="1861"/>
                  </a:cubicBezTo>
                  <a:cubicBezTo>
                    <a:pt x="21354" y="1905"/>
                    <a:pt x="21419" y="1993"/>
                    <a:pt x="21477" y="2227"/>
                  </a:cubicBezTo>
                  <a:cubicBezTo>
                    <a:pt x="21534" y="2462"/>
                    <a:pt x="21584" y="2843"/>
                    <a:pt x="21592" y="3341"/>
                  </a:cubicBezTo>
                  <a:cubicBezTo>
                    <a:pt x="21600" y="3839"/>
                    <a:pt x="21567" y="4455"/>
                    <a:pt x="21559" y="5349"/>
                  </a:cubicBezTo>
                  <a:cubicBezTo>
                    <a:pt x="21551" y="6243"/>
                    <a:pt x="21567" y="7415"/>
                    <a:pt x="21567" y="8529"/>
                  </a:cubicBezTo>
                  <a:cubicBezTo>
                    <a:pt x="21567" y="9642"/>
                    <a:pt x="21551" y="10697"/>
                    <a:pt x="21534" y="11767"/>
                  </a:cubicBezTo>
                  <a:cubicBezTo>
                    <a:pt x="21518" y="12837"/>
                    <a:pt x="21501" y="13921"/>
                    <a:pt x="21477" y="14932"/>
                  </a:cubicBezTo>
                  <a:cubicBezTo>
                    <a:pt x="21452" y="15944"/>
                    <a:pt x="21419" y="16881"/>
                    <a:pt x="21321" y="17746"/>
                  </a:cubicBezTo>
                  <a:cubicBezTo>
                    <a:pt x="21222" y="18611"/>
                    <a:pt x="21058" y="19402"/>
                    <a:pt x="20762" y="20032"/>
                  </a:cubicBezTo>
                  <a:cubicBezTo>
                    <a:pt x="20467" y="20662"/>
                    <a:pt x="20040" y="21131"/>
                    <a:pt x="19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2774007" y="7412879"/>
              <a:ext cx="3073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8720"/>
                    <a:pt x="655" y="15840"/>
                    <a:pt x="1116" y="14160"/>
                  </a:cubicBezTo>
                  <a:cubicBezTo>
                    <a:pt x="1577" y="12480"/>
                    <a:pt x="2172" y="12000"/>
                    <a:pt x="2782" y="11760"/>
                  </a:cubicBezTo>
                  <a:cubicBezTo>
                    <a:pt x="3392" y="11520"/>
                    <a:pt x="4017" y="11520"/>
                    <a:pt x="4626" y="11520"/>
                  </a:cubicBezTo>
                  <a:cubicBezTo>
                    <a:pt x="5236" y="11520"/>
                    <a:pt x="5831" y="11520"/>
                    <a:pt x="6426" y="11280"/>
                  </a:cubicBezTo>
                  <a:cubicBezTo>
                    <a:pt x="7021" y="11040"/>
                    <a:pt x="7617" y="10560"/>
                    <a:pt x="8226" y="9840"/>
                  </a:cubicBezTo>
                  <a:cubicBezTo>
                    <a:pt x="8836" y="9120"/>
                    <a:pt x="9461" y="8160"/>
                    <a:pt x="10019" y="7440"/>
                  </a:cubicBezTo>
                  <a:cubicBezTo>
                    <a:pt x="10577" y="6720"/>
                    <a:pt x="11068" y="6240"/>
                    <a:pt x="11596" y="5520"/>
                  </a:cubicBezTo>
                  <a:cubicBezTo>
                    <a:pt x="12124" y="4800"/>
                    <a:pt x="12689" y="3840"/>
                    <a:pt x="13210" y="3120"/>
                  </a:cubicBezTo>
                  <a:cubicBezTo>
                    <a:pt x="13731" y="2400"/>
                    <a:pt x="14207" y="1920"/>
                    <a:pt x="14742" y="1680"/>
                  </a:cubicBezTo>
                  <a:cubicBezTo>
                    <a:pt x="15278" y="1440"/>
                    <a:pt x="15873" y="1440"/>
                    <a:pt x="16438" y="1200"/>
                  </a:cubicBezTo>
                  <a:cubicBezTo>
                    <a:pt x="17003" y="960"/>
                    <a:pt x="17539" y="480"/>
                    <a:pt x="18179" y="240"/>
                  </a:cubicBezTo>
                  <a:cubicBezTo>
                    <a:pt x="18818" y="0"/>
                    <a:pt x="19562" y="0"/>
                    <a:pt x="20150" y="0"/>
                  </a:cubicBezTo>
                  <a:cubicBezTo>
                    <a:pt x="20737" y="0"/>
                    <a:pt x="211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4831407" y="7581064"/>
              <a:ext cx="44026" cy="58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64" fill="norm" stroke="1" extrusionOk="0">
                  <a:moveTo>
                    <a:pt x="3086" y="586"/>
                  </a:moveTo>
                  <a:cubicBezTo>
                    <a:pt x="8229" y="275"/>
                    <a:pt x="13371" y="-36"/>
                    <a:pt x="16457" y="3"/>
                  </a:cubicBezTo>
                  <a:cubicBezTo>
                    <a:pt x="19543" y="42"/>
                    <a:pt x="20571" y="430"/>
                    <a:pt x="21086" y="2062"/>
                  </a:cubicBezTo>
                  <a:cubicBezTo>
                    <a:pt x="21600" y="3693"/>
                    <a:pt x="21600" y="6568"/>
                    <a:pt x="20057" y="9327"/>
                  </a:cubicBezTo>
                  <a:cubicBezTo>
                    <a:pt x="18514" y="12085"/>
                    <a:pt x="15429" y="14727"/>
                    <a:pt x="11829" y="16747"/>
                  </a:cubicBezTo>
                  <a:cubicBezTo>
                    <a:pt x="8229" y="18767"/>
                    <a:pt x="4114" y="20165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4775959" y="7631766"/>
              <a:ext cx="157049" cy="13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881" fill="norm" stroke="1" extrusionOk="0">
                  <a:moveTo>
                    <a:pt x="18776" y="3364"/>
                  </a:moveTo>
                  <a:cubicBezTo>
                    <a:pt x="17336" y="3364"/>
                    <a:pt x="15896" y="3364"/>
                    <a:pt x="13304" y="5905"/>
                  </a:cubicBezTo>
                  <a:cubicBezTo>
                    <a:pt x="10712" y="8446"/>
                    <a:pt x="6968" y="13528"/>
                    <a:pt x="4520" y="16705"/>
                  </a:cubicBezTo>
                  <a:cubicBezTo>
                    <a:pt x="2072" y="19881"/>
                    <a:pt x="920" y="21152"/>
                    <a:pt x="344" y="20834"/>
                  </a:cubicBezTo>
                  <a:cubicBezTo>
                    <a:pt x="-232" y="20517"/>
                    <a:pt x="-232" y="18611"/>
                    <a:pt x="1496" y="15117"/>
                  </a:cubicBezTo>
                  <a:cubicBezTo>
                    <a:pt x="3224" y="11623"/>
                    <a:pt x="6680" y="6540"/>
                    <a:pt x="9416" y="3523"/>
                  </a:cubicBezTo>
                  <a:cubicBezTo>
                    <a:pt x="12152" y="505"/>
                    <a:pt x="14168" y="-448"/>
                    <a:pt x="15320" y="187"/>
                  </a:cubicBezTo>
                  <a:cubicBezTo>
                    <a:pt x="16472" y="823"/>
                    <a:pt x="16760" y="3046"/>
                    <a:pt x="17624" y="4952"/>
                  </a:cubicBezTo>
                  <a:cubicBezTo>
                    <a:pt x="18488" y="6858"/>
                    <a:pt x="19928" y="8446"/>
                    <a:pt x="21368" y="1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" name="Drawing"/>
          <p:cNvGrpSpPr/>
          <p:nvPr/>
        </p:nvGrpSpPr>
        <p:grpSpPr>
          <a:xfrm>
            <a:off x="1206703" y="1805577"/>
            <a:ext cx="9344474" cy="7503777"/>
            <a:chOff x="0" y="0"/>
            <a:chExt cx="9344472" cy="7503776"/>
          </a:xfrm>
        </p:grpSpPr>
        <p:sp>
          <p:nvSpPr>
            <p:cNvPr id="180" name="Line"/>
            <p:cNvSpPr/>
            <p:nvPr/>
          </p:nvSpPr>
          <p:spPr>
            <a:xfrm>
              <a:off x="513678" y="133639"/>
              <a:ext cx="262814" cy="46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85" fill="norm" stroke="1" extrusionOk="0">
                  <a:moveTo>
                    <a:pt x="19936" y="3682"/>
                  </a:moveTo>
                  <a:cubicBezTo>
                    <a:pt x="20277" y="3195"/>
                    <a:pt x="20617" y="2709"/>
                    <a:pt x="20872" y="2076"/>
                  </a:cubicBezTo>
                  <a:cubicBezTo>
                    <a:pt x="21127" y="1444"/>
                    <a:pt x="21297" y="665"/>
                    <a:pt x="20787" y="276"/>
                  </a:cubicBezTo>
                  <a:cubicBezTo>
                    <a:pt x="20277" y="-113"/>
                    <a:pt x="19086" y="-113"/>
                    <a:pt x="17130" y="422"/>
                  </a:cubicBezTo>
                  <a:cubicBezTo>
                    <a:pt x="15174" y="957"/>
                    <a:pt x="12453" y="2028"/>
                    <a:pt x="9647" y="3633"/>
                  </a:cubicBezTo>
                  <a:cubicBezTo>
                    <a:pt x="6840" y="5238"/>
                    <a:pt x="3949" y="7379"/>
                    <a:pt x="2163" y="9957"/>
                  </a:cubicBezTo>
                  <a:cubicBezTo>
                    <a:pt x="377" y="12536"/>
                    <a:pt x="-303" y="15552"/>
                    <a:pt x="122" y="17595"/>
                  </a:cubicBezTo>
                  <a:cubicBezTo>
                    <a:pt x="547" y="19638"/>
                    <a:pt x="2078" y="20709"/>
                    <a:pt x="5054" y="21098"/>
                  </a:cubicBezTo>
                  <a:cubicBezTo>
                    <a:pt x="8031" y="21487"/>
                    <a:pt x="12453" y="21195"/>
                    <a:pt x="16875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76143" y="387503"/>
              <a:ext cx="123619" cy="20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103" fill="norm" stroke="1" extrusionOk="0">
                  <a:moveTo>
                    <a:pt x="15658" y="1069"/>
                  </a:moveTo>
                  <a:cubicBezTo>
                    <a:pt x="13534" y="415"/>
                    <a:pt x="11409" y="-240"/>
                    <a:pt x="9462" y="87"/>
                  </a:cubicBezTo>
                  <a:cubicBezTo>
                    <a:pt x="7514" y="415"/>
                    <a:pt x="5744" y="1724"/>
                    <a:pt x="4150" y="4887"/>
                  </a:cubicBezTo>
                  <a:cubicBezTo>
                    <a:pt x="2557" y="8051"/>
                    <a:pt x="1140" y="13069"/>
                    <a:pt x="432" y="16124"/>
                  </a:cubicBezTo>
                  <a:cubicBezTo>
                    <a:pt x="-276" y="19178"/>
                    <a:pt x="-276" y="20269"/>
                    <a:pt x="1672" y="20815"/>
                  </a:cubicBezTo>
                  <a:cubicBezTo>
                    <a:pt x="3619" y="21360"/>
                    <a:pt x="7514" y="21360"/>
                    <a:pt x="11232" y="18742"/>
                  </a:cubicBezTo>
                  <a:cubicBezTo>
                    <a:pt x="14950" y="16124"/>
                    <a:pt x="18491" y="10887"/>
                    <a:pt x="19908" y="7724"/>
                  </a:cubicBezTo>
                  <a:cubicBezTo>
                    <a:pt x="21324" y="4560"/>
                    <a:pt x="20616" y="3469"/>
                    <a:pt x="19199" y="3033"/>
                  </a:cubicBezTo>
                  <a:cubicBezTo>
                    <a:pt x="17783" y="2596"/>
                    <a:pt x="15658" y="2815"/>
                    <a:pt x="13534" y="3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52296" y="331866"/>
              <a:ext cx="165101" cy="24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7905"/>
                  </a:moveTo>
                  <a:cubicBezTo>
                    <a:pt x="831" y="11749"/>
                    <a:pt x="1662" y="15593"/>
                    <a:pt x="2077" y="17973"/>
                  </a:cubicBezTo>
                  <a:cubicBezTo>
                    <a:pt x="2492" y="20353"/>
                    <a:pt x="2492" y="21268"/>
                    <a:pt x="2492" y="21268"/>
                  </a:cubicBezTo>
                  <a:cubicBezTo>
                    <a:pt x="2492" y="21268"/>
                    <a:pt x="2492" y="20353"/>
                    <a:pt x="2908" y="17515"/>
                  </a:cubicBezTo>
                  <a:cubicBezTo>
                    <a:pt x="3323" y="14678"/>
                    <a:pt x="4154" y="9919"/>
                    <a:pt x="5123" y="6624"/>
                  </a:cubicBezTo>
                  <a:cubicBezTo>
                    <a:pt x="6092" y="3329"/>
                    <a:pt x="7200" y="1499"/>
                    <a:pt x="8585" y="583"/>
                  </a:cubicBezTo>
                  <a:cubicBezTo>
                    <a:pt x="9969" y="-332"/>
                    <a:pt x="11631" y="-332"/>
                    <a:pt x="13569" y="1773"/>
                  </a:cubicBezTo>
                  <a:cubicBezTo>
                    <a:pt x="15508" y="3878"/>
                    <a:pt x="17723" y="8088"/>
                    <a:pt x="18831" y="10651"/>
                  </a:cubicBezTo>
                  <a:cubicBezTo>
                    <a:pt x="19938" y="13214"/>
                    <a:pt x="19938" y="14129"/>
                    <a:pt x="19800" y="15044"/>
                  </a:cubicBezTo>
                  <a:cubicBezTo>
                    <a:pt x="19662" y="15960"/>
                    <a:pt x="19385" y="16875"/>
                    <a:pt x="19662" y="16875"/>
                  </a:cubicBezTo>
                  <a:cubicBezTo>
                    <a:pt x="19938" y="16875"/>
                    <a:pt x="20769" y="15960"/>
                    <a:pt x="21600" y="15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177054" y="319228"/>
              <a:ext cx="99638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414" fill="norm" stroke="1" extrusionOk="0">
                  <a:moveTo>
                    <a:pt x="15347" y="4883"/>
                  </a:moveTo>
                  <a:cubicBezTo>
                    <a:pt x="15347" y="3781"/>
                    <a:pt x="15347" y="2679"/>
                    <a:pt x="14686" y="1687"/>
                  </a:cubicBezTo>
                  <a:cubicBezTo>
                    <a:pt x="14025" y="696"/>
                    <a:pt x="12702" y="-186"/>
                    <a:pt x="10058" y="34"/>
                  </a:cubicBezTo>
                  <a:cubicBezTo>
                    <a:pt x="7413" y="255"/>
                    <a:pt x="3445" y="1577"/>
                    <a:pt x="1462" y="2790"/>
                  </a:cubicBezTo>
                  <a:cubicBezTo>
                    <a:pt x="-522" y="4002"/>
                    <a:pt x="-522" y="5104"/>
                    <a:pt x="1682" y="6867"/>
                  </a:cubicBezTo>
                  <a:cubicBezTo>
                    <a:pt x="3886" y="8630"/>
                    <a:pt x="8294" y="11055"/>
                    <a:pt x="11600" y="12598"/>
                  </a:cubicBezTo>
                  <a:cubicBezTo>
                    <a:pt x="14907" y="14141"/>
                    <a:pt x="17111" y="14802"/>
                    <a:pt x="18654" y="15683"/>
                  </a:cubicBezTo>
                  <a:cubicBezTo>
                    <a:pt x="20196" y="16565"/>
                    <a:pt x="21078" y="17667"/>
                    <a:pt x="20637" y="18549"/>
                  </a:cubicBezTo>
                  <a:cubicBezTo>
                    <a:pt x="20196" y="19430"/>
                    <a:pt x="18433" y="20092"/>
                    <a:pt x="15347" y="20532"/>
                  </a:cubicBezTo>
                  <a:cubicBezTo>
                    <a:pt x="12262" y="20973"/>
                    <a:pt x="7854" y="21194"/>
                    <a:pt x="3445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320596" y="372472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339646" y="201022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094"/>
                    <a:pt x="2400" y="10588"/>
                    <a:pt x="3600" y="6565"/>
                  </a:cubicBezTo>
                  <a:cubicBezTo>
                    <a:pt x="4800" y="2541"/>
                    <a:pt x="6000" y="0"/>
                    <a:pt x="9000" y="0"/>
                  </a:cubicBezTo>
                  <a:cubicBezTo>
                    <a:pt x="12000" y="0"/>
                    <a:pt x="16800" y="2541"/>
                    <a:pt x="21600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444189" y="271818"/>
              <a:ext cx="86440" cy="24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329" fill="norm" stroke="1" extrusionOk="0">
                  <a:moveTo>
                    <a:pt x="18892" y="1606"/>
                  </a:moveTo>
                  <a:cubicBezTo>
                    <a:pt x="17385" y="855"/>
                    <a:pt x="15878" y="104"/>
                    <a:pt x="13116" y="10"/>
                  </a:cubicBezTo>
                  <a:cubicBezTo>
                    <a:pt x="10353" y="-84"/>
                    <a:pt x="6334" y="479"/>
                    <a:pt x="3823" y="1888"/>
                  </a:cubicBezTo>
                  <a:cubicBezTo>
                    <a:pt x="1311" y="3297"/>
                    <a:pt x="306" y="5551"/>
                    <a:pt x="55" y="7147"/>
                  </a:cubicBezTo>
                  <a:cubicBezTo>
                    <a:pt x="-196" y="8744"/>
                    <a:pt x="306" y="9683"/>
                    <a:pt x="3823" y="11092"/>
                  </a:cubicBezTo>
                  <a:cubicBezTo>
                    <a:pt x="7339" y="12500"/>
                    <a:pt x="13869" y="14379"/>
                    <a:pt x="17385" y="15787"/>
                  </a:cubicBezTo>
                  <a:cubicBezTo>
                    <a:pt x="20902" y="17196"/>
                    <a:pt x="21404" y="18135"/>
                    <a:pt x="19144" y="19074"/>
                  </a:cubicBezTo>
                  <a:cubicBezTo>
                    <a:pt x="16883" y="20013"/>
                    <a:pt x="11860" y="20953"/>
                    <a:pt x="8092" y="21234"/>
                  </a:cubicBezTo>
                  <a:cubicBezTo>
                    <a:pt x="4325" y="21516"/>
                    <a:pt x="1813" y="21140"/>
                    <a:pt x="1060" y="20483"/>
                  </a:cubicBezTo>
                  <a:cubicBezTo>
                    <a:pt x="306" y="19826"/>
                    <a:pt x="1311" y="18886"/>
                    <a:pt x="2316" y="17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613490" y="156572"/>
              <a:ext cx="69057" cy="34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60" fill="norm" stroke="1" extrusionOk="0">
                  <a:moveTo>
                    <a:pt x="11536" y="0"/>
                  </a:moveTo>
                  <a:cubicBezTo>
                    <a:pt x="8918" y="2342"/>
                    <a:pt x="6299" y="4684"/>
                    <a:pt x="4336" y="7287"/>
                  </a:cubicBezTo>
                  <a:cubicBezTo>
                    <a:pt x="2372" y="9889"/>
                    <a:pt x="1063" y="12752"/>
                    <a:pt x="409" y="15094"/>
                  </a:cubicBezTo>
                  <a:cubicBezTo>
                    <a:pt x="-246" y="17436"/>
                    <a:pt x="-246" y="19258"/>
                    <a:pt x="1390" y="20299"/>
                  </a:cubicBezTo>
                  <a:cubicBezTo>
                    <a:pt x="3027" y="21340"/>
                    <a:pt x="6299" y="21600"/>
                    <a:pt x="9899" y="21145"/>
                  </a:cubicBezTo>
                  <a:cubicBezTo>
                    <a:pt x="13499" y="20689"/>
                    <a:pt x="17427" y="19518"/>
                    <a:pt x="21354" y="1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593646" y="328022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728717" y="262711"/>
              <a:ext cx="106230" cy="21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183" fill="norm" stroke="1" extrusionOk="0">
                  <a:moveTo>
                    <a:pt x="8385" y="10245"/>
                  </a:moveTo>
                  <a:cubicBezTo>
                    <a:pt x="11293" y="7729"/>
                    <a:pt x="14201" y="5212"/>
                    <a:pt x="15447" y="3430"/>
                  </a:cubicBezTo>
                  <a:cubicBezTo>
                    <a:pt x="16693" y="1647"/>
                    <a:pt x="16278" y="599"/>
                    <a:pt x="15032" y="179"/>
                  </a:cubicBezTo>
                  <a:cubicBezTo>
                    <a:pt x="13785" y="-240"/>
                    <a:pt x="11709" y="-30"/>
                    <a:pt x="8801" y="1962"/>
                  </a:cubicBezTo>
                  <a:cubicBezTo>
                    <a:pt x="5893" y="3954"/>
                    <a:pt x="2155" y="7729"/>
                    <a:pt x="701" y="10770"/>
                  </a:cubicBezTo>
                  <a:cubicBezTo>
                    <a:pt x="-753" y="13810"/>
                    <a:pt x="78" y="16117"/>
                    <a:pt x="2985" y="17900"/>
                  </a:cubicBezTo>
                  <a:cubicBezTo>
                    <a:pt x="5893" y="19682"/>
                    <a:pt x="10878" y="20941"/>
                    <a:pt x="14201" y="21150"/>
                  </a:cubicBezTo>
                  <a:cubicBezTo>
                    <a:pt x="17524" y="21360"/>
                    <a:pt x="19185" y="20521"/>
                    <a:pt x="20847" y="1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866696" y="265519"/>
              <a:ext cx="120651" cy="17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8569"/>
                  </a:moveTo>
                  <a:cubicBezTo>
                    <a:pt x="0" y="11466"/>
                    <a:pt x="0" y="14364"/>
                    <a:pt x="0" y="16866"/>
                  </a:cubicBezTo>
                  <a:cubicBezTo>
                    <a:pt x="0" y="19369"/>
                    <a:pt x="0" y="21476"/>
                    <a:pt x="758" y="21213"/>
                  </a:cubicBezTo>
                  <a:cubicBezTo>
                    <a:pt x="1516" y="20949"/>
                    <a:pt x="3032" y="18315"/>
                    <a:pt x="4547" y="14891"/>
                  </a:cubicBezTo>
                  <a:cubicBezTo>
                    <a:pt x="6063" y="11466"/>
                    <a:pt x="7579" y="7252"/>
                    <a:pt x="9474" y="4354"/>
                  </a:cubicBezTo>
                  <a:cubicBezTo>
                    <a:pt x="11368" y="1456"/>
                    <a:pt x="13642" y="-124"/>
                    <a:pt x="15347" y="8"/>
                  </a:cubicBezTo>
                  <a:cubicBezTo>
                    <a:pt x="17053" y="139"/>
                    <a:pt x="18189" y="1983"/>
                    <a:pt x="18758" y="5144"/>
                  </a:cubicBezTo>
                  <a:cubicBezTo>
                    <a:pt x="19326" y="8305"/>
                    <a:pt x="19326" y="12783"/>
                    <a:pt x="19326" y="15813"/>
                  </a:cubicBezTo>
                  <a:cubicBezTo>
                    <a:pt x="19326" y="18842"/>
                    <a:pt x="19326" y="20422"/>
                    <a:pt x="19705" y="20686"/>
                  </a:cubicBezTo>
                  <a:cubicBezTo>
                    <a:pt x="20084" y="20949"/>
                    <a:pt x="20842" y="19896"/>
                    <a:pt x="21600" y="18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058285" y="91943"/>
              <a:ext cx="94162" cy="36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3" fill="norm" stroke="1" extrusionOk="0">
                  <a:moveTo>
                    <a:pt x="6953" y="1574"/>
                  </a:moveTo>
                  <a:cubicBezTo>
                    <a:pt x="7913" y="820"/>
                    <a:pt x="8873" y="67"/>
                    <a:pt x="9113" y="4"/>
                  </a:cubicBezTo>
                  <a:cubicBezTo>
                    <a:pt x="9353" y="-59"/>
                    <a:pt x="8873" y="569"/>
                    <a:pt x="7193" y="2829"/>
                  </a:cubicBezTo>
                  <a:cubicBezTo>
                    <a:pt x="5513" y="5090"/>
                    <a:pt x="2633" y="8983"/>
                    <a:pt x="1193" y="12060"/>
                  </a:cubicBezTo>
                  <a:cubicBezTo>
                    <a:pt x="-247" y="15136"/>
                    <a:pt x="-247" y="17397"/>
                    <a:pt x="473" y="18841"/>
                  </a:cubicBezTo>
                  <a:cubicBezTo>
                    <a:pt x="1193" y="20285"/>
                    <a:pt x="2633" y="20913"/>
                    <a:pt x="4553" y="21227"/>
                  </a:cubicBezTo>
                  <a:cubicBezTo>
                    <a:pt x="6473" y="21541"/>
                    <a:pt x="8873" y="21541"/>
                    <a:pt x="11753" y="21039"/>
                  </a:cubicBezTo>
                  <a:cubicBezTo>
                    <a:pt x="14633" y="20536"/>
                    <a:pt x="17993" y="19532"/>
                    <a:pt x="19673" y="18464"/>
                  </a:cubicBezTo>
                  <a:cubicBezTo>
                    <a:pt x="21353" y="17397"/>
                    <a:pt x="21353" y="16267"/>
                    <a:pt x="21353" y="15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031796" y="251822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486"/>
                    <a:pt x="1964" y="13371"/>
                    <a:pt x="5564" y="9771"/>
                  </a:cubicBezTo>
                  <a:cubicBezTo>
                    <a:pt x="9164" y="6171"/>
                    <a:pt x="1538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677197" y="143872"/>
              <a:ext cx="240512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9219" y="0"/>
                  </a:moveTo>
                  <a:cubicBezTo>
                    <a:pt x="8280" y="135"/>
                    <a:pt x="7341" y="270"/>
                    <a:pt x="6871" y="743"/>
                  </a:cubicBezTo>
                  <a:cubicBezTo>
                    <a:pt x="6402" y="1215"/>
                    <a:pt x="6402" y="2025"/>
                    <a:pt x="6965" y="2633"/>
                  </a:cubicBezTo>
                  <a:cubicBezTo>
                    <a:pt x="7529" y="3240"/>
                    <a:pt x="8656" y="3645"/>
                    <a:pt x="10910" y="3578"/>
                  </a:cubicBezTo>
                  <a:cubicBezTo>
                    <a:pt x="13164" y="3510"/>
                    <a:pt x="16545" y="2970"/>
                    <a:pt x="18611" y="2498"/>
                  </a:cubicBezTo>
                  <a:cubicBezTo>
                    <a:pt x="20677" y="2025"/>
                    <a:pt x="21428" y="1620"/>
                    <a:pt x="21334" y="1418"/>
                  </a:cubicBezTo>
                  <a:cubicBezTo>
                    <a:pt x="21240" y="1215"/>
                    <a:pt x="20301" y="1215"/>
                    <a:pt x="18047" y="2025"/>
                  </a:cubicBezTo>
                  <a:cubicBezTo>
                    <a:pt x="15793" y="2835"/>
                    <a:pt x="12225" y="4455"/>
                    <a:pt x="10065" y="5468"/>
                  </a:cubicBezTo>
                  <a:cubicBezTo>
                    <a:pt x="7905" y="6480"/>
                    <a:pt x="7153" y="6885"/>
                    <a:pt x="6590" y="7425"/>
                  </a:cubicBezTo>
                  <a:cubicBezTo>
                    <a:pt x="6026" y="7965"/>
                    <a:pt x="5651" y="8640"/>
                    <a:pt x="5838" y="9180"/>
                  </a:cubicBezTo>
                  <a:cubicBezTo>
                    <a:pt x="6026" y="9720"/>
                    <a:pt x="6778" y="10125"/>
                    <a:pt x="7811" y="10463"/>
                  </a:cubicBezTo>
                  <a:cubicBezTo>
                    <a:pt x="8844" y="10800"/>
                    <a:pt x="10158" y="11070"/>
                    <a:pt x="10346" y="11475"/>
                  </a:cubicBezTo>
                  <a:cubicBezTo>
                    <a:pt x="10534" y="11880"/>
                    <a:pt x="9595" y="12420"/>
                    <a:pt x="7717" y="13568"/>
                  </a:cubicBezTo>
                  <a:cubicBezTo>
                    <a:pt x="5838" y="14715"/>
                    <a:pt x="3021" y="16470"/>
                    <a:pt x="1518" y="17685"/>
                  </a:cubicBezTo>
                  <a:cubicBezTo>
                    <a:pt x="16" y="18900"/>
                    <a:pt x="-172" y="19575"/>
                    <a:pt x="110" y="20250"/>
                  </a:cubicBezTo>
                  <a:cubicBezTo>
                    <a:pt x="391" y="20925"/>
                    <a:pt x="1143" y="21600"/>
                    <a:pt x="4242" y="21600"/>
                  </a:cubicBezTo>
                  <a:cubicBezTo>
                    <a:pt x="7341" y="21600"/>
                    <a:pt x="12788" y="20925"/>
                    <a:pt x="18235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2918679" y="297979"/>
              <a:ext cx="122768" cy="19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16014" y="4741"/>
                  </a:moveTo>
                  <a:cubicBezTo>
                    <a:pt x="16014" y="3568"/>
                    <a:pt x="16014" y="2394"/>
                    <a:pt x="15269" y="1454"/>
                  </a:cubicBezTo>
                  <a:cubicBezTo>
                    <a:pt x="14524" y="515"/>
                    <a:pt x="13034" y="-189"/>
                    <a:pt x="10614" y="46"/>
                  </a:cubicBezTo>
                  <a:cubicBezTo>
                    <a:pt x="8193" y="281"/>
                    <a:pt x="4841" y="1454"/>
                    <a:pt x="2793" y="2628"/>
                  </a:cubicBezTo>
                  <a:cubicBezTo>
                    <a:pt x="745" y="3802"/>
                    <a:pt x="0" y="4976"/>
                    <a:pt x="0" y="6150"/>
                  </a:cubicBezTo>
                  <a:cubicBezTo>
                    <a:pt x="0" y="7324"/>
                    <a:pt x="745" y="8498"/>
                    <a:pt x="4097" y="9789"/>
                  </a:cubicBezTo>
                  <a:cubicBezTo>
                    <a:pt x="7448" y="11081"/>
                    <a:pt x="13407" y="12489"/>
                    <a:pt x="16945" y="13781"/>
                  </a:cubicBezTo>
                  <a:cubicBezTo>
                    <a:pt x="20483" y="15072"/>
                    <a:pt x="21600" y="16246"/>
                    <a:pt x="21600" y="17302"/>
                  </a:cubicBezTo>
                  <a:cubicBezTo>
                    <a:pt x="21600" y="18359"/>
                    <a:pt x="20483" y="19298"/>
                    <a:pt x="18993" y="20002"/>
                  </a:cubicBezTo>
                  <a:cubicBezTo>
                    <a:pt x="17503" y="20707"/>
                    <a:pt x="15641" y="21176"/>
                    <a:pt x="13779" y="21294"/>
                  </a:cubicBezTo>
                  <a:cubicBezTo>
                    <a:pt x="11917" y="21411"/>
                    <a:pt x="10055" y="21176"/>
                    <a:pt x="9124" y="20237"/>
                  </a:cubicBezTo>
                  <a:cubicBezTo>
                    <a:pt x="8193" y="19298"/>
                    <a:pt x="8193" y="17654"/>
                    <a:pt x="8193" y="16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119762" y="105772"/>
              <a:ext cx="55035" cy="36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9138" y="0"/>
                  </a:moveTo>
                  <a:cubicBezTo>
                    <a:pt x="6646" y="3703"/>
                    <a:pt x="4154" y="7406"/>
                    <a:pt x="2492" y="10738"/>
                  </a:cubicBezTo>
                  <a:cubicBezTo>
                    <a:pt x="831" y="14071"/>
                    <a:pt x="0" y="17033"/>
                    <a:pt x="0" y="18823"/>
                  </a:cubicBezTo>
                  <a:cubicBezTo>
                    <a:pt x="0" y="20613"/>
                    <a:pt x="831" y="21230"/>
                    <a:pt x="3323" y="21415"/>
                  </a:cubicBezTo>
                  <a:cubicBezTo>
                    <a:pt x="5815" y="21600"/>
                    <a:pt x="9969" y="21353"/>
                    <a:pt x="13292" y="20921"/>
                  </a:cubicBezTo>
                  <a:cubicBezTo>
                    <a:pt x="16615" y="20489"/>
                    <a:pt x="19108" y="19872"/>
                    <a:pt x="21600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066846" y="296272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429"/>
                    <a:pt x="8640" y="9257"/>
                    <a:pt x="12240" y="5657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244910" y="340722"/>
              <a:ext cx="608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280"/>
                    <a:pt x="6300" y="10560"/>
                    <a:pt x="2700" y="14640"/>
                  </a:cubicBezTo>
                  <a:cubicBezTo>
                    <a:pt x="-900" y="18720"/>
                    <a:pt x="-900" y="21600"/>
                    <a:pt x="2700" y="21600"/>
                  </a:cubicBezTo>
                  <a:cubicBezTo>
                    <a:pt x="6300" y="21600"/>
                    <a:pt x="13500" y="18720"/>
                    <a:pt x="20700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225596" y="20737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3320846" y="242209"/>
              <a:ext cx="203201" cy="18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3970"/>
                  </a:moveTo>
                  <a:cubicBezTo>
                    <a:pt x="225" y="9010"/>
                    <a:pt x="450" y="14050"/>
                    <a:pt x="450" y="17170"/>
                  </a:cubicBezTo>
                  <a:cubicBezTo>
                    <a:pt x="450" y="20290"/>
                    <a:pt x="225" y="21490"/>
                    <a:pt x="113" y="21370"/>
                  </a:cubicBezTo>
                  <a:cubicBezTo>
                    <a:pt x="0" y="21250"/>
                    <a:pt x="0" y="19810"/>
                    <a:pt x="675" y="16450"/>
                  </a:cubicBezTo>
                  <a:cubicBezTo>
                    <a:pt x="1350" y="13090"/>
                    <a:pt x="2700" y="7810"/>
                    <a:pt x="3712" y="4570"/>
                  </a:cubicBezTo>
                  <a:cubicBezTo>
                    <a:pt x="4725" y="1330"/>
                    <a:pt x="5400" y="130"/>
                    <a:pt x="6075" y="10"/>
                  </a:cubicBezTo>
                  <a:cubicBezTo>
                    <a:pt x="6750" y="-110"/>
                    <a:pt x="7425" y="850"/>
                    <a:pt x="8213" y="2650"/>
                  </a:cubicBezTo>
                  <a:cubicBezTo>
                    <a:pt x="9000" y="4450"/>
                    <a:pt x="9900" y="7090"/>
                    <a:pt x="10350" y="9010"/>
                  </a:cubicBezTo>
                  <a:cubicBezTo>
                    <a:pt x="10800" y="10930"/>
                    <a:pt x="10800" y="12130"/>
                    <a:pt x="10912" y="12010"/>
                  </a:cubicBezTo>
                  <a:cubicBezTo>
                    <a:pt x="11025" y="11890"/>
                    <a:pt x="11250" y="10450"/>
                    <a:pt x="11587" y="9130"/>
                  </a:cubicBezTo>
                  <a:cubicBezTo>
                    <a:pt x="11925" y="7810"/>
                    <a:pt x="12375" y="6610"/>
                    <a:pt x="13388" y="5410"/>
                  </a:cubicBezTo>
                  <a:cubicBezTo>
                    <a:pt x="14400" y="4210"/>
                    <a:pt x="15975" y="3010"/>
                    <a:pt x="17325" y="2530"/>
                  </a:cubicBezTo>
                  <a:cubicBezTo>
                    <a:pt x="18675" y="2050"/>
                    <a:pt x="19800" y="2290"/>
                    <a:pt x="20250" y="4570"/>
                  </a:cubicBezTo>
                  <a:cubicBezTo>
                    <a:pt x="20700" y="6850"/>
                    <a:pt x="20475" y="11170"/>
                    <a:pt x="20588" y="13810"/>
                  </a:cubicBezTo>
                  <a:cubicBezTo>
                    <a:pt x="20700" y="16450"/>
                    <a:pt x="21150" y="17410"/>
                    <a:pt x="21600" y="1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3563422" y="47491"/>
              <a:ext cx="245733" cy="36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09" fill="norm" stroke="1" extrusionOk="0">
                  <a:moveTo>
                    <a:pt x="9304" y="14878"/>
                  </a:moveTo>
                  <a:cubicBezTo>
                    <a:pt x="9304" y="14261"/>
                    <a:pt x="9304" y="13644"/>
                    <a:pt x="9027" y="13088"/>
                  </a:cubicBezTo>
                  <a:cubicBezTo>
                    <a:pt x="8751" y="12533"/>
                    <a:pt x="8197" y="12039"/>
                    <a:pt x="7458" y="11916"/>
                  </a:cubicBezTo>
                  <a:cubicBezTo>
                    <a:pt x="6720" y="11792"/>
                    <a:pt x="5797" y="12039"/>
                    <a:pt x="4504" y="13150"/>
                  </a:cubicBezTo>
                  <a:cubicBezTo>
                    <a:pt x="3212" y="14261"/>
                    <a:pt x="1551" y="16236"/>
                    <a:pt x="720" y="17532"/>
                  </a:cubicBezTo>
                  <a:cubicBezTo>
                    <a:pt x="-111" y="18828"/>
                    <a:pt x="-111" y="19445"/>
                    <a:pt x="166" y="20000"/>
                  </a:cubicBezTo>
                  <a:cubicBezTo>
                    <a:pt x="443" y="20556"/>
                    <a:pt x="997" y="21049"/>
                    <a:pt x="1735" y="21173"/>
                  </a:cubicBezTo>
                  <a:cubicBezTo>
                    <a:pt x="2474" y="21296"/>
                    <a:pt x="3397" y="21049"/>
                    <a:pt x="4320" y="20309"/>
                  </a:cubicBezTo>
                  <a:cubicBezTo>
                    <a:pt x="5243" y="19568"/>
                    <a:pt x="6166" y="18334"/>
                    <a:pt x="6997" y="17223"/>
                  </a:cubicBezTo>
                  <a:cubicBezTo>
                    <a:pt x="7827" y="16112"/>
                    <a:pt x="8566" y="15125"/>
                    <a:pt x="8843" y="15125"/>
                  </a:cubicBezTo>
                  <a:cubicBezTo>
                    <a:pt x="9120" y="15125"/>
                    <a:pt x="8935" y="16112"/>
                    <a:pt x="8751" y="16914"/>
                  </a:cubicBezTo>
                  <a:cubicBezTo>
                    <a:pt x="8566" y="17717"/>
                    <a:pt x="8381" y="18334"/>
                    <a:pt x="8474" y="19074"/>
                  </a:cubicBezTo>
                  <a:cubicBezTo>
                    <a:pt x="8566" y="19815"/>
                    <a:pt x="8935" y="20679"/>
                    <a:pt x="9581" y="21111"/>
                  </a:cubicBezTo>
                  <a:cubicBezTo>
                    <a:pt x="10227" y="21543"/>
                    <a:pt x="11151" y="21543"/>
                    <a:pt x="12074" y="20864"/>
                  </a:cubicBezTo>
                  <a:cubicBezTo>
                    <a:pt x="12997" y="20185"/>
                    <a:pt x="13920" y="18828"/>
                    <a:pt x="15212" y="16174"/>
                  </a:cubicBezTo>
                  <a:cubicBezTo>
                    <a:pt x="16504" y="13520"/>
                    <a:pt x="18166" y="9570"/>
                    <a:pt x="19274" y="6855"/>
                  </a:cubicBezTo>
                  <a:cubicBezTo>
                    <a:pt x="20381" y="4140"/>
                    <a:pt x="20935" y="2658"/>
                    <a:pt x="21212" y="1609"/>
                  </a:cubicBezTo>
                  <a:cubicBezTo>
                    <a:pt x="21489" y="560"/>
                    <a:pt x="21489" y="-57"/>
                    <a:pt x="21304" y="5"/>
                  </a:cubicBezTo>
                  <a:cubicBezTo>
                    <a:pt x="21120" y="66"/>
                    <a:pt x="20751" y="807"/>
                    <a:pt x="19920" y="3152"/>
                  </a:cubicBezTo>
                  <a:cubicBezTo>
                    <a:pt x="19089" y="5497"/>
                    <a:pt x="17797" y="9447"/>
                    <a:pt x="17151" y="12409"/>
                  </a:cubicBezTo>
                  <a:cubicBezTo>
                    <a:pt x="16504" y="15372"/>
                    <a:pt x="16504" y="17346"/>
                    <a:pt x="16781" y="18581"/>
                  </a:cubicBezTo>
                  <a:cubicBezTo>
                    <a:pt x="17058" y="19815"/>
                    <a:pt x="17612" y="20309"/>
                    <a:pt x="18166" y="20309"/>
                  </a:cubicBezTo>
                  <a:cubicBezTo>
                    <a:pt x="18720" y="20309"/>
                    <a:pt x="19274" y="19815"/>
                    <a:pt x="19643" y="19260"/>
                  </a:cubicBezTo>
                  <a:cubicBezTo>
                    <a:pt x="20012" y="18704"/>
                    <a:pt x="20197" y="18087"/>
                    <a:pt x="20381" y="17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705750" y="239628"/>
              <a:ext cx="173897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56" fill="norm" stroke="1" extrusionOk="0">
                  <a:moveTo>
                    <a:pt x="1862" y="21256"/>
                  </a:moveTo>
                  <a:cubicBezTo>
                    <a:pt x="821" y="14056"/>
                    <a:pt x="-220" y="6856"/>
                    <a:pt x="40" y="3256"/>
                  </a:cubicBezTo>
                  <a:cubicBezTo>
                    <a:pt x="300" y="-344"/>
                    <a:pt x="1862" y="-344"/>
                    <a:pt x="5635" y="376"/>
                  </a:cubicBezTo>
                  <a:cubicBezTo>
                    <a:pt x="9409" y="1096"/>
                    <a:pt x="15394" y="2536"/>
                    <a:pt x="2138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811594" y="245472"/>
              <a:ext cx="111050" cy="13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88" fill="norm" stroke="1" extrusionOk="0">
                  <a:moveTo>
                    <a:pt x="16460" y="0"/>
                  </a:moveTo>
                  <a:cubicBezTo>
                    <a:pt x="12460" y="1714"/>
                    <a:pt x="8460" y="3429"/>
                    <a:pt x="5660" y="6000"/>
                  </a:cubicBezTo>
                  <a:cubicBezTo>
                    <a:pt x="2860" y="8571"/>
                    <a:pt x="1260" y="12000"/>
                    <a:pt x="460" y="14743"/>
                  </a:cubicBezTo>
                  <a:cubicBezTo>
                    <a:pt x="-340" y="17486"/>
                    <a:pt x="-340" y="19543"/>
                    <a:pt x="2460" y="20571"/>
                  </a:cubicBezTo>
                  <a:cubicBezTo>
                    <a:pt x="5260" y="21600"/>
                    <a:pt x="10860" y="21600"/>
                    <a:pt x="14460" y="20057"/>
                  </a:cubicBezTo>
                  <a:cubicBezTo>
                    <a:pt x="18060" y="18514"/>
                    <a:pt x="19660" y="15429"/>
                    <a:pt x="20460" y="13029"/>
                  </a:cubicBezTo>
                  <a:cubicBezTo>
                    <a:pt x="21260" y="10629"/>
                    <a:pt x="21260" y="8914"/>
                    <a:pt x="19660" y="7543"/>
                  </a:cubicBezTo>
                  <a:cubicBezTo>
                    <a:pt x="18060" y="6171"/>
                    <a:pt x="14860" y="5143"/>
                    <a:pt x="11660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898696" y="226422"/>
              <a:ext cx="152401" cy="13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3988"/>
                  </a:moveTo>
                  <a:cubicBezTo>
                    <a:pt x="1200" y="2991"/>
                    <a:pt x="2400" y="1994"/>
                    <a:pt x="4950" y="2825"/>
                  </a:cubicBezTo>
                  <a:cubicBezTo>
                    <a:pt x="7500" y="3655"/>
                    <a:pt x="11400" y="6314"/>
                    <a:pt x="13800" y="8640"/>
                  </a:cubicBezTo>
                  <a:cubicBezTo>
                    <a:pt x="16200" y="10966"/>
                    <a:pt x="17100" y="12960"/>
                    <a:pt x="17550" y="14954"/>
                  </a:cubicBezTo>
                  <a:cubicBezTo>
                    <a:pt x="18000" y="16948"/>
                    <a:pt x="18000" y="18942"/>
                    <a:pt x="17250" y="20105"/>
                  </a:cubicBezTo>
                  <a:cubicBezTo>
                    <a:pt x="16500" y="21268"/>
                    <a:pt x="15000" y="21600"/>
                    <a:pt x="14100" y="20935"/>
                  </a:cubicBezTo>
                  <a:cubicBezTo>
                    <a:pt x="13200" y="20271"/>
                    <a:pt x="12900" y="18609"/>
                    <a:pt x="12750" y="16117"/>
                  </a:cubicBezTo>
                  <a:cubicBezTo>
                    <a:pt x="12600" y="13625"/>
                    <a:pt x="12600" y="10302"/>
                    <a:pt x="14100" y="7477"/>
                  </a:cubicBezTo>
                  <a:cubicBezTo>
                    <a:pt x="15600" y="4652"/>
                    <a:pt x="18600" y="23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4071092" y="231550"/>
              <a:ext cx="96637" cy="17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80" fill="norm" stroke="1" extrusionOk="0">
                  <a:moveTo>
                    <a:pt x="19097" y="931"/>
                  </a:moveTo>
                  <a:cubicBezTo>
                    <a:pt x="14042" y="410"/>
                    <a:pt x="8986" y="-110"/>
                    <a:pt x="5540" y="20"/>
                  </a:cubicBezTo>
                  <a:cubicBezTo>
                    <a:pt x="2093" y="150"/>
                    <a:pt x="255" y="931"/>
                    <a:pt x="25" y="1842"/>
                  </a:cubicBezTo>
                  <a:cubicBezTo>
                    <a:pt x="-205" y="2753"/>
                    <a:pt x="1174" y="3794"/>
                    <a:pt x="4850" y="6136"/>
                  </a:cubicBezTo>
                  <a:cubicBezTo>
                    <a:pt x="8527" y="8478"/>
                    <a:pt x="14501" y="12121"/>
                    <a:pt x="17718" y="14594"/>
                  </a:cubicBezTo>
                  <a:cubicBezTo>
                    <a:pt x="20935" y="17066"/>
                    <a:pt x="21395" y="18367"/>
                    <a:pt x="20706" y="19408"/>
                  </a:cubicBezTo>
                  <a:cubicBezTo>
                    <a:pt x="20016" y="20449"/>
                    <a:pt x="18178" y="21230"/>
                    <a:pt x="14961" y="21360"/>
                  </a:cubicBezTo>
                  <a:cubicBezTo>
                    <a:pt x="11744" y="21490"/>
                    <a:pt x="7148" y="20970"/>
                    <a:pt x="2552" y="2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730035" y="255655"/>
              <a:ext cx="117075" cy="18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241" fill="norm" stroke="1" extrusionOk="0">
                  <a:moveTo>
                    <a:pt x="20555" y="3974"/>
                  </a:moveTo>
                  <a:cubicBezTo>
                    <a:pt x="20934" y="2746"/>
                    <a:pt x="21313" y="1519"/>
                    <a:pt x="20366" y="783"/>
                  </a:cubicBezTo>
                  <a:cubicBezTo>
                    <a:pt x="19418" y="46"/>
                    <a:pt x="17145" y="-199"/>
                    <a:pt x="13734" y="169"/>
                  </a:cubicBezTo>
                  <a:cubicBezTo>
                    <a:pt x="10324" y="537"/>
                    <a:pt x="5776" y="1519"/>
                    <a:pt x="3124" y="2624"/>
                  </a:cubicBezTo>
                  <a:cubicBezTo>
                    <a:pt x="471" y="3728"/>
                    <a:pt x="-287" y="4956"/>
                    <a:pt x="92" y="5937"/>
                  </a:cubicBezTo>
                  <a:cubicBezTo>
                    <a:pt x="471" y="6919"/>
                    <a:pt x="1987" y="7656"/>
                    <a:pt x="5018" y="8515"/>
                  </a:cubicBezTo>
                  <a:cubicBezTo>
                    <a:pt x="8050" y="9374"/>
                    <a:pt x="12597" y="10356"/>
                    <a:pt x="15629" y="11337"/>
                  </a:cubicBezTo>
                  <a:cubicBezTo>
                    <a:pt x="18660" y="12319"/>
                    <a:pt x="20176" y="13301"/>
                    <a:pt x="20176" y="14896"/>
                  </a:cubicBezTo>
                  <a:cubicBezTo>
                    <a:pt x="20176" y="16492"/>
                    <a:pt x="18660" y="18701"/>
                    <a:pt x="16008" y="19928"/>
                  </a:cubicBezTo>
                  <a:cubicBezTo>
                    <a:pt x="13355" y="21156"/>
                    <a:pt x="9566" y="21401"/>
                    <a:pt x="6724" y="21156"/>
                  </a:cubicBezTo>
                  <a:cubicBezTo>
                    <a:pt x="3881" y="20910"/>
                    <a:pt x="1987" y="20174"/>
                    <a:pt x="1987" y="18946"/>
                  </a:cubicBezTo>
                  <a:cubicBezTo>
                    <a:pt x="1987" y="17719"/>
                    <a:pt x="3881" y="16001"/>
                    <a:pt x="5776" y="14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885107" y="290286"/>
              <a:ext cx="123097" cy="11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0982" fill="norm" stroke="1" extrusionOk="0">
                  <a:moveTo>
                    <a:pt x="15322" y="1072"/>
                  </a:moveTo>
                  <a:cubicBezTo>
                    <a:pt x="13580" y="314"/>
                    <a:pt x="11838" y="-444"/>
                    <a:pt x="9399" y="314"/>
                  </a:cubicBezTo>
                  <a:cubicBezTo>
                    <a:pt x="6961" y="1072"/>
                    <a:pt x="3825" y="3345"/>
                    <a:pt x="1909" y="6377"/>
                  </a:cubicBezTo>
                  <a:cubicBezTo>
                    <a:pt x="-7" y="9409"/>
                    <a:pt x="-704" y="13198"/>
                    <a:pt x="864" y="16040"/>
                  </a:cubicBezTo>
                  <a:cubicBezTo>
                    <a:pt x="2431" y="18882"/>
                    <a:pt x="6264" y="20777"/>
                    <a:pt x="10096" y="20967"/>
                  </a:cubicBezTo>
                  <a:cubicBezTo>
                    <a:pt x="13928" y="21156"/>
                    <a:pt x="17761" y="19640"/>
                    <a:pt x="19328" y="16988"/>
                  </a:cubicBezTo>
                  <a:cubicBezTo>
                    <a:pt x="20896" y="14335"/>
                    <a:pt x="20199" y="10545"/>
                    <a:pt x="19328" y="7893"/>
                  </a:cubicBezTo>
                  <a:cubicBezTo>
                    <a:pt x="18457" y="5240"/>
                    <a:pt x="17412" y="3724"/>
                    <a:pt x="16019" y="2588"/>
                  </a:cubicBezTo>
                  <a:cubicBezTo>
                    <a:pt x="14625" y="1451"/>
                    <a:pt x="12883" y="693"/>
                    <a:pt x="12012" y="693"/>
                  </a:cubicBezTo>
                  <a:cubicBezTo>
                    <a:pt x="11141" y="693"/>
                    <a:pt x="11141" y="1451"/>
                    <a:pt x="11141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448096" y="-1"/>
              <a:ext cx="114301" cy="42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501"/>
                  </a:moveTo>
                  <a:cubicBezTo>
                    <a:pt x="20800" y="964"/>
                    <a:pt x="20000" y="426"/>
                    <a:pt x="18600" y="158"/>
                  </a:cubicBezTo>
                  <a:cubicBezTo>
                    <a:pt x="17200" y="-111"/>
                    <a:pt x="15200" y="-111"/>
                    <a:pt x="12600" y="749"/>
                  </a:cubicBezTo>
                  <a:cubicBezTo>
                    <a:pt x="10000" y="1608"/>
                    <a:pt x="6800" y="3328"/>
                    <a:pt x="5200" y="5746"/>
                  </a:cubicBezTo>
                  <a:cubicBezTo>
                    <a:pt x="3600" y="8164"/>
                    <a:pt x="3600" y="11280"/>
                    <a:pt x="4000" y="13752"/>
                  </a:cubicBezTo>
                  <a:cubicBezTo>
                    <a:pt x="4400" y="16223"/>
                    <a:pt x="5200" y="18050"/>
                    <a:pt x="5600" y="19232"/>
                  </a:cubicBezTo>
                  <a:cubicBezTo>
                    <a:pt x="6000" y="20414"/>
                    <a:pt x="6000" y="20952"/>
                    <a:pt x="5000" y="21220"/>
                  </a:cubicBezTo>
                  <a:cubicBezTo>
                    <a:pt x="4000" y="21489"/>
                    <a:pt x="2000" y="21489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378246" y="259823"/>
              <a:ext cx="285751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5621"/>
                  </a:moveTo>
                  <a:cubicBezTo>
                    <a:pt x="480" y="14105"/>
                    <a:pt x="960" y="12589"/>
                    <a:pt x="2720" y="11452"/>
                  </a:cubicBezTo>
                  <a:cubicBezTo>
                    <a:pt x="4480" y="10316"/>
                    <a:pt x="7520" y="9558"/>
                    <a:pt x="10080" y="8989"/>
                  </a:cubicBezTo>
                  <a:cubicBezTo>
                    <a:pt x="12640" y="8421"/>
                    <a:pt x="14720" y="8042"/>
                    <a:pt x="16160" y="7473"/>
                  </a:cubicBezTo>
                  <a:cubicBezTo>
                    <a:pt x="17600" y="6905"/>
                    <a:pt x="18400" y="6147"/>
                    <a:pt x="18640" y="4821"/>
                  </a:cubicBezTo>
                  <a:cubicBezTo>
                    <a:pt x="18880" y="3494"/>
                    <a:pt x="18560" y="1600"/>
                    <a:pt x="17680" y="652"/>
                  </a:cubicBezTo>
                  <a:cubicBezTo>
                    <a:pt x="16800" y="-295"/>
                    <a:pt x="15360" y="-295"/>
                    <a:pt x="14080" y="1221"/>
                  </a:cubicBezTo>
                  <a:cubicBezTo>
                    <a:pt x="12800" y="2737"/>
                    <a:pt x="11680" y="5768"/>
                    <a:pt x="11040" y="8610"/>
                  </a:cubicBezTo>
                  <a:cubicBezTo>
                    <a:pt x="10400" y="11452"/>
                    <a:pt x="10240" y="14105"/>
                    <a:pt x="10560" y="15810"/>
                  </a:cubicBezTo>
                  <a:cubicBezTo>
                    <a:pt x="10880" y="17516"/>
                    <a:pt x="11680" y="18273"/>
                    <a:pt x="12800" y="18084"/>
                  </a:cubicBezTo>
                  <a:cubicBezTo>
                    <a:pt x="13920" y="17894"/>
                    <a:pt x="15360" y="16758"/>
                    <a:pt x="16480" y="14863"/>
                  </a:cubicBezTo>
                  <a:cubicBezTo>
                    <a:pt x="17600" y="12968"/>
                    <a:pt x="18400" y="10316"/>
                    <a:pt x="18720" y="10316"/>
                  </a:cubicBezTo>
                  <a:cubicBezTo>
                    <a:pt x="19040" y="10316"/>
                    <a:pt x="18880" y="12968"/>
                    <a:pt x="18880" y="15242"/>
                  </a:cubicBezTo>
                  <a:cubicBezTo>
                    <a:pt x="18880" y="17516"/>
                    <a:pt x="19040" y="19410"/>
                    <a:pt x="19520" y="20358"/>
                  </a:cubicBezTo>
                  <a:cubicBezTo>
                    <a:pt x="20000" y="21305"/>
                    <a:pt x="20800" y="2130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676696" y="239122"/>
              <a:ext cx="228601" cy="14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7406"/>
                  </a:moveTo>
                  <a:cubicBezTo>
                    <a:pt x="600" y="5554"/>
                    <a:pt x="1200" y="3703"/>
                    <a:pt x="2000" y="2777"/>
                  </a:cubicBezTo>
                  <a:cubicBezTo>
                    <a:pt x="2800" y="1851"/>
                    <a:pt x="3800" y="1851"/>
                    <a:pt x="5900" y="3240"/>
                  </a:cubicBezTo>
                  <a:cubicBezTo>
                    <a:pt x="8000" y="4629"/>
                    <a:pt x="11200" y="7406"/>
                    <a:pt x="12600" y="10491"/>
                  </a:cubicBezTo>
                  <a:cubicBezTo>
                    <a:pt x="14000" y="13577"/>
                    <a:pt x="13600" y="16971"/>
                    <a:pt x="12500" y="18977"/>
                  </a:cubicBezTo>
                  <a:cubicBezTo>
                    <a:pt x="11400" y="20983"/>
                    <a:pt x="9600" y="21600"/>
                    <a:pt x="8700" y="20829"/>
                  </a:cubicBezTo>
                  <a:cubicBezTo>
                    <a:pt x="7800" y="20057"/>
                    <a:pt x="7800" y="17897"/>
                    <a:pt x="9500" y="14503"/>
                  </a:cubicBezTo>
                  <a:cubicBezTo>
                    <a:pt x="11200" y="11109"/>
                    <a:pt x="14600" y="6480"/>
                    <a:pt x="16900" y="3857"/>
                  </a:cubicBezTo>
                  <a:cubicBezTo>
                    <a:pt x="19200" y="1234"/>
                    <a:pt x="20400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42696" y="556622"/>
              <a:ext cx="52006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" y="21057"/>
                    <a:pt x="53" y="20513"/>
                    <a:pt x="198" y="19902"/>
                  </a:cubicBezTo>
                  <a:cubicBezTo>
                    <a:pt x="343" y="19291"/>
                    <a:pt x="607" y="18611"/>
                    <a:pt x="901" y="18068"/>
                  </a:cubicBezTo>
                  <a:cubicBezTo>
                    <a:pt x="1196" y="17525"/>
                    <a:pt x="1521" y="17117"/>
                    <a:pt x="1859" y="16642"/>
                  </a:cubicBezTo>
                  <a:cubicBezTo>
                    <a:pt x="2198" y="16166"/>
                    <a:pt x="2549" y="15623"/>
                    <a:pt x="2897" y="15147"/>
                  </a:cubicBezTo>
                  <a:cubicBezTo>
                    <a:pt x="3244" y="14672"/>
                    <a:pt x="3587" y="14264"/>
                    <a:pt x="3903" y="13857"/>
                  </a:cubicBezTo>
                  <a:cubicBezTo>
                    <a:pt x="4220" y="13449"/>
                    <a:pt x="4510" y="13042"/>
                    <a:pt x="4813" y="12634"/>
                  </a:cubicBezTo>
                  <a:cubicBezTo>
                    <a:pt x="5116" y="12226"/>
                    <a:pt x="5433" y="11819"/>
                    <a:pt x="5767" y="11343"/>
                  </a:cubicBezTo>
                  <a:cubicBezTo>
                    <a:pt x="6101" y="10868"/>
                    <a:pt x="6453" y="10325"/>
                    <a:pt x="6813" y="9849"/>
                  </a:cubicBezTo>
                  <a:cubicBezTo>
                    <a:pt x="7174" y="9374"/>
                    <a:pt x="7543" y="8966"/>
                    <a:pt x="7921" y="8491"/>
                  </a:cubicBezTo>
                  <a:cubicBezTo>
                    <a:pt x="8299" y="8015"/>
                    <a:pt x="8686" y="7472"/>
                    <a:pt x="9015" y="7064"/>
                  </a:cubicBezTo>
                  <a:cubicBezTo>
                    <a:pt x="9345" y="6657"/>
                    <a:pt x="9618" y="6385"/>
                    <a:pt x="9895" y="6113"/>
                  </a:cubicBezTo>
                  <a:cubicBezTo>
                    <a:pt x="10171" y="5842"/>
                    <a:pt x="10453" y="5570"/>
                    <a:pt x="10721" y="5298"/>
                  </a:cubicBezTo>
                  <a:cubicBezTo>
                    <a:pt x="10989" y="5026"/>
                    <a:pt x="11244" y="4755"/>
                    <a:pt x="11503" y="4483"/>
                  </a:cubicBezTo>
                  <a:cubicBezTo>
                    <a:pt x="11763" y="4211"/>
                    <a:pt x="12026" y="3940"/>
                    <a:pt x="12352" y="3668"/>
                  </a:cubicBezTo>
                  <a:cubicBezTo>
                    <a:pt x="12677" y="3396"/>
                    <a:pt x="13064" y="3125"/>
                    <a:pt x="13451" y="2921"/>
                  </a:cubicBezTo>
                  <a:cubicBezTo>
                    <a:pt x="13837" y="2717"/>
                    <a:pt x="14224" y="2581"/>
                    <a:pt x="14611" y="2445"/>
                  </a:cubicBezTo>
                  <a:cubicBezTo>
                    <a:pt x="14998" y="2309"/>
                    <a:pt x="15385" y="2174"/>
                    <a:pt x="15771" y="2038"/>
                  </a:cubicBezTo>
                  <a:cubicBezTo>
                    <a:pt x="16158" y="1902"/>
                    <a:pt x="16545" y="1766"/>
                    <a:pt x="16923" y="1698"/>
                  </a:cubicBezTo>
                  <a:cubicBezTo>
                    <a:pt x="17301" y="1630"/>
                    <a:pt x="17670" y="1630"/>
                    <a:pt x="18026" y="1562"/>
                  </a:cubicBezTo>
                  <a:cubicBezTo>
                    <a:pt x="18382" y="1494"/>
                    <a:pt x="18725" y="1358"/>
                    <a:pt x="19116" y="1223"/>
                  </a:cubicBezTo>
                  <a:cubicBezTo>
                    <a:pt x="19508" y="1087"/>
                    <a:pt x="19947" y="951"/>
                    <a:pt x="20347" y="815"/>
                  </a:cubicBezTo>
                  <a:cubicBezTo>
                    <a:pt x="20747" y="679"/>
                    <a:pt x="21108" y="543"/>
                    <a:pt x="21310" y="408"/>
                  </a:cubicBezTo>
                  <a:cubicBezTo>
                    <a:pt x="21512" y="272"/>
                    <a:pt x="21556" y="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20496" y="683622"/>
              <a:ext cx="49530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21388"/>
                    <a:pt x="738" y="21176"/>
                    <a:pt x="1098" y="20965"/>
                  </a:cubicBezTo>
                  <a:cubicBezTo>
                    <a:pt x="1458" y="20753"/>
                    <a:pt x="1809" y="20541"/>
                    <a:pt x="2137" y="20329"/>
                  </a:cubicBezTo>
                  <a:cubicBezTo>
                    <a:pt x="2465" y="20118"/>
                    <a:pt x="2769" y="19906"/>
                    <a:pt x="3102" y="19641"/>
                  </a:cubicBezTo>
                  <a:cubicBezTo>
                    <a:pt x="3434" y="19376"/>
                    <a:pt x="3794" y="19059"/>
                    <a:pt x="4126" y="18688"/>
                  </a:cubicBezTo>
                  <a:cubicBezTo>
                    <a:pt x="4458" y="18318"/>
                    <a:pt x="4763" y="17894"/>
                    <a:pt x="5072" y="17524"/>
                  </a:cubicBezTo>
                  <a:cubicBezTo>
                    <a:pt x="5382" y="17153"/>
                    <a:pt x="5695" y="16835"/>
                    <a:pt x="6018" y="16518"/>
                  </a:cubicBezTo>
                  <a:cubicBezTo>
                    <a:pt x="6342" y="16200"/>
                    <a:pt x="6674" y="15882"/>
                    <a:pt x="7002" y="15618"/>
                  </a:cubicBezTo>
                  <a:cubicBezTo>
                    <a:pt x="7329" y="15353"/>
                    <a:pt x="7652" y="15141"/>
                    <a:pt x="7980" y="14876"/>
                  </a:cubicBezTo>
                  <a:cubicBezTo>
                    <a:pt x="8308" y="14612"/>
                    <a:pt x="8640" y="14294"/>
                    <a:pt x="8972" y="13924"/>
                  </a:cubicBezTo>
                  <a:cubicBezTo>
                    <a:pt x="9305" y="13553"/>
                    <a:pt x="9637" y="13129"/>
                    <a:pt x="9978" y="12759"/>
                  </a:cubicBezTo>
                  <a:cubicBezTo>
                    <a:pt x="10320" y="12388"/>
                    <a:pt x="10671" y="12071"/>
                    <a:pt x="11012" y="11753"/>
                  </a:cubicBezTo>
                  <a:cubicBezTo>
                    <a:pt x="11354" y="11435"/>
                    <a:pt x="11686" y="11118"/>
                    <a:pt x="12014" y="10747"/>
                  </a:cubicBezTo>
                  <a:cubicBezTo>
                    <a:pt x="12342" y="10376"/>
                    <a:pt x="12665" y="9953"/>
                    <a:pt x="12983" y="9582"/>
                  </a:cubicBezTo>
                  <a:cubicBezTo>
                    <a:pt x="13302" y="9212"/>
                    <a:pt x="13615" y="8894"/>
                    <a:pt x="13975" y="8576"/>
                  </a:cubicBezTo>
                  <a:cubicBezTo>
                    <a:pt x="14335" y="8259"/>
                    <a:pt x="14742" y="7941"/>
                    <a:pt x="15134" y="7624"/>
                  </a:cubicBezTo>
                  <a:cubicBezTo>
                    <a:pt x="15526" y="7306"/>
                    <a:pt x="15905" y="6988"/>
                    <a:pt x="16255" y="6671"/>
                  </a:cubicBezTo>
                  <a:cubicBezTo>
                    <a:pt x="16606" y="6353"/>
                    <a:pt x="16929" y="6035"/>
                    <a:pt x="17285" y="5665"/>
                  </a:cubicBezTo>
                  <a:cubicBezTo>
                    <a:pt x="17640" y="5294"/>
                    <a:pt x="18028" y="4871"/>
                    <a:pt x="18406" y="4447"/>
                  </a:cubicBezTo>
                  <a:cubicBezTo>
                    <a:pt x="18785" y="4024"/>
                    <a:pt x="19154" y="3600"/>
                    <a:pt x="19472" y="3229"/>
                  </a:cubicBezTo>
                  <a:cubicBezTo>
                    <a:pt x="19791" y="2859"/>
                    <a:pt x="20058" y="2541"/>
                    <a:pt x="20354" y="2171"/>
                  </a:cubicBezTo>
                  <a:cubicBezTo>
                    <a:pt x="20649" y="1800"/>
                    <a:pt x="20972" y="1376"/>
                    <a:pt x="21185" y="1006"/>
                  </a:cubicBezTo>
                  <a:cubicBezTo>
                    <a:pt x="21397" y="635"/>
                    <a:pt x="21498" y="3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083096" y="302622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6051346" y="44232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29150" y="1655316"/>
              <a:ext cx="194860" cy="69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48" fill="norm" stroke="1" extrusionOk="0">
                  <a:moveTo>
                    <a:pt x="2309" y="6495"/>
                  </a:moveTo>
                  <a:cubicBezTo>
                    <a:pt x="2082" y="9121"/>
                    <a:pt x="1854" y="11748"/>
                    <a:pt x="1741" y="14144"/>
                  </a:cubicBezTo>
                  <a:cubicBezTo>
                    <a:pt x="1627" y="16540"/>
                    <a:pt x="1627" y="18707"/>
                    <a:pt x="1741" y="19954"/>
                  </a:cubicBezTo>
                  <a:cubicBezTo>
                    <a:pt x="1854" y="21202"/>
                    <a:pt x="2082" y="21530"/>
                    <a:pt x="2195" y="21432"/>
                  </a:cubicBezTo>
                  <a:cubicBezTo>
                    <a:pt x="2309" y="21333"/>
                    <a:pt x="2309" y="20808"/>
                    <a:pt x="2195" y="19429"/>
                  </a:cubicBezTo>
                  <a:cubicBezTo>
                    <a:pt x="2082" y="18050"/>
                    <a:pt x="1854" y="15818"/>
                    <a:pt x="1854" y="13422"/>
                  </a:cubicBezTo>
                  <a:cubicBezTo>
                    <a:pt x="1854" y="11025"/>
                    <a:pt x="2082" y="8465"/>
                    <a:pt x="2991" y="6331"/>
                  </a:cubicBezTo>
                  <a:cubicBezTo>
                    <a:pt x="3901" y="4197"/>
                    <a:pt x="5492" y="2490"/>
                    <a:pt x="7084" y="1473"/>
                  </a:cubicBezTo>
                  <a:cubicBezTo>
                    <a:pt x="8675" y="455"/>
                    <a:pt x="10267" y="127"/>
                    <a:pt x="11631" y="28"/>
                  </a:cubicBezTo>
                  <a:cubicBezTo>
                    <a:pt x="12995" y="-70"/>
                    <a:pt x="14132" y="61"/>
                    <a:pt x="15837" y="849"/>
                  </a:cubicBezTo>
                  <a:cubicBezTo>
                    <a:pt x="17543" y="1637"/>
                    <a:pt x="19816" y="3081"/>
                    <a:pt x="20612" y="4493"/>
                  </a:cubicBezTo>
                  <a:cubicBezTo>
                    <a:pt x="21408" y="5904"/>
                    <a:pt x="20726" y="7283"/>
                    <a:pt x="18452" y="8432"/>
                  </a:cubicBezTo>
                  <a:cubicBezTo>
                    <a:pt x="16179" y="9581"/>
                    <a:pt x="12313" y="10500"/>
                    <a:pt x="9471" y="10960"/>
                  </a:cubicBezTo>
                  <a:cubicBezTo>
                    <a:pt x="6629" y="11419"/>
                    <a:pt x="4810" y="11419"/>
                    <a:pt x="3219" y="11354"/>
                  </a:cubicBezTo>
                  <a:cubicBezTo>
                    <a:pt x="1627" y="11288"/>
                    <a:pt x="263" y="11157"/>
                    <a:pt x="35" y="10993"/>
                  </a:cubicBezTo>
                  <a:cubicBezTo>
                    <a:pt x="-192" y="10828"/>
                    <a:pt x="717" y="10632"/>
                    <a:pt x="1627" y="1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660196" y="1947272"/>
              <a:ext cx="139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708"/>
                    <a:pt x="10473" y="9415"/>
                    <a:pt x="13582" y="12462"/>
                  </a:cubicBezTo>
                  <a:cubicBezTo>
                    <a:pt x="16691" y="15508"/>
                    <a:pt x="17673" y="16892"/>
                    <a:pt x="18655" y="18138"/>
                  </a:cubicBezTo>
                  <a:cubicBezTo>
                    <a:pt x="19636" y="19385"/>
                    <a:pt x="20618" y="20492"/>
                    <a:pt x="21109" y="21046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672896" y="1928222"/>
              <a:ext cx="146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212"/>
                    <a:pt x="18470" y="424"/>
                    <a:pt x="16748" y="1800"/>
                  </a:cubicBezTo>
                  <a:cubicBezTo>
                    <a:pt x="15026" y="3176"/>
                    <a:pt x="13148" y="5718"/>
                    <a:pt x="10643" y="8682"/>
                  </a:cubicBezTo>
                  <a:cubicBezTo>
                    <a:pt x="8139" y="11647"/>
                    <a:pt x="5009" y="15035"/>
                    <a:pt x="2974" y="17153"/>
                  </a:cubicBezTo>
                  <a:cubicBezTo>
                    <a:pt x="939" y="19271"/>
                    <a:pt x="0" y="20118"/>
                    <a:pt x="0" y="20647"/>
                  </a:cubicBezTo>
                  <a:cubicBezTo>
                    <a:pt x="0" y="21176"/>
                    <a:pt x="939" y="21388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60998" y="1703717"/>
              <a:ext cx="161149" cy="26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42" fill="norm" stroke="1" extrusionOk="0">
                  <a:moveTo>
                    <a:pt x="21083" y="1698"/>
                  </a:moveTo>
                  <a:cubicBezTo>
                    <a:pt x="19698" y="1023"/>
                    <a:pt x="18314" y="348"/>
                    <a:pt x="16929" y="95"/>
                  </a:cubicBezTo>
                  <a:cubicBezTo>
                    <a:pt x="15545" y="-158"/>
                    <a:pt x="14160" y="11"/>
                    <a:pt x="11529" y="1614"/>
                  </a:cubicBezTo>
                  <a:cubicBezTo>
                    <a:pt x="8898" y="3217"/>
                    <a:pt x="5021" y="6254"/>
                    <a:pt x="2668" y="9208"/>
                  </a:cubicBezTo>
                  <a:cubicBezTo>
                    <a:pt x="314" y="12161"/>
                    <a:pt x="-517" y="15029"/>
                    <a:pt x="314" y="17054"/>
                  </a:cubicBezTo>
                  <a:cubicBezTo>
                    <a:pt x="1145" y="19079"/>
                    <a:pt x="3637" y="20261"/>
                    <a:pt x="6821" y="20851"/>
                  </a:cubicBezTo>
                  <a:cubicBezTo>
                    <a:pt x="10006" y="21442"/>
                    <a:pt x="13883" y="21442"/>
                    <a:pt x="1776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115279" y="1801222"/>
              <a:ext cx="84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84"/>
                    <a:pt x="0" y="10368"/>
                    <a:pt x="0" y="13968"/>
                  </a:cubicBezTo>
                  <a:cubicBezTo>
                    <a:pt x="0" y="17568"/>
                    <a:pt x="10800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123746" y="1712322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218996" y="1661522"/>
              <a:ext cx="10280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0" y="0"/>
                  </a:moveTo>
                  <a:cubicBezTo>
                    <a:pt x="2541" y="0"/>
                    <a:pt x="5082" y="0"/>
                    <a:pt x="8894" y="1226"/>
                  </a:cubicBezTo>
                  <a:cubicBezTo>
                    <a:pt x="12706" y="2451"/>
                    <a:pt x="17788" y="4902"/>
                    <a:pt x="19694" y="7813"/>
                  </a:cubicBezTo>
                  <a:cubicBezTo>
                    <a:pt x="21600" y="10723"/>
                    <a:pt x="20329" y="14094"/>
                    <a:pt x="16518" y="16468"/>
                  </a:cubicBezTo>
                  <a:cubicBezTo>
                    <a:pt x="12706" y="18843"/>
                    <a:pt x="6353" y="20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773276" y="1325919"/>
              <a:ext cx="217121" cy="27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06" fill="norm" stroke="1" extrusionOk="0">
                  <a:moveTo>
                    <a:pt x="750" y="12388"/>
                  </a:moveTo>
                  <a:cubicBezTo>
                    <a:pt x="960" y="14049"/>
                    <a:pt x="1169" y="15711"/>
                    <a:pt x="960" y="17455"/>
                  </a:cubicBezTo>
                  <a:cubicBezTo>
                    <a:pt x="750" y="19200"/>
                    <a:pt x="121" y="21028"/>
                    <a:pt x="16" y="21194"/>
                  </a:cubicBezTo>
                  <a:cubicBezTo>
                    <a:pt x="-89" y="21360"/>
                    <a:pt x="330" y="19865"/>
                    <a:pt x="1064" y="16957"/>
                  </a:cubicBezTo>
                  <a:cubicBezTo>
                    <a:pt x="1798" y="14049"/>
                    <a:pt x="2847" y="9729"/>
                    <a:pt x="3791" y="6738"/>
                  </a:cubicBezTo>
                  <a:cubicBezTo>
                    <a:pt x="4734" y="3748"/>
                    <a:pt x="5573" y="2086"/>
                    <a:pt x="6517" y="1089"/>
                  </a:cubicBezTo>
                  <a:cubicBezTo>
                    <a:pt x="7461" y="92"/>
                    <a:pt x="8509" y="-240"/>
                    <a:pt x="9348" y="175"/>
                  </a:cubicBezTo>
                  <a:cubicBezTo>
                    <a:pt x="10187" y="591"/>
                    <a:pt x="10816" y="1754"/>
                    <a:pt x="11969" y="3997"/>
                  </a:cubicBezTo>
                  <a:cubicBezTo>
                    <a:pt x="13123" y="6240"/>
                    <a:pt x="14800" y="9563"/>
                    <a:pt x="15954" y="11806"/>
                  </a:cubicBezTo>
                  <a:cubicBezTo>
                    <a:pt x="17107" y="14049"/>
                    <a:pt x="17736" y="15212"/>
                    <a:pt x="18575" y="15711"/>
                  </a:cubicBezTo>
                  <a:cubicBezTo>
                    <a:pt x="19414" y="16209"/>
                    <a:pt x="20462" y="16043"/>
                    <a:pt x="21511" y="15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235490" y="1750635"/>
              <a:ext cx="190007" cy="2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778" fill="norm" stroke="1" extrusionOk="0">
                  <a:moveTo>
                    <a:pt x="4172" y="7456"/>
                  </a:moveTo>
                  <a:cubicBezTo>
                    <a:pt x="5111" y="8079"/>
                    <a:pt x="6050" y="8702"/>
                    <a:pt x="6989" y="8702"/>
                  </a:cubicBezTo>
                  <a:cubicBezTo>
                    <a:pt x="7928" y="8702"/>
                    <a:pt x="8867" y="8079"/>
                    <a:pt x="9924" y="7249"/>
                  </a:cubicBezTo>
                  <a:cubicBezTo>
                    <a:pt x="10980" y="6418"/>
                    <a:pt x="12154" y="5379"/>
                    <a:pt x="12859" y="4133"/>
                  </a:cubicBezTo>
                  <a:cubicBezTo>
                    <a:pt x="13563" y="2887"/>
                    <a:pt x="13798" y="1433"/>
                    <a:pt x="13093" y="602"/>
                  </a:cubicBezTo>
                  <a:cubicBezTo>
                    <a:pt x="12389" y="-228"/>
                    <a:pt x="10746" y="-436"/>
                    <a:pt x="8280" y="1537"/>
                  </a:cubicBezTo>
                  <a:cubicBezTo>
                    <a:pt x="5815" y="3510"/>
                    <a:pt x="2528" y="7664"/>
                    <a:pt x="1002" y="11091"/>
                  </a:cubicBezTo>
                  <a:cubicBezTo>
                    <a:pt x="-524" y="14518"/>
                    <a:pt x="-289" y="17218"/>
                    <a:pt x="1589" y="18879"/>
                  </a:cubicBezTo>
                  <a:cubicBezTo>
                    <a:pt x="3467" y="20541"/>
                    <a:pt x="6989" y="21164"/>
                    <a:pt x="10511" y="20541"/>
                  </a:cubicBezTo>
                  <a:cubicBezTo>
                    <a:pt x="14033" y="19918"/>
                    <a:pt x="17554" y="18049"/>
                    <a:pt x="21076" y="16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2539796" y="1616588"/>
              <a:ext cx="98131" cy="24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543" fill="norm" stroke="1" extrusionOk="0">
                  <a:moveTo>
                    <a:pt x="0" y="4255"/>
                  </a:moveTo>
                  <a:cubicBezTo>
                    <a:pt x="0" y="11806"/>
                    <a:pt x="0" y="19358"/>
                    <a:pt x="230" y="20411"/>
                  </a:cubicBezTo>
                  <a:cubicBezTo>
                    <a:pt x="460" y="21465"/>
                    <a:pt x="919" y="16021"/>
                    <a:pt x="2757" y="11631"/>
                  </a:cubicBezTo>
                  <a:cubicBezTo>
                    <a:pt x="4596" y="7241"/>
                    <a:pt x="7813" y="3904"/>
                    <a:pt x="10570" y="2060"/>
                  </a:cubicBezTo>
                  <a:cubicBezTo>
                    <a:pt x="13328" y="216"/>
                    <a:pt x="15626" y="-135"/>
                    <a:pt x="17464" y="41"/>
                  </a:cubicBezTo>
                  <a:cubicBezTo>
                    <a:pt x="19302" y="216"/>
                    <a:pt x="20681" y="919"/>
                    <a:pt x="21140" y="2763"/>
                  </a:cubicBezTo>
                  <a:cubicBezTo>
                    <a:pt x="21600" y="4606"/>
                    <a:pt x="21140" y="7592"/>
                    <a:pt x="19302" y="9875"/>
                  </a:cubicBezTo>
                  <a:cubicBezTo>
                    <a:pt x="17464" y="12158"/>
                    <a:pt x="14247" y="13738"/>
                    <a:pt x="11260" y="14616"/>
                  </a:cubicBezTo>
                  <a:cubicBezTo>
                    <a:pt x="8272" y="15494"/>
                    <a:pt x="5515" y="15670"/>
                    <a:pt x="2757" y="15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705808" y="1626508"/>
              <a:ext cx="214989" cy="30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03" fill="norm" stroke="1" extrusionOk="0">
                  <a:moveTo>
                    <a:pt x="1815" y="7721"/>
                  </a:moveTo>
                  <a:cubicBezTo>
                    <a:pt x="2238" y="6692"/>
                    <a:pt x="2662" y="5664"/>
                    <a:pt x="2874" y="5664"/>
                  </a:cubicBezTo>
                  <a:cubicBezTo>
                    <a:pt x="3085" y="5664"/>
                    <a:pt x="3085" y="6692"/>
                    <a:pt x="2874" y="9117"/>
                  </a:cubicBezTo>
                  <a:cubicBezTo>
                    <a:pt x="2662" y="11541"/>
                    <a:pt x="2238" y="15362"/>
                    <a:pt x="1709" y="17786"/>
                  </a:cubicBezTo>
                  <a:cubicBezTo>
                    <a:pt x="1180" y="20211"/>
                    <a:pt x="544" y="21239"/>
                    <a:pt x="227" y="21386"/>
                  </a:cubicBezTo>
                  <a:cubicBezTo>
                    <a:pt x="-91" y="21533"/>
                    <a:pt x="-91" y="20798"/>
                    <a:pt x="333" y="17786"/>
                  </a:cubicBezTo>
                  <a:cubicBezTo>
                    <a:pt x="756" y="14774"/>
                    <a:pt x="1603" y="9484"/>
                    <a:pt x="2238" y="6398"/>
                  </a:cubicBezTo>
                  <a:cubicBezTo>
                    <a:pt x="2874" y="3313"/>
                    <a:pt x="3297" y="2431"/>
                    <a:pt x="3615" y="1623"/>
                  </a:cubicBezTo>
                  <a:cubicBezTo>
                    <a:pt x="3933" y="815"/>
                    <a:pt x="4144" y="80"/>
                    <a:pt x="4780" y="6"/>
                  </a:cubicBezTo>
                  <a:cubicBezTo>
                    <a:pt x="5415" y="-67"/>
                    <a:pt x="6474" y="521"/>
                    <a:pt x="7109" y="1402"/>
                  </a:cubicBezTo>
                  <a:cubicBezTo>
                    <a:pt x="7744" y="2284"/>
                    <a:pt x="7956" y="3460"/>
                    <a:pt x="8380" y="4341"/>
                  </a:cubicBezTo>
                  <a:cubicBezTo>
                    <a:pt x="8803" y="5223"/>
                    <a:pt x="9438" y="5811"/>
                    <a:pt x="10391" y="5957"/>
                  </a:cubicBezTo>
                  <a:cubicBezTo>
                    <a:pt x="11344" y="6104"/>
                    <a:pt x="12615" y="5811"/>
                    <a:pt x="13780" y="5296"/>
                  </a:cubicBezTo>
                  <a:cubicBezTo>
                    <a:pt x="14944" y="4782"/>
                    <a:pt x="16003" y="4047"/>
                    <a:pt x="16850" y="3386"/>
                  </a:cubicBezTo>
                  <a:cubicBezTo>
                    <a:pt x="17697" y="2725"/>
                    <a:pt x="18333" y="2137"/>
                    <a:pt x="18862" y="2284"/>
                  </a:cubicBezTo>
                  <a:cubicBezTo>
                    <a:pt x="19391" y="2431"/>
                    <a:pt x="19815" y="3313"/>
                    <a:pt x="19921" y="5737"/>
                  </a:cubicBezTo>
                  <a:cubicBezTo>
                    <a:pt x="20027" y="8162"/>
                    <a:pt x="19815" y="12129"/>
                    <a:pt x="19603" y="14627"/>
                  </a:cubicBezTo>
                  <a:cubicBezTo>
                    <a:pt x="19391" y="17125"/>
                    <a:pt x="19180" y="18153"/>
                    <a:pt x="19497" y="18374"/>
                  </a:cubicBezTo>
                  <a:cubicBezTo>
                    <a:pt x="19815" y="18594"/>
                    <a:pt x="20662" y="18006"/>
                    <a:pt x="21509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990646" y="1661522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84"/>
                    <a:pt x="10080" y="7367"/>
                    <a:pt x="6480" y="10967"/>
                  </a:cubicBezTo>
                  <a:cubicBezTo>
                    <a:pt x="2880" y="14567"/>
                    <a:pt x="1440" y="18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990646" y="1630136"/>
              <a:ext cx="158751" cy="6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20784"/>
                  </a:moveTo>
                  <a:cubicBezTo>
                    <a:pt x="576" y="17300"/>
                    <a:pt x="1152" y="13816"/>
                    <a:pt x="4032" y="9984"/>
                  </a:cubicBezTo>
                  <a:cubicBezTo>
                    <a:pt x="6912" y="6152"/>
                    <a:pt x="12096" y="1971"/>
                    <a:pt x="15408" y="578"/>
                  </a:cubicBezTo>
                  <a:cubicBezTo>
                    <a:pt x="18720" y="-816"/>
                    <a:pt x="20160" y="578"/>
                    <a:pt x="21600" y="1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022396" y="174407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552496" y="1832972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3908766" y="1739610"/>
              <a:ext cx="179580" cy="22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22" fill="norm" stroke="1" extrusionOk="0">
                  <a:moveTo>
                    <a:pt x="19674" y="5822"/>
                  </a:moveTo>
                  <a:cubicBezTo>
                    <a:pt x="20171" y="4822"/>
                    <a:pt x="20667" y="3822"/>
                    <a:pt x="20916" y="2822"/>
                  </a:cubicBezTo>
                  <a:cubicBezTo>
                    <a:pt x="21164" y="1822"/>
                    <a:pt x="21164" y="822"/>
                    <a:pt x="20419" y="322"/>
                  </a:cubicBezTo>
                  <a:cubicBezTo>
                    <a:pt x="19674" y="-178"/>
                    <a:pt x="18185" y="-178"/>
                    <a:pt x="15702" y="922"/>
                  </a:cubicBezTo>
                  <a:cubicBezTo>
                    <a:pt x="13219" y="2022"/>
                    <a:pt x="9743" y="4222"/>
                    <a:pt x="6888" y="7122"/>
                  </a:cubicBezTo>
                  <a:cubicBezTo>
                    <a:pt x="4033" y="10022"/>
                    <a:pt x="1798" y="13622"/>
                    <a:pt x="681" y="15922"/>
                  </a:cubicBezTo>
                  <a:cubicBezTo>
                    <a:pt x="-436" y="18222"/>
                    <a:pt x="-436" y="19222"/>
                    <a:pt x="2667" y="19922"/>
                  </a:cubicBezTo>
                  <a:cubicBezTo>
                    <a:pt x="5771" y="20622"/>
                    <a:pt x="11978" y="21022"/>
                    <a:pt x="18185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180982" y="1768061"/>
              <a:ext cx="110407" cy="16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932" fill="norm" stroke="1" extrusionOk="0">
                  <a:moveTo>
                    <a:pt x="15055" y="176"/>
                  </a:moveTo>
                  <a:cubicBezTo>
                    <a:pt x="12255" y="-88"/>
                    <a:pt x="9455" y="-351"/>
                    <a:pt x="6655" y="1756"/>
                  </a:cubicBezTo>
                  <a:cubicBezTo>
                    <a:pt x="3855" y="3864"/>
                    <a:pt x="1055" y="8342"/>
                    <a:pt x="255" y="11898"/>
                  </a:cubicBezTo>
                  <a:cubicBezTo>
                    <a:pt x="-545" y="15454"/>
                    <a:pt x="655" y="18088"/>
                    <a:pt x="2255" y="19537"/>
                  </a:cubicBezTo>
                  <a:cubicBezTo>
                    <a:pt x="3855" y="20986"/>
                    <a:pt x="5855" y="21249"/>
                    <a:pt x="8455" y="20590"/>
                  </a:cubicBezTo>
                  <a:cubicBezTo>
                    <a:pt x="11055" y="19932"/>
                    <a:pt x="14255" y="18351"/>
                    <a:pt x="16455" y="15981"/>
                  </a:cubicBezTo>
                  <a:cubicBezTo>
                    <a:pt x="18655" y="13610"/>
                    <a:pt x="19855" y="10449"/>
                    <a:pt x="20455" y="8078"/>
                  </a:cubicBezTo>
                  <a:cubicBezTo>
                    <a:pt x="21055" y="5708"/>
                    <a:pt x="21055" y="4127"/>
                    <a:pt x="20055" y="3073"/>
                  </a:cubicBezTo>
                  <a:cubicBezTo>
                    <a:pt x="19055" y="2020"/>
                    <a:pt x="17055" y="1493"/>
                    <a:pt x="15655" y="1756"/>
                  </a:cubicBezTo>
                  <a:cubicBezTo>
                    <a:pt x="14255" y="2020"/>
                    <a:pt x="13455" y="3073"/>
                    <a:pt x="12655" y="4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328331" y="1758327"/>
              <a:ext cx="135516" cy="19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31" fill="norm" stroke="1" extrusionOk="0">
                  <a:moveTo>
                    <a:pt x="2333" y="3278"/>
                  </a:moveTo>
                  <a:cubicBezTo>
                    <a:pt x="2333" y="8563"/>
                    <a:pt x="2333" y="13848"/>
                    <a:pt x="2001" y="17065"/>
                  </a:cubicBezTo>
                  <a:cubicBezTo>
                    <a:pt x="1669" y="20282"/>
                    <a:pt x="1004" y="21431"/>
                    <a:pt x="506" y="21431"/>
                  </a:cubicBezTo>
                  <a:cubicBezTo>
                    <a:pt x="7" y="21431"/>
                    <a:pt x="-325" y="20282"/>
                    <a:pt x="506" y="17295"/>
                  </a:cubicBezTo>
                  <a:cubicBezTo>
                    <a:pt x="1337" y="14308"/>
                    <a:pt x="3330" y="9482"/>
                    <a:pt x="5657" y="6265"/>
                  </a:cubicBezTo>
                  <a:cubicBezTo>
                    <a:pt x="7983" y="3048"/>
                    <a:pt x="10641" y="1440"/>
                    <a:pt x="12801" y="635"/>
                  </a:cubicBezTo>
                  <a:cubicBezTo>
                    <a:pt x="14961" y="-169"/>
                    <a:pt x="16623" y="-169"/>
                    <a:pt x="17786" y="405"/>
                  </a:cubicBezTo>
                  <a:cubicBezTo>
                    <a:pt x="18949" y="980"/>
                    <a:pt x="19613" y="2129"/>
                    <a:pt x="20112" y="5576"/>
                  </a:cubicBezTo>
                  <a:cubicBezTo>
                    <a:pt x="20610" y="9022"/>
                    <a:pt x="20943" y="14767"/>
                    <a:pt x="21275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567562" y="1736500"/>
              <a:ext cx="86785" cy="22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729"/>
                  </a:moveTo>
                  <a:cubicBezTo>
                    <a:pt x="18966" y="322"/>
                    <a:pt x="16332" y="-86"/>
                    <a:pt x="13961" y="16"/>
                  </a:cubicBezTo>
                  <a:cubicBezTo>
                    <a:pt x="11590" y="118"/>
                    <a:pt x="9483" y="729"/>
                    <a:pt x="6585" y="2054"/>
                  </a:cubicBezTo>
                  <a:cubicBezTo>
                    <a:pt x="3688" y="3378"/>
                    <a:pt x="0" y="5416"/>
                    <a:pt x="0" y="7556"/>
                  </a:cubicBezTo>
                  <a:cubicBezTo>
                    <a:pt x="0" y="9695"/>
                    <a:pt x="3688" y="11937"/>
                    <a:pt x="6585" y="13363"/>
                  </a:cubicBezTo>
                  <a:cubicBezTo>
                    <a:pt x="9483" y="14789"/>
                    <a:pt x="11590" y="15401"/>
                    <a:pt x="13171" y="16216"/>
                  </a:cubicBezTo>
                  <a:cubicBezTo>
                    <a:pt x="14751" y="17031"/>
                    <a:pt x="15805" y="18050"/>
                    <a:pt x="15015" y="18865"/>
                  </a:cubicBezTo>
                  <a:cubicBezTo>
                    <a:pt x="14224" y="19680"/>
                    <a:pt x="11590" y="20291"/>
                    <a:pt x="8956" y="20699"/>
                  </a:cubicBezTo>
                  <a:cubicBezTo>
                    <a:pt x="6322" y="21106"/>
                    <a:pt x="3688" y="21310"/>
                    <a:pt x="1054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711496" y="188377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170812" y="1688939"/>
              <a:ext cx="194735" cy="15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5400" y="11515"/>
                  </a:moveTo>
                  <a:cubicBezTo>
                    <a:pt x="7983" y="9271"/>
                    <a:pt x="10565" y="7027"/>
                    <a:pt x="11974" y="5063"/>
                  </a:cubicBezTo>
                  <a:cubicBezTo>
                    <a:pt x="13383" y="3099"/>
                    <a:pt x="13617" y="1416"/>
                    <a:pt x="12913" y="575"/>
                  </a:cubicBezTo>
                  <a:cubicBezTo>
                    <a:pt x="12209" y="-267"/>
                    <a:pt x="10565" y="-267"/>
                    <a:pt x="8335" y="1136"/>
                  </a:cubicBezTo>
                  <a:cubicBezTo>
                    <a:pt x="6104" y="2538"/>
                    <a:pt x="3287" y="5343"/>
                    <a:pt x="1761" y="8149"/>
                  </a:cubicBezTo>
                  <a:cubicBezTo>
                    <a:pt x="235" y="10954"/>
                    <a:pt x="0" y="13759"/>
                    <a:pt x="0" y="15863"/>
                  </a:cubicBezTo>
                  <a:cubicBezTo>
                    <a:pt x="0" y="17967"/>
                    <a:pt x="235" y="19369"/>
                    <a:pt x="2583" y="20211"/>
                  </a:cubicBezTo>
                  <a:cubicBezTo>
                    <a:pt x="4930" y="21052"/>
                    <a:pt x="9391" y="21333"/>
                    <a:pt x="12913" y="20632"/>
                  </a:cubicBezTo>
                  <a:cubicBezTo>
                    <a:pt x="16435" y="19930"/>
                    <a:pt x="19017" y="18247"/>
                    <a:pt x="21600" y="16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365546" y="1652243"/>
              <a:ext cx="77284" cy="22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119" fill="norm" stroke="1" extrusionOk="0">
                  <a:moveTo>
                    <a:pt x="17053" y="6691"/>
                  </a:moveTo>
                  <a:cubicBezTo>
                    <a:pt x="17621" y="5718"/>
                    <a:pt x="18189" y="4745"/>
                    <a:pt x="18758" y="3481"/>
                  </a:cubicBezTo>
                  <a:cubicBezTo>
                    <a:pt x="19326" y="2216"/>
                    <a:pt x="19895" y="659"/>
                    <a:pt x="18758" y="172"/>
                  </a:cubicBezTo>
                  <a:cubicBezTo>
                    <a:pt x="17621" y="-314"/>
                    <a:pt x="14779" y="270"/>
                    <a:pt x="11368" y="1437"/>
                  </a:cubicBezTo>
                  <a:cubicBezTo>
                    <a:pt x="7958" y="2605"/>
                    <a:pt x="3979" y="4356"/>
                    <a:pt x="2842" y="6205"/>
                  </a:cubicBezTo>
                  <a:cubicBezTo>
                    <a:pt x="1705" y="8054"/>
                    <a:pt x="3411" y="10000"/>
                    <a:pt x="7105" y="12043"/>
                  </a:cubicBezTo>
                  <a:cubicBezTo>
                    <a:pt x="10800" y="14086"/>
                    <a:pt x="16484" y="16227"/>
                    <a:pt x="19042" y="17783"/>
                  </a:cubicBezTo>
                  <a:cubicBezTo>
                    <a:pt x="21600" y="19340"/>
                    <a:pt x="21032" y="20313"/>
                    <a:pt x="19042" y="20800"/>
                  </a:cubicBezTo>
                  <a:cubicBezTo>
                    <a:pt x="17053" y="21286"/>
                    <a:pt x="13642" y="21286"/>
                    <a:pt x="10232" y="20313"/>
                  </a:cubicBezTo>
                  <a:cubicBezTo>
                    <a:pt x="6821" y="19340"/>
                    <a:pt x="3411" y="17394"/>
                    <a:pt x="1705" y="16129"/>
                  </a:cubicBezTo>
                  <a:cubicBezTo>
                    <a:pt x="0" y="14864"/>
                    <a:pt x="0" y="14281"/>
                    <a:pt x="0" y="13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5509344" y="1490072"/>
              <a:ext cx="97503" cy="36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26" fill="norm" stroke="1" extrusionOk="0">
                  <a:moveTo>
                    <a:pt x="17034" y="0"/>
                  </a:moveTo>
                  <a:cubicBezTo>
                    <a:pt x="13357" y="1586"/>
                    <a:pt x="9681" y="3173"/>
                    <a:pt x="6693" y="5797"/>
                  </a:cubicBezTo>
                  <a:cubicBezTo>
                    <a:pt x="3706" y="8420"/>
                    <a:pt x="1408" y="12081"/>
                    <a:pt x="489" y="14766"/>
                  </a:cubicBezTo>
                  <a:cubicBezTo>
                    <a:pt x="-430" y="17451"/>
                    <a:pt x="30" y="19159"/>
                    <a:pt x="1179" y="20197"/>
                  </a:cubicBezTo>
                  <a:cubicBezTo>
                    <a:pt x="2327" y="21234"/>
                    <a:pt x="4166" y="21600"/>
                    <a:pt x="7613" y="21112"/>
                  </a:cubicBezTo>
                  <a:cubicBezTo>
                    <a:pt x="11059" y="20624"/>
                    <a:pt x="16115" y="19281"/>
                    <a:pt x="21170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5460523" y="1693272"/>
              <a:ext cx="17172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404" y="21600"/>
                  </a:moveTo>
                  <a:cubicBezTo>
                    <a:pt x="1087" y="19800"/>
                    <a:pt x="-230" y="18000"/>
                    <a:pt x="33" y="14400"/>
                  </a:cubicBezTo>
                  <a:cubicBezTo>
                    <a:pt x="297" y="10800"/>
                    <a:pt x="2141" y="5400"/>
                    <a:pt x="5960" y="2700"/>
                  </a:cubicBezTo>
                  <a:cubicBezTo>
                    <a:pt x="9780" y="0"/>
                    <a:pt x="15575" y="0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5670346" y="174407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409572" y="1431041"/>
              <a:ext cx="429175" cy="42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95" fill="norm" stroke="1" extrusionOk="0">
                  <a:moveTo>
                    <a:pt x="8445" y="3925"/>
                  </a:moveTo>
                  <a:cubicBezTo>
                    <a:pt x="8445" y="3287"/>
                    <a:pt x="8445" y="2649"/>
                    <a:pt x="8234" y="2010"/>
                  </a:cubicBezTo>
                  <a:cubicBezTo>
                    <a:pt x="8022" y="1372"/>
                    <a:pt x="7598" y="733"/>
                    <a:pt x="7069" y="361"/>
                  </a:cubicBezTo>
                  <a:cubicBezTo>
                    <a:pt x="6540" y="-12"/>
                    <a:pt x="5904" y="-118"/>
                    <a:pt x="5428" y="148"/>
                  </a:cubicBezTo>
                  <a:cubicBezTo>
                    <a:pt x="4951" y="414"/>
                    <a:pt x="4634" y="1052"/>
                    <a:pt x="4369" y="3127"/>
                  </a:cubicBezTo>
                  <a:cubicBezTo>
                    <a:pt x="4104" y="5202"/>
                    <a:pt x="3893" y="8714"/>
                    <a:pt x="3893" y="11799"/>
                  </a:cubicBezTo>
                  <a:cubicBezTo>
                    <a:pt x="3893" y="14885"/>
                    <a:pt x="4104" y="17545"/>
                    <a:pt x="4157" y="19141"/>
                  </a:cubicBezTo>
                  <a:cubicBezTo>
                    <a:pt x="4210" y="20737"/>
                    <a:pt x="4104" y="21269"/>
                    <a:pt x="3840" y="21376"/>
                  </a:cubicBezTo>
                  <a:cubicBezTo>
                    <a:pt x="3575" y="21482"/>
                    <a:pt x="3151" y="21163"/>
                    <a:pt x="2463" y="20418"/>
                  </a:cubicBezTo>
                  <a:cubicBezTo>
                    <a:pt x="1775" y="19673"/>
                    <a:pt x="822" y="18503"/>
                    <a:pt x="345" y="17545"/>
                  </a:cubicBezTo>
                  <a:cubicBezTo>
                    <a:pt x="-131" y="16587"/>
                    <a:pt x="-131" y="15843"/>
                    <a:pt x="451" y="15098"/>
                  </a:cubicBezTo>
                  <a:cubicBezTo>
                    <a:pt x="1034" y="14353"/>
                    <a:pt x="2198" y="13608"/>
                    <a:pt x="3840" y="13023"/>
                  </a:cubicBezTo>
                  <a:cubicBezTo>
                    <a:pt x="5481" y="12438"/>
                    <a:pt x="7598" y="12012"/>
                    <a:pt x="9081" y="11799"/>
                  </a:cubicBezTo>
                  <a:cubicBezTo>
                    <a:pt x="10563" y="11586"/>
                    <a:pt x="11410" y="11586"/>
                    <a:pt x="11357" y="11640"/>
                  </a:cubicBezTo>
                  <a:cubicBezTo>
                    <a:pt x="11304" y="11693"/>
                    <a:pt x="10351" y="11799"/>
                    <a:pt x="9293" y="12491"/>
                  </a:cubicBezTo>
                  <a:cubicBezTo>
                    <a:pt x="8234" y="13182"/>
                    <a:pt x="7069" y="14459"/>
                    <a:pt x="6487" y="15417"/>
                  </a:cubicBezTo>
                  <a:cubicBezTo>
                    <a:pt x="5904" y="16375"/>
                    <a:pt x="5904" y="17013"/>
                    <a:pt x="6116" y="17492"/>
                  </a:cubicBezTo>
                  <a:cubicBezTo>
                    <a:pt x="6328" y="17971"/>
                    <a:pt x="6751" y="18290"/>
                    <a:pt x="7493" y="18396"/>
                  </a:cubicBezTo>
                  <a:cubicBezTo>
                    <a:pt x="8234" y="18503"/>
                    <a:pt x="9293" y="18396"/>
                    <a:pt x="10034" y="18130"/>
                  </a:cubicBezTo>
                  <a:cubicBezTo>
                    <a:pt x="10775" y="17864"/>
                    <a:pt x="11198" y="17439"/>
                    <a:pt x="11463" y="16853"/>
                  </a:cubicBezTo>
                  <a:cubicBezTo>
                    <a:pt x="11728" y="16268"/>
                    <a:pt x="11834" y="15523"/>
                    <a:pt x="11781" y="14885"/>
                  </a:cubicBezTo>
                  <a:cubicBezTo>
                    <a:pt x="11728" y="14247"/>
                    <a:pt x="11516" y="13715"/>
                    <a:pt x="11728" y="13076"/>
                  </a:cubicBezTo>
                  <a:cubicBezTo>
                    <a:pt x="11940" y="12438"/>
                    <a:pt x="12575" y="11693"/>
                    <a:pt x="13157" y="11320"/>
                  </a:cubicBezTo>
                  <a:cubicBezTo>
                    <a:pt x="13740" y="10948"/>
                    <a:pt x="14269" y="10948"/>
                    <a:pt x="14957" y="11320"/>
                  </a:cubicBezTo>
                  <a:cubicBezTo>
                    <a:pt x="15645" y="11693"/>
                    <a:pt x="16493" y="12438"/>
                    <a:pt x="17022" y="13449"/>
                  </a:cubicBezTo>
                  <a:cubicBezTo>
                    <a:pt x="17551" y="14459"/>
                    <a:pt x="17763" y="15736"/>
                    <a:pt x="17816" y="16641"/>
                  </a:cubicBezTo>
                  <a:cubicBezTo>
                    <a:pt x="17869" y="17545"/>
                    <a:pt x="17763" y="18077"/>
                    <a:pt x="17445" y="18503"/>
                  </a:cubicBezTo>
                  <a:cubicBezTo>
                    <a:pt x="17128" y="18928"/>
                    <a:pt x="16598" y="19248"/>
                    <a:pt x="16228" y="19141"/>
                  </a:cubicBezTo>
                  <a:cubicBezTo>
                    <a:pt x="15857" y="19035"/>
                    <a:pt x="15645" y="18503"/>
                    <a:pt x="15963" y="17119"/>
                  </a:cubicBezTo>
                  <a:cubicBezTo>
                    <a:pt x="16281" y="15736"/>
                    <a:pt x="17128" y="13502"/>
                    <a:pt x="18134" y="12065"/>
                  </a:cubicBezTo>
                  <a:cubicBezTo>
                    <a:pt x="19140" y="10629"/>
                    <a:pt x="20304" y="9990"/>
                    <a:pt x="21469" y="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499571" y="1420222"/>
              <a:ext cx="95355" cy="42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70" fill="norm" stroke="1" extrusionOk="0">
                  <a:moveTo>
                    <a:pt x="12584" y="0"/>
                  </a:moveTo>
                  <a:cubicBezTo>
                    <a:pt x="9767" y="2160"/>
                    <a:pt x="6949" y="4320"/>
                    <a:pt x="4836" y="7290"/>
                  </a:cubicBezTo>
                  <a:cubicBezTo>
                    <a:pt x="2723" y="10260"/>
                    <a:pt x="1315" y="14040"/>
                    <a:pt x="610" y="16254"/>
                  </a:cubicBezTo>
                  <a:cubicBezTo>
                    <a:pt x="-94" y="18468"/>
                    <a:pt x="-94" y="19116"/>
                    <a:pt x="141" y="19764"/>
                  </a:cubicBezTo>
                  <a:cubicBezTo>
                    <a:pt x="376" y="20412"/>
                    <a:pt x="845" y="21060"/>
                    <a:pt x="2254" y="21330"/>
                  </a:cubicBezTo>
                  <a:cubicBezTo>
                    <a:pt x="3663" y="21600"/>
                    <a:pt x="6010" y="21492"/>
                    <a:pt x="9063" y="20898"/>
                  </a:cubicBezTo>
                  <a:cubicBezTo>
                    <a:pt x="12115" y="20304"/>
                    <a:pt x="15871" y="19224"/>
                    <a:pt x="18219" y="18306"/>
                  </a:cubicBezTo>
                  <a:cubicBezTo>
                    <a:pt x="20567" y="17388"/>
                    <a:pt x="21506" y="16632"/>
                    <a:pt x="21036" y="16092"/>
                  </a:cubicBezTo>
                  <a:cubicBezTo>
                    <a:pt x="20567" y="15552"/>
                    <a:pt x="18689" y="15228"/>
                    <a:pt x="16810" y="14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7461046" y="1593196"/>
              <a:ext cx="628651" cy="20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8525"/>
                  </a:moveTo>
                  <a:cubicBezTo>
                    <a:pt x="73" y="7411"/>
                    <a:pt x="145" y="6298"/>
                    <a:pt x="800" y="4962"/>
                  </a:cubicBezTo>
                  <a:cubicBezTo>
                    <a:pt x="1455" y="3626"/>
                    <a:pt x="2691" y="2067"/>
                    <a:pt x="3491" y="1287"/>
                  </a:cubicBezTo>
                  <a:cubicBezTo>
                    <a:pt x="4291" y="508"/>
                    <a:pt x="4655" y="508"/>
                    <a:pt x="5236" y="2958"/>
                  </a:cubicBezTo>
                  <a:cubicBezTo>
                    <a:pt x="5818" y="5407"/>
                    <a:pt x="6618" y="10306"/>
                    <a:pt x="6982" y="13646"/>
                  </a:cubicBezTo>
                  <a:cubicBezTo>
                    <a:pt x="7345" y="16986"/>
                    <a:pt x="7273" y="18768"/>
                    <a:pt x="7055" y="19881"/>
                  </a:cubicBezTo>
                  <a:cubicBezTo>
                    <a:pt x="6836" y="20995"/>
                    <a:pt x="6473" y="21440"/>
                    <a:pt x="6255" y="20995"/>
                  </a:cubicBezTo>
                  <a:cubicBezTo>
                    <a:pt x="6036" y="20549"/>
                    <a:pt x="5964" y="19213"/>
                    <a:pt x="6182" y="16541"/>
                  </a:cubicBezTo>
                  <a:cubicBezTo>
                    <a:pt x="6400" y="13869"/>
                    <a:pt x="6909" y="9861"/>
                    <a:pt x="7527" y="6966"/>
                  </a:cubicBezTo>
                  <a:cubicBezTo>
                    <a:pt x="8145" y="4071"/>
                    <a:pt x="8873" y="2289"/>
                    <a:pt x="9418" y="1399"/>
                  </a:cubicBezTo>
                  <a:cubicBezTo>
                    <a:pt x="9964" y="508"/>
                    <a:pt x="10327" y="508"/>
                    <a:pt x="10545" y="1065"/>
                  </a:cubicBezTo>
                  <a:cubicBezTo>
                    <a:pt x="10764" y="1621"/>
                    <a:pt x="10836" y="2735"/>
                    <a:pt x="10836" y="4071"/>
                  </a:cubicBezTo>
                  <a:cubicBezTo>
                    <a:pt x="10836" y="5407"/>
                    <a:pt x="10764" y="6966"/>
                    <a:pt x="10691" y="8302"/>
                  </a:cubicBezTo>
                  <a:cubicBezTo>
                    <a:pt x="10618" y="9638"/>
                    <a:pt x="10545" y="10751"/>
                    <a:pt x="10691" y="11197"/>
                  </a:cubicBezTo>
                  <a:cubicBezTo>
                    <a:pt x="10836" y="11642"/>
                    <a:pt x="11200" y="11419"/>
                    <a:pt x="11455" y="10751"/>
                  </a:cubicBezTo>
                  <a:cubicBezTo>
                    <a:pt x="11709" y="10083"/>
                    <a:pt x="11855" y="8970"/>
                    <a:pt x="12000" y="8970"/>
                  </a:cubicBezTo>
                  <a:cubicBezTo>
                    <a:pt x="12145" y="8970"/>
                    <a:pt x="12291" y="10083"/>
                    <a:pt x="12400" y="11197"/>
                  </a:cubicBezTo>
                  <a:cubicBezTo>
                    <a:pt x="12509" y="12310"/>
                    <a:pt x="12582" y="13424"/>
                    <a:pt x="12800" y="14203"/>
                  </a:cubicBezTo>
                  <a:cubicBezTo>
                    <a:pt x="13018" y="14982"/>
                    <a:pt x="13382" y="15428"/>
                    <a:pt x="13964" y="14982"/>
                  </a:cubicBezTo>
                  <a:cubicBezTo>
                    <a:pt x="14545" y="14537"/>
                    <a:pt x="15345" y="13201"/>
                    <a:pt x="15964" y="11531"/>
                  </a:cubicBezTo>
                  <a:cubicBezTo>
                    <a:pt x="16582" y="9861"/>
                    <a:pt x="17018" y="7856"/>
                    <a:pt x="17382" y="5852"/>
                  </a:cubicBezTo>
                  <a:cubicBezTo>
                    <a:pt x="17745" y="3848"/>
                    <a:pt x="18036" y="1844"/>
                    <a:pt x="18000" y="842"/>
                  </a:cubicBezTo>
                  <a:cubicBezTo>
                    <a:pt x="17964" y="-160"/>
                    <a:pt x="17600" y="-160"/>
                    <a:pt x="17273" y="285"/>
                  </a:cubicBezTo>
                  <a:cubicBezTo>
                    <a:pt x="16945" y="731"/>
                    <a:pt x="16655" y="1621"/>
                    <a:pt x="16436" y="3292"/>
                  </a:cubicBezTo>
                  <a:cubicBezTo>
                    <a:pt x="16218" y="4962"/>
                    <a:pt x="16073" y="7411"/>
                    <a:pt x="16109" y="9081"/>
                  </a:cubicBezTo>
                  <a:cubicBezTo>
                    <a:pt x="16145" y="10751"/>
                    <a:pt x="16364" y="11642"/>
                    <a:pt x="17309" y="12087"/>
                  </a:cubicBezTo>
                  <a:cubicBezTo>
                    <a:pt x="18255" y="12533"/>
                    <a:pt x="19927" y="12533"/>
                    <a:pt x="21600" y="12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583779" y="1485992"/>
              <a:ext cx="208878" cy="57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47" fill="norm" stroke="1" extrusionOk="0">
                  <a:moveTo>
                    <a:pt x="2068" y="7483"/>
                  </a:moveTo>
                  <a:cubicBezTo>
                    <a:pt x="1636" y="9375"/>
                    <a:pt x="1204" y="11267"/>
                    <a:pt x="1420" y="13277"/>
                  </a:cubicBezTo>
                  <a:cubicBezTo>
                    <a:pt x="1636" y="15287"/>
                    <a:pt x="2500" y="17416"/>
                    <a:pt x="2932" y="18677"/>
                  </a:cubicBezTo>
                  <a:cubicBezTo>
                    <a:pt x="3364" y="19938"/>
                    <a:pt x="3364" y="20333"/>
                    <a:pt x="3040" y="20727"/>
                  </a:cubicBezTo>
                  <a:cubicBezTo>
                    <a:pt x="2716" y="21121"/>
                    <a:pt x="2068" y="21515"/>
                    <a:pt x="1420" y="21436"/>
                  </a:cubicBezTo>
                  <a:cubicBezTo>
                    <a:pt x="772" y="21357"/>
                    <a:pt x="124" y="20806"/>
                    <a:pt x="16" y="19387"/>
                  </a:cubicBezTo>
                  <a:cubicBezTo>
                    <a:pt x="-92" y="17968"/>
                    <a:pt x="340" y="15681"/>
                    <a:pt x="1312" y="13316"/>
                  </a:cubicBezTo>
                  <a:cubicBezTo>
                    <a:pt x="2284" y="10951"/>
                    <a:pt x="3796" y="8508"/>
                    <a:pt x="5524" y="6458"/>
                  </a:cubicBezTo>
                  <a:cubicBezTo>
                    <a:pt x="7252" y="4408"/>
                    <a:pt x="9196" y="2753"/>
                    <a:pt x="10600" y="1728"/>
                  </a:cubicBezTo>
                  <a:cubicBezTo>
                    <a:pt x="12004" y="703"/>
                    <a:pt x="12868" y="309"/>
                    <a:pt x="13948" y="112"/>
                  </a:cubicBezTo>
                  <a:cubicBezTo>
                    <a:pt x="15028" y="-85"/>
                    <a:pt x="16324" y="-85"/>
                    <a:pt x="17836" y="624"/>
                  </a:cubicBezTo>
                  <a:cubicBezTo>
                    <a:pt x="19348" y="1334"/>
                    <a:pt x="21076" y="2753"/>
                    <a:pt x="21292" y="4093"/>
                  </a:cubicBezTo>
                  <a:cubicBezTo>
                    <a:pt x="21508" y="5433"/>
                    <a:pt x="20212" y="6695"/>
                    <a:pt x="17512" y="7641"/>
                  </a:cubicBezTo>
                  <a:cubicBezTo>
                    <a:pt x="14812" y="8587"/>
                    <a:pt x="10708" y="9217"/>
                    <a:pt x="8116" y="9533"/>
                  </a:cubicBezTo>
                  <a:cubicBezTo>
                    <a:pt x="5524" y="9848"/>
                    <a:pt x="4444" y="9848"/>
                    <a:pt x="4444" y="9848"/>
                  </a:cubicBezTo>
                  <a:cubicBezTo>
                    <a:pt x="4444" y="9848"/>
                    <a:pt x="5524" y="9848"/>
                    <a:pt x="6604" y="9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845346" y="1718672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838996" y="1733074"/>
              <a:ext cx="114301" cy="13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1781"/>
                  </a:moveTo>
                  <a:cubicBezTo>
                    <a:pt x="18800" y="753"/>
                    <a:pt x="16000" y="-276"/>
                    <a:pt x="13800" y="67"/>
                  </a:cubicBezTo>
                  <a:cubicBezTo>
                    <a:pt x="11600" y="410"/>
                    <a:pt x="10000" y="2124"/>
                    <a:pt x="7800" y="5895"/>
                  </a:cubicBezTo>
                  <a:cubicBezTo>
                    <a:pt x="5600" y="9667"/>
                    <a:pt x="2800" y="15495"/>
                    <a:pt x="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006041" y="1494611"/>
              <a:ext cx="125056" cy="28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206" fill="norm" stroke="1" extrusionOk="0">
                  <a:moveTo>
                    <a:pt x="20920" y="2027"/>
                  </a:moveTo>
                  <a:cubicBezTo>
                    <a:pt x="19504" y="1239"/>
                    <a:pt x="18087" y="451"/>
                    <a:pt x="16494" y="135"/>
                  </a:cubicBezTo>
                  <a:cubicBezTo>
                    <a:pt x="14900" y="-180"/>
                    <a:pt x="13130" y="-22"/>
                    <a:pt x="10474" y="1475"/>
                  </a:cubicBezTo>
                  <a:cubicBezTo>
                    <a:pt x="7818" y="2973"/>
                    <a:pt x="4277" y="5811"/>
                    <a:pt x="2153" y="8886"/>
                  </a:cubicBezTo>
                  <a:cubicBezTo>
                    <a:pt x="28" y="11960"/>
                    <a:pt x="-680" y="15271"/>
                    <a:pt x="736" y="17478"/>
                  </a:cubicBezTo>
                  <a:cubicBezTo>
                    <a:pt x="2153" y="19686"/>
                    <a:pt x="5694" y="20789"/>
                    <a:pt x="8350" y="21105"/>
                  </a:cubicBezTo>
                  <a:cubicBezTo>
                    <a:pt x="11005" y="21420"/>
                    <a:pt x="12776" y="20947"/>
                    <a:pt x="14546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194596" y="1617072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05"/>
                    <a:pt x="7200" y="10611"/>
                    <a:pt x="3600" y="14211"/>
                  </a:cubicBezTo>
                  <a:cubicBezTo>
                    <a:pt x="0" y="17811"/>
                    <a:pt x="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200946" y="150277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169196" y="1490072"/>
              <a:ext cx="17527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14485" y="0"/>
                  </a:moveTo>
                  <a:cubicBezTo>
                    <a:pt x="17026" y="3312"/>
                    <a:pt x="19567" y="6624"/>
                    <a:pt x="20584" y="9432"/>
                  </a:cubicBezTo>
                  <a:cubicBezTo>
                    <a:pt x="21600" y="12240"/>
                    <a:pt x="21092" y="14544"/>
                    <a:pt x="17407" y="16488"/>
                  </a:cubicBezTo>
                  <a:cubicBezTo>
                    <a:pt x="13722" y="18432"/>
                    <a:pt x="6861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66546" y="3053122"/>
              <a:ext cx="323851" cy="34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140"/>
                  </a:moveTo>
                  <a:cubicBezTo>
                    <a:pt x="424" y="607"/>
                    <a:pt x="847" y="73"/>
                    <a:pt x="1412" y="7"/>
                  </a:cubicBezTo>
                  <a:cubicBezTo>
                    <a:pt x="1976" y="-60"/>
                    <a:pt x="2682" y="340"/>
                    <a:pt x="4729" y="2007"/>
                  </a:cubicBezTo>
                  <a:cubicBezTo>
                    <a:pt x="6776" y="3673"/>
                    <a:pt x="10165" y="6607"/>
                    <a:pt x="12706" y="9607"/>
                  </a:cubicBezTo>
                  <a:cubicBezTo>
                    <a:pt x="15247" y="12607"/>
                    <a:pt x="16941" y="15673"/>
                    <a:pt x="18282" y="17673"/>
                  </a:cubicBezTo>
                  <a:cubicBezTo>
                    <a:pt x="19624" y="19673"/>
                    <a:pt x="20612" y="20607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08318" y="2998955"/>
              <a:ext cx="275729" cy="47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29" fill="norm" stroke="1" extrusionOk="0">
                  <a:moveTo>
                    <a:pt x="21479" y="1256"/>
                  </a:moveTo>
                  <a:cubicBezTo>
                    <a:pt x="21149" y="683"/>
                    <a:pt x="20819" y="109"/>
                    <a:pt x="20407" y="14"/>
                  </a:cubicBezTo>
                  <a:cubicBezTo>
                    <a:pt x="19995" y="-82"/>
                    <a:pt x="19500" y="300"/>
                    <a:pt x="17852" y="2021"/>
                  </a:cubicBezTo>
                  <a:cubicBezTo>
                    <a:pt x="16203" y="3741"/>
                    <a:pt x="13400" y="6799"/>
                    <a:pt x="10761" y="9762"/>
                  </a:cubicBezTo>
                  <a:cubicBezTo>
                    <a:pt x="8123" y="12725"/>
                    <a:pt x="5650" y="15592"/>
                    <a:pt x="4166" y="17265"/>
                  </a:cubicBezTo>
                  <a:cubicBezTo>
                    <a:pt x="2682" y="18937"/>
                    <a:pt x="2187" y="19415"/>
                    <a:pt x="1610" y="19941"/>
                  </a:cubicBezTo>
                  <a:cubicBezTo>
                    <a:pt x="1033" y="20467"/>
                    <a:pt x="374" y="21040"/>
                    <a:pt x="126" y="21279"/>
                  </a:cubicBezTo>
                  <a:cubicBezTo>
                    <a:pt x="-121" y="21518"/>
                    <a:pt x="44" y="21422"/>
                    <a:pt x="20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34796" y="2887072"/>
              <a:ext cx="336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" y="19029"/>
                    <a:pt x="543" y="16457"/>
                    <a:pt x="1698" y="14400"/>
                  </a:cubicBezTo>
                  <a:cubicBezTo>
                    <a:pt x="2853" y="12343"/>
                    <a:pt x="4891" y="10800"/>
                    <a:pt x="8355" y="8486"/>
                  </a:cubicBezTo>
                  <a:cubicBezTo>
                    <a:pt x="11819" y="6171"/>
                    <a:pt x="1670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136446" y="317917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130096" y="3287122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601217" y="2893422"/>
              <a:ext cx="210755" cy="25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77" fill="norm" stroke="1" extrusionOk="0">
                  <a:moveTo>
                    <a:pt x="16395" y="3240"/>
                  </a:moveTo>
                  <a:cubicBezTo>
                    <a:pt x="17031" y="2520"/>
                    <a:pt x="17666" y="1800"/>
                    <a:pt x="18619" y="1170"/>
                  </a:cubicBezTo>
                  <a:cubicBezTo>
                    <a:pt x="19572" y="540"/>
                    <a:pt x="20842" y="0"/>
                    <a:pt x="21054" y="0"/>
                  </a:cubicBezTo>
                  <a:cubicBezTo>
                    <a:pt x="21266" y="0"/>
                    <a:pt x="20419" y="540"/>
                    <a:pt x="17560" y="1980"/>
                  </a:cubicBezTo>
                  <a:cubicBezTo>
                    <a:pt x="14701" y="3420"/>
                    <a:pt x="9831" y="5760"/>
                    <a:pt x="6866" y="7560"/>
                  </a:cubicBezTo>
                  <a:cubicBezTo>
                    <a:pt x="3901" y="9360"/>
                    <a:pt x="2842" y="10620"/>
                    <a:pt x="3054" y="11250"/>
                  </a:cubicBezTo>
                  <a:cubicBezTo>
                    <a:pt x="3266" y="11880"/>
                    <a:pt x="4748" y="11880"/>
                    <a:pt x="6019" y="11880"/>
                  </a:cubicBezTo>
                  <a:cubicBezTo>
                    <a:pt x="7290" y="11880"/>
                    <a:pt x="8348" y="11880"/>
                    <a:pt x="9407" y="11970"/>
                  </a:cubicBezTo>
                  <a:cubicBezTo>
                    <a:pt x="10466" y="12060"/>
                    <a:pt x="11525" y="12240"/>
                    <a:pt x="11842" y="12780"/>
                  </a:cubicBezTo>
                  <a:cubicBezTo>
                    <a:pt x="12160" y="13320"/>
                    <a:pt x="11737" y="14220"/>
                    <a:pt x="10360" y="15210"/>
                  </a:cubicBezTo>
                  <a:cubicBezTo>
                    <a:pt x="8984" y="16200"/>
                    <a:pt x="6654" y="17280"/>
                    <a:pt x="4537" y="18360"/>
                  </a:cubicBezTo>
                  <a:cubicBezTo>
                    <a:pt x="2419" y="19440"/>
                    <a:pt x="513" y="20520"/>
                    <a:pt x="90" y="21060"/>
                  </a:cubicBezTo>
                  <a:cubicBezTo>
                    <a:pt x="-334" y="21600"/>
                    <a:pt x="725" y="21600"/>
                    <a:pt x="3690" y="21150"/>
                  </a:cubicBezTo>
                  <a:cubicBezTo>
                    <a:pt x="6654" y="20700"/>
                    <a:pt x="11525" y="19800"/>
                    <a:pt x="14490" y="19170"/>
                  </a:cubicBezTo>
                  <a:cubicBezTo>
                    <a:pt x="17454" y="18540"/>
                    <a:pt x="18513" y="18180"/>
                    <a:pt x="19572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892096" y="2931522"/>
              <a:ext cx="165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032"/>
                    <a:pt x="8308" y="8064"/>
                    <a:pt x="11908" y="11664"/>
                  </a:cubicBezTo>
                  <a:cubicBezTo>
                    <a:pt x="15508" y="15264"/>
                    <a:pt x="18554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936546" y="2884628"/>
              <a:ext cx="139701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204"/>
                  </a:moveTo>
                  <a:cubicBezTo>
                    <a:pt x="19964" y="27"/>
                    <a:pt x="18327" y="-150"/>
                    <a:pt x="16855" y="204"/>
                  </a:cubicBezTo>
                  <a:cubicBezTo>
                    <a:pt x="15382" y="558"/>
                    <a:pt x="14073" y="1443"/>
                    <a:pt x="11618" y="4099"/>
                  </a:cubicBezTo>
                  <a:cubicBezTo>
                    <a:pt x="9164" y="6755"/>
                    <a:pt x="5564" y="11181"/>
                    <a:pt x="3436" y="14368"/>
                  </a:cubicBezTo>
                  <a:cubicBezTo>
                    <a:pt x="1309" y="17555"/>
                    <a:pt x="655" y="19502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2120696" y="3033122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151811" y="293787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746046" y="3204572"/>
              <a:ext cx="400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7169"/>
                    <a:pt x="5486" y="12738"/>
                    <a:pt x="9086" y="9138"/>
                  </a:cubicBezTo>
                  <a:cubicBezTo>
                    <a:pt x="12686" y="5538"/>
                    <a:pt x="17143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938662" y="3288723"/>
              <a:ext cx="175685" cy="15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520" y="6520"/>
                  </a:moveTo>
                  <a:cubicBezTo>
                    <a:pt x="260" y="9606"/>
                    <a:pt x="0" y="12692"/>
                    <a:pt x="0" y="15497"/>
                  </a:cubicBezTo>
                  <a:cubicBezTo>
                    <a:pt x="0" y="18302"/>
                    <a:pt x="260" y="20827"/>
                    <a:pt x="520" y="21107"/>
                  </a:cubicBezTo>
                  <a:cubicBezTo>
                    <a:pt x="781" y="21388"/>
                    <a:pt x="1041" y="19424"/>
                    <a:pt x="2212" y="15918"/>
                  </a:cubicBezTo>
                  <a:cubicBezTo>
                    <a:pt x="3383" y="12411"/>
                    <a:pt x="5465" y="7362"/>
                    <a:pt x="7807" y="4417"/>
                  </a:cubicBezTo>
                  <a:cubicBezTo>
                    <a:pt x="10149" y="1471"/>
                    <a:pt x="12752" y="630"/>
                    <a:pt x="14704" y="209"/>
                  </a:cubicBezTo>
                  <a:cubicBezTo>
                    <a:pt x="16655" y="-212"/>
                    <a:pt x="17957" y="-212"/>
                    <a:pt x="18998" y="2313"/>
                  </a:cubicBezTo>
                  <a:cubicBezTo>
                    <a:pt x="20039" y="4837"/>
                    <a:pt x="20819" y="9887"/>
                    <a:pt x="21600" y="14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742774" y="3032559"/>
              <a:ext cx="143223" cy="22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46" fill="norm" stroke="1" extrusionOk="0">
                  <a:moveTo>
                    <a:pt x="17425" y="659"/>
                  </a:moveTo>
                  <a:cubicBezTo>
                    <a:pt x="15547" y="256"/>
                    <a:pt x="13669" y="-148"/>
                    <a:pt x="11947" y="54"/>
                  </a:cubicBezTo>
                  <a:cubicBezTo>
                    <a:pt x="10225" y="256"/>
                    <a:pt x="8660" y="1063"/>
                    <a:pt x="6625" y="3688"/>
                  </a:cubicBezTo>
                  <a:cubicBezTo>
                    <a:pt x="4591" y="6312"/>
                    <a:pt x="2086" y="10753"/>
                    <a:pt x="834" y="13882"/>
                  </a:cubicBezTo>
                  <a:cubicBezTo>
                    <a:pt x="-418" y="17011"/>
                    <a:pt x="-418" y="18828"/>
                    <a:pt x="1930" y="19938"/>
                  </a:cubicBezTo>
                  <a:cubicBezTo>
                    <a:pt x="4278" y="21048"/>
                    <a:pt x="8973" y="21452"/>
                    <a:pt x="12573" y="21149"/>
                  </a:cubicBezTo>
                  <a:cubicBezTo>
                    <a:pt x="16173" y="20846"/>
                    <a:pt x="18678" y="19837"/>
                    <a:pt x="21182" y="1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888355" y="3062522"/>
              <a:ext cx="117016" cy="17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0825" fill="norm" stroke="1" extrusionOk="0">
                  <a:moveTo>
                    <a:pt x="17767" y="2600"/>
                  </a:moveTo>
                  <a:cubicBezTo>
                    <a:pt x="16631" y="1571"/>
                    <a:pt x="15494" y="542"/>
                    <a:pt x="13978" y="157"/>
                  </a:cubicBezTo>
                  <a:cubicBezTo>
                    <a:pt x="12462" y="-229"/>
                    <a:pt x="10567" y="28"/>
                    <a:pt x="8104" y="1700"/>
                  </a:cubicBezTo>
                  <a:cubicBezTo>
                    <a:pt x="5641" y="3371"/>
                    <a:pt x="2610" y="6457"/>
                    <a:pt x="1094" y="9542"/>
                  </a:cubicBezTo>
                  <a:cubicBezTo>
                    <a:pt x="-422" y="12628"/>
                    <a:pt x="-422" y="15714"/>
                    <a:pt x="1473" y="17900"/>
                  </a:cubicBezTo>
                  <a:cubicBezTo>
                    <a:pt x="3367" y="20085"/>
                    <a:pt x="7157" y="21371"/>
                    <a:pt x="10757" y="20600"/>
                  </a:cubicBezTo>
                  <a:cubicBezTo>
                    <a:pt x="14357" y="19828"/>
                    <a:pt x="17767" y="17000"/>
                    <a:pt x="19473" y="14042"/>
                  </a:cubicBezTo>
                  <a:cubicBezTo>
                    <a:pt x="21178" y="11085"/>
                    <a:pt x="21178" y="8000"/>
                    <a:pt x="20610" y="5942"/>
                  </a:cubicBezTo>
                  <a:cubicBezTo>
                    <a:pt x="20041" y="3885"/>
                    <a:pt x="18904" y="2857"/>
                    <a:pt x="18146" y="2342"/>
                  </a:cubicBezTo>
                  <a:cubicBezTo>
                    <a:pt x="17389" y="1828"/>
                    <a:pt x="17010" y="1828"/>
                    <a:pt x="16631" y="1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077029" y="3046257"/>
              <a:ext cx="107418" cy="17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65" fill="norm" stroke="1" extrusionOk="0">
                  <a:moveTo>
                    <a:pt x="1164" y="1508"/>
                  </a:moveTo>
                  <a:cubicBezTo>
                    <a:pt x="1164" y="6973"/>
                    <a:pt x="1164" y="12438"/>
                    <a:pt x="952" y="15951"/>
                  </a:cubicBezTo>
                  <a:cubicBezTo>
                    <a:pt x="740" y="19464"/>
                    <a:pt x="317" y="21026"/>
                    <a:pt x="105" y="21156"/>
                  </a:cubicBezTo>
                  <a:cubicBezTo>
                    <a:pt x="-107" y="21286"/>
                    <a:pt x="-107" y="19985"/>
                    <a:pt x="1164" y="16992"/>
                  </a:cubicBezTo>
                  <a:cubicBezTo>
                    <a:pt x="2434" y="13999"/>
                    <a:pt x="4975" y="9315"/>
                    <a:pt x="7093" y="6322"/>
                  </a:cubicBezTo>
                  <a:cubicBezTo>
                    <a:pt x="9211" y="3329"/>
                    <a:pt x="10905" y="2028"/>
                    <a:pt x="12811" y="1117"/>
                  </a:cubicBezTo>
                  <a:cubicBezTo>
                    <a:pt x="14717" y="206"/>
                    <a:pt x="16834" y="-314"/>
                    <a:pt x="18317" y="206"/>
                  </a:cubicBezTo>
                  <a:cubicBezTo>
                    <a:pt x="19799" y="727"/>
                    <a:pt x="20646" y="2288"/>
                    <a:pt x="21069" y="5932"/>
                  </a:cubicBezTo>
                  <a:cubicBezTo>
                    <a:pt x="21493" y="9575"/>
                    <a:pt x="21493" y="15300"/>
                    <a:pt x="21493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254777" y="3011555"/>
              <a:ext cx="69370" cy="2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41" fill="norm" stroke="1" extrusionOk="0">
                  <a:moveTo>
                    <a:pt x="20820" y="3179"/>
                  </a:moveTo>
                  <a:cubicBezTo>
                    <a:pt x="20820" y="2197"/>
                    <a:pt x="20820" y="1216"/>
                    <a:pt x="19232" y="626"/>
                  </a:cubicBezTo>
                  <a:cubicBezTo>
                    <a:pt x="17644" y="37"/>
                    <a:pt x="14467" y="-159"/>
                    <a:pt x="11926" y="136"/>
                  </a:cubicBezTo>
                  <a:cubicBezTo>
                    <a:pt x="9385" y="430"/>
                    <a:pt x="7479" y="1216"/>
                    <a:pt x="4938" y="2786"/>
                  </a:cubicBezTo>
                  <a:cubicBezTo>
                    <a:pt x="2396" y="4357"/>
                    <a:pt x="-780" y="6714"/>
                    <a:pt x="173" y="9070"/>
                  </a:cubicBezTo>
                  <a:cubicBezTo>
                    <a:pt x="1126" y="11426"/>
                    <a:pt x="6208" y="13783"/>
                    <a:pt x="9385" y="15550"/>
                  </a:cubicBezTo>
                  <a:cubicBezTo>
                    <a:pt x="12561" y="17317"/>
                    <a:pt x="13832" y="18496"/>
                    <a:pt x="12561" y="19379"/>
                  </a:cubicBezTo>
                  <a:cubicBezTo>
                    <a:pt x="11291" y="20263"/>
                    <a:pt x="7479" y="20852"/>
                    <a:pt x="3667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355896" y="3134722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5030794" y="2969077"/>
              <a:ext cx="108197" cy="17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404" fill="norm" stroke="1" extrusionOk="0">
                  <a:moveTo>
                    <a:pt x="2060" y="7970"/>
                  </a:moveTo>
                  <a:cubicBezTo>
                    <a:pt x="4460" y="8497"/>
                    <a:pt x="6860" y="9024"/>
                    <a:pt x="9860" y="8497"/>
                  </a:cubicBezTo>
                  <a:cubicBezTo>
                    <a:pt x="12860" y="7970"/>
                    <a:pt x="16460" y="6389"/>
                    <a:pt x="18460" y="4941"/>
                  </a:cubicBezTo>
                  <a:cubicBezTo>
                    <a:pt x="20460" y="3492"/>
                    <a:pt x="20860" y="2175"/>
                    <a:pt x="20060" y="1253"/>
                  </a:cubicBezTo>
                  <a:cubicBezTo>
                    <a:pt x="19260" y="331"/>
                    <a:pt x="17260" y="-196"/>
                    <a:pt x="14260" y="67"/>
                  </a:cubicBezTo>
                  <a:cubicBezTo>
                    <a:pt x="11260" y="331"/>
                    <a:pt x="7260" y="1384"/>
                    <a:pt x="4260" y="4282"/>
                  </a:cubicBezTo>
                  <a:cubicBezTo>
                    <a:pt x="1260" y="7180"/>
                    <a:pt x="-740" y="11921"/>
                    <a:pt x="260" y="15082"/>
                  </a:cubicBezTo>
                  <a:cubicBezTo>
                    <a:pt x="1260" y="18243"/>
                    <a:pt x="5260" y="19824"/>
                    <a:pt x="9060" y="20614"/>
                  </a:cubicBezTo>
                  <a:cubicBezTo>
                    <a:pt x="12860" y="21404"/>
                    <a:pt x="16460" y="21404"/>
                    <a:pt x="2006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232196" y="2928612"/>
              <a:ext cx="88901" cy="21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21600" y="3434"/>
                  </a:moveTo>
                  <a:cubicBezTo>
                    <a:pt x="21086" y="2386"/>
                    <a:pt x="20571" y="1337"/>
                    <a:pt x="19029" y="708"/>
                  </a:cubicBezTo>
                  <a:cubicBezTo>
                    <a:pt x="17486" y="79"/>
                    <a:pt x="14914" y="-131"/>
                    <a:pt x="12600" y="79"/>
                  </a:cubicBezTo>
                  <a:cubicBezTo>
                    <a:pt x="10286" y="288"/>
                    <a:pt x="8229" y="918"/>
                    <a:pt x="6171" y="2386"/>
                  </a:cubicBezTo>
                  <a:cubicBezTo>
                    <a:pt x="4114" y="3853"/>
                    <a:pt x="2057" y="6160"/>
                    <a:pt x="3600" y="8886"/>
                  </a:cubicBezTo>
                  <a:cubicBezTo>
                    <a:pt x="5143" y="11613"/>
                    <a:pt x="10286" y="14758"/>
                    <a:pt x="12857" y="16855"/>
                  </a:cubicBezTo>
                  <a:cubicBezTo>
                    <a:pt x="15429" y="18952"/>
                    <a:pt x="15429" y="20001"/>
                    <a:pt x="13371" y="20630"/>
                  </a:cubicBezTo>
                  <a:cubicBezTo>
                    <a:pt x="11314" y="21259"/>
                    <a:pt x="7200" y="21469"/>
                    <a:pt x="4629" y="20840"/>
                  </a:cubicBezTo>
                  <a:cubicBezTo>
                    <a:pt x="2057" y="20211"/>
                    <a:pt x="1029" y="18743"/>
                    <a:pt x="0" y="17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366556" y="2766422"/>
              <a:ext cx="119641" cy="36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8" fill="norm" stroke="1" extrusionOk="0">
                  <a:moveTo>
                    <a:pt x="14598" y="0"/>
                  </a:moveTo>
                  <a:cubicBezTo>
                    <a:pt x="10430" y="4495"/>
                    <a:pt x="6261" y="8990"/>
                    <a:pt x="3798" y="12111"/>
                  </a:cubicBezTo>
                  <a:cubicBezTo>
                    <a:pt x="1335" y="15232"/>
                    <a:pt x="577" y="16980"/>
                    <a:pt x="198" y="18291"/>
                  </a:cubicBezTo>
                  <a:cubicBezTo>
                    <a:pt x="-181" y="19602"/>
                    <a:pt x="-181" y="20476"/>
                    <a:pt x="1714" y="20976"/>
                  </a:cubicBezTo>
                  <a:cubicBezTo>
                    <a:pt x="3608" y="21475"/>
                    <a:pt x="7398" y="21600"/>
                    <a:pt x="10998" y="20976"/>
                  </a:cubicBezTo>
                  <a:cubicBezTo>
                    <a:pt x="14598" y="20351"/>
                    <a:pt x="18008" y="18978"/>
                    <a:pt x="21419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384596" y="2963272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581446" y="2963272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6391414" y="2658610"/>
              <a:ext cx="390183" cy="43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40" fill="norm" stroke="1" extrusionOk="0">
                  <a:moveTo>
                    <a:pt x="8563" y="7228"/>
                  </a:moveTo>
                  <a:cubicBezTo>
                    <a:pt x="8680" y="5236"/>
                    <a:pt x="8797" y="3243"/>
                    <a:pt x="8797" y="1985"/>
                  </a:cubicBezTo>
                  <a:cubicBezTo>
                    <a:pt x="8797" y="727"/>
                    <a:pt x="8680" y="203"/>
                    <a:pt x="8329" y="45"/>
                  </a:cubicBezTo>
                  <a:cubicBezTo>
                    <a:pt x="7979" y="-112"/>
                    <a:pt x="7395" y="98"/>
                    <a:pt x="6461" y="1304"/>
                  </a:cubicBezTo>
                  <a:cubicBezTo>
                    <a:pt x="5527" y="2509"/>
                    <a:pt x="4243" y="4711"/>
                    <a:pt x="3367" y="7490"/>
                  </a:cubicBezTo>
                  <a:cubicBezTo>
                    <a:pt x="2492" y="10269"/>
                    <a:pt x="2025" y="13624"/>
                    <a:pt x="1908" y="15878"/>
                  </a:cubicBezTo>
                  <a:cubicBezTo>
                    <a:pt x="1791" y="18133"/>
                    <a:pt x="2025" y="19286"/>
                    <a:pt x="2200" y="20125"/>
                  </a:cubicBezTo>
                  <a:cubicBezTo>
                    <a:pt x="2375" y="20964"/>
                    <a:pt x="2492" y="21488"/>
                    <a:pt x="2258" y="21436"/>
                  </a:cubicBezTo>
                  <a:cubicBezTo>
                    <a:pt x="2025" y="21383"/>
                    <a:pt x="1441" y="20754"/>
                    <a:pt x="974" y="20177"/>
                  </a:cubicBezTo>
                  <a:cubicBezTo>
                    <a:pt x="507" y="19601"/>
                    <a:pt x="157" y="19076"/>
                    <a:pt x="40" y="18552"/>
                  </a:cubicBezTo>
                  <a:cubicBezTo>
                    <a:pt x="-77" y="18028"/>
                    <a:pt x="40" y="17504"/>
                    <a:pt x="740" y="17032"/>
                  </a:cubicBezTo>
                  <a:cubicBezTo>
                    <a:pt x="1441" y="16560"/>
                    <a:pt x="2725" y="16140"/>
                    <a:pt x="4126" y="15878"/>
                  </a:cubicBezTo>
                  <a:cubicBezTo>
                    <a:pt x="5527" y="15616"/>
                    <a:pt x="7045" y="15511"/>
                    <a:pt x="8271" y="15354"/>
                  </a:cubicBezTo>
                  <a:cubicBezTo>
                    <a:pt x="9497" y="15197"/>
                    <a:pt x="10431" y="14987"/>
                    <a:pt x="10898" y="14620"/>
                  </a:cubicBezTo>
                  <a:cubicBezTo>
                    <a:pt x="11365" y="14253"/>
                    <a:pt x="11365" y="13729"/>
                    <a:pt x="11015" y="13467"/>
                  </a:cubicBezTo>
                  <a:cubicBezTo>
                    <a:pt x="10665" y="13205"/>
                    <a:pt x="9964" y="13205"/>
                    <a:pt x="9264" y="13624"/>
                  </a:cubicBezTo>
                  <a:cubicBezTo>
                    <a:pt x="8563" y="14043"/>
                    <a:pt x="7862" y="14882"/>
                    <a:pt x="7454" y="15616"/>
                  </a:cubicBezTo>
                  <a:cubicBezTo>
                    <a:pt x="7045" y="16350"/>
                    <a:pt x="6928" y="16979"/>
                    <a:pt x="7162" y="17504"/>
                  </a:cubicBezTo>
                  <a:cubicBezTo>
                    <a:pt x="7395" y="18028"/>
                    <a:pt x="7979" y="18447"/>
                    <a:pt x="8621" y="18657"/>
                  </a:cubicBezTo>
                  <a:cubicBezTo>
                    <a:pt x="9264" y="18867"/>
                    <a:pt x="9964" y="18867"/>
                    <a:pt x="10548" y="18709"/>
                  </a:cubicBezTo>
                  <a:cubicBezTo>
                    <a:pt x="11132" y="18552"/>
                    <a:pt x="11599" y="18238"/>
                    <a:pt x="11891" y="17504"/>
                  </a:cubicBezTo>
                  <a:cubicBezTo>
                    <a:pt x="12182" y="16770"/>
                    <a:pt x="12299" y="15616"/>
                    <a:pt x="12241" y="14725"/>
                  </a:cubicBezTo>
                  <a:cubicBezTo>
                    <a:pt x="12182" y="13834"/>
                    <a:pt x="11949" y="13205"/>
                    <a:pt x="12124" y="12995"/>
                  </a:cubicBezTo>
                  <a:cubicBezTo>
                    <a:pt x="12299" y="12785"/>
                    <a:pt x="12883" y="12995"/>
                    <a:pt x="13700" y="13781"/>
                  </a:cubicBezTo>
                  <a:cubicBezTo>
                    <a:pt x="14518" y="14568"/>
                    <a:pt x="15568" y="15931"/>
                    <a:pt x="16152" y="16874"/>
                  </a:cubicBezTo>
                  <a:cubicBezTo>
                    <a:pt x="16736" y="17818"/>
                    <a:pt x="16853" y="18342"/>
                    <a:pt x="16678" y="18395"/>
                  </a:cubicBezTo>
                  <a:cubicBezTo>
                    <a:pt x="16502" y="18447"/>
                    <a:pt x="16035" y="18028"/>
                    <a:pt x="15802" y="17241"/>
                  </a:cubicBezTo>
                  <a:cubicBezTo>
                    <a:pt x="15568" y="16455"/>
                    <a:pt x="15568" y="15302"/>
                    <a:pt x="16561" y="14043"/>
                  </a:cubicBezTo>
                  <a:cubicBezTo>
                    <a:pt x="17553" y="12785"/>
                    <a:pt x="19538" y="11422"/>
                    <a:pt x="21523" y="1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7480601" y="2626722"/>
              <a:ext cx="75696" cy="39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36" fill="norm" stroke="1" extrusionOk="0">
                  <a:moveTo>
                    <a:pt x="21457" y="0"/>
                  </a:moveTo>
                  <a:cubicBezTo>
                    <a:pt x="17857" y="1143"/>
                    <a:pt x="14257" y="2286"/>
                    <a:pt x="10957" y="4686"/>
                  </a:cubicBezTo>
                  <a:cubicBezTo>
                    <a:pt x="7657" y="7086"/>
                    <a:pt x="4657" y="10743"/>
                    <a:pt x="2857" y="13486"/>
                  </a:cubicBezTo>
                  <a:cubicBezTo>
                    <a:pt x="1057" y="16229"/>
                    <a:pt x="457" y="18057"/>
                    <a:pt x="157" y="19257"/>
                  </a:cubicBezTo>
                  <a:cubicBezTo>
                    <a:pt x="-143" y="20457"/>
                    <a:pt x="-143" y="21029"/>
                    <a:pt x="1357" y="21314"/>
                  </a:cubicBezTo>
                  <a:cubicBezTo>
                    <a:pt x="2857" y="21600"/>
                    <a:pt x="5857" y="21600"/>
                    <a:pt x="8257" y="21371"/>
                  </a:cubicBezTo>
                  <a:cubicBezTo>
                    <a:pt x="10657" y="21143"/>
                    <a:pt x="12457" y="20686"/>
                    <a:pt x="12757" y="19943"/>
                  </a:cubicBezTo>
                  <a:cubicBezTo>
                    <a:pt x="13057" y="19200"/>
                    <a:pt x="11857" y="18171"/>
                    <a:pt x="10657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7408129" y="2815106"/>
              <a:ext cx="592668" cy="17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771" y="9629"/>
                  </a:moveTo>
                  <a:cubicBezTo>
                    <a:pt x="386" y="9369"/>
                    <a:pt x="0" y="9108"/>
                    <a:pt x="0" y="8458"/>
                  </a:cubicBezTo>
                  <a:cubicBezTo>
                    <a:pt x="0" y="7807"/>
                    <a:pt x="386" y="6766"/>
                    <a:pt x="1389" y="5855"/>
                  </a:cubicBezTo>
                  <a:cubicBezTo>
                    <a:pt x="2391" y="4945"/>
                    <a:pt x="4011" y="4164"/>
                    <a:pt x="5130" y="4684"/>
                  </a:cubicBezTo>
                  <a:cubicBezTo>
                    <a:pt x="6249" y="5205"/>
                    <a:pt x="6866" y="7027"/>
                    <a:pt x="7213" y="9889"/>
                  </a:cubicBezTo>
                  <a:cubicBezTo>
                    <a:pt x="7560" y="12752"/>
                    <a:pt x="7637" y="16655"/>
                    <a:pt x="7483" y="18867"/>
                  </a:cubicBezTo>
                  <a:cubicBezTo>
                    <a:pt x="7329" y="21080"/>
                    <a:pt x="6943" y="21600"/>
                    <a:pt x="6711" y="21080"/>
                  </a:cubicBezTo>
                  <a:cubicBezTo>
                    <a:pt x="6480" y="20559"/>
                    <a:pt x="6403" y="18998"/>
                    <a:pt x="6711" y="16135"/>
                  </a:cubicBezTo>
                  <a:cubicBezTo>
                    <a:pt x="7020" y="13272"/>
                    <a:pt x="7714" y="9108"/>
                    <a:pt x="8216" y="6506"/>
                  </a:cubicBezTo>
                  <a:cubicBezTo>
                    <a:pt x="8717" y="3904"/>
                    <a:pt x="9026" y="2863"/>
                    <a:pt x="9373" y="1952"/>
                  </a:cubicBezTo>
                  <a:cubicBezTo>
                    <a:pt x="9720" y="1041"/>
                    <a:pt x="10106" y="260"/>
                    <a:pt x="10414" y="390"/>
                  </a:cubicBezTo>
                  <a:cubicBezTo>
                    <a:pt x="10723" y="520"/>
                    <a:pt x="10954" y="1561"/>
                    <a:pt x="10993" y="3513"/>
                  </a:cubicBezTo>
                  <a:cubicBezTo>
                    <a:pt x="11031" y="5465"/>
                    <a:pt x="10877" y="8328"/>
                    <a:pt x="10800" y="10540"/>
                  </a:cubicBezTo>
                  <a:cubicBezTo>
                    <a:pt x="10723" y="12752"/>
                    <a:pt x="10723" y="14313"/>
                    <a:pt x="10877" y="14704"/>
                  </a:cubicBezTo>
                  <a:cubicBezTo>
                    <a:pt x="11031" y="15094"/>
                    <a:pt x="11340" y="14313"/>
                    <a:pt x="11841" y="12101"/>
                  </a:cubicBezTo>
                  <a:cubicBezTo>
                    <a:pt x="12343" y="9889"/>
                    <a:pt x="13037" y="6246"/>
                    <a:pt x="13461" y="3773"/>
                  </a:cubicBezTo>
                  <a:cubicBezTo>
                    <a:pt x="13886" y="1301"/>
                    <a:pt x="14040" y="0"/>
                    <a:pt x="14040" y="0"/>
                  </a:cubicBezTo>
                  <a:cubicBezTo>
                    <a:pt x="14040" y="0"/>
                    <a:pt x="13886" y="1301"/>
                    <a:pt x="13809" y="3123"/>
                  </a:cubicBezTo>
                  <a:cubicBezTo>
                    <a:pt x="13731" y="4945"/>
                    <a:pt x="13731" y="7287"/>
                    <a:pt x="13809" y="9108"/>
                  </a:cubicBezTo>
                  <a:cubicBezTo>
                    <a:pt x="13886" y="10930"/>
                    <a:pt x="14040" y="12231"/>
                    <a:pt x="14310" y="13142"/>
                  </a:cubicBezTo>
                  <a:cubicBezTo>
                    <a:pt x="14580" y="14053"/>
                    <a:pt x="14966" y="14573"/>
                    <a:pt x="15660" y="13793"/>
                  </a:cubicBezTo>
                  <a:cubicBezTo>
                    <a:pt x="16354" y="13012"/>
                    <a:pt x="17357" y="10930"/>
                    <a:pt x="18013" y="9239"/>
                  </a:cubicBezTo>
                  <a:cubicBezTo>
                    <a:pt x="18669" y="7547"/>
                    <a:pt x="18977" y="6246"/>
                    <a:pt x="19209" y="4945"/>
                  </a:cubicBezTo>
                  <a:cubicBezTo>
                    <a:pt x="19440" y="3643"/>
                    <a:pt x="19594" y="2342"/>
                    <a:pt x="19479" y="1952"/>
                  </a:cubicBezTo>
                  <a:cubicBezTo>
                    <a:pt x="19363" y="1561"/>
                    <a:pt x="18977" y="2082"/>
                    <a:pt x="18437" y="3904"/>
                  </a:cubicBezTo>
                  <a:cubicBezTo>
                    <a:pt x="17897" y="5725"/>
                    <a:pt x="17203" y="8848"/>
                    <a:pt x="16856" y="11190"/>
                  </a:cubicBezTo>
                  <a:cubicBezTo>
                    <a:pt x="16509" y="13533"/>
                    <a:pt x="16509" y="15094"/>
                    <a:pt x="16509" y="16525"/>
                  </a:cubicBezTo>
                  <a:cubicBezTo>
                    <a:pt x="16509" y="17957"/>
                    <a:pt x="16509" y="19258"/>
                    <a:pt x="17087" y="19908"/>
                  </a:cubicBezTo>
                  <a:cubicBezTo>
                    <a:pt x="17666" y="20559"/>
                    <a:pt x="18823" y="20559"/>
                    <a:pt x="19671" y="20169"/>
                  </a:cubicBezTo>
                  <a:cubicBezTo>
                    <a:pt x="20520" y="19778"/>
                    <a:pt x="21060" y="18998"/>
                    <a:pt x="21600" y="18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388146" y="2803393"/>
              <a:ext cx="469901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21551"/>
                  </a:moveTo>
                  <a:cubicBezTo>
                    <a:pt x="778" y="20076"/>
                    <a:pt x="1557" y="18601"/>
                    <a:pt x="2627" y="16441"/>
                  </a:cubicBezTo>
                  <a:cubicBezTo>
                    <a:pt x="3697" y="14281"/>
                    <a:pt x="5059" y="11436"/>
                    <a:pt x="6081" y="8802"/>
                  </a:cubicBezTo>
                  <a:cubicBezTo>
                    <a:pt x="7103" y="6168"/>
                    <a:pt x="7784" y="3744"/>
                    <a:pt x="8270" y="2216"/>
                  </a:cubicBezTo>
                  <a:cubicBezTo>
                    <a:pt x="8757" y="689"/>
                    <a:pt x="9049" y="56"/>
                    <a:pt x="9097" y="4"/>
                  </a:cubicBezTo>
                  <a:cubicBezTo>
                    <a:pt x="9146" y="-49"/>
                    <a:pt x="8951" y="478"/>
                    <a:pt x="8514" y="2269"/>
                  </a:cubicBezTo>
                  <a:cubicBezTo>
                    <a:pt x="8076" y="4060"/>
                    <a:pt x="7395" y="7116"/>
                    <a:pt x="7054" y="8960"/>
                  </a:cubicBezTo>
                  <a:cubicBezTo>
                    <a:pt x="6714" y="10804"/>
                    <a:pt x="6714" y="11436"/>
                    <a:pt x="7103" y="11857"/>
                  </a:cubicBezTo>
                  <a:cubicBezTo>
                    <a:pt x="7492" y="12279"/>
                    <a:pt x="8270" y="12490"/>
                    <a:pt x="9341" y="12068"/>
                  </a:cubicBezTo>
                  <a:cubicBezTo>
                    <a:pt x="10411" y="11647"/>
                    <a:pt x="11773" y="10593"/>
                    <a:pt x="12989" y="8907"/>
                  </a:cubicBezTo>
                  <a:cubicBezTo>
                    <a:pt x="14205" y="7221"/>
                    <a:pt x="15276" y="4903"/>
                    <a:pt x="15859" y="3428"/>
                  </a:cubicBezTo>
                  <a:cubicBezTo>
                    <a:pt x="16443" y="1953"/>
                    <a:pt x="16541" y="1321"/>
                    <a:pt x="16395" y="1163"/>
                  </a:cubicBezTo>
                  <a:cubicBezTo>
                    <a:pt x="16249" y="1005"/>
                    <a:pt x="15859" y="1321"/>
                    <a:pt x="15568" y="2427"/>
                  </a:cubicBezTo>
                  <a:cubicBezTo>
                    <a:pt x="15276" y="3533"/>
                    <a:pt x="15081" y="5430"/>
                    <a:pt x="14984" y="6694"/>
                  </a:cubicBezTo>
                  <a:cubicBezTo>
                    <a:pt x="14886" y="7959"/>
                    <a:pt x="14886" y="8591"/>
                    <a:pt x="15616" y="9171"/>
                  </a:cubicBezTo>
                  <a:cubicBezTo>
                    <a:pt x="16346" y="9750"/>
                    <a:pt x="17805" y="10277"/>
                    <a:pt x="18924" y="10488"/>
                  </a:cubicBezTo>
                  <a:cubicBezTo>
                    <a:pt x="20043" y="10698"/>
                    <a:pt x="20822" y="10593"/>
                    <a:pt x="21600" y="1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37689" y="4220572"/>
              <a:ext cx="25501" cy="45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330" fill="norm" stroke="1" extrusionOk="0">
                  <a:moveTo>
                    <a:pt x="17667" y="0"/>
                  </a:moveTo>
                  <a:cubicBezTo>
                    <a:pt x="19328" y="3044"/>
                    <a:pt x="20990" y="6087"/>
                    <a:pt x="19328" y="9082"/>
                  </a:cubicBezTo>
                  <a:cubicBezTo>
                    <a:pt x="17667" y="12076"/>
                    <a:pt x="12682" y="15022"/>
                    <a:pt x="8528" y="17182"/>
                  </a:cubicBezTo>
                  <a:cubicBezTo>
                    <a:pt x="4375" y="19342"/>
                    <a:pt x="1052" y="20716"/>
                    <a:pt x="221" y="21158"/>
                  </a:cubicBezTo>
                  <a:cubicBezTo>
                    <a:pt x="-610" y="21600"/>
                    <a:pt x="1052" y="21109"/>
                    <a:pt x="2713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67542" y="4214586"/>
              <a:ext cx="278405" cy="5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588" fill="norm" stroke="1" extrusionOk="0">
                  <a:moveTo>
                    <a:pt x="1887" y="20588"/>
                  </a:moveTo>
                  <a:cubicBezTo>
                    <a:pt x="905" y="18860"/>
                    <a:pt x="-77" y="17132"/>
                    <a:pt x="5" y="15836"/>
                  </a:cubicBezTo>
                  <a:cubicBezTo>
                    <a:pt x="87" y="14540"/>
                    <a:pt x="1232" y="13676"/>
                    <a:pt x="4014" y="10652"/>
                  </a:cubicBezTo>
                  <a:cubicBezTo>
                    <a:pt x="6796" y="7628"/>
                    <a:pt x="11214" y="2444"/>
                    <a:pt x="14405" y="716"/>
                  </a:cubicBezTo>
                  <a:cubicBezTo>
                    <a:pt x="17596" y="-1012"/>
                    <a:pt x="19559" y="716"/>
                    <a:pt x="21523" y="2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53846" y="4392022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6800"/>
                    <a:pt x="9720" y="12000"/>
                    <a:pt x="13320" y="8400"/>
                  </a:cubicBezTo>
                  <a:cubicBezTo>
                    <a:pt x="16920" y="4800"/>
                    <a:pt x="192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785974" y="3920430"/>
              <a:ext cx="147273" cy="19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18" fill="norm" stroke="1" extrusionOk="0">
                  <a:moveTo>
                    <a:pt x="3881" y="11457"/>
                  </a:moveTo>
                  <a:cubicBezTo>
                    <a:pt x="2956" y="12396"/>
                    <a:pt x="2030" y="13335"/>
                    <a:pt x="1259" y="14744"/>
                  </a:cubicBezTo>
                  <a:cubicBezTo>
                    <a:pt x="487" y="16153"/>
                    <a:pt x="-130" y="18031"/>
                    <a:pt x="24" y="18383"/>
                  </a:cubicBezTo>
                  <a:cubicBezTo>
                    <a:pt x="179" y="18735"/>
                    <a:pt x="1104" y="17561"/>
                    <a:pt x="3264" y="14509"/>
                  </a:cubicBezTo>
                  <a:cubicBezTo>
                    <a:pt x="5424" y="11457"/>
                    <a:pt x="8819" y="6527"/>
                    <a:pt x="10979" y="3592"/>
                  </a:cubicBezTo>
                  <a:cubicBezTo>
                    <a:pt x="13139" y="657"/>
                    <a:pt x="14064" y="-282"/>
                    <a:pt x="14681" y="70"/>
                  </a:cubicBezTo>
                  <a:cubicBezTo>
                    <a:pt x="15299" y="422"/>
                    <a:pt x="15607" y="2066"/>
                    <a:pt x="16687" y="5822"/>
                  </a:cubicBezTo>
                  <a:cubicBezTo>
                    <a:pt x="17767" y="9579"/>
                    <a:pt x="19619" y="15448"/>
                    <a:pt x="2147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31646" y="4624541"/>
              <a:ext cx="133351" cy="16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3688"/>
                  </a:moveTo>
                  <a:cubicBezTo>
                    <a:pt x="0" y="2005"/>
                    <a:pt x="0" y="322"/>
                    <a:pt x="514" y="42"/>
                  </a:cubicBezTo>
                  <a:cubicBezTo>
                    <a:pt x="1029" y="-239"/>
                    <a:pt x="2057" y="883"/>
                    <a:pt x="4800" y="3829"/>
                  </a:cubicBezTo>
                  <a:cubicBezTo>
                    <a:pt x="7543" y="6774"/>
                    <a:pt x="12000" y="11543"/>
                    <a:pt x="15086" y="14769"/>
                  </a:cubicBezTo>
                  <a:cubicBezTo>
                    <a:pt x="18171" y="17995"/>
                    <a:pt x="19886" y="19678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846362" y="4646022"/>
              <a:ext cx="112285" cy="18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00" fill="norm" stroke="1" extrusionOk="0">
                  <a:moveTo>
                    <a:pt x="21219" y="0"/>
                  </a:moveTo>
                  <a:cubicBezTo>
                    <a:pt x="18019" y="1986"/>
                    <a:pt x="14819" y="3972"/>
                    <a:pt x="11219" y="7076"/>
                  </a:cubicBezTo>
                  <a:cubicBezTo>
                    <a:pt x="7619" y="10179"/>
                    <a:pt x="3619" y="14400"/>
                    <a:pt x="1619" y="17131"/>
                  </a:cubicBezTo>
                  <a:cubicBezTo>
                    <a:pt x="-381" y="19862"/>
                    <a:pt x="-381" y="21103"/>
                    <a:pt x="819" y="21352"/>
                  </a:cubicBezTo>
                  <a:cubicBezTo>
                    <a:pt x="2019" y="21600"/>
                    <a:pt x="4419" y="20855"/>
                    <a:pt x="681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093442" y="4279407"/>
              <a:ext cx="119205" cy="31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78" fill="norm" stroke="1" extrusionOk="0">
                  <a:moveTo>
                    <a:pt x="21341" y="3275"/>
                  </a:moveTo>
                  <a:cubicBezTo>
                    <a:pt x="20962" y="2005"/>
                    <a:pt x="20583" y="734"/>
                    <a:pt x="19257" y="240"/>
                  </a:cubicBezTo>
                  <a:cubicBezTo>
                    <a:pt x="17930" y="-254"/>
                    <a:pt x="15657" y="28"/>
                    <a:pt x="13383" y="946"/>
                  </a:cubicBezTo>
                  <a:cubicBezTo>
                    <a:pt x="11109" y="1864"/>
                    <a:pt x="8836" y="3417"/>
                    <a:pt x="6562" y="5746"/>
                  </a:cubicBezTo>
                  <a:cubicBezTo>
                    <a:pt x="4288" y="8075"/>
                    <a:pt x="2015" y="11181"/>
                    <a:pt x="878" y="13722"/>
                  </a:cubicBezTo>
                  <a:cubicBezTo>
                    <a:pt x="-259" y="16264"/>
                    <a:pt x="-259" y="18240"/>
                    <a:pt x="688" y="19511"/>
                  </a:cubicBezTo>
                  <a:cubicBezTo>
                    <a:pt x="1636" y="20781"/>
                    <a:pt x="3530" y="21346"/>
                    <a:pt x="7130" y="21134"/>
                  </a:cubicBezTo>
                  <a:cubicBezTo>
                    <a:pt x="10730" y="20922"/>
                    <a:pt x="16036" y="19934"/>
                    <a:pt x="21341" y="1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238575" y="4294656"/>
              <a:ext cx="183622" cy="26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85" fill="norm" stroke="1" extrusionOk="0">
                  <a:moveTo>
                    <a:pt x="14090" y="1728"/>
                  </a:moveTo>
                  <a:cubicBezTo>
                    <a:pt x="14835" y="864"/>
                    <a:pt x="15579" y="0"/>
                    <a:pt x="16076" y="0"/>
                  </a:cubicBezTo>
                  <a:cubicBezTo>
                    <a:pt x="16572" y="0"/>
                    <a:pt x="16821" y="864"/>
                    <a:pt x="15952" y="3715"/>
                  </a:cubicBezTo>
                  <a:cubicBezTo>
                    <a:pt x="15083" y="6566"/>
                    <a:pt x="13097" y="11405"/>
                    <a:pt x="11359" y="14602"/>
                  </a:cubicBezTo>
                  <a:cubicBezTo>
                    <a:pt x="9621" y="17798"/>
                    <a:pt x="8131" y="19354"/>
                    <a:pt x="6517" y="20304"/>
                  </a:cubicBezTo>
                  <a:cubicBezTo>
                    <a:pt x="4904" y="21254"/>
                    <a:pt x="3166" y="21600"/>
                    <a:pt x="2048" y="21254"/>
                  </a:cubicBezTo>
                  <a:cubicBezTo>
                    <a:pt x="931" y="20909"/>
                    <a:pt x="435" y="19872"/>
                    <a:pt x="186" y="18922"/>
                  </a:cubicBezTo>
                  <a:cubicBezTo>
                    <a:pt x="-62" y="17971"/>
                    <a:pt x="-62" y="17107"/>
                    <a:pt x="186" y="16157"/>
                  </a:cubicBezTo>
                  <a:cubicBezTo>
                    <a:pt x="435" y="15206"/>
                    <a:pt x="931" y="14170"/>
                    <a:pt x="1800" y="13565"/>
                  </a:cubicBezTo>
                  <a:cubicBezTo>
                    <a:pt x="2669" y="12960"/>
                    <a:pt x="3910" y="12787"/>
                    <a:pt x="5897" y="12874"/>
                  </a:cubicBezTo>
                  <a:cubicBezTo>
                    <a:pt x="7883" y="12960"/>
                    <a:pt x="10614" y="13306"/>
                    <a:pt x="13345" y="14083"/>
                  </a:cubicBezTo>
                  <a:cubicBezTo>
                    <a:pt x="16076" y="14861"/>
                    <a:pt x="18807" y="16070"/>
                    <a:pt x="21538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472996" y="4252322"/>
              <a:ext cx="68908" cy="37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10" fill="norm" stroke="1" extrusionOk="0">
                  <a:moveTo>
                    <a:pt x="3927" y="0"/>
                  </a:moveTo>
                  <a:cubicBezTo>
                    <a:pt x="7855" y="1350"/>
                    <a:pt x="11782" y="2700"/>
                    <a:pt x="15055" y="5400"/>
                  </a:cubicBezTo>
                  <a:cubicBezTo>
                    <a:pt x="18327" y="8100"/>
                    <a:pt x="20945" y="12150"/>
                    <a:pt x="21273" y="14850"/>
                  </a:cubicBezTo>
                  <a:cubicBezTo>
                    <a:pt x="21600" y="17550"/>
                    <a:pt x="19636" y="18900"/>
                    <a:pt x="17345" y="19820"/>
                  </a:cubicBezTo>
                  <a:cubicBezTo>
                    <a:pt x="15055" y="20741"/>
                    <a:pt x="12436" y="21232"/>
                    <a:pt x="9491" y="21416"/>
                  </a:cubicBezTo>
                  <a:cubicBezTo>
                    <a:pt x="6545" y="21600"/>
                    <a:pt x="3273" y="21477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231622" y="4391206"/>
              <a:ext cx="212925" cy="16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722" fill="norm" stroke="1" extrusionOk="0">
                  <a:moveTo>
                    <a:pt x="1592" y="7394"/>
                  </a:moveTo>
                  <a:cubicBezTo>
                    <a:pt x="2431" y="8204"/>
                    <a:pt x="3270" y="9014"/>
                    <a:pt x="4633" y="9149"/>
                  </a:cubicBezTo>
                  <a:cubicBezTo>
                    <a:pt x="5996" y="9284"/>
                    <a:pt x="7883" y="8744"/>
                    <a:pt x="9037" y="7799"/>
                  </a:cubicBezTo>
                  <a:cubicBezTo>
                    <a:pt x="10190" y="6854"/>
                    <a:pt x="10610" y="5504"/>
                    <a:pt x="10714" y="4154"/>
                  </a:cubicBezTo>
                  <a:cubicBezTo>
                    <a:pt x="10819" y="2804"/>
                    <a:pt x="10610" y="1454"/>
                    <a:pt x="9876" y="644"/>
                  </a:cubicBezTo>
                  <a:cubicBezTo>
                    <a:pt x="9142" y="-166"/>
                    <a:pt x="7883" y="-436"/>
                    <a:pt x="5996" y="1184"/>
                  </a:cubicBezTo>
                  <a:cubicBezTo>
                    <a:pt x="4109" y="2804"/>
                    <a:pt x="1592" y="6314"/>
                    <a:pt x="544" y="9689"/>
                  </a:cubicBezTo>
                  <a:cubicBezTo>
                    <a:pt x="-505" y="13064"/>
                    <a:pt x="-86" y="16304"/>
                    <a:pt x="2221" y="18329"/>
                  </a:cubicBezTo>
                  <a:cubicBezTo>
                    <a:pt x="4528" y="20354"/>
                    <a:pt x="8722" y="21164"/>
                    <a:pt x="12182" y="20489"/>
                  </a:cubicBezTo>
                  <a:cubicBezTo>
                    <a:pt x="15643" y="19814"/>
                    <a:pt x="18369" y="17654"/>
                    <a:pt x="21095" y="15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512584" y="4251261"/>
              <a:ext cx="198663" cy="24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880" fill="norm" stroke="1" extrusionOk="0">
                  <a:moveTo>
                    <a:pt x="17929" y="3303"/>
                  </a:moveTo>
                  <a:cubicBezTo>
                    <a:pt x="17475" y="2410"/>
                    <a:pt x="17020" y="1518"/>
                    <a:pt x="15769" y="804"/>
                  </a:cubicBezTo>
                  <a:cubicBezTo>
                    <a:pt x="14519" y="90"/>
                    <a:pt x="12473" y="-446"/>
                    <a:pt x="10199" y="536"/>
                  </a:cubicBezTo>
                  <a:cubicBezTo>
                    <a:pt x="7925" y="1518"/>
                    <a:pt x="5424" y="4017"/>
                    <a:pt x="3605" y="7141"/>
                  </a:cubicBezTo>
                  <a:cubicBezTo>
                    <a:pt x="1786" y="10265"/>
                    <a:pt x="649" y="14014"/>
                    <a:pt x="195" y="16334"/>
                  </a:cubicBezTo>
                  <a:cubicBezTo>
                    <a:pt x="-260" y="18655"/>
                    <a:pt x="-33" y="19547"/>
                    <a:pt x="2127" y="20172"/>
                  </a:cubicBezTo>
                  <a:cubicBezTo>
                    <a:pt x="4287" y="20797"/>
                    <a:pt x="8380" y="21154"/>
                    <a:pt x="11904" y="20618"/>
                  </a:cubicBezTo>
                  <a:cubicBezTo>
                    <a:pt x="15428" y="20083"/>
                    <a:pt x="18384" y="18655"/>
                    <a:pt x="21340" y="17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781030" y="4239622"/>
              <a:ext cx="2546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19990" y="0"/>
                  </a:moveTo>
                  <a:cubicBezTo>
                    <a:pt x="11682" y="4566"/>
                    <a:pt x="3375" y="9132"/>
                    <a:pt x="882" y="11941"/>
                  </a:cubicBezTo>
                  <a:cubicBezTo>
                    <a:pt x="-1610" y="14751"/>
                    <a:pt x="1713" y="15805"/>
                    <a:pt x="4205" y="17122"/>
                  </a:cubicBezTo>
                  <a:cubicBezTo>
                    <a:pt x="6698" y="18439"/>
                    <a:pt x="8359" y="20020"/>
                    <a:pt x="10852" y="20810"/>
                  </a:cubicBezTo>
                  <a:cubicBezTo>
                    <a:pt x="13344" y="21600"/>
                    <a:pt x="16667" y="21600"/>
                    <a:pt x="199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793796" y="4245972"/>
              <a:ext cx="144164" cy="29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09" fill="norm" stroke="1" extrusionOk="0">
                  <a:moveTo>
                    <a:pt x="0" y="0"/>
                  </a:moveTo>
                  <a:cubicBezTo>
                    <a:pt x="5322" y="1521"/>
                    <a:pt x="10643" y="3042"/>
                    <a:pt x="14557" y="4563"/>
                  </a:cubicBezTo>
                  <a:cubicBezTo>
                    <a:pt x="18470" y="6085"/>
                    <a:pt x="20974" y="7606"/>
                    <a:pt x="21287" y="9507"/>
                  </a:cubicBezTo>
                  <a:cubicBezTo>
                    <a:pt x="21600" y="11408"/>
                    <a:pt x="19722" y="13690"/>
                    <a:pt x="17061" y="15668"/>
                  </a:cubicBezTo>
                  <a:cubicBezTo>
                    <a:pt x="14400" y="17645"/>
                    <a:pt x="10957" y="19318"/>
                    <a:pt x="8296" y="20307"/>
                  </a:cubicBezTo>
                  <a:cubicBezTo>
                    <a:pt x="5635" y="21296"/>
                    <a:pt x="3757" y="21600"/>
                    <a:pt x="2817" y="21296"/>
                  </a:cubicBezTo>
                  <a:cubicBezTo>
                    <a:pt x="1878" y="20992"/>
                    <a:pt x="1878" y="20079"/>
                    <a:pt x="2348" y="19090"/>
                  </a:cubicBezTo>
                  <a:cubicBezTo>
                    <a:pt x="2817" y="18101"/>
                    <a:pt x="3757" y="17037"/>
                    <a:pt x="4696" y="15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035096" y="4258672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00"/>
                    <a:pt x="10800" y="7200"/>
                    <a:pt x="8100" y="10600"/>
                  </a:cubicBezTo>
                  <a:cubicBezTo>
                    <a:pt x="5400" y="14000"/>
                    <a:pt x="5400" y="17200"/>
                    <a:pt x="4500" y="19000"/>
                  </a:cubicBezTo>
                  <a:cubicBezTo>
                    <a:pt x="3600" y="20800"/>
                    <a:pt x="180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028746" y="4195172"/>
              <a:ext cx="190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880"/>
                    <a:pt x="12000" y="8160"/>
                    <a:pt x="15600" y="4560"/>
                  </a:cubicBezTo>
                  <a:cubicBezTo>
                    <a:pt x="19200" y="960"/>
                    <a:pt x="2040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022396" y="4347572"/>
              <a:ext cx="203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6971"/>
                    <a:pt x="6300" y="12343"/>
                    <a:pt x="9900" y="8743"/>
                  </a:cubicBezTo>
                  <a:cubicBezTo>
                    <a:pt x="13500" y="5143"/>
                    <a:pt x="1755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3973019" y="4302577"/>
              <a:ext cx="192378" cy="15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44" fill="norm" stroke="1" extrusionOk="0">
                  <a:moveTo>
                    <a:pt x="8661" y="5402"/>
                  </a:moveTo>
                  <a:cubicBezTo>
                    <a:pt x="8896" y="3922"/>
                    <a:pt x="9130" y="2443"/>
                    <a:pt x="8543" y="1407"/>
                  </a:cubicBezTo>
                  <a:cubicBezTo>
                    <a:pt x="7956" y="372"/>
                    <a:pt x="6548" y="-220"/>
                    <a:pt x="5491" y="76"/>
                  </a:cubicBezTo>
                  <a:cubicBezTo>
                    <a:pt x="4435" y="372"/>
                    <a:pt x="3730" y="1555"/>
                    <a:pt x="2791" y="4514"/>
                  </a:cubicBezTo>
                  <a:cubicBezTo>
                    <a:pt x="1852" y="7473"/>
                    <a:pt x="678" y="12207"/>
                    <a:pt x="209" y="15462"/>
                  </a:cubicBezTo>
                  <a:cubicBezTo>
                    <a:pt x="-261" y="18717"/>
                    <a:pt x="-26" y="20492"/>
                    <a:pt x="1852" y="20936"/>
                  </a:cubicBezTo>
                  <a:cubicBezTo>
                    <a:pt x="3730" y="21380"/>
                    <a:pt x="7252" y="20492"/>
                    <a:pt x="10539" y="17533"/>
                  </a:cubicBezTo>
                  <a:cubicBezTo>
                    <a:pt x="13826" y="14575"/>
                    <a:pt x="16878" y="9544"/>
                    <a:pt x="18522" y="6290"/>
                  </a:cubicBezTo>
                  <a:cubicBezTo>
                    <a:pt x="20165" y="3035"/>
                    <a:pt x="20400" y="1555"/>
                    <a:pt x="19813" y="1112"/>
                  </a:cubicBezTo>
                  <a:cubicBezTo>
                    <a:pt x="19226" y="668"/>
                    <a:pt x="17817" y="1259"/>
                    <a:pt x="16291" y="3035"/>
                  </a:cubicBezTo>
                  <a:cubicBezTo>
                    <a:pt x="14765" y="4810"/>
                    <a:pt x="13122" y="7769"/>
                    <a:pt x="12300" y="10432"/>
                  </a:cubicBezTo>
                  <a:cubicBezTo>
                    <a:pt x="11478" y="13095"/>
                    <a:pt x="11478" y="15462"/>
                    <a:pt x="12065" y="16942"/>
                  </a:cubicBezTo>
                  <a:cubicBezTo>
                    <a:pt x="12652" y="18421"/>
                    <a:pt x="13826" y="19013"/>
                    <a:pt x="15352" y="18125"/>
                  </a:cubicBezTo>
                  <a:cubicBezTo>
                    <a:pt x="16878" y="17238"/>
                    <a:pt x="18756" y="14870"/>
                    <a:pt x="19813" y="12059"/>
                  </a:cubicBezTo>
                  <a:cubicBezTo>
                    <a:pt x="20869" y="9248"/>
                    <a:pt x="21104" y="5994"/>
                    <a:pt x="21339" y="2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4178096" y="4271372"/>
              <a:ext cx="120651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6770"/>
                  </a:moveTo>
                  <a:cubicBezTo>
                    <a:pt x="758" y="10316"/>
                    <a:pt x="1516" y="13863"/>
                    <a:pt x="2084" y="16603"/>
                  </a:cubicBezTo>
                  <a:cubicBezTo>
                    <a:pt x="2653" y="19343"/>
                    <a:pt x="3032" y="21278"/>
                    <a:pt x="3221" y="21439"/>
                  </a:cubicBezTo>
                  <a:cubicBezTo>
                    <a:pt x="3411" y="21600"/>
                    <a:pt x="3411" y="19988"/>
                    <a:pt x="4168" y="16442"/>
                  </a:cubicBezTo>
                  <a:cubicBezTo>
                    <a:pt x="4926" y="12896"/>
                    <a:pt x="6442" y="7415"/>
                    <a:pt x="7958" y="4191"/>
                  </a:cubicBezTo>
                  <a:cubicBezTo>
                    <a:pt x="9474" y="967"/>
                    <a:pt x="10989" y="0"/>
                    <a:pt x="12505" y="0"/>
                  </a:cubicBezTo>
                  <a:cubicBezTo>
                    <a:pt x="14021" y="0"/>
                    <a:pt x="15537" y="967"/>
                    <a:pt x="16484" y="2257"/>
                  </a:cubicBezTo>
                  <a:cubicBezTo>
                    <a:pt x="17432" y="3546"/>
                    <a:pt x="17811" y="5158"/>
                    <a:pt x="18568" y="7737"/>
                  </a:cubicBezTo>
                  <a:cubicBezTo>
                    <a:pt x="19326" y="10316"/>
                    <a:pt x="20463" y="13863"/>
                    <a:pt x="21600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330488" y="4262505"/>
              <a:ext cx="53802" cy="16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381" fill="norm" stroke="1" extrusionOk="0">
                  <a:moveTo>
                    <a:pt x="19203" y="6801"/>
                  </a:moveTo>
                  <a:cubicBezTo>
                    <a:pt x="20003" y="5451"/>
                    <a:pt x="20803" y="4101"/>
                    <a:pt x="20003" y="2886"/>
                  </a:cubicBezTo>
                  <a:cubicBezTo>
                    <a:pt x="19203" y="1671"/>
                    <a:pt x="16803" y="591"/>
                    <a:pt x="13603" y="186"/>
                  </a:cubicBezTo>
                  <a:cubicBezTo>
                    <a:pt x="10403" y="-219"/>
                    <a:pt x="6403" y="51"/>
                    <a:pt x="3603" y="861"/>
                  </a:cubicBezTo>
                  <a:cubicBezTo>
                    <a:pt x="803" y="1671"/>
                    <a:pt x="-797" y="3021"/>
                    <a:pt x="403" y="5046"/>
                  </a:cubicBezTo>
                  <a:cubicBezTo>
                    <a:pt x="1603" y="7071"/>
                    <a:pt x="5603" y="9771"/>
                    <a:pt x="8803" y="11661"/>
                  </a:cubicBezTo>
                  <a:cubicBezTo>
                    <a:pt x="12003" y="13551"/>
                    <a:pt x="14403" y="14631"/>
                    <a:pt x="16003" y="15981"/>
                  </a:cubicBezTo>
                  <a:cubicBezTo>
                    <a:pt x="17603" y="17331"/>
                    <a:pt x="18403" y="18951"/>
                    <a:pt x="16403" y="19896"/>
                  </a:cubicBezTo>
                  <a:cubicBezTo>
                    <a:pt x="14403" y="20841"/>
                    <a:pt x="9603" y="21111"/>
                    <a:pt x="4803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4444796" y="436027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5086721" y="4219863"/>
              <a:ext cx="196276" cy="19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01" fill="norm" stroke="1" extrusionOk="0">
                  <a:moveTo>
                    <a:pt x="1317" y="10529"/>
                  </a:moveTo>
                  <a:cubicBezTo>
                    <a:pt x="3614" y="9832"/>
                    <a:pt x="5912" y="9136"/>
                    <a:pt x="7751" y="7974"/>
                  </a:cubicBezTo>
                  <a:cubicBezTo>
                    <a:pt x="9589" y="6813"/>
                    <a:pt x="10968" y="5187"/>
                    <a:pt x="11772" y="3794"/>
                  </a:cubicBezTo>
                  <a:cubicBezTo>
                    <a:pt x="12576" y="2400"/>
                    <a:pt x="12806" y="1239"/>
                    <a:pt x="12346" y="542"/>
                  </a:cubicBezTo>
                  <a:cubicBezTo>
                    <a:pt x="11887" y="-155"/>
                    <a:pt x="10738" y="-387"/>
                    <a:pt x="8670" y="1123"/>
                  </a:cubicBezTo>
                  <a:cubicBezTo>
                    <a:pt x="6602" y="2632"/>
                    <a:pt x="3614" y="5884"/>
                    <a:pt x="1891" y="8903"/>
                  </a:cubicBezTo>
                  <a:cubicBezTo>
                    <a:pt x="168" y="11923"/>
                    <a:pt x="-292" y="14710"/>
                    <a:pt x="168" y="17032"/>
                  </a:cubicBezTo>
                  <a:cubicBezTo>
                    <a:pt x="627" y="19355"/>
                    <a:pt x="2006" y="21213"/>
                    <a:pt x="5682" y="20981"/>
                  </a:cubicBezTo>
                  <a:cubicBezTo>
                    <a:pt x="9359" y="20748"/>
                    <a:pt x="15334" y="18426"/>
                    <a:pt x="21308" y="16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5267032" y="4202581"/>
              <a:ext cx="73115" cy="19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95" fill="norm" stroke="1" extrusionOk="0">
                  <a:moveTo>
                    <a:pt x="21317" y="2700"/>
                  </a:moveTo>
                  <a:cubicBezTo>
                    <a:pt x="19466" y="1761"/>
                    <a:pt x="17614" y="822"/>
                    <a:pt x="15146" y="353"/>
                  </a:cubicBezTo>
                  <a:cubicBezTo>
                    <a:pt x="12677" y="-117"/>
                    <a:pt x="9591" y="-117"/>
                    <a:pt x="6506" y="353"/>
                  </a:cubicBezTo>
                  <a:cubicBezTo>
                    <a:pt x="3420" y="822"/>
                    <a:pt x="334" y="1761"/>
                    <a:pt x="26" y="3405"/>
                  </a:cubicBezTo>
                  <a:cubicBezTo>
                    <a:pt x="-283" y="5048"/>
                    <a:pt x="2186" y="7396"/>
                    <a:pt x="6197" y="9744"/>
                  </a:cubicBezTo>
                  <a:cubicBezTo>
                    <a:pt x="10208" y="12092"/>
                    <a:pt x="15763" y="14440"/>
                    <a:pt x="18540" y="16318"/>
                  </a:cubicBezTo>
                  <a:cubicBezTo>
                    <a:pt x="21317" y="18196"/>
                    <a:pt x="21317" y="19605"/>
                    <a:pt x="19157" y="20426"/>
                  </a:cubicBezTo>
                  <a:cubicBezTo>
                    <a:pt x="16997" y="21248"/>
                    <a:pt x="12677" y="21483"/>
                    <a:pt x="10517" y="20779"/>
                  </a:cubicBezTo>
                  <a:cubicBezTo>
                    <a:pt x="8357" y="20074"/>
                    <a:pt x="8357" y="18431"/>
                    <a:pt x="8357" y="16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5404643" y="4011022"/>
              <a:ext cx="138704" cy="33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6" fill="norm" stroke="1" extrusionOk="0">
                  <a:moveTo>
                    <a:pt x="16537" y="0"/>
                  </a:moveTo>
                  <a:cubicBezTo>
                    <a:pt x="12610" y="4025"/>
                    <a:pt x="8682" y="8050"/>
                    <a:pt x="6719" y="11135"/>
                  </a:cubicBezTo>
                  <a:cubicBezTo>
                    <a:pt x="4755" y="14221"/>
                    <a:pt x="4755" y="16368"/>
                    <a:pt x="5082" y="17776"/>
                  </a:cubicBezTo>
                  <a:cubicBezTo>
                    <a:pt x="5410" y="19185"/>
                    <a:pt x="6064" y="19856"/>
                    <a:pt x="7046" y="20393"/>
                  </a:cubicBezTo>
                  <a:cubicBezTo>
                    <a:pt x="8028" y="20929"/>
                    <a:pt x="9337" y="21332"/>
                    <a:pt x="10810" y="21466"/>
                  </a:cubicBezTo>
                  <a:cubicBezTo>
                    <a:pt x="12282" y="21600"/>
                    <a:pt x="13919" y="21466"/>
                    <a:pt x="15064" y="21063"/>
                  </a:cubicBezTo>
                  <a:cubicBezTo>
                    <a:pt x="16210" y="20661"/>
                    <a:pt x="16864" y="19990"/>
                    <a:pt x="17191" y="19252"/>
                  </a:cubicBezTo>
                  <a:cubicBezTo>
                    <a:pt x="17519" y="18514"/>
                    <a:pt x="17519" y="17709"/>
                    <a:pt x="16373" y="17039"/>
                  </a:cubicBezTo>
                  <a:cubicBezTo>
                    <a:pt x="15228" y="16368"/>
                    <a:pt x="12937" y="15831"/>
                    <a:pt x="10810" y="15496"/>
                  </a:cubicBezTo>
                  <a:cubicBezTo>
                    <a:pt x="8682" y="15160"/>
                    <a:pt x="6719" y="15026"/>
                    <a:pt x="4591" y="14959"/>
                  </a:cubicBezTo>
                  <a:cubicBezTo>
                    <a:pt x="2464" y="14892"/>
                    <a:pt x="173" y="14892"/>
                    <a:pt x="10" y="14758"/>
                  </a:cubicBezTo>
                  <a:cubicBezTo>
                    <a:pt x="-154" y="14624"/>
                    <a:pt x="1810" y="14355"/>
                    <a:pt x="5737" y="13752"/>
                  </a:cubicBezTo>
                  <a:cubicBezTo>
                    <a:pt x="9664" y="13148"/>
                    <a:pt x="15555" y="12209"/>
                    <a:pt x="21446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5587796" y="420152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6481265" y="3877127"/>
              <a:ext cx="382882" cy="42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2" fill="norm" stroke="1" extrusionOk="0">
                  <a:moveTo>
                    <a:pt x="9363" y="1933"/>
                  </a:moveTo>
                  <a:cubicBezTo>
                    <a:pt x="9481" y="1403"/>
                    <a:pt x="9600" y="874"/>
                    <a:pt x="9244" y="503"/>
                  </a:cubicBezTo>
                  <a:cubicBezTo>
                    <a:pt x="8888" y="133"/>
                    <a:pt x="8057" y="-79"/>
                    <a:pt x="7464" y="27"/>
                  </a:cubicBezTo>
                  <a:cubicBezTo>
                    <a:pt x="6870" y="133"/>
                    <a:pt x="6514" y="556"/>
                    <a:pt x="5802" y="2462"/>
                  </a:cubicBezTo>
                  <a:cubicBezTo>
                    <a:pt x="5090" y="4368"/>
                    <a:pt x="4022" y="7756"/>
                    <a:pt x="3547" y="10933"/>
                  </a:cubicBezTo>
                  <a:cubicBezTo>
                    <a:pt x="3072" y="14109"/>
                    <a:pt x="3191" y="17074"/>
                    <a:pt x="3310" y="18874"/>
                  </a:cubicBezTo>
                  <a:cubicBezTo>
                    <a:pt x="3428" y="20674"/>
                    <a:pt x="3547" y="21309"/>
                    <a:pt x="3369" y="21415"/>
                  </a:cubicBezTo>
                  <a:cubicBezTo>
                    <a:pt x="3191" y="21521"/>
                    <a:pt x="2716" y="21097"/>
                    <a:pt x="2123" y="20356"/>
                  </a:cubicBezTo>
                  <a:cubicBezTo>
                    <a:pt x="1530" y="19615"/>
                    <a:pt x="817" y="18556"/>
                    <a:pt x="402" y="17762"/>
                  </a:cubicBezTo>
                  <a:cubicBezTo>
                    <a:pt x="-13" y="16968"/>
                    <a:pt x="-132" y="16439"/>
                    <a:pt x="165" y="16068"/>
                  </a:cubicBezTo>
                  <a:cubicBezTo>
                    <a:pt x="461" y="15697"/>
                    <a:pt x="1173" y="15486"/>
                    <a:pt x="2182" y="15221"/>
                  </a:cubicBezTo>
                  <a:cubicBezTo>
                    <a:pt x="3191" y="14956"/>
                    <a:pt x="4497" y="14639"/>
                    <a:pt x="5683" y="14480"/>
                  </a:cubicBezTo>
                  <a:cubicBezTo>
                    <a:pt x="6870" y="14321"/>
                    <a:pt x="7938" y="14321"/>
                    <a:pt x="8176" y="14321"/>
                  </a:cubicBezTo>
                  <a:cubicBezTo>
                    <a:pt x="8413" y="14321"/>
                    <a:pt x="7820" y="14321"/>
                    <a:pt x="7167" y="14480"/>
                  </a:cubicBezTo>
                  <a:cubicBezTo>
                    <a:pt x="6514" y="14639"/>
                    <a:pt x="5802" y="14956"/>
                    <a:pt x="5327" y="15433"/>
                  </a:cubicBezTo>
                  <a:cubicBezTo>
                    <a:pt x="4853" y="15909"/>
                    <a:pt x="4615" y="16545"/>
                    <a:pt x="4675" y="17074"/>
                  </a:cubicBezTo>
                  <a:cubicBezTo>
                    <a:pt x="4734" y="17603"/>
                    <a:pt x="5090" y="18027"/>
                    <a:pt x="5683" y="18292"/>
                  </a:cubicBezTo>
                  <a:cubicBezTo>
                    <a:pt x="6277" y="18556"/>
                    <a:pt x="7108" y="18662"/>
                    <a:pt x="7760" y="18450"/>
                  </a:cubicBezTo>
                  <a:cubicBezTo>
                    <a:pt x="8413" y="18239"/>
                    <a:pt x="8888" y="17709"/>
                    <a:pt x="9125" y="16809"/>
                  </a:cubicBezTo>
                  <a:cubicBezTo>
                    <a:pt x="9363" y="15909"/>
                    <a:pt x="9363" y="14639"/>
                    <a:pt x="9363" y="13739"/>
                  </a:cubicBezTo>
                  <a:cubicBezTo>
                    <a:pt x="9363" y="12839"/>
                    <a:pt x="9363" y="12309"/>
                    <a:pt x="9659" y="12097"/>
                  </a:cubicBezTo>
                  <a:cubicBezTo>
                    <a:pt x="9956" y="11886"/>
                    <a:pt x="10549" y="11992"/>
                    <a:pt x="11439" y="12680"/>
                  </a:cubicBezTo>
                  <a:cubicBezTo>
                    <a:pt x="12330" y="13368"/>
                    <a:pt x="13516" y="14639"/>
                    <a:pt x="14228" y="15645"/>
                  </a:cubicBezTo>
                  <a:cubicBezTo>
                    <a:pt x="14941" y="16650"/>
                    <a:pt x="15178" y="17392"/>
                    <a:pt x="15237" y="18027"/>
                  </a:cubicBezTo>
                  <a:cubicBezTo>
                    <a:pt x="15297" y="18662"/>
                    <a:pt x="15178" y="19192"/>
                    <a:pt x="14763" y="19403"/>
                  </a:cubicBezTo>
                  <a:cubicBezTo>
                    <a:pt x="14347" y="19615"/>
                    <a:pt x="13635" y="19509"/>
                    <a:pt x="13220" y="19192"/>
                  </a:cubicBezTo>
                  <a:cubicBezTo>
                    <a:pt x="12804" y="18874"/>
                    <a:pt x="12686" y="18345"/>
                    <a:pt x="13338" y="16915"/>
                  </a:cubicBezTo>
                  <a:cubicBezTo>
                    <a:pt x="13991" y="15486"/>
                    <a:pt x="15415" y="13156"/>
                    <a:pt x="16899" y="11515"/>
                  </a:cubicBezTo>
                  <a:cubicBezTo>
                    <a:pt x="18382" y="9874"/>
                    <a:pt x="19925" y="8921"/>
                    <a:pt x="21468" y="7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488152" y="3864972"/>
              <a:ext cx="531695" cy="33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68" fill="norm" stroke="1" extrusionOk="0">
                  <a:moveTo>
                    <a:pt x="3531" y="0"/>
                  </a:moveTo>
                  <a:cubicBezTo>
                    <a:pt x="2845" y="3086"/>
                    <a:pt x="2160" y="6171"/>
                    <a:pt x="1731" y="9324"/>
                  </a:cubicBezTo>
                  <a:cubicBezTo>
                    <a:pt x="1302" y="12477"/>
                    <a:pt x="1131" y="15697"/>
                    <a:pt x="1045" y="17709"/>
                  </a:cubicBezTo>
                  <a:cubicBezTo>
                    <a:pt x="960" y="19722"/>
                    <a:pt x="960" y="20527"/>
                    <a:pt x="1174" y="20996"/>
                  </a:cubicBezTo>
                  <a:cubicBezTo>
                    <a:pt x="1388" y="21466"/>
                    <a:pt x="1817" y="21600"/>
                    <a:pt x="2160" y="21332"/>
                  </a:cubicBezTo>
                  <a:cubicBezTo>
                    <a:pt x="2502" y="21063"/>
                    <a:pt x="2760" y="20393"/>
                    <a:pt x="2845" y="19588"/>
                  </a:cubicBezTo>
                  <a:cubicBezTo>
                    <a:pt x="2931" y="18783"/>
                    <a:pt x="2845" y="17843"/>
                    <a:pt x="2631" y="17173"/>
                  </a:cubicBezTo>
                  <a:cubicBezTo>
                    <a:pt x="2417" y="16502"/>
                    <a:pt x="2074" y="16099"/>
                    <a:pt x="1688" y="15697"/>
                  </a:cubicBezTo>
                  <a:cubicBezTo>
                    <a:pt x="1302" y="15294"/>
                    <a:pt x="874" y="14892"/>
                    <a:pt x="531" y="14422"/>
                  </a:cubicBezTo>
                  <a:cubicBezTo>
                    <a:pt x="188" y="13953"/>
                    <a:pt x="-69" y="13416"/>
                    <a:pt x="17" y="13014"/>
                  </a:cubicBezTo>
                  <a:cubicBezTo>
                    <a:pt x="102" y="12611"/>
                    <a:pt x="531" y="12343"/>
                    <a:pt x="1174" y="12075"/>
                  </a:cubicBezTo>
                  <a:cubicBezTo>
                    <a:pt x="1817" y="11806"/>
                    <a:pt x="2674" y="11538"/>
                    <a:pt x="3402" y="11940"/>
                  </a:cubicBezTo>
                  <a:cubicBezTo>
                    <a:pt x="4131" y="12343"/>
                    <a:pt x="4731" y="13416"/>
                    <a:pt x="5160" y="14288"/>
                  </a:cubicBezTo>
                  <a:cubicBezTo>
                    <a:pt x="5588" y="15160"/>
                    <a:pt x="5845" y="15831"/>
                    <a:pt x="6060" y="16502"/>
                  </a:cubicBezTo>
                  <a:cubicBezTo>
                    <a:pt x="6274" y="17173"/>
                    <a:pt x="6445" y="17843"/>
                    <a:pt x="6402" y="18447"/>
                  </a:cubicBezTo>
                  <a:cubicBezTo>
                    <a:pt x="6360" y="19051"/>
                    <a:pt x="6102" y="19588"/>
                    <a:pt x="5931" y="19520"/>
                  </a:cubicBezTo>
                  <a:cubicBezTo>
                    <a:pt x="5760" y="19453"/>
                    <a:pt x="5674" y="18783"/>
                    <a:pt x="5931" y="17374"/>
                  </a:cubicBezTo>
                  <a:cubicBezTo>
                    <a:pt x="6188" y="15965"/>
                    <a:pt x="6788" y="13819"/>
                    <a:pt x="7260" y="12544"/>
                  </a:cubicBezTo>
                  <a:cubicBezTo>
                    <a:pt x="7731" y="11270"/>
                    <a:pt x="8074" y="10867"/>
                    <a:pt x="8588" y="10666"/>
                  </a:cubicBezTo>
                  <a:cubicBezTo>
                    <a:pt x="9102" y="10465"/>
                    <a:pt x="9788" y="10465"/>
                    <a:pt x="10131" y="10800"/>
                  </a:cubicBezTo>
                  <a:cubicBezTo>
                    <a:pt x="10474" y="11135"/>
                    <a:pt x="10474" y="11806"/>
                    <a:pt x="10431" y="12544"/>
                  </a:cubicBezTo>
                  <a:cubicBezTo>
                    <a:pt x="10388" y="13282"/>
                    <a:pt x="10302" y="14087"/>
                    <a:pt x="10260" y="14825"/>
                  </a:cubicBezTo>
                  <a:cubicBezTo>
                    <a:pt x="10217" y="15563"/>
                    <a:pt x="10217" y="16234"/>
                    <a:pt x="10431" y="16368"/>
                  </a:cubicBezTo>
                  <a:cubicBezTo>
                    <a:pt x="10645" y="16502"/>
                    <a:pt x="11074" y="16099"/>
                    <a:pt x="11502" y="15630"/>
                  </a:cubicBezTo>
                  <a:cubicBezTo>
                    <a:pt x="11931" y="15160"/>
                    <a:pt x="12360" y="14624"/>
                    <a:pt x="12702" y="14087"/>
                  </a:cubicBezTo>
                  <a:cubicBezTo>
                    <a:pt x="13045" y="13550"/>
                    <a:pt x="13302" y="13014"/>
                    <a:pt x="13302" y="13215"/>
                  </a:cubicBezTo>
                  <a:cubicBezTo>
                    <a:pt x="13302" y="13416"/>
                    <a:pt x="13045" y="14355"/>
                    <a:pt x="12917" y="15160"/>
                  </a:cubicBezTo>
                  <a:cubicBezTo>
                    <a:pt x="12788" y="15965"/>
                    <a:pt x="12788" y="16636"/>
                    <a:pt x="12960" y="17173"/>
                  </a:cubicBezTo>
                  <a:cubicBezTo>
                    <a:pt x="13131" y="17709"/>
                    <a:pt x="13474" y="18112"/>
                    <a:pt x="14074" y="17978"/>
                  </a:cubicBezTo>
                  <a:cubicBezTo>
                    <a:pt x="14674" y="17843"/>
                    <a:pt x="15531" y="17173"/>
                    <a:pt x="16174" y="16166"/>
                  </a:cubicBezTo>
                  <a:cubicBezTo>
                    <a:pt x="16817" y="15160"/>
                    <a:pt x="17245" y="13819"/>
                    <a:pt x="17460" y="12812"/>
                  </a:cubicBezTo>
                  <a:cubicBezTo>
                    <a:pt x="17674" y="11806"/>
                    <a:pt x="17674" y="11135"/>
                    <a:pt x="17460" y="10934"/>
                  </a:cubicBezTo>
                  <a:cubicBezTo>
                    <a:pt x="17245" y="10733"/>
                    <a:pt x="16817" y="11001"/>
                    <a:pt x="16474" y="11471"/>
                  </a:cubicBezTo>
                  <a:cubicBezTo>
                    <a:pt x="16131" y="11940"/>
                    <a:pt x="15874" y="12611"/>
                    <a:pt x="15745" y="13282"/>
                  </a:cubicBezTo>
                  <a:cubicBezTo>
                    <a:pt x="15617" y="13953"/>
                    <a:pt x="15617" y="14624"/>
                    <a:pt x="16174" y="15093"/>
                  </a:cubicBezTo>
                  <a:cubicBezTo>
                    <a:pt x="16731" y="15563"/>
                    <a:pt x="17845" y="15831"/>
                    <a:pt x="18831" y="15965"/>
                  </a:cubicBezTo>
                  <a:cubicBezTo>
                    <a:pt x="19817" y="16099"/>
                    <a:pt x="20674" y="16099"/>
                    <a:pt x="21531" y="16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578646" y="3896722"/>
              <a:ext cx="63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120"/>
                    <a:pt x="11520" y="10240"/>
                    <a:pt x="7920" y="13680"/>
                  </a:cubicBezTo>
                  <a:cubicBezTo>
                    <a:pt x="4320" y="17120"/>
                    <a:pt x="2160" y="18880"/>
                    <a:pt x="1080" y="19920"/>
                  </a:cubicBezTo>
                  <a:cubicBezTo>
                    <a:pt x="0" y="20960"/>
                    <a:pt x="0" y="21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8597696" y="3872116"/>
              <a:ext cx="222251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3497" y="15512"/>
                    <a:pt x="6994" y="9582"/>
                    <a:pt x="9874" y="5982"/>
                  </a:cubicBezTo>
                  <a:cubicBezTo>
                    <a:pt x="12754" y="2382"/>
                    <a:pt x="15017" y="1112"/>
                    <a:pt x="16663" y="476"/>
                  </a:cubicBezTo>
                  <a:cubicBezTo>
                    <a:pt x="18309" y="-159"/>
                    <a:pt x="19337" y="-159"/>
                    <a:pt x="20057" y="476"/>
                  </a:cubicBezTo>
                  <a:cubicBezTo>
                    <a:pt x="20777" y="1112"/>
                    <a:pt x="21189" y="2382"/>
                    <a:pt x="21600" y="3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584996" y="4036422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429"/>
                    <a:pt x="9450" y="9257"/>
                    <a:pt x="13050" y="5657"/>
                  </a:cubicBezTo>
                  <a:cubicBezTo>
                    <a:pt x="16650" y="2057"/>
                    <a:pt x="1912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699296" y="4144372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3600"/>
                    <a:pt x="4431" y="7200"/>
                    <a:pt x="8031" y="10800"/>
                  </a:cubicBezTo>
                  <a:cubicBezTo>
                    <a:pt x="11631" y="14400"/>
                    <a:pt x="1661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670631" y="4176122"/>
              <a:ext cx="123916" cy="11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09" fill="norm" stroke="1" extrusionOk="0">
                  <a:moveTo>
                    <a:pt x="21432" y="0"/>
                  </a:moveTo>
                  <a:cubicBezTo>
                    <a:pt x="17771" y="1117"/>
                    <a:pt x="14110" y="2234"/>
                    <a:pt x="10998" y="4283"/>
                  </a:cubicBezTo>
                  <a:cubicBezTo>
                    <a:pt x="7886" y="6331"/>
                    <a:pt x="5324" y="9310"/>
                    <a:pt x="3310" y="12476"/>
                  </a:cubicBezTo>
                  <a:cubicBezTo>
                    <a:pt x="1296" y="15641"/>
                    <a:pt x="-168" y="18993"/>
                    <a:pt x="15" y="20297"/>
                  </a:cubicBezTo>
                  <a:cubicBezTo>
                    <a:pt x="198" y="21600"/>
                    <a:pt x="2029" y="20855"/>
                    <a:pt x="385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922613" y="3895520"/>
              <a:ext cx="164034" cy="27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59" fill="norm" stroke="1" extrusionOk="0">
                  <a:moveTo>
                    <a:pt x="21460" y="1083"/>
                  </a:moveTo>
                  <a:cubicBezTo>
                    <a:pt x="20352" y="589"/>
                    <a:pt x="19245" y="94"/>
                    <a:pt x="17998" y="11"/>
                  </a:cubicBezTo>
                  <a:cubicBezTo>
                    <a:pt x="16752" y="-71"/>
                    <a:pt x="15368" y="259"/>
                    <a:pt x="12598" y="2402"/>
                  </a:cubicBezTo>
                  <a:cubicBezTo>
                    <a:pt x="9829" y="4546"/>
                    <a:pt x="5675" y="8503"/>
                    <a:pt x="3322" y="11389"/>
                  </a:cubicBezTo>
                  <a:cubicBezTo>
                    <a:pt x="968" y="14274"/>
                    <a:pt x="414" y="16088"/>
                    <a:pt x="137" y="17489"/>
                  </a:cubicBezTo>
                  <a:cubicBezTo>
                    <a:pt x="-140" y="18891"/>
                    <a:pt x="-140" y="19880"/>
                    <a:pt x="1522" y="20540"/>
                  </a:cubicBezTo>
                  <a:cubicBezTo>
                    <a:pt x="3183" y="21199"/>
                    <a:pt x="6506" y="21529"/>
                    <a:pt x="8860" y="21447"/>
                  </a:cubicBezTo>
                  <a:cubicBezTo>
                    <a:pt x="11214" y="21364"/>
                    <a:pt x="12598" y="20869"/>
                    <a:pt x="13983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002520" y="3985622"/>
              <a:ext cx="17302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21273" y="0"/>
                  </a:moveTo>
                  <a:cubicBezTo>
                    <a:pt x="17369" y="5067"/>
                    <a:pt x="13466" y="10133"/>
                    <a:pt x="10863" y="13067"/>
                  </a:cubicBezTo>
                  <a:cubicBezTo>
                    <a:pt x="8261" y="16000"/>
                    <a:pt x="6960" y="16800"/>
                    <a:pt x="5398" y="17333"/>
                  </a:cubicBezTo>
                  <a:cubicBezTo>
                    <a:pt x="3837" y="17867"/>
                    <a:pt x="2015" y="18133"/>
                    <a:pt x="974" y="17600"/>
                  </a:cubicBezTo>
                  <a:cubicBezTo>
                    <a:pt x="-67" y="17067"/>
                    <a:pt x="-327" y="15733"/>
                    <a:pt x="454" y="14133"/>
                  </a:cubicBezTo>
                  <a:cubicBezTo>
                    <a:pt x="1234" y="12533"/>
                    <a:pt x="3056" y="10667"/>
                    <a:pt x="4878" y="9733"/>
                  </a:cubicBezTo>
                  <a:cubicBezTo>
                    <a:pt x="6700" y="8800"/>
                    <a:pt x="8521" y="8800"/>
                    <a:pt x="10993" y="10933"/>
                  </a:cubicBezTo>
                  <a:cubicBezTo>
                    <a:pt x="13466" y="13067"/>
                    <a:pt x="16589" y="17333"/>
                    <a:pt x="197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162846" y="3941172"/>
              <a:ext cx="1286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20903" y="0"/>
                  </a:moveTo>
                  <a:cubicBezTo>
                    <a:pt x="21252" y="3312"/>
                    <a:pt x="21600" y="6624"/>
                    <a:pt x="19510" y="9936"/>
                  </a:cubicBezTo>
                  <a:cubicBezTo>
                    <a:pt x="17419" y="13248"/>
                    <a:pt x="12890" y="16560"/>
                    <a:pt x="9232" y="18504"/>
                  </a:cubicBezTo>
                  <a:cubicBezTo>
                    <a:pt x="5574" y="20448"/>
                    <a:pt x="2787" y="210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23696" y="5814422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71"/>
                    <a:pt x="10800" y="7341"/>
                    <a:pt x="7200" y="10941"/>
                  </a:cubicBezTo>
                  <a:cubicBezTo>
                    <a:pt x="3600" y="14541"/>
                    <a:pt x="1800" y="18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45896" y="6157322"/>
              <a:ext cx="406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38" y="19800"/>
                    <a:pt x="7875" y="18000"/>
                    <a:pt x="11475" y="14400"/>
                  </a:cubicBezTo>
                  <a:cubicBezTo>
                    <a:pt x="15075" y="10800"/>
                    <a:pt x="18337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34796" y="6287361"/>
              <a:ext cx="186146" cy="25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48" fill="norm" stroke="1" extrusionOk="0">
                  <a:moveTo>
                    <a:pt x="0" y="5016"/>
                  </a:moveTo>
                  <a:cubicBezTo>
                    <a:pt x="243" y="7826"/>
                    <a:pt x="485" y="10636"/>
                    <a:pt x="607" y="13007"/>
                  </a:cubicBezTo>
                  <a:cubicBezTo>
                    <a:pt x="728" y="15377"/>
                    <a:pt x="728" y="17309"/>
                    <a:pt x="607" y="18714"/>
                  </a:cubicBezTo>
                  <a:cubicBezTo>
                    <a:pt x="485" y="20119"/>
                    <a:pt x="243" y="20997"/>
                    <a:pt x="121" y="20909"/>
                  </a:cubicBezTo>
                  <a:cubicBezTo>
                    <a:pt x="0" y="20821"/>
                    <a:pt x="0" y="19768"/>
                    <a:pt x="849" y="17133"/>
                  </a:cubicBezTo>
                  <a:cubicBezTo>
                    <a:pt x="1699" y="14499"/>
                    <a:pt x="3398" y="10285"/>
                    <a:pt x="5461" y="7124"/>
                  </a:cubicBezTo>
                  <a:cubicBezTo>
                    <a:pt x="7524" y="3963"/>
                    <a:pt x="9951" y="1855"/>
                    <a:pt x="11771" y="802"/>
                  </a:cubicBezTo>
                  <a:cubicBezTo>
                    <a:pt x="13591" y="-252"/>
                    <a:pt x="14804" y="-252"/>
                    <a:pt x="16382" y="714"/>
                  </a:cubicBezTo>
                  <a:cubicBezTo>
                    <a:pt x="17960" y="1680"/>
                    <a:pt x="19901" y="3611"/>
                    <a:pt x="20751" y="7211"/>
                  </a:cubicBezTo>
                  <a:cubicBezTo>
                    <a:pt x="21600" y="10811"/>
                    <a:pt x="21357" y="16080"/>
                    <a:pt x="21115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075295" y="5922372"/>
              <a:ext cx="251652" cy="33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3" fill="norm" stroke="1" extrusionOk="0">
                  <a:moveTo>
                    <a:pt x="20860" y="0"/>
                  </a:moveTo>
                  <a:cubicBezTo>
                    <a:pt x="17260" y="2147"/>
                    <a:pt x="13660" y="4293"/>
                    <a:pt x="11320" y="5568"/>
                  </a:cubicBezTo>
                  <a:cubicBezTo>
                    <a:pt x="8980" y="6842"/>
                    <a:pt x="7900" y="7245"/>
                    <a:pt x="6820" y="7781"/>
                  </a:cubicBezTo>
                  <a:cubicBezTo>
                    <a:pt x="5740" y="8318"/>
                    <a:pt x="4660" y="8989"/>
                    <a:pt x="4210" y="9660"/>
                  </a:cubicBezTo>
                  <a:cubicBezTo>
                    <a:pt x="3760" y="10330"/>
                    <a:pt x="3940" y="11001"/>
                    <a:pt x="4570" y="11337"/>
                  </a:cubicBezTo>
                  <a:cubicBezTo>
                    <a:pt x="5200" y="11672"/>
                    <a:pt x="6280" y="11672"/>
                    <a:pt x="7810" y="11605"/>
                  </a:cubicBezTo>
                  <a:cubicBezTo>
                    <a:pt x="9340" y="11538"/>
                    <a:pt x="11320" y="11404"/>
                    <a:pt x="12940" y="11337"/>
                  </a:cubicBezTo>
                  <a:cubicBezTo>
                    <a:pt x="14560" y="11270"/>
                    <a:pt x="15820" y="11270"/>
                    <a:pt x="16090" y="11605"/>
                  </a:cubicBezTo>
                  <a:cubicBezTo>
                    <a:pt x="16360" y="11940"/>
                    <a:pt x="15640" y="12611"/>
                    <a:pt x="13480" y="13684"/>
                  </a:cubicBezTo>
                  <a:cubicBezTo>
                    <a:pt x="11320" y="14758"/>
                    <a:pt x="7720" y="16234"/>
                    <a:pt x="5380" y="17307"/>
                  </a:cubicBezTo>
                  <a:cubicBezTo>
                    <a:pt x="3040" y="18380"/>
                    <a:pt x="1960" y="19051"/>
                    <a:pt x="1150" y="19655"/>
                  </a:cubicBezTo>
                  <a:cubicBezTo>
                    <a:pt x="340" y="20258"/>
                    <a:pt x="-200" y="20795"/>
                    <a:pt x="70" y="21130"/>
                  </a:cubicBezTo>
                  <a:cubicBezTo>
                    <a:pt x="340" y="21466"/>
                    <a:pt x="1420" y="21600"/>
                    <a:pt x="4480" y="21399"/>
                  </a:cubicBezTo>
                  <a:cubicBezTo>
                    <a:pt x="7540" y="21198"/>
                    <a:pt x="12580" y="20661"/>
                    <a:pt x="15730" y="20191"/>
                  </a:cubicBezTo>
                  <a:cubicBezTo>
                    <a:pt x="18880" y="19722"/>
                    <a:pt x="20140" y="19319"/>
                    <a:pt x="21400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539838" y="5890622"/>
              <a:ext cx="14270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21106" y="0"/>
                  </a:moveTo>
                  <a:cubicBezTo>
                    <a:pt x="16723" y="1630"/>
                    <a:pt x="12341" y="3260"/>
                    <a:pt x="8741" y="6045"/>
                  </a:cubicBezTo>
                  <a:cubicBezTo>
                    <a:pt x="5141" y="8830"/>
                    <a:pt x="2323" y="12770"/>
                    <a:pt x="915" y="15215"/>
                  </a:cubicBezTo>
                  <a:cubicBezTo>
                    <a:pt x="-494" y="17660"/>
                    <a:pt x="-494" y="18611"/>
                    <a:pt x="2480" y="19426"/>
                  </a:cubicBezTo>
                  <a:cubicBezTo>
                    <a:pt x="5454" y="20242"/>
                    <a:pt x="11402" y="20921"/>
                    <a:pt x="173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733346" y="5935072"/>
              <a:ext cx="184151" cy="24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2731" y="2380"/>
                    <a:pt x="5462" y="4759"/>
                    <a:pt x="8690" y="7963"/>
                  </a:cubicBezTo>
                  <a:cubicBezTo>
                    <a:pt x="11917" y="11166"/>
                    <a:pt x="15641" y="15193"/>
                    <a:pt x="17752" y="17756"/>
                  </a:cubicBezTo>
                  <a:cubicBezTo>
                    <a:pt x="19862" y="20319"/>
                    <a:pt x="20359" y="21417"/>
                    <a:pt x="20731" y="21508"/>
                  </a:cubicBezTo>
                  <a:cubicBezTo>
                    <a:pt x="21103" y="21600"/>
                    <a:pt x="21352" y="20685"/>
                    <a:pt x="2160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696650" y="5890622"/>
              <a:ext cx="25259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9339" y="916"/>
                    <a:pt x="17376" y="1833"/>
                    <a:pt x="15055" y="3796"/>
                  </a:cubicBezTo>
                  <a:cubicBezTo>
                    <a:pt x="12734" y="5760"/>
                    <a:pt x="10057" y="8771"/>
                    <a:pt x="7558" y="11520"/>
                  </a:cubicBezTo>
                  <a:cubicBezTo>
                    <a:pt x="5058" y="14269"/>
                    <a:pt x="2738" y="16756"/>
                    <a:pt x="1399" y="18327"/>
                  </a:cubicBezTo>
                  <a:cubicBezTo>
                    <a:pt x="60" y="19898"/>
                    <a:pt x="-297" y="20553"/>
                    <a:pt x="239" y="20945"/>
                  </a:cubicBezTo>
                  <a:cubicBezTo>
                    <a:pt x="774" y="21338"/>
                    <a:pt x="2202" y="21469"/>
                    <a:pt x="36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973423" y="6131922"/>
              <a:ext cx="1392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978793" y="6012216"/>
              <a:ext cx="39361" cy="5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3" h="20242" fill="norm" stroke="1" extrusionOk="0">
                  <a:moveTo>
                    <a:pt x="17324" y="7107"/>
                  </a:moveTo>
                  <a:cubicBezTo>
                    <a:pt x="11924" y="7107"/>
                    <a:pt x="6524" y="7107"/>
                    <a:pt x="3284" y="9184"/>
                  </a:cubicBezTo>
                  <a:cubicBezTo>
                    <a:pt x="44" y="11261"/>
                    <a:pt x="-1036" y="15415"/>
                    <a:pt x="1124" y="17907"/>
                  </a:cubicBezTo>
                  <a:cubicBezTo>
                    <a:pt x="3284" y="20399"/>
                    <a:pt x="8684" y="21230"/>
                    <a:pt x="13004" y="18738"/>
                  </a:cubicBezTo>
                  <a:cubicBezTo>
                    <a:pt x="17324" y="16245"/>
                    <a:pt x="20564" y="10430"/>
                    <a:pt x="20024" y="6276"/>
                  </a:cubicBezTo>
                  <a:cubicBezTo>
                    <a:pt x="19484" y="2122"/>
                    <a:pt x="15164" y="-370"/>
                    <a:pt x="11384" y="45"/>
                  </a:cubicBezTo>
                  <a:cubicBezTo>
                    <a:pt x="7604" y="461"/>
                    <a:pt x="4364" y="3784"/>
                    <a:pt x="3284" y="6692"/>
                  </a:cubicBezTo>
                  <a:cubicBezTo>
                    <a:pt x="2204" y="9599"/>
                    <a:pt x="3284" y="12092"/>
                    <a:pt x="4364" y="14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209596" y="6062072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527096" y="5914800"/>
              <a:ext cx="247651" cy="26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100"/>
                  </a:moveTo>
                  <a:cubicBezTo>
                    <a:pt x="1108" y="-73"/>
                    <a:pt x="2215" y="-246"/>
                    <a:pt x="4523" y="1655"/>
                  </a:cubicBezTo>
                  <a:cubicBezTo>
                    <a:pt x="6831" y="3556"/>
                    <a:pt x="10338" y="7530"/>
                    <a:pt x="13385" y="11159"/>
                  </a:cubicBezTo>
                  <a:cubicBezTo>
                    <a:pt x="16431" y="14788"/>
                    <a:pt x="19015" y="18071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571546" y="5916022"/>
              <a:ext cx="184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016"/>
                    <a:pt x="15641" y="4032"/>
                    <a:pt x="12166" y="7200"/>
                  </a:cubicBezTo>
                  <a:cubicBezTo>
                    <a:pt x="8690" y="10368"/>
                    <a:pt x="4717" y="14688"/>
                    <a:pt x="2607" y="17280"/>
                  </a:cubicBezTo>
                  <a:cubicBezTo>
                    <a:pt x="497" y="19872"/>
                    <a:pt x="248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779883" y="6104172"/>
              <a:ext cx="131174" cy="14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17" fill="norm" stroke="1" extrusionOk="0">
                  <a:moveTo>
                    <a:pt x="1206" y="7023"/>
                  </a:moveTo>
                  <a:cubicBezTo>
                    <a:pt x="1543" y="8611"/>
                    <a:pt x="1881" y="10199"/>
                    <a:pt x="1543" y="11946"/>
                  </a:cubicBezTo>
                  <a:cubicBezTo>
                    <a:pt x="1206" y="13693"/>
                    <a:pt x="193" y="15599"/>
                    <a:pt x="25" y="15599"/>
                  </a:cubicBezTo>
                  <a:cubicBezTo>
                    <a:pt x="-144" y="15599"/>
                    <a:pt x="531" y="13693"/>
                    <a:pt x="2725" y="10835"/>
                  </a:cubicBezTo>
                  <a:cubicBezTo>
                    <a:pt x="4919" y="7976"/>
                    <a:pt x="8631" y="4164"/>
                    <a:pt x="11669" y="2099"/>
                  </a:cubicBezTo>
                  <a:cubicBezTo>
                    <a:pt x="14706" y="35"/>
                    <a:pt x="17069" y="-283"/>
                    <a:pt x="18756" y="193"/>
                  </a:cubicBezTo>
                  <a:cubicBezTo>
                    <a:pt x="20444" y="670"/>
                    <a:pt x="21456" y="1941"/>
                    <a:pt x="20612" y="5593"/>
                  </a:cubicBezTo>
                  <a:cubicBezTo>
                    <a:pt x="19769" y="9246"/>
                    <a:pt x="17069" y="15282"/>
                    <a:pt x="14369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533446" y="5865222"/>
              <a:ext cx="266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958896" y="5865222"/>
              <a:ext cx="13657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0" y="0"/>
                  </a:moveTo>
                  <a:cubicBezTo>
                    <a:pt x="1994" y="0"/>
                    <a:pt x="3988" y="0"/>
                    <a:pt x="6646" y="806"/>
                  </a:cubicBezTo>
                  <a:cubicBezTo>
                    <a:pt x="9305" y="1612"/>
                    <a:pt x="12628" y="3224"/>
                    <a:pt x="15618" y="5588"/>
                  </a:cubicBezTo>
                  <a:cubicBezTo>
                    <a:pt x="18609" y="7952"/>
                    <a:pt x="21268" y="11069"/>
                    <a:pt x="21434" y="13540"/>
                  </a:cubicBezTo>
                  <a:cubicBezTo>
                    <a:pt x="21600" y="16012"/>
                    <a:pt x="19274" y="17839"/>
                    <a:pt x="15452" y="19075"/>
                  </a:cubicBezTo>
                  <a:cubicBezTo>
                    <a:pt x="11631" y="20310"/>
                    <a:pt x="6314" y="20955"/>
                    <a:pt x="9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104946" y="5706472"/>
              <a:ext cx="158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152" y="939"/>
                    <a:pt x="2304" y="0"/>
                    <a:pt x="4464" y="0"/>
                  </a:cubicBezTo>
                  <a:cubicBezTo>
                    <a:pt x="6624" y="0"/>
                    <a:pt x="9792" y="939"/>
                    <a:pt x="11664" y="2191"/>
                  </a:cubicBezTo>
                  <a:cubicBezTo>
                    <a:pt x="13536" y="3443"/>
                    <a:pt x="14112" y="5009"/>
                    <a:pt x="13392" y="6887"/>
                  </a:cubicBezTo>
                  <a:cubicBezTo>
                    <a:pt x="12672" y="8765"/>
                    <a:pt x="10656" y="10957"/>
                    <a:pt x="8640" y="12991"/>
                  </a:cubicBezTo>
                  <a:cubicBezTo>
                    <a:pt x="6624" y="15026"/>
                    <a:pt x="4608" y="16904"/>
                    <a:pt x="4320" y="18000"/>
                  </a:cubicBezTo>
                  <a:cubicBezTo>
                    <a:pt x="4032" y="19096"/>
                    <a:pt x="5472" y="19409"/>
                    <a:pt x="8640" y="19878"/>
                  </a:cubicBezTo>
                  <a:cubicBezTo>
                    <a:pt x="11808" y="20348"/>
                    <a:pt x="16704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26796" y="7211422"/>
              <a:ext cx="171451" cy="210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0"/>
                  </a:moveTo>
                  <a:cubicBezTo>
                    <a:pt x="0" y="5988"/>
                    <a:pt x="0" y="11976"/>
                    <a:pt x="133" y="15505"/>
                  </a:cubicBezTo>
                  <a:cubicBezTo>
                    <a:pt x="267" y="19034"/>
                    <a:pt x="533" y="20103"/>
                    <a:pt x="1333" y="20745"/>
                  </a:cubicBezTo>
                  <a:cubicBezTo>
                    <a:pt x="2133" y="21386"/>
                    <a:pt x="3467" y="21600"/>
                    <a:pt x="5333" y="20638"/>
                  </a:cubicBezTo>
                  <a:cubicBezTo>
                    <a:pt x="7200" y="19675"/>
                    <a:pt x="9600" y="17537"/>
                    <a:pt x="11333" y="14650"/>
                  </a:cubicBezTo>
                  <a:cubicBezTo>
                    <a:pt x="13067" y="11762"/>
                    <a:pt x="14133" y="8127"/>
                    <a:pt x="14667" y="5774"/>
                  </a:cubicBezTo>
                  <a:cubicBezTo>
                    <a:pt x="15200" y="3422"/>
                    <a:pt x="15200" y="2352"/>
                    <a:pt x="15067" y="2352"/>
                  </a:cubicBezTo>
                  <a:cubicBezTo>
                    <a:pt x="14933" y="2352"/>
                    <a:pt x="14667" y="3422"/>
                    <a:pt x="14533" y="5560"/>
                  </a:cubicBezTo>
                  <a:cubicBezTo>
                    <a:pt x="14400" y="7699"/>
                    <a:pt x="14400" y="10907"/>
                    <a:pt x="14933" y="13366"/>
                  </a:cubicBezTo>
                  <a:cubicBezTo>
                    <a:pt x="15467" y="15826"/>
                    <a:pt x="16533" y="17537"/>
                    <a:pt x="17733" y="17750"/>
                  </a:cubicBezTo>
                  <a:cubicBezTo>
                    <a:pt x="18933" y="17964"/>
                    <a:pt x="20267" y="16681"/>
                    <a:pt x="21600" y="15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23646" y="7230610"/>
              <a:ext cx="116978" cy="19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47" fill="norm" stroke="1" extrusionOk="0">
                  <a:moveTo>
                    <a:pt x="0" y="2833"/>
                  </a:moveTo>
                  <a:cubicBezTo>
                    <a:pt x="386" y="7105"/>
                    <a:pt x="771" y="11378"/>
                    <a:pt x="964" y="14463"/>
                  </a:cubicBezTo>
                  <a:cubicBezTo>
                    <a:pt x="1157" y="17549"/>
                    <a:pt x="1157" y="19448"/>
                    <a:pt x="1350" y="19685"/>
                  </a:cubicBezTo>
                  <a:cubicBezTo>
                    <a:pt x="1543" y="19923"/>
                    <a:pt x="1929" y="18499"/>
                    <a:pt x="3086" y="15413"/>
                  </a:cubicBezTo>
                  <a:cubicBezTo>
                    <a:pt x="4243" y="12327"/>
                    <a:pt x="6171" y="7580"/>
                    <a:pt x="7714" y="4613"/>
                  </a:cubicBezTo>
                  <a:cubicBezTo>
                    <a:pt x="9257" y="1646"/>
                    <a:pt x="10414" y="459"/>
                    <a:pt x="11957" y="103"/>
                  </a:cubicBezTo>
                  <a:cubicBezTo>
                    <a:pt x="13500" y="-253"/>
                    <a:pt x="15429" y="222"/>
                    <a:pt x="17164" y="2951"/>
                  </a:cubicBezTo>
                  <a:cubicBezTo>
                    <a:pt x="18900" y="5681"/>
                    <a:pt x="20443" y="10666"/>
                    <a:pt x="21021" y="14107"/>
                  </a:cubicBezTo>
                  <a:cubicBezTo>
                    <a:pt x="21600" y="17549"/>
                    <a:pt x="21214" y="19448"/>
                    <a:pt x="20829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85400" y="7254327"/>
              <a:ext cx="92247" cy="14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197" fill="norm" stroke="1" extrusionOk="0">
                  <a:moveTo>
                    <a:pt x="20919" y="232"/>
                  </a:moveTo>
                  <a:cubicBezTo>
                    <a:pt x="18519" y="-85"/>
                    <a:pt x="16119" y="-403"/>
                    <a:pt x="12519" y="1662"/>
                  </a:cubicBezTo>
                  <a:cubicBezTo>
                    <a:pt x="8919" y="3726"/>
                    <a:pt x="4119" y="8173"/>
                    <a:pt x="1719" y="11668"/>
                  </a:cubicBezTo>
                  <a:cubicBezTo>
                    <a:pt x="-681" y="15162"/>
                    <a:pt x="-681" y="17703"/>
                    <a:pt x="2439" y="19132"/>
                  </a:cubicBezTo>
                  <a:cubicBezTo>
                    <a:pt x="5559" y="20562"/>
                    <a:pt x="11799" y="20879"/>
                    <a:pt x="18039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612327" y="7262928"/>
              <a:ext cx="73270" cy="14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877" fill="norm" stroke="1" extrusionOk="0">
                  <a:moveTo>
                    <a:pt x="21363" y="811"/>
                  </a:moveTo>
                  <a:cubicBezTo>
                    <a:pt x="18277" y="202"/>
                    <a:pt x="15192" y="-406"/>
                    <a:pt x="12106" y="355"/>
                  </a:cubicBezTo>
                  <a:cubicBezTo>
                    <a:pt x="9020" y="1115"/>
                    <a:pt x="5934" y="3245"/>
                    <a:pt x="3774" y="6287"/>
                  </a:cubicBezTo>
                  <a:cubicBezTo>
                    <a:pt x="1614" y="9329"/>
                    <a:pt x="380" y="13284"/>
                    <a:pt x="72" y="16022"/>
                  </a:cubicBezTo>
                  <a:cubicBezTo>
                    <a:pt x="-237" y="18760"/>
                    <a:pt x="380" y="20281"/>
                    <a:pt x="3466" y="20738"/>
                  </a:cubicBezTo>
                  <a:cubicBezTo>
                    <a:pt x="6552" y="21194"/>
                    <a:pt x="12106" y="20586"/>
                    <a:pt x="15500" y="18000"/>
                  </a:cubicBezTo>
                  <a:cubicBezTo>
                    <a:pt x="18894" y="15414"/>
                    <a:pt x="20129" y="10850"/>
                    <a:pt x="19820" y="7960"/>
                  </a:cubicBezTo>
                  <a:cubicBezTo>
                    <a:pt x="19512" y="5070"/>
                    <a:pt x="17660" y="3853"/>
                    <a:pt x="15809" y="2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23696" y="7243172"/>
              <a:ext cx="107951" cy="15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988" y="1989"/>
                  </a:cubicBezTo>
                  <a:cubicBezTo>
                    <a:pt x="9741" y="3979"/>
                    <a:pt x="13129" y="7958"/>
                    <a:pt x="14824" y="11368"/>
                  </a:cubicBezTo>
                  <a:cubicBezTo>
                    <a:pt x="16518" y="14779"/>
                    <a:pt x="16518" y="17621"/>
                    <a:pt x="15459" y="19326"/>
                  </a:cubicBezTo>
                  <a:cubicBezTo>
                    <a:pt x="14400" y="21032"/>
                    <a:pt x="12282" y="21600"/>
                    <a:pt x="10588" y="21032"/>
                  </a:cubicBezTo>
                  <a:cubicBezTo>
                    <a:pt x="8894" y="20463"/>
                    <a:pt x="7624" y="18758"/>
                    <a:pt x="6776" y="16200"/>
                  </a:cubicBezTo>
                  <a:cubicBezTo>
                    <a:pt x="5929" y="13642"/>
                    <a:pt x="5506" y="10232"/>
                    <a:pt x="8047" y="7532"/>
                  </a:cubicBezTo>
                  <a:cubicBezTo>
                    <a:pt x="10588" y="4832"/>
                    <a:pt x="16094" y="2842"/>
                    <a:pt x="21600" y="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882446" y="7243172"/>
              <a:ext cx="95251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2400" y="332"/>
                    <a:pt x="4800" y="665"/>
                    <a:pt x="7200" y="2825"/>
                  </a:cubicBezTo>
                  <a:cubicBezTo>
                    <a:pt x="9600" y="4985"/>
                    <a:pt x="12000" y="8972"/>
                    <a:pt x="13200" y="11963"/>
                  </a:cubicBezTo>
                  <a:cubicBezTo>
                    <a:pt x="14400" y="14954"/>
                    <a:pt x="14400" y="16948"/>
                    <a:pt x="13680" y="18609"/>
                  </a:cubicBezTo>
                  <a:cubicBezTo>
                    <a:pt x="12960" y="20271"/>
                    <a:pt x="11520" y="21600"/>
                    <a:pt x="10560" y="21434"/>
                  </a:cubicBezTo>
                  <a:cubicBezTo>
                    <a:pt x="9600" y="21268"/>
                    <a:pt x="9120" y="19606"/>
                    <a:pt x="9840" y="16283"/>
                  </a:cubicBezTo>
                  <a:cubicBezTo>
                    <a:pt x="10560" y="12960"/>
                    <a:pt x="12480" y="7975"/>
                    <a:pt x="14640" y="4985"/>
                  </a:cubicBezTo>
                  <a:cubicBezTo>
                    <a:pt x="16800" y="1994"/>
                    <a:pt x="19200" y="9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02567" y="7228742"/>
              <a:ext cx="114830" cy="14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54" fill="norm" stroke="1" extrusionOk="0">
                  <a:moveTo>
                    <a:pt x="2454" y="7658"/>
                  </a:moveTo>
                  <a:cubicBezTo>
                    <a:pt x="4418" y="7658"/>
                    <a:pt x="6381" y="7658"/>
                    <a:pt x="8149" y="7195"/>
                  </a:cubicBezTo>
                  <a:cubicBezTo>
                    <a:pt x="9916" y="6732"/>
                    <a:pt x="11487" y="5806"/>
                    <a:pt x="12861" y="4418"/>
                  </a:cubicBezTo>
                  <a:cubicBezTo>
                    <a:pt x="14236" y="3029"/>
                    <a:pt x="15414" y="1178"/>
                    <a:pt x="15021" y="406"/>
                  </a:cubicBezTo>
                  <a:cubicBezTo>
                    <a:pt x="14629" y="-365"/>
                    <a:pt x="12665" y="-56"/>
                    <a:pt x="10112" y="1486"/>
                  </a:cubicBezTo>
                  <a:cubicBezTo>
                    <a:pt x="7560" y="3029"/>
                    <a:pt x="4418" y="5806"/>
                    <a:pt x="2454" y="8892"/>
                  </a:cubicBezTo>
                  <a:cubicBezTo>
                    <a:pt x="490" y="11978"/>
                    <a:pt x="-295" y="15372"/>
                    <a:pt x="98" y="17532"/>
                  </a:cubicBezTo>
                  <a:cubicBezTo>
                    <a:pt x="490" y="19692"/>
                    <a:pt x="2061" y="20618"/>
                    <a:pt x="5792" y="20926"/>
                  </a:cubicBezTo>
                  <a:cubicBezTo>
                    <a:pt x="9523" y="21235"/>
                    <a:pt x="15414" y="20926"/>
                    <a:pt x="21305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135387" y="7241761"/>
              <a:ext cx="128060" cy="14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805" fill="norm" stroke="1" extrusionOk="0">
                  <a:moveTo>
                    <a:pt x="15851" y="209"/>
                  </a:moveTo>
                  <a:cubicBezTo>
                    <a:pt x="14109" y="-104"/>
                    <a:pt x="12367" y="-417"/>
                    <a:pt x="9580" y="2087"/>
                  </a:cubicBezTo>
                  <a:cubicBezTo>
                    <a:pt x="6793" y="4592"/>
                    <a:pt x="2961" y="9913"/>
                    <a:pt x="1219" y="13357"/>
                  </a:cubicBezTo>
                  <a:cubicBezTo>
                    <a:pt x="-523" y="16800"/>
                    <a:pt x="-175" y="18366"/>
                    <a:pt x="871" y="19461"/>
                  </a:cubicBezTo>
                  <a:cubicBezTo>
                    <a:pt x="1916" y="20557"/>
                    <a:pt x="3658" y="21183"/>
                    <a:pt x="7142" y="20557"/>
                  </a:cubicBezTo>
                  <a:cubicBezTo>
                    <a:pt x="10625" y="19931"/>
                    <a:pt x="15851" y="18053"/>
                    <a:pt x="21077" y="16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285991" y="7065372"/>
              <a:ext cx="79056" cy="30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82" fill="norm" stroke="1" extrusionOk="0">
                  <a:moveTo>
                    <a:pt x="16114" y="0"/>
                  </a:moveTo>
                  <a:cubicBezTo>
                    <a:pt x="10998" y="3527"/>
                    <a:pt x="5883" y="7053"/>
                    <a:pt x="3041" y="10359"/>
                  </a:cubicBezTo>
                  <a:cubicBezTo>
                    <a:pt x="198" y="13665"/>
                    <a:pt x="-370" y="16751"/>
                    <a:pt x="198" y="18661"/>
                  </a:cubicBezTo>
                  <a:cubicBezTo>
                    <a:pt x="767" y="20571"/>
                    <a:pt x="2472" y="21306"/>
                    <a:pt x="6167" y="21453"/>
                  </a:cubicBezTo>
                  <a:cubicBezTo>
                    <a:pt x="9862" y="21600"/>
                    <a:pt x="15546" y="21159"/>
                    <a:pt x="21230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257096" y="7243172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386432" y="7222043"/>
              <a:ext cx="99265" cy="14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290" fill="norm" stroke="1" extrusionOk="0">
                  <a:moveTo>
                    <a:pt x="3481" y="8513"/>
                  </a:moveTo>
                  <a:cubicBezTo>
                    <a:pt x="7449" y="6991"/>
                    <a:pt x="11416" y="5470"/>
                    <a:pt x="13840" y="3949"/>
                  </a:cubicBezTo>
                  <a:cubicBezTo>
                    <a:pt x="16265" y="2428"/>
                    <a:pt x="17146" y="907"/>
                    <a:pt x="16485" y="298"/>
                  </a:cubicBezTo>
                  <a:cubicBezTo>
                    <a:pt x="15824" y="-310"/>
                    <a:pt x="13620" y="-6"/>
                    <a:pt x="10755" y="1363"/>
                  </a:cubicBezTo>
                  <a:cubicBezTo>
                    <a:pt x="7889" y="2732"/>
                    <a:pt x="4363" y="5166"/>
                    <a:pt x="2159" y="8208"/>
                  </a:cubicBezTo>
                  <a:cubicBezTo>
                    <a:pt x="-45" y="11251"/>
                    <a:pt x="-927" y="14901"/>
                    <a:pt x="1277" y="17183"/>
                  </a:cubicBezTo>
                  <a:cubicBezTo>
                    <a:pt x="3481" y="19465"/>
                    <a:pt x="8771" y="20377"/>
                    <a:pt x="12518" y="20834"/>
                  </a:cubicBezTo>
                  <a:cubicBezTo>
                    <a:pt x="16265" y="21290"/>
                    <a:pt x="18469" y="21290"/>
                    <a:pt x="20673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494417" y="6998611"/>
              <a:ext cx="225817" cy="38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50" fill="norm" stroke="1" extrusionOk="0">
                  <a:moveTo>
                    <a:pt x="13329" y="13840"/>
                  </a:moveTo>
                  <a:cubicBezTo>
                    <a:pt x="10777" y="14074"/>
                    <a:pt x="8224" y="14307"/>
                    <a:pt x="5868" y="15358"/>
                  </a:cubicBezTo>
                  <a:cubicBezTo>
                    <a:pt x="3511" y="16409"/>
                    <a:pt x="1351" y="18277"/>
                    <a:pt x="468" y="19503"/>
                  </a:cubicBezTo>
                  <a:cubicBezTo>
                    <a:pt x="-416" y="20729"/>
                    <a:pt x="-23" y="21312"/>
                    <a:pt x="1449" y="21429"/>
                  </a:cubicBezTo>
                  <a:cubicBezTo>
                    <a:pt x="2922" y="21546"/>
                    <a:pt x="5475" y="21196"/>
                    <a:pt x="8420" y="19503"/>
                  </a:cubicBezTo>
                  <a:cubicBezTo>
                    <a:pt x="11366" y="17810"/>
                    <a:pt x="14704" y="14774"/>
                    <a:pt x="16962" y="11505"/>
                  </a:cubicBezTo>
                  <a:cubicBezTo>
                    <a:pt x="19220" y="8236"/>
                    <a:pt x="20399" y="4733"/>
                    <a:pt x="20791" y="2690"/>
                  </a:cubicBezTo>
                  <a:cubicBezTo>
                    <a:pt x="21184" y="647"/>
                    <a:pt x="20791" y="63"/>
                    <a:pt x="20202" y="4"/>
                  </a:cubicBezTo>
                  <a:cubicBezTo>
                    <a:pt x="19613" y="-54"/>
                    <a:pt x="18828" y="413"/>
                    <a:pt x="17846" y="2164"/>
                  </a:cubicBezTo>
                  <a:cubicBezTo>
                    <a:pt x="16864" y="3916"/>
                    <a:pt x="15686" y="6951"/>
                    <a:pt x="15686" y="9812"/>
                  </a:cubicBezTo>
                  <a:cubicBezTo>
                    <a:pt x="15686" y="12672"/>
                    <a:pt x="16864" y="15358"/>
                    <a:pt x="18042" y="18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746046" y="6989172"/>
              <a:ext cx="8788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2343" y="0"/>
                  </a:moveTo>
                  <a:cubicBezTo>
                    <a:pt x="16971" y="2753"/>
                    <a:pt x="21600" y="5506"/>
                    <a:pt x="21343" y="8735"/>
                  </a:cubicBezTo>
                  <a:cubicBezTo>
                    <a:pt x="21086" y="11965"/>
                    <a:pt x="15943" y="15671"/>
                    <a:pt x="11571" y="17894"/>
                  </a:cubicBezTo>
                  <a:cubicBezTo>
                    <a:pt x="7200" y="20118"/>
                    <a:pt x="3600" y="208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-1" y="7055115"/>
              <a:ext cx="95625" cy="43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480" fill="norm" stroke="1" extrusionOk="0">
                  <a:moveTo>
                    <a:pt x="18857" y="3010"/>
                  </a:moveTo>
                  <a:cubicBezTo>
                    <a:pt x="18857" y="2489"/>
                    <a:pt x="18857" y="1967"/>
                    <a:pt x="19307" y="1393"/>
                  </a:cubicBezTo>
                  <a:cubicBezTo>
                    <a:pt x="19757" y="819"/>
                    <a:pt x="20657" y="193"/>
                    <a:pt x="20207" y="37"/>
                  </a:cubicBezTo>
                  <a:cubicBezTo>
                    <a:pt x="19757" y="-120"/>
                    <a:pt x="17957" y="193"/>
                    <a:pt x="14357" y="1758"/>
                  </a:cubicBezTo>
                  <a:cubicBezTo>
                    <a:pt x="10757" y="3323"/>
                    <a:pt x="5357" y="6141"/>
                    <a:pt x="2432" y="9115"/>
                  </a:cubicBezTo>
                  <a:cubicBezTo>
                    <a:pt x="-493" y="12089"/>
                    <a:pt x="-943" y="15219"/>
                    <a:pt x="1982" y="17306"/>
                  </a:cubicBezTo>
                  <a:cubicBezTo>
                    <a:pt x="4907" y="19393"/>
                    <a:pt x="11207" y="20437"/>
                    <a:pt x="17507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149287" y="7105240"/>
              <a:ext cx="138712" cy="24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049" fill="norm" stroke="1" extrusionOk="0">
                  <a:moveTo>
                    <a:pt x="17627" y="4276"/>
                  </a:moveTo>
                  <a:cubicBezTo>
                    <a:pt x="17309" y="3353"/>
                    <a:pt x="16992" y="2430"/>
                    <a:pt x="15403" y="1507"/>
                  </a:cubicBezTo>
                  <a:cubicBezTo>
                    <a:pt x="13815" y="584"/>
                    <a:pt x="10956" y="-339"/>
                    <a:pt x="8097" y="123"/>
                  </a:cubicBezTo>
                  <a:cubicBezTo>
                    <a:pt x="5239" y="584"/>
                    <a:pt x="2380" y="2430"/>
                    <a:pt x="950" y="3815"/>
                  </a:cubicBezTo>
                  <a:cubicBezTo>
                    <a:pt x="-479" y="5199"/>
                    <a:pt x="-479" y="6123"/>
                    <a:pt x="2221" y="7692"/>
                  </a:cubicBezTo>
                  <a:cubicBezTo>
                    <a:pt x="4921" y="9261"/>
                    <a:pt x="10321" y="11476"/>
                    <a:pt x="13815" y="12953"/>
                  </a:cubicBezTo>
                  <a:cubicBezTo>
                    <a:pt x="17309" y="14430"/>
                    <a:pt x="18897" y="15169"/>
                    <a:pt x="19850" y="15999"/>
                  </a:cubicBezTo>
                  <a:cubicBezTo>
                    <a:pt x="20803" y="16830"/>
                    <a:pt x="21121" y="17753"/>
                    <a:pt x="20486" y="18584"/>
                  </a:cubicBezTo>
                  <a:cubicBezTo>
                    <a:pt x="19850" y="19415"/>
                    <a:pt x="18262" y="20153"/>
                    <a:pt x="16356" y="20615"/>
                  </a:cubicBezTo>
                  <a:cubicBezTo>
                    <a:pt x="14450" y="21076"/>
                    <a:pt x="12227" y="21261"/>
                    <a:pt x="10797" y="20707"/>
                  </a:cubicBezTo>
                  <a:cubicBezTo>
                    <a:pt x="9368" y="20153"/>
                    <a:pt x="8733" y="18861"/>
                    <a:pt x="8097" y="17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295629" y="7171429"/>
              <a:ext cx="129868" cy="16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01" fill="norm" stroke="1" extrusionOk="0">
                  <a:moveTo>
                    <a:pt x="19285" y="241"/>
                  </a:moveTo>
                  <a:cubicBezTo>
                    <a:pt x="15801" y="-29"/>
                    <a:pt x="12317" y="-299"/>
                    <a:pt x="9181" y="781"/>
                  </a:cubicBezTo>
                  <a:cubicBezTo>
                    <a:pt x="6046" y="1861"/>
                    <a:pt x="3259" y="4291"/>
                    <a:pt x="1691" y="6856"/>
                  </a:cubicBezTo>
                  <a:cubicBezTo>
                    <a:pt x="123" y="9421"/>
                    <a:pt x="-225" y="12121"/>
                    <a:pt x="123" y="14011"/>
                  </a:cubicBezTo>
                  <a:cubicBezTo>
                    <a:pt x="472" y="15901"/>
                    <a:pt x="1517" y="16981"/>
                    <a:pt x="3607" y="16846"/>
                  </a:cubicBezTo>
                  <a:cubicBezTo>
                    <a:pt x="5698" y="16711"/>
                    <a:pt x="8833" y="15361"/>
                    <a:pt x="11098" y="13201"/>
                  </a:cubicBezTo>
                  <a:cubicBezTo>
                    <a:pt x="13362" y="11041"/>
                    <a:pt x="14756" y="8071"/>
                    <a:pt x="15627" y="5641"/>
                  </a:cubicBezTo>
                  <a:cubicBezTo>
                    <a:pt x="16498" y="3211"/>
                    <a:pt x="16846" y="1321"/>
                    <a:pt x="16672" y="1321"/>
                  </a:cubicBezTo>
                  <a:cubicBezTo>
                    <a:pt x="16498" y="1321"/>
                    <a:pt x="15801" y="3211"/>
                    <a:pt x="15801" y="6316"/>
                  </a:cubicBezTo>
                  <a:cubicBezTo>
                    <a:pt x="15801" y="9421"/>
                    <a:pt x="16498" y="13741"/>
                    <a:pt x="17543" y="16441"/>
                  </a:cubicBezTo>
                  <a:cubicBezTo>
                    <a:pt x="18588" y="19141"/>
                    <a:pt x="19981" y="20221"/>
                    <a:pt x="21375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467051" y="7163008"/>
              <a:ext cx="166906" cy="15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29" fill="norm" stroke="1" extrusionOk="0">
                  <a:moveTo>
                    <a:pt x="1179" y="2329"/>
                  </a:moveTo>
                  <a:cubicBezTo>
                    <a:pt x="1449" y="7359"/>
                    <a:pt x="1719" y="12389"/>
                    <a:pt x="1449" y="15792"/>
                  </a:cubicBezTo>
                  <a:cubicBezTo>
                    <a:pt x="1179" y="19195"/>
                    <a:pt x="369" y="20970"/>
                    <a:pt x="99" y="21118"/>
                  </a:cubicBezTo>
                  <a:cubicBezTo>
                    <a:pt x="-171" y="21266"/>
                    <a:pt x="99" y="19787"/>
                    <a:pt x="1044" y="16384"/>
                  </a:cubicBezTo>
                  <a:cubicBezTo>
                    <a:pt x="1989" y="12981"/>
                    <a:pt x="3609" y="7655"/>
                    <a:pt x="4959" y="4400"/>
                  </a:cubicBezTo>
                  <a:cubicBezTo>
                    <a:pt x="6309" y="1145"/>
                    <a:pt x="7389" y="-38"/>
                    <a:pt x="8064" y="110"/>
                  </a:cubicBezTo>
                  <a:cubicBezTo>
                    <a:pt x="8739" y="258"/>
                    <a:pt x="9009" y="1737"/>
                    <a:pt x="9549" y="4104"/>
                  </a:cubicBezTo>
                  <a:cubicBezTo>
                    <a:pt x="10089" y="6471"/>
                    <a:pt x="10899" y="9726"/>
                    <a:pt x="11169" y="12093"/>
                  </a:cubicBezTo>
                  <a:cubicBezTo>
                    <a:pt x="11439" y="14461"/>
                    <a:pt x="11169" y="15940"/>
                    <a:pt x="10899" y="15940"/>
                  </a:cubicBezTo>
                  <a:cubicBezTo>
                    <a:pt x="10629" y="15940"/>
                    <a:pt x="10359" y="14461"/>
                    <a:pt x="11304" y="11798"/>
                  </a:cubicBezTo>
                  <a:cubicBezTo>
                    <a:pt x="12249" y="9134"/>
                    <a:pt x="14409" y="5288"/>
                    <a:pt x="16299" y="2921"/>
                  </a:cubicBezTo>
                  <a:cubicBezTo>
                    <a:pt x="18189" y="554"/>
                    <a:pt x="19809" y="-334"/>
                    <a:pt x="20619" y="110"/>
                  </a:cubicBezTo>
                  <a:cubicBezTo>
                    <a:pt x="21429" y="554"/>
                    <a:pt x="21429" y="2329"/>
                    <a:pt x="21024" y="5584"/>
                  </a:cubicBezTo>
                  <a:cubicBezTo>
                    <a:pt x="20619" y="8839"/>
                    <a:pt x="19809" y="13573"/>
                    <a:pt x="18999" y="18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647746" y="7096408"/>
              <a:ext cx="172024" cy="40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18" fill="norm" stroke="1" extrusionOk="0">
                  <a:moveTo>
                    <a:pt x="10930" y="4025"/>
                  </a:moveTo>
                  <a:cubicBezTo>
                    <a:pt x="8848" y="6462"/>
                    <a:pt x="6766" y="8899"/>
                    <a:pt x="5335" y="11225"/>
                  </a:cubicBezTo>
                  <a:cubicBezTo>
                    <a:pt x="3904" y="13551"/>
                    <a:pt x="3123" y="15767"/>
                    <a:pt x="2602" y="17151"/>
                  </a:cubicBezTo>
                  <a:cubicBezTo>
                    <a:pt x="2082" y="18536"/>
                    <a:pt x="1822" y="19090"/>
                    <a:pt x="1561" y="19754"/>
                  </a:cubicBezTo>
                  <a:cubicBezTo>
                    <a:pt x="1301" y="20419"/>
                    <a:pt x="1041" y="21194"/>
                    <a:pt x="911" y="21305"/>
                  </a:cubicBezTo>
                  <a:cubicBezTo>
                    <a:pt x="781" y="21416"/>
                    <a:pt x="781" y="20862"/>
                    <a:pt x="1692" y="18536"/>
                  </a:cubicBezTo>
                  <a:cubicBezTo>
                    <a:pt x="2602" y="16210"/>
                    <a:pt x="4424" y="12111"/>
                    <a:pt x="6376" y="8954"/>
                  </a:cubicBezTo>
                  <a:cubicBezTo>
                    <a:pt x="8328" y="5798"/>
                    <a:pt x="10410" y="3582"/>
                    <a:pt x="11971" y="2253"/>
                  </a:cubicBezTo>
                  <a:cubicBezTo>
                    <a:pt x="13533" y="924"/>
                    <a:pt x="14573" y="481"/>
                    <a:pt x="15745" y="204"/>
                  </a:cubicBezTo>
                  <a:cubicBezTo>
                    <a:pt x="16916" y="-73"/>
                    <a:pt x="18217" y="-184"/>
                    <a:pt x="19388" y="647"/>
                  </a:cubicBezTo>
                  <a:cubicBezTo>
                    <a:pt x="20559" y="1478"/>
                    <a:pt x="21600" y="3250"/>
                    <a:pt x="20949" y="4967"/>
                  </a:cubicBezTo>
                  <a:cubicBezTo>
                    <a:pt x="20299" y="6684"/>
                    <a:pt x="17957" y="8345"/>
                    <a:pt x="15094" y="9342"/>
                  </a:cubicBezTo>
                  <a:cubicBezTo>
                    <a:pt x="12231" y="10339"/>
                    <a:pt x="8848" y="10671"/>
                    <a:pt x="6246" y="10284"/>
                  </a:cubicBezTo>
                  <a:cubicBezTo>
                    <a:pt x="3643" y="9896"/>
                    <a:pt x="1822" y="8788"/>
                    <a:pt x="0" y="7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863646" y="6930282"/>
              <a:ext cx="58879" cy="31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433" fill="norm" stroke="1" extrusionOk="0">
                  <a:moveTo>
                    <a:pt x="13407" y="970"/>
                  </a:moveTo>
                  <a:cubicBezTo>
                    <a:pt x="15641" y="401"/>
                    <a:pt x="17876" y="-167"/>
                    <a:pt x="19366" y="46"/>
                  </a:cubicBezTo>
                  <a:cubicBezTo>
                    <a:pt x="20855" y="259"/>
                    <a:pt x="21600" y="1254"/>
                    <a:pt x="18993" y="3670"/>
                  </a:cubicBezTo>
                  <a:cubicBezTo>
                    <a:pt x="16386" y="6086"/>
                    <a:pt x="10428" y="9922"/>
                    <a:pt x="6703" y="13120"/>
                  </a:cubicBezTo>
                  <a:cubicBezTo>
                    <a:pt x="2979" y="16317"/>
                    <a:pt x="1490" y="18875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933094" y="7102540"/>
              <a:ext cx="127403" cy="15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162" fill="norm" stroke="1" extrusionOk="0">
                  <a:moveTo>
                    <a:pt x="8427" y="6014"/>
                  </a:moveTo>
                  <a:cubicBezTo>
                    <a:pt x="10169" y="5453"/>
                    <a:pt x="11911" y="4892"/>
                    <a:pt x="12782" y="3910"/>
                  </a:cubicBezTo>
                  <a:cubicBezTo>
                    <a:pt x="13653" y="2928"/>
                    <a:pt x="13653" y="1526"/>
                    <a:pt x="12782" y="684"/>
                  </a:cubicBezTo>
                  <a:cubicBezTo>
                    <a:pt x="11911" y="-157"/>
                    <a:pt x="10169" y="-438"/>
                    <a:pt x="7904" y="1105"/>
                  </a:cubicBezTo>
                  <a:cubicBezTo>
                    <a:pt x="5640" y="2648"/>
                    <a:pt x="2853" y="6014"/>
                    <a:pt x="1285" y="9100"/>
                  </a:cubicBezTo>
                  <a:cubicBezTo>
                    <a:pt x="-283" y="12185"/>
                    <a:pt x="-631" y="14991"/>
                    <a:pt x="1459" y="16954"/>
                  </a:cubicBezTo>
                  <a:cubicBezTo>
                    <a:pt x="3550" y="18918"/>
                    <a:pt x="8079" y="20040"/>
                    <a:pt x="11737" y="20601"/>
                  </a:cubicBezTo>
                  <a:cubicBezTo>
                    <a:pt x="15395" y="21162"/>
                    <a:pt x="18182" y="21162"/>
                    <a:pt x="20969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212896" y="709077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3212896" y="7128872"/>
              <a:ext cx="139701" cy="13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0"/>
                  </a:moveTo>
                  <a:cubicBezTo>
                    <a:pt x="1309" y="5236"/>
                    <a:pt x="2618" y="10473"/>
                    <a:pt x="3436" y="14236"/>
                  </a:cubicBezTo>
                  <a:cubicBezTo>
                    <a:pt x="4255" y="18000"/>
                    <a:pt x="4582" y="20291"/>
                    <a:pt x="5400" y="20945"/>
                  </a:cubicBezTo>
                  <a:cubicBezTo>
                    <a:pt x="6218" y="21600"/>
                    <a:pt x="7527" y="20618"/>
                    <a:pt x="10309" y="16855"/>
                  </a:cubicBezTo>
                  <a:cubicBezTo>
                    <a:pt x="13091" y="13091"/>
                    <a:pt x="17345" y="65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325978" y="7123772"/>
              <a:ext cx="185369" cy="11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08" fill="norm" stroke="1" extrusionOk="0">
                  <a:moveTo>
                    <a:pt x="8241" y="13187"/>
                  </a:moveTo>
                  <a:cubicBezTo>
                    <a:pt x="8487" y="11325"/>
                    <a:pt x="8732" y="9463"/>
                    <a:pt x="8978" y="7042"/>
                  </a:cubicBezTo>
                  <a:cubicBezTo>
                    <a:pt x="9223" y="4622"/>
                    <a:pt x="9469" y="1642"/>
                    <a:pt x="8855" y="525"/>
                  </a:cubicBezTo>
                  <a:cubicBezTo>
                    <a:pt x="8241" y="-592"/>
                    <a:pt x="6769" y="153"/>
                    <a:pt x="5296" y="2015"/>
                  </a:cubicBezTo>
                  <a:cubicBezTo>
                    <a:pt x="3823" y="3877"/>
                    <a:pt x="2351" y="6856"/>
                    <a:pt x="1369" y="9277"/>
                  </a:cubicBezTo>
                  <a:cubicBezTo>
                    <a:pt x="387" y="11698"/>
                    <a:pt x="-104" y="13560"/>
                    <a:pt x="19" y="15236"/>
                  </a:cubicBezTo>
                  <a:cubicBezTo>
                    <a:pt x="141" y="16911"/>
                    <a:pt x="878" y="18401"/>
                    <a:pt x="2596" y="18215"/>
                  </a:cubicBezTo>
                  <a:cubicBezTo>
                    <a:pt x="4314" y="18029"/>
                    <a:pt x="7014" y="16167"/>
                    <a:pt x="8978" y="15236"/>
                  </a:cubicBezTo>
                  <a:cubicBezTo>
                    <a:pt x="10941" y="14305"/>
                    <a:pt x="12169" y="14305"/>
                    <a:pt x="14132" y="15422"/>
                  </a:cubicBezTo>
                  <a:cubicBezTo>
                    <a:pt x="16096" y="16539"/>
                    <a:pt x="18796" y="18774"/>
                    <a:pt x="21496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524046" y="7065372"/>
              <a:ext cx="133351" cy="22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6113"/>
                  </a:moveTo>
                  <a:cubicBezTo>
                    <a:pt x="2743" y="8151"/>
                    <a:pt x="5486" y="10189"/>
                    <a:pt x="6514" y="12634"/>
                  </a:cubicBezTo>
                  <a:cubicBezTo>
                    <a:pt x="7543" y="15079"/>
                    <a:pt x="6857" y="17932"/>
                    <a:pt x="5657" y="19562"/>
                  </a:cubicBezTo>
                  <a:cubicBezTo>
                    <a:pt x="4457" y="21192"/>
                    <a:pt x="2743" y="21600"/>
                    <a:pt x="1886" y="20989"/>
                  </a:cubicBezTo>
                  <a:cubicBezTo>
                    <a:pt x="1029" y="20377"/>
                    <a:pt x="1029" y="18747"/>
                    <a:pt x="2057" y="15996"/>
                  </a:cubicBezTo>
                  <a:cubicBezTo>
                    <a:pt x="3086" y="13245"/>
                    <a:pt x="5143" y="9374"/>
                    <a:pt x="8571" y="6521"/>
                  </a:cubicBezTo>
                  <a:cubicBezTo>
                    <a:pt x="12000" y="3668"/>
                    <a:pt x="16800" y="18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140260" y="5914250"/>
              <a:ext cx="258132" cy="19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671" fill="norm" stroke="1" extrusionOk="0">
                  <a:moveTo>
                    <a:pt x="7755" y="2888"/>
                  </a:moveTo>
                  <a:cubicBezTo>
                    <a:pt x="7755" y="1763"/>
                    <a:pt x="7755" y="638"/>
                    <a:pt x="7323" y="188"/>
                  </a:cubicBezTo>
                  <a:cubicBezTo>
                    <a:pt x="6891" y="-262"/>
                    <a:pt x="6027" y="-37"/>
                    <a:pt x="4731" y="2326"/>
                  </a:cubicBezTo>
                  <a:cubicBezTo>
                    <a:pt x="3435" y="4688"/>
                    <a:pt x="1707" y="9188"/>
                    <a:pt x="756" y="12338"/>
                  </a:cubicBezTo>
                  <a:cubicBezTo>
                    <a:pt x="-194" y="15488"/>
                    <a:pt x="-367" y="17288"/>
                    <a:pt x="929" y="18751"/>
                  </a:cubicBezTo>
                  <a:cubicBezTo>
                    <a:pt x="2225" y="20213"/>
                    <a:pt x="4990" y="21338"/>
                    <a:pt x="7927" y="20213"/>
                  </a:cubicBezTo>
                  <a:cubicBezTo>
                    <a:pt x="10865" y="19088"/>
                    <a:pt x="13975" y="15713"/>
                    <a:pt x="15790" y="12900"/>
                  </a:cubicBezTo>
                  <a:cubicBezTo>
                    <a:pt x="17604" y="10088"/>
                    <a:pt x="18123" y="7838"/>
                    <a:pt x="18295" y="6150"/>
                  </a:cubicBezTo>
                  <a:cubicBezTo>
                    <a:pt x="18468" y="4463"/>
                    <a:pt x="18295" y="3338"/>
                    <a:pt x="17777" y="3001"/>
                  </a:cubicBezTo>
                  <a:cubicBezTo>
                    <a:pt x="17259" y="2663"/>
                    <a:pt x="16395" y="3113"/>
                    <a:pt x="15358" y="5475"/>
                  </a:cubicBezTo>
                  <a:cubicBezTo>
                    <a:pt x="14321" y="7838"/>
                    <a:pt x="13111" y="12113"/>
                    <a:pt x="12593" y="14813"/>
                  </a:cubicBezTo>
                  <a:cubicBezTo>
                    <a:pt x="12075" y="17513"/>
                    <a:pt x="12247" y="18638"/>
                    <a:pt x="12766" y="19426"/>
                  </a:cubicBezTo>
                  <a:cubicBezTo>
                    <a:pt x="13284" y="20213"/>
                    <a:pt x="14148" y="20663"/>
                    <a:pt x="15617" y="19650"/>
                  </a:cubicBezTo>
                  <a:cubicBezTo>
                    <a:pt x="17086" y="18638"/>
                    <a:pt x="19159" y="16163"/>
                    <a:pt x="20196" y="13913"/>
                  </a:cubicBezTo>
                  <a:cubicBezTo>
                    <a:pt x="21233" y="11663"/>
                    <a:pt x="21233" y="9638"/>
                    <a:pt x="20801" y="8626"/>
                  </a:cubicBezTo>
                  <a:cubicBezTo>
                    <a:pt x="20369" y="7613"/>
                    <a:pt x="19505" y="7613"/>
                    <a:pt x="18641" y="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426754" y="5928722"/>
              <a:ext cx="125993" cy="16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71" fill="norm" stroke="1" extrusionOk="0">
                  <a:moveTo>
                    <a:pt x="909" y="0"/>
                  </a:moveTo>
                  <a:cubicBezTo>
                    <a:pt x="1989" y="2970"/>
                    <a:pt x="3069" y="5940"/>
                    <a:pt x="3429" y="9180"/>
                  </a:cubicBezTo>
                  <a:cubicBezTo>
                    <a:pt x="3789" y="12420"/>
                    <a:pt x="3429" y="15930"/>
                    <a:pt x="2709" y="18225"/>
                  </a:cubicBezTo>
                  <a:cubicBezTo>
                    <a:pt x="1989" y="20520"/>
                    <a:pt x="909" y="21600"/>
                    <a:pt x="369" y="21330"/>
                  </a:cubicBezTo>
                  <a:cubicBezTo>
                    <a:pt x="-171" y="21060"/>
                    <a:pt x="-171" y="19440"/>
                    <a:pt x="729" y="17145"/>
                  </a:cubicBezTo>
                  <a:cubicBezTo>
                    <a:pt x="1629" y="14850"/>
                    <a:pt x="3429" y="11880"/>
                    <a:pt x="5409" y="9585"/>
                  </a:cubicBezTo>
                  <a:cubicBezTo>
                    <a:pt x="7389" y="7290"/>
                    <a:pt x="9549" y="5670"/>
                    <a:pt x="11529" y="4860"/>
                  </a:cubicBezTo>
                  <a:cubicBezTo>
                    <a:pt x="13509" y="4050"/>
                    <a:pt x="15309" y="4050"/>
                    <a:pt x="16569" y="5670"/>
                  </a:cubicBezTo>
                  <a:cubicBezTo>
                    <a:pt x="17829" y="7290"/>
                    <a:pt x="18549" y="10530"/>
                    <a:pt x="18909" y="12825"/>
                  </a:cubicBezTo>
                  <a:cubicBezTo>
                    <a:pt x="19269" y="15120"/>
                    <a:pt x="19269" y="16470"/>
                    <a:pt x="19629" y="17280"/>
                  </a:cubicBezTo>
                  <a:cubicBezTo>
                    <a:pt x="19989" y="18090"/>
                    <a:pt x="20709" y="18360"/>
                    <a:pt x="21429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597196" y="5906409"/>
              <a:ext cx="65945" cy="20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74" fill="norm" stroke="1" extrusionOk="0">
                  <a:moveTo>
                    <a:pt x="20250" y="2277"/>
                  </a:moveTo>
                  <a:cubicBezTo>
                    <a:pt x="20925" y="1197"/>
                    <a:pt x="21600" y="117"/>
                    <a:pt x="20250" y="9"/>
                  </a:cubicBezTo>
                  <a:cubicBezTo>
                    <a:pt x="18900" y="-99"/>
                    <a:pt x="15525" y="765"/>
                    <a:pt x="11812" y="2601"/>
                  </a:cubicBezTo>
                  <a:cubicBezTo>
                    <a:pt x="8100" y="4437"/>
                    <a:pt x="4050" y="7245"/>
                    <a:pt x="2025" y="9189"/>
                  </a:cubicBezTo>
                  <a:cubicBezTo>
                    <a:pt x="0" y="11133"/>
                    <a:pt x="0" y="12213"/>
                    <a:pt x="1350" y="13077"/>
                  </a:cubicBezTo>
                  <a:cubicBezTo>
                    <a:pt x="2700" y="13941"/>
                    <a:pt x="5400" y="14589"/>
                    <a:pt x="8437" y="15669"/>
                  </a:cubicBezTo>
                  <a:cubicBezTo>
                    <a:pt x="11475" y="16749"/>
                    <a:pt x="14850" y="18261"/>
                    <a:pt x="15187" y="19341"/>
                  </a:cubicBezTo>
                  <a:cubicBezTo>
                    <a:pt x="15525" y="20421"/>
                    <a:pt x="12825" y="21069"/>
                    <a:pt x="9788" y="21285"/>
                  </a:cubicBezTo>
                  <a:cubicBezTo>
                    <a:pt x="6750" y="21501"/>
                    <a:pt x="3375" y="21285"/>
                    <a:pt x="0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749596" y="599857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158072" y="5858981"/>
              <a:ext cx="163025" cy="18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097" fill="norm" stroke="1" extrusionOk="0">
                  <a:moveTo>
                    <a:pt x="552" y="6541"/>
                  </a:moveTo>
                  <a:cubicBezTo>
                    <a:pt x="1645" y="7269"/>
                    <a:pt x="2739" y="7997"/>
                    <a:pt x="3833" y="7997"/>
                  </a:cubicBezTo>
                  <a:cubicBezTo>
                    <a:pt x="4926" y="7997"/>
                    <a:pt x="6020" y="7269"/>
                    <a:pt x="7250" y="6298"/>
                  </a:cubicBezTo>
                  <a:cubicBezTo>
                    <a:pt x="8481" y="5327"/>
                    <a:pt x="9848" y="4114"/>
                    <a:pt x="10531" y="2900"/>
                  </a:cubicBezTo>
                  <a:cubicBezTo>
                    <a:pt x="11215" y="1687"/>
                    <a:pt x="11215" y="473"/>
                    <a:pt x="10531" y="109"/>
                  </a:cubicBezTo>
                  <a:cubicBezTo>
                    <a:pt x="9848" y="-255"/>
                    <a:pt x="8481" y="230"/>
                    <a:pt x="6430" y="2536"/>
                  </a:cubicBezTo>
                  <a:cubicBezTo>
                    <a:pt x="4380" y="4842"/>
                    <a:pt x="1645" y="8967"/>
                    <a:pt x="552" y="12244"/>
                  </a:cubicBezTo>
                  <a:cubicBezTo>
                    <a:pt x="-542" y="15520"/>
                    <a:pt x="5" y="17947"/>
                    <a:pt x="2055" y="19403"/>
                  </a:cubicBezTo>
                  <a:cubicBezTo>
                    <a:pt x="4106" y="20860"/>
                    <a:pt x="7661" y="21345"/>
                    <a:pt x="11078" y="20981"/>
                  </a:cubicBezTo>
                  <a:cubicBezTo>
                    <a:pt x="14496" y="20617"/>
                    <a:pt x="17777" y="19403"/>
                    <a:pt x="21058" y="18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295696" y="5828064"/>
              <a:ext cx="133351" cy="21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1188"/>
                  </a:moveTo>
                  <a:cubicBezTo>
                    <a:pt x="20229" y="547"/>
                    <a:pt x="18857" y="-95"/>
                    <a:pt x="17486" y="12"/>
                  </a:cubicBezTo>
                  <a:cubicBezTo>
                    <a:pt x="16114" y="119"/>
                    <a:pt x="14743" y="974"/>
                    <a:pt x="13200" y="3006"/>
                  </a:cubicBezTo>
                  <a:cubicBezTo>
                    <a:pt x="11657" y="5038"/>
                    <a:pt x="9943" y="8246"/>
                    <a:pt x="10114" y="10812"/>
                  </a:cubicBezTo>
                  <a:cubicBezTo>
                    <a:pt x="10286" y="13378"/>
                    <a:pt x="12343" y="15303"/>
                    <a:pt x="13543" y="16907"/>
                  </a:cubicBezTo>
                  <a:cubicBezTo>
                    <a:pt x="14743" y="18511"/>
                    <a:pt x="15086" y="19794"/>
                    <a:pt x="14400" y="20543"/>
                  </a:cubicBezTo>
                  <a:cubicBezTo>
                    <a:pt x="13714" y="21291"/>
                    <a:pt x="12000" y="21505"/>
                    <a:pt x="10114" y="21505"/>
                  </a:cubicBezTo>
                  <a:cubicBezTo>
                    <a:pt x="8229" y="21505"/>
                    <a:pt x="6171" y="21291"/>
                    <a:pt x="4457" y="19687"/>
                  </a:cubicBezTo>
                  <a:cubicBezTo>
                    <a:pt x="2743" y="18083"/>
                    <a:pt x="1371" y="15089"/>
                    <a:pt x="0" y="12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431138" y="5655672"/>
              <a:ext cx="112209" cy="37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56" fill="norm" stroke="1" extrusionOk="0">
                  <a:moveTo>
                    <a:pt x="21205" y="0"/>
                  </a:moveTo>
                  <a:cubicBezTo>
                    <a:pt x="17605" y="3000"/>
                    <a:pt x="14005" y="6000"/>
                    <a:pt x="10405" y="9180"/>
                  </a:cubicBezTo>
                  <a:cubicBezTo>
                    <a:pt x="6805" y="12360"/>
                    <a:pt x="3205" y="15720"/>
                    <a:pt x="1405" y="17820"/>
                  </a:cubicBezTo>
                  <a:cubicBezTo>
                    <a:pt x="-395" y="19920"/>
                    <a:pt x="-395" y="20760"/>
                    <a:pt x="1005" y="21180"/>
                  </a:cubicBezTo>
                  <a:cubicBezTo>
                    <a:pt x="2405" y="21600"/>
                    <a:pt x="5205" y="21600"/>
                    <a:pt x="8405" y="20760"/>
                  </a:cubicBezTo>
                  <a:cubicBezTo>
                    <a:pt x="11605" y="19920"/>
                    <a:pt x="15205" y="18240"/>
                    <a:pt x="18805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416346" y="5852522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663996" y="587157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470446" y="5618631"/>
              <a:ext cx="134574" cy="42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2" fill="norm" stroke="1" extrusionOk="0">
                  <a:moveTo>
                    <a:pt x="20250" y="5721"/>
                  </a:moveTo>
                  <a:cubicBezTo>
                    <a:pt x="20925" y="4224"/>
                    <a:pt x="21600" y="2727"/>
                    <a:pt x="21431" y="1765"/>
                  </a:cubicBezTo>
                  <a:cubicBezTo>
                    <a:pt x="21262" y="802"/>
                    <a:pt x="20250" y="375"/>
                    <a:pt x="18731" y="161"/>
                  </a:cubicBezTo>
                  <a:cubicBezTo>
                    <a:pt x="17212" y="-53"/>
                    <a:pt x="15187" y="-53"/>
                    <a:pt x="13669" y="161"/>
                  </a:cubicBezTo>
                  <a:cubicBezTo>
                    <a:pt x="12150" y="375"/>
                    <a:pt x="11137" y="802"/>
                    <a:pt x="9956" y="2460"/>
                  </a:cubicBezTo>
                  <a:cubicBezTo>
                    <a:pt x="8775" y="4117"/>
                    <a:pt x="7425" y="7004"/>
                    <a:pt x="6919" y="9785"/>
                  </a:cubicBezTo>
                  <a:cubicBezTo>
                    <a:pt x="6412" y="12565"/>
                    <a:pt x="6750" y="15238"/>
                    <a:pt x="7087" y="16949"/>
                  </a:cubicBezTo>
                  <a:cubicBezTo>
                    <a:pt x="7425" y="18660"/>
                    <a:pt x="7762" y="19408"/>
                    <a:pt x="7762" y="20050"/>
                  </a:cubicBezTo>
                  <a:cubicBezTo>
                    <a:pt x="7762" y="20692"/>
                    <a:pt x="7425" y="21226"/>
                    <a:pt x="6075" y="21387"/>
                  </a:cubicBezTo>
                  <a:cubicBezTo>
                    <a:pt x="4725" y="21547"/>
                    <a:pt x="2362" y="21333"/>
                    <a:pt x="0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413296" y="5795372"/>
              <a:ext cx="425451" cy="23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13189"/>
                  </a:moveTo>
                  <a:cubicBezTo>
                    <a:pt x="860" y="12042"/>
                    <a:pt x="1719" y="10896"/>
                    <a:pt x="3063" y="10227"/>
                  </a:cubicBezTo>
                  <a:cubicBezTo>
                    <a:pt x="4406" y="9558"/>
                    <a:pt x="6233" y="9366"/>
                    <a:pt x="7469" y="9271"/>
                  </a:cubicBezTo>
                  <a:cubicBezTo>
                    <a:pt x="8704" y="9175"/>
                    <a:pt x="9349" y="9175"/>
                    <a:pt x="9887" y="8888"/>
                  </a:cubicBezTo>
                  <a:cubicBezTo>
                    <a:pt x="10424" y="8602"/>
                    <a:pt x="10854" y="8028"/>
                    <a:pt x="10800" y="7646"/>
                  </a:cubicBezTo>
                  <a:cubicBezTo>
                    <a:pt x="10746" y="7264"/>
                    <a:pt x="10209" y="7073"/>
                    <a:pt x="9618" y="6977"/>
                  </a:cubicBezTo>
                  <a:cubicBezTo>
                    <a:pt x="9027" y="6881"/>
                    <a:pt x="8382" y="6881"/>
                    <a:pt x="7737" y="7742"/>
                  </a:cubicBezTo>
                  <a:cubicBezTo>
                    <a:pt x="7093" y="8602"/>
                    <a:pt x="6448" y="10322"/>
                    <a:pt x="6448" y="12042"/>
                  </a:cubicBezTo>
                  <a:cubicBezTo>
                    <a:pt x="6448" y="13763"/>
                    <a:pt x="7093" y="15483"/>
                    <a:pt x="7684" y="16439"/>
                  </a:cubicBezTo>
                  <a:cubicBezTo>
                    <a:pt x="8275" y="17395"/>
                    <a:pt x="8812" y="17586"/>
                    <a:pt x="9349" y="16726"/>
                  </a:cubicBezTo>
                  <a:cubicBezTo>
                    <a:pt x="9887" y="15865"/>
                    <a:pt x="10424" y="13954"/>
                    <a:pt x="10639" y="12329"/>
                  </a:cubicBezTo>
                  <a:cubicBezTo>
                    <a:pt x="10854" y="10704"/>
                    <a:pt x="10746" y="9366"/>
                    <a:pt x="10478" y="8219"/>
                  </a:cubicBezTo>
                  <a:cubicBezTo>
                    <a:pt x="10209" y="7073"/>
                    <a:pt x="9779" y="6117"/>
                    <a:pt x="9833" y="5830"/>
                  </a:cubicBezTo>
                  <a:cubicBezTo>
                    <a:pt x="9887" y="5543"/>
                    <a:pt x="10424" y="5926"/>
                    <a:pt x="11391" y="7742"/>
                  </a:cubicBezTo>
                  <a:cubicBezTo>
                    <a:pt x="12358" y="9558"/>
                    <a:pt x="13755" y="12807"/>
                    <a:pt x="14454" y="14910"/>
                  </a:cubicBezTo>
                  <a:cubicBezTo>
                    <a:pt x="15152" y="17012"/>
                    <a:pt x="15152" y="17968"/>
                    <a:pt x="15099" y="18924"/>
                  </a:cubicBezTo>
                  <a:cubicBezTo>
                    <a:pt x="15045" y="19880"/>
                    <a:pt x="14937" y="20835"/>
                    <a:pt x="14615" y="21218"/>
                  </a:cubicBezTo>
                  <a:cubicBezTo>
                    <a:pt x="14293" y="21600"/>
                    <a:pt x="13755" y="21409"/>
                    <a:pt x="13325" y="19880"/>
                  </a:cubicBezTo>
                  <a:cubicBezTo>
                    <a:pt x="12896" y="18350"/>
                    <a:pt x="12573" y="15483"/>
                    <a:pt x="13433" y="12234"/>
                  </a:cubicBezTo>
                  <a:cubicBezTo>
                    <a:pt x="14293" y="8984"/>
                    <a:pt x="16334" y="5352"/>
                    <a:pt x="17893" y="3250"/>
                  </a:cubicBezTo>
                  <a:cubicBezTo>
                    <a:pt x="19451" y="1147"/>
                    <a:pt x="20525" y="5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7403627" y="5535022"/>
              <a:ext cx="609870" cy="40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83" fill="norm" stroke="1" extrusionOk="0">
                  <a:moveTo>
                    <a:pt x="4718" y="0"/>
                  </a:moveTo>
                  <a:cubicBezTo>
                    <a:pt x="4270" y="2672"/>
                    <a:pt x="3822" y="5344"/>
                    <a:pt x="3298" y="8406"/>
                  </a:cubicBezTo>
                  <a:cubicBezTo>
                    <a:pt x="2775" y="11468"/>
                    <a:pt x="2177" y="14920"/>
                    <a:pt x="1878" y="16924"/>
                  </a:cubicBezTo>
                  <a:cubicBezTo>
                    <a:pt x="1579" y="18928"/>
                    <a:pt x="1579" y="19485"/>
                    <a:pt x="1617" y="20041"/>
                  </a:cubicBezTo>
                  <a:cubicBezTo>
                    <a:pt x="1654" y="20598"/>
                    <a:pt x="1729" y="21155"/>
                    <a:pt x="2028" y="21377"/>
                  </a:cubicBezTo>
                  <a:cubicBezTo>
                    <a:pt x="2327" y="21600"/>
                    <a:pt x="2850" y="21489"/>
                    <a:pt x="3298" y="20876"/>
                  </a:cubicBezTo>
                  <a:cubicBezTo>
                    <a:pt x="3747" y="20264"/>
                    <a:pt x="4120" y="19151"/>
                    <a:pt x="4120" y="18037"/>
                  </a:cubicBezTo>
                  <a:cubicBezTo>
                    <a:pt x="4120" y="16924"/>
                    <a:pt x="3747" y="15810"/>
                    <a:pt x="3186" y="15031"/>
                  </a:cubicBezTo>
                  <a:cubicBezTo>
                    <a:pt x="2626" y="14252"/>
                    <a:pt x="1878" y="13806"/>
                    <a:pt x="1243" y="13416"/>
                  </a:cubicBezTo>
                  <a:cubicBezTo>
                    <a:pt x="608" y="13027"/>
                    <a:pt x="84" y="12693"/>
                    <a:pt x="10" y="12414"/>
                  </a:cubicBezTo>
                  <a:cubicBezTo>
                    <a:pt x="-65" y="12136"/>
                    <a:pt x="309" y="11913"/>
                    <a:pt x="869" y="11691"/>
                  </a:cubicBezTo>
                  <a:cubicBezTo>
                    <a:pt x="1430" y="11468"/>
                    <a:pt x="2177" y="11245"/>
                    <a:pt x="3037" y="11691"/>
                  </a:cubicBezTo>
                  <a:cubicBezTo>
                    <a:pt x="3896" y="12136"/>
                    <a:pt x="4868" y="13249"/>
                    <a:pt x="5428" y="14530"/>
                  </a:cubicBezTo>
                  <a:cubicBezTo>
                    <a:pt x="5989" y="15810"/>
                    <a:pt x="6138" y="17258"/>
                    <a:pt x="6176" y="18260"/>
                  </a:cubicBezTo>
                  <a:cubicBezTo>
                    <a:pt x="6213" y="19262"/>
                    <a:pt x="6138" y="19819"/>
                    <a:pt x="6064" y="19819"/>
                  </a:cubicBezTo>
                  <a:cubicBezTo>
                    <a:pt x="5989" y="19819"/>
                    <a:pt x="5914" y="19262"/>
                    <a:pt x="6026" y="18427"/>
                  </a:cubicBezTo>
                  <a:cubicBezTo>
                    <a:pt x="6138" y="17592"/>
                    <a:pt x="6437" y="16478"/>
                    <a:pt x="6811" y="15476"/>
                  </a:cubicBezTo>
                  <a:cubicBezTo>
                    <a:pt x="7185" y="14474"/>
                    <a:pt x="7633" y="13584"/>
                    <a:pt x="8044" y="13027"/>
                  </a:cubicBezTo>
                  <a:cubicBezTo>
                    <a:pt x="8455" y="12470"/>
                    <a:pt x="8829" y="12247"/>
                    <a:pt x="9016" y="12414"/>
                  </a:cubicBezTo>
                  <a:cubicBezTo>
                    <a:pt x="9203" y="12581"/>
                    <a:pt x="9203" y="13138"/>
                    <a:pt x="9203" y="13695"/>
                  </a:cubicBezTo>
                  <a:cubicBezTo>
                    <a:pt x="9203" y="14252"/>
                    <a:pt x="9203" y="14808"/>
                    <a:pt x="9203" y="15365"/>
                  </a:cubicBezTo>
                  <a:cubicBezTo>
                    <a:pt x="9203" y="15922"/>
                    <a:pt x="9203" y="16478"/>
                    <a:pt x="9390" y="16812"/>
                  </a:cubicBezTo>
                  <a:cubicBezTo>
                    <a:pt x="9577" y="17146"/>
                    <a:pt x="9950" y="17258"/>
                    <a:pt x="10249" y="17091"/>
                  </a:cubicBezTo>
                  <a:cubicBezTo>
                    <a:pt x="10548" y="16924"/>
                    <a:pt x="10772" y="16478"/>
                    <a:pt x="10997" y="15977"/>
                  </a:cubicBezTo>
                  <a:cubicBezTo>
                    <a:pt x="11221" y="15476"/>
                    <a:pt x="11445" y="14920"/>
                    <a:pt x="11669" y="14419"/>
                  </a:cubicBezTo>
                  <a:cubicBezTo>
                    <a:pt x="11893" y="13918"/>
                    <a:pt x="12118" y="13472"/>
                    <a:pt x="12230" y="13528"/>
                  </a:cubicBezTo>
                  <a:cubicBezTo>
                    <a:pt x="12342" y="13584"/>
                    <a:pt x="12342" y="14140"/>
                    <a:pt x="12417" y="14697"/>
                  </a:cubicBezTo>
                  <a:cubicBezTo>
                    <a:pt x="12491" y="15254"/>
                    <a:pt x="12641" y="15810"/>
                    <a:pt x="12902" y="16144"/>
                  </a:cubicBezTo>
                  <a:cubicBezTo>
                    <a:pt x="13164" y="16478"/>
                    <a:pt x="13538" y="16590"/>
                    <a:pt x="14285" y="16089"/>
                  </a:cubicBezTo>
                  <a:cubicBezTo>
                    <a:pt x="15033" y="15588"/>
                    <a:pt x="16154" y="14474"/>
                    <a:pt x="16864" y="13584"/>
                  </a:cubicBezTo>
                  <a:cubicBezTo>
                    <a:pt x="17574" y="12693"/>
                    <a:pt x="17873" y="12025"/>
                    <a:pt x="18022" y="11357"/>
                  </a:cubicBezTo>
                  <a:cubicBezTo>
                    <a:pt x="18172" y="10689"/>
                    <a:pt x="18172" y="10021"/>
                    <a:pt x="17985" y="9687"/>
                  </a:cubicBezTo>
                  <a:cubicBezTo>
                    <a:pt x="17798" y="9353"/>
                    <a:pt x="17424" y="9353"/>
                    <a:pt x="16901" y="9854"/>
                  </a:cubicBezTo>
                  <a:cubicBezTo>
                    <a:pt x="16378" y="10355"/>
                    <a:pt x="15705" y="11357"/>
                    <a:pt x="15294" y="12526"/>
                  </a:cubicBezTo>
                  <a:cubicBezTo>
                    <a:pt x="14883" y="13695"/>
                    <a:pt x="14734" y="15031"/>
                    <a:pt x="14771" y="15922"/>
                  </a:cubicBezTo>
                  <a:cubicBezTo>
                    <a:pt x="14808" y="16812"/>
                    <a:pt x="15033" y="17258"/>
                    <a:pt x="16004" y="17369"/>
                  </a:cubicBezTo>
                  <a:cubicBezTo>
                    <a:pt x="16976" y="17480"/>
                    <a:pt x="18695" y="17258"/>
                    <a:pt x="19741" y="16924"/>
                  </a:cubicBezTo>
                  <a:cubicBezTo>
                    <a:pt x="20788" y="16590"/>
                    <a:pt x="21161" y="16144"/>
                    <a:pt x="21535" y="15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523241" y="5700122"/>
              <a:ext cx="303056" cy="20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72" fill="norm" stroke="1" extrusionOk="0">
                  <a:moveTo>
                    <a:pt x="3926" y="1964"/>
                  </a:moveTo>
                  <a:cubicBezTo>
                    <a:pt x="4676" y="2618"/>
                    <a:pt x="5426" y="3273"/>
                    <a:pt x="5876" y="5564"/>
                  </a:cubicBezTo>
                  <a:cubicBezTo>
                    <a:pt x="6326" y="7855"/>
                    <a:pt x="6476" y="11782"/>
                    <a:pt x="6401" y="14509"/>
                  </a:cubicBezTo>
                  <a:cubicBezTo>
                    <a:pt x="6326" y="17236"/>
                    <a:pt x="6026" y="18764"/>
                    <a:pt x="5201" y="19855"/>
                  </a:cubicBezTo>
                  <a:cubicBezTo>
                    <a:pt x="4376" y="20945"/>
                    <a:pt x="3026" y="21600"/>
                    <a:pt x="1976" y="20073"/>
                  </a:cubicBezTo>
                  <a:cubicBezTo>
                    <a:pt x="926" y="18545"/>
                    <a:pt x="176" y="14836"/>
                    <a:pt x="26" y="12000"/>
                  </a:cubicBezTo>
                  <a:cubicBezTo>
                    <a:pt x="-124" y="9164"/>
                    <a:pt x="326" y="7200"/>
                    <a:pt x="2426" y="5455"/>
                  </a:cubicBezTo>
                  <a:cubicBezTo>
                    <a:pt x="4526" y="3709"/>
                    <a:pt x="8276" y="2182"/>
                    <a:pt x="11351" y="1418"/>
                  </a:cubicBezTo>
                  <a:cubicBezTo>
                    <a:pt x="14426" y="655"/>
                    <a:pt x="16826" y="655"/>
                    <a:pt x="18401" y="655"/>
                  </a:cubicBezTo>
                  <a:cubicBezTo>
                    <a:pt x="19976" y="655"/>
                    <a:pt x="20726" y="655"/>
                    <a:pt x="21101" y="545"/>
                  </a:cubicBezTo>
                  <a:cubicBezTo>
                    <a:pt x="21476" y="436"/>
                    <a:pt x="21476" y="218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877096" y="5598993"/>
              <a:ext cx="177801" cy="13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3854"/>
                  </a:moveTo>
                  <a:cubicBezTo>
                    <a:pt x="771" y="2545"/>
                    <a:pt x="1543" y="1236"/>
                    <a:pt x="2571" y="582"/>
                  </a:cubicBezTo>
                  <a:cubicBezTo>
                    <a:pt x="3600" y="-73"/>
                    <a:pt x="4886" y="-73"/>
                    <a:pt x="6171" y="91"/>
                  </a:cubicBezTo>
                  <a:cubicBezTo>
                    <a:pt x="7457" y="254"/>
                    <a:pt x="8743" y="582"/>
                    <a:pt x="9386" y="2054"/>
                  </a:cubicBezTo>
                  <a:cubicBezTo>
                    <a:pt x="10029" y="3527"/>
                    <a:pt x="10029" y="6145"/>
                    <a:pt x="9129" y="8600"/>
                  </a:cubicBezTo>
                  <a:cubicBezTo>
                    <a:pt x="8229" y="11054"/>
                    <a:pt x="6429" y="13345"/>
                    <a:pt x="4757" y="15309"/>
                  </a:cubicBezTo>
                  <a:cubicBezTo>
                    <a:pt x="3086" y="17272"/>
                    <a:pt x="1543" y="18909"/>
                    <a:pt x="1800" y="19727"/>
                  </a:cubicBezTo>
                  <a:cubicBezTo>
                    <a:pt x="2057" y="20545"/>
                    <a:pt x="4114" y="20545"/>
                    <a:pt x="7714" y="20709"/>
                  </a:cubicBezTo>
                  <a:cubicBezTo>
                    <a:pt x="11314" y="20872"/>
                    <a:pt x="16457" y="21200"/>
                    <a:pt x="2160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2" name="Drawing"/>
          <p:cNvGrpSpPr/>
          <p:nvPr/>
        </p:nvGrpSpPr>
        <p:grpSpPr>
          <a:xfrm>
            <a:off x="285749" y="1862666"/>
            <a:ext cx="11407830" cy="7567563"/>
            <a:chOff x="0" y="0"/>
            <a:chExt cx="11407828" cy="7567561"/>
          </a:xfrm>
        </p:grpSpPr>
        <p:sp>
          <p:nvSpPr>
            <p:cNvPr id="3278" name="Line"/>
            <p:cNvSpPr/>
            <p:nvPr/>
          </p:nvSpPr>
          <p:spPr>
            <a:xfrm>
              <a:off x="2057400" y="258233"/>
              <a:ext cx="508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016"/>
                    <a:pt x="16200" y="4032"/>
                    <a:pt x="14400" y="6240"/>
                  </a:cubicBezTo>
                  <a:cubicBezTo>
                    <a:pt x="12600" y="8448"/>
                    <a:pt x="11700" y="10848"/>
                    <a:pt x="9450" y="13440"/>
                  </a:cubicBezTo>
                  <a:cubicBezTo>
                    <a:pt x="7200" y="16032"/>
                    <a:pt x="3600" y="188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2074789" y="186578"/>
              <a:ext cx="293762" cy="15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65" fill="norm" stroke="1" extrusionOk="0">
                  <a:moveTo>
                    <a:pt x="121" y="21265"/>
                  </a:moveTo>
                  <a:cubicBezTo>
                    <a:pt x="-34" y="19514"/>
                    <a:pt x="-188" y="17762"/>
                    <a:pt x="661" y="15573"/>
                  </a:cubicBezTo>
                  <a:cubicBezTo>
                    <a:pt x="1509" y="13384"/>
                    <a:pt x="3361" y="10757"/>
                    <a:pt x="6292" y="7984"/>
                  </a:cubicBezTo>
                  <a:cubicBezTo>
                    <a:pt x="9223" y="5211"/>
                    <a:pt x="13235" y="2292"/>
                    <a:pt x="15935" y="979"/>
                  </a:cubicBezTo>
                  <a:cubicBezTo>
                    <a:pt x="18635" y="-335"/>
                    <a:pt x="20023" y="-43"/>
                    <a:pt x="21412" y="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2076450" y="486833"/>
              <a:ext cx="247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5" y="20880"/>
                    <a:pt x="5169" y="20160"/>
                    <a:pt x="8769" y="16560"/>
                  </a:cubicBezTo>
                  <a:cubicBezTo>
                    <a:pt x="12369" y="12960"/>
                    <a:pt x="16985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2406650" y="512233"/>
              <a:ext cx="31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2425699" y="436033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2525183" y="467783"/>
              <a:ext cx="10371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3086" y="6327"/>
                    <a:pt x="3086" y="12655"/>
                    <a:pt x="2865" y="16473"/>
                  </a:cubicBezTo>
                  <a:cubicBezTo>
                    <a:pt x="2645" y="20291"/>
                    <a:pt x="2204" y="21600"/>
                    <a:pt x="1543" y="21382"/>
                  </a:cubicBezTo>
                  <a:cubicBezTo>
                    <a:pt x="882" y="21164"/>
                    <a:pt x="0" y="19418"/>
                    <a:pt x="0" y="16800"/>
                  </a:cubicBezTo>
                  <a:cubicBezTo>
                    <a:pt x="0" y="14182"/>
                    <a:pt x="882" y="10691"/>
                    <a:pt x="2204" y="8618"/>
                  </a:cubicBezTo>
                  <a:cubicBezTo>
                    <a:pt x="3527" y="6545"/>
                    <a:pt x="5290" y="5891"/>
                    <a:pt x="7714" y="5455"/>
                  </a:cubicBezTo>
                  <a:cubicBezTo>
                    <a:pt x="10139" y="5018"/>
                    <a:pt x="13224" y="4800"/>
                    <a:pt x="15429" y="5782"/>
                  </a:cubicBezTo>
                  <a:cubicBezTo>
                    <a:pt x="17633" y="6764"/>
                    <a:pt x="18955" y="8945"/>
                    <a:pt x="19837" y="11782"/>
                  </a:cubicBezTo>
                  <a:cubicBezTo>
                    <a:pt x="20718" y="14618"/>
                    <a:pt x="21159" y="18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2754768" y="170283"/>
              <a:ext cx="178933" cy="49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8" fill="norm" stroke="1" extrusionOk="0">
                  <a:moveTo>
                    <a:pt x="17670" y="15884"/>
                  </a:moveTo>
                  <a:cubicBezTo>
                    <a:pt x="14875" y="15518"/>
                    <a:pt x="12080" y="15152"/>
                    <a:pt x="9538" y="15152"/>
                  </a:cubicBezTo>
                  <a:cubicBezTo>
                    <a:pt x="6997" y="15152"/>
                    <a:pt x="4710" y="15518"/>
                    <a:pt x="2931" y="16388"/>
                  </a:cubicBezTo>
                  <a:cubicBezTo>
                    <a:pt x="1153" y="17257"/>
                    <a:pt x="-118" y="18630"/>
                    <a:pt x="9" y="19637"/>
                  </a:cubicBezTo>
                  <a:cubicBezTo>
                    <a:pt x="136" y="20644"/>
                    <a:pt x="1661" y="21284"/>
                    <a:pt x="3694" y="21422"/>
                  </a:cubicBezTo>
                  <a:cubicBezTo>
                    <a:pt x="5727" y="21559"/>
                    <a:pt x="8268" y="21193"/>
                    <a:pt x="10936" y="19591"/>
                  </a:cubicBezTo>
                  <a:cubicBezTo>
                    <a:pt x="13604" y="17990"/>
                    <a:pt x="16400" y="15152"/>
                    <a:pt x="18051" y="12406"/>
                  </a:cubicBezTo>
                  <a:cubicBezTo>
                    <a:pt x="19703" y="9661"/>
                    <a:pt x="20211" y="7006"/>
                    <a:pt x="20593" y="5084"/>
                  </a:cubicBezTo>
                  <a:cubicBezTo>
                    <a:pt x="20974" y="3162"/>
                    <a:pt x="21228" y="1973"/>
                    <a:pt x="20974" y="1195"/>
                  </a:cubicBezTo>
                  <a:cubicBezTo>
                    <a:pt x="20720" y="417"/>
                    <a:pt x="19957" y="51"/>
                    <a:pt x="19068" y="5"/>
                  </a:cubicBezTo>
                  <a:cubicBezTo>
                    <a:pt x="18178" y="-41"/>
                    <a:pt x="17162" y="234"/>
                    <a:pt x="16146" y="1561"/>
                  </a:cubicBezTo>
                  <a:cubicBezTo>
                    <a:pt x="15129" y="2888"/>
                    <a:pt x="14113" y="5267"/>
                    <a:pt x="13731" y="8013"/>
                  </a:cubicBezTo>
                  <a:cubicBezTo>
                    <a:pt x="13350" y="10759"/>
                    <a:pt x="13604" y="13871"/>
                    <a:pt x="14240" y="15930"/>
                  </a:cubicBezTo>
                  <a:cubicBezTo>
                    <a:pt x="14875" y="17990"/>
                    <a:pt x="15891" y="18996"/>
                    <a:pt x="17162" y="19591"/>
                  </a:cubicBezTo>
                  <a:cubicBezTo>
                    <a:pt x="18433" y="20186"/>
                    <a:pt x="19957" y="20369"/>
                    <a:pt x="21482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3626152" y="233674"/>
              <a:ext cx="342599" cy="42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32" fill="norm" stroke="1" extrusionOk="0">
                  <a:moveTo>
                    <a:pt x="11440" y="4405"/>
                  </a:moveTo>
                  <a:cubicBezTo>
                    <a:pt x="11177" y="3876"/>
                    <a:pt x="10913" y="3346"/>
                    <a:pt x="10386" y="3028"/>
                  </a:cubicBezTo>
                  <a:cubicBezTo>
                    <a:pt x="9859" y="2711"/>
                    <a:pt x="9069" y="2605"/>
                    <a:pt x="8081" y="2764"/>
                  </a:cubicBezTo>
                  <a:cubicBezTo>
                    <a:pt x="7094" y="2923"/>
                    <a:pt x="5908" y="3346"/>
                    <a:pt x="4459" y="5252"/>
                  </a:cubicBezTo>
                  <a:cubicBezTo>
                    <a:pt x="3011" y="7158"/>
                    <a:pt x="1298" y="10546"/>
                    <a:pt x="508" y="13034"/>
                  </a:cubicBezTo>
                  <a:cubicBezTo>
                    <a:pt x="-282" y="15523"/>
                    <a:pt x="-150" y="17111"/>
                    <a:pt x="903" y="18434"/>
                  </a:cubicBezTo>
                  <a:cubicBezTo>
                    <a:pt x="1957" y="19758"/>
                    <a:pt x="3933" y="20817"/>
                    <a:pt x="5711" y="21134"/>
                  </a:cubicBezTo>
                  <a:cubicBezTo>
                    <a:pt x="7489" y="21452"/>
                    <a:pt x="9069" y="21028"/>
                    <a:pt x="10847" y="19334"/>
                  </a:cubicBezTo>
                  <a:cubicBezTo>
                    <a:pt x="12625" y="17640"/>
                    <a:pt x="14601" y="14676"/>
                    <a:pt x="15523" y="11552"/>
                  </a:cubicBezTo>
                  <a:cubicBezTo>
                    <a:pt x="16445" y="8428"/>
                    <a:pt x="16313" y="5146"/>
                    <a:pt x="15589" y="3134"/>
                  </a:cubicBezTo>
                  <a:cubicBezTo>
                    <a:pt x="14864" y="1123"/>
                    <a:pt x="13547" y="381"/>
                    <a:pt x="12098" y="117"/>
                  </a:cubicBezTo>
                  <a:cubicBezTo>
                    <a:pt x="10650" y="-148"/>
                    <a:pt x="9069" y="64"/>
                    <a:pt x="7950" y="487"/>
                  </a:cubicBezTo>
                  <a:cubicBezTo>
                    <a:pt x="6830" y="911"/>
                    <a:pt x="6172" y="1546"/>
                    <a:pt x="5842" y="2287"/>
                  </a:cubicBezTo>
                  <a:cubicBezTo>
                    <a:pt x="5513" y="3028"/>
                    <a:pt x="5513" y="3876"/>
                    <a:pt x="5711" y="4511"/>
                  </a:cubicBezTo>
                  <a:cubicBezTo>
                    <a:pt x="5908" y="5146"/>
                    <a:pt x="6303" y="5570"/>
                    <a:pt x="7555" y="5834"/>
                  </a:cubicBezTo>
                  <a:cubicBezTo>
                    <a:pt x="8806" y="6099"/>
                    <a:pt x="10913" y="6205"/>
                    <a:pt x="13350" y="5834"/>
                  </a:cubicBezTo>
                  <a:cubicBezTo>
                    <a:pt x="15786" y="5464"/>
                    <a:pt x="18552" y="4617"/>
                    <a:pt x="21318" y="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3766832" y="0"/>
              <a:ext cx="170168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57" fill="norm" stroke="1" extrusionOk="0">
                  <a:moveTo>
                    <a:pt x="6238" y="4800"/>
                  </a:moveTo>
                  <a:cubicBezTo>
                    <a:pt x="5171" y="8229"/>
                    <a:pt x="4105" y="11657"/>
                    <a:pt x="3038" y="14743"/>
                  </a:cubicBezTo>
                  <a:cubicBezTo>
                    <a:pt x="1971" y="17829"/>
                    <a:pt x="905" y="20571"/>
                    <a:pt x="371" y="21086"/>
                  </a:cubicBezTo>
                  <a:cubicBezTo>
                    <a:pt x="-162" y="21600"/>
                    <a:pt x="-162" y="19886"/>
                    <a:pt x="638" y="16457"/>
                  </a:cubicBezTo>
                  <a:cubicBezTo>
                    <a:pt x="1438" y="13029"/>
                    <a:pt x="3038" y="7886"/>
                    <a:pt x="4638" y="4629"/>
                  </a:cubicBezTo>
                  <a:cubicBezTo>
                    <a:pt x="6238" y="1371"/>
                    <a:pt x="7838" y="0"/>
                    <a:pt x="9171" y="0"/>
                  </a:cubicBezTo>
                  <a:cubicBezTo>
                    <a:pt x="10505" y="0"/>
                    <a:pt x="11571" y="1371"/>
                    <a:pt x="13571" y="5143"/>
                  </a:cubicBezTo>
                  <a:cubicBezTo>
                    <a:pt x="15571" y="8914"/>
                    <a:pt x="18505" y="15086"/>
                    <a:pt x="21438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4944162" y="277283"/>
              <a:ext cx="104088" cy="42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62" fill="norm" stroke="1" extrusionOk="0">
                  <a:moveTo>
                    <a:pt x="12172" y="0"/>
                  </a:moveTo>
                  <a:cubicBezTo>
                    <a:pt x="9580" y="2660"/>
                    <a:pt x="6988" y="5320"/>
                    <a:pt x="4828" y="8087"/>
                  </a:cubicBezTo>
                  <a:cubicBezTo>
                    <a:pt x="2668" y="10853"/>
                    <a:pt x="940" y="13726"/>
                    <a:pt x="292" y="15961"/>
                  </a:cubicBezTo>
                  <a:cubicBezTo>
                    <a:pt x="-356" y="18195"/>
                    <a:pt x="76" y="19791"/>
                    <a:pt x="1588" y="20642"/>
                  </a:cubicBezTo>
                  <a:cubicBezTo>
                    <a:pt x="3100" y="21494"/>
                    <a:pt x="5692" y="21600"/>
                    <a:pt x="9148" y="20908"/>
                  </a:cubicBezTo>
                  <a:cubicBezTo>
                    <a:pt x="12604" y="20217"/>
                    <a:pt x="16924" y="18727"/>
                    <a:pt x="21244" y="17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4844673" y="288082"/>
              <a:ext cx="381377" cy="35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7" fill="norm" stroke="1" extrusionOk="0">
                  <a:moveTo>
                    <a:pt x="2514" y="13308"/>
                  </a:moveTo>
                  <a:cubicBezTo>
                    <a:pt x="1446" y="12920"/>
                    <a:pt x="377" y="12532"/>
                    <a:pt x="81" y="12144"/>
                  </a:cubicBezTo>
                  <a:cubicBezTo>
                    <a:pt x="-216" y="11756"/>
                    <a:pt x="259" y="11368"/>
                    <a:pt x="2336" y="10528"/>
                  </a:cubicBezTo>
                  <a:cubicBezTo>
                    <a:pt x="4413" y="9687"/>
                    <a:pt x="8092" y="8394"/>
                    <a:pt x="10881" y="7229"/>
                  </a:cubicBezTo>
                  <a:cubicBezTo>
                    <a:pt x="13670" y="6065"/>
                    <a:pt x="15569" y="5031"/>
                    <a:pt x="16755" y="4125"/>
                  </a:cubicBezTo>
                  <a:cubicBezTo>
                    <a:pt x="17942" y="3220"/>
                    <a:pt x="18417" y="2444"/>
                    <a:pt x="18714" y="1732"/>
                  </a:cubicBezTo>
                  <a:cubicBezTo>
                    <a:pt x="19010" y="1021"/>
                    <a:pt x="19129" y="374"/>
                    <a:pt x="18892" y="116"/>
                  </a:cubicBezTo>
                  <a:cubicBezTo>
                    <a:pt x="18654" y="-143"/>
                    <a:pt x="18061" y="-14"/>
                    <a:pt x="17468" y="956"/>
                  </a:cubicBezTo>
                  <a:cubicBezTo>
                    <a:pt x="16874" y="1926"/>
                    <a:pt x="16281" y="3737"/>
                    <a:pt x="15806" y="6777"/>
                  </a:cubicBezTo>
                  <a:cubicBezTo>
                    <a:pt x="15331" y="9816"/>
                    <a:pt x="14975" y="14085"/>
                    <a:pt x="14738" y="16801"/>
                  </a:cubicBezTo>
                  <a:cubicBezTo>
                    <a:pt x="14500" y="19517"/>
                    <a:pt x="14382" y="20681"/>
                    <a:pt x="14263" y="20810"/>
                  </a:cubicBezTo>
                  <a:cubicBezTo>
                    <a:pt x="14144" y="20940"/>
                    <a:pt x="14026" y="20034"/>
                    <a:pt x="14441" y="18417"/>
                  </a:cubicBezTo>
                  <a:cubicBezTo>
                    <a:pt x="14857" y="16801"/>
                    <a:pt x="15806" y="14473"/>
                    <a:pt x="16577" y="13179"/>
                  </a:cubicBezTo>
                  <a:cubicBezTo>
                    <a:pt x="17349" y="11886"/>
                    <a:pt x="17942" y="11627"/>
                    <a:pt x="18417" y="11756"/>
                  </a:cubicBezTo>
                  <a:cubicBezTo>
                    <a:pt x="18892" y="11886"/>
                    <a:pt x="19248" y="12403"/>
                    <a:pt x="19722" y="14085"/>
                  </a:cubicBezTo>
                  <a:cubicBezTo>
                    <a:pt x="20197" y="15766"/>
                    <a:pt x="20791" y="18611"/>
                    <a:pt x="21384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5248015" y="240931"/>
              <a:ext cx="298166" cy="40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56" fill="norm" stroke="1" extrusionOk="0">
                  <a:moveTo>
                    <a:pt x="7495" y="13603"/>
                  </a:moveTo>
                  <a:cubicBezTo>
                    <a:pt x="7193" y="13046"/>
                    <a:pt x="6891" y="12489"/>
                    <a:pt x="6363" y="12211"/>
                  </a:cubicBezTo>
                  <a:cubicBezTo>
                    <a:pt x="5834" y="11933"/>
                    <a:pt x="5079" y="11933"/>
                    <a:pt x="4097" y="12545"/>
                  </a:cubicBezTo>
                  <a:cubicBezTo>
                    <a:pt x="3115" y="13157"/>
                    <a:pt x="1907" y="14382"/>
                    <a:pt x="1151" y="15607"/>
                  </a:cubicBezTo>
                  <a:cubicBezTo>
                    <a:pt x="396" y="16832"/>
                    <a:pt x="94" y="18056"/>
                    <a:pt x="19" y="18947"/>
                  </a:cubicBezTo>
                  <a:cubicBezTo>
                    <a:pt x="-57" y="19838"/>
                    <a:pt x="94" y="20395"/>
                    <a:pt x="547" y="20673"/>
                  </a:cubicBezTo>
                  <a:cubicBezTo>
                    <a:pt x="1000" y="20951"/>
                    <a:pt x="1756" y="20951"/>
                    <a:pt x="2737" y="20450"/>
                  </a:cubicBezTo>
                  <a:cubicBezTo>
                    <a:pt x="3719" y="19949"/>
                    <a:pt x="4928" y="18947"/>
                    <a:pt x="5834" y="18001"/>
                  </a:cubicBezTo>
                  <a:cubicBezTo>
                    <a:pt x="6740" y="17054"/>
                    <a:pt x="7344" y="16164"/>
                    <a:pt x="7571" y="16108"/>
                  </a:cubicBezTo>
                  <a:cubicBezTo>
                    <a:pt x="7798" y="16052"/>
                    <a:pt x="7646" y="16832"/>
                    <a:pt x="7722" y="17500"/>
                  </a:cubicBezTo>
                  <a:cubicBezTo>
                    <a:pt x="7798" y="18168"/>
                    <a:pt x="8100" y="18724"/>
                    <a:pt x="8628" y="19003"/>
                  </a:cubicBezTo>
                  <a:cubicBezTo>
                    <a:pt x="9157" y="19281"/>
                    <a:pt x="9912" y="19281"/>
                    <a:pt x="11045" y="18446"/>
                  </a:cubicBezTo>
                  <a:cubicBezTo>
                    <a:pt x="12178" y="17611"/>
                    <a:pt x="13688" y="15941"/>
                    <a:pt x="15123" y="13269"/>
                  </a:cubicBezTo>
                  <a:cubicBezTo>
                    <a:pt x="16558" y="10597"/>
                    <a:pt x="17918" y="6922"/>
                    <a:pt x="18749" y="4751"/>
                  </a:cubicBezTo>
                  <a:cubicBezTo>
                    <a:pt x="19579" y="2580"/>
                    <a:pt x="19881" y="1912"/>
                    <a:pt x="20033" y="1300"/>
                  </a:cubicBezTo>
                  <a:cubicBezTo>
                    <a:pt x="20184" y="687"/>
                    <a:pt x="20184" y="131"/>
                    <a:pt x="19881" y="19"/>
                  </a:cubicBezTo>
                  <a:cubicBezTo>
                    <a:pt x="19579" y="-92"/>
                    <a:pt x="18975" y="242"/>
                    <a:pt x="18069" y="1912"/>
                  </a:cubicBezTo>
                  <a:cubicBezTo>
                    <a:pt x="17163" y="3582"/>
                    <a:pt x="15954" y="6588"/>
                    <a:pt x="15350" y="9762"/>
                  </a:cubicBezTo>
                  <a:cubicBezTo>
                    <a:pt x="14746" y="12935"/>
                    <a:pt x="14746" y="16275"/>
                    <a:pt x="14897" y="18223"/>
                  </a:cubicBezTo>
                  <a:cubicBezTo>
                    <a:pt x="15048" y="20172"/>
                    <a:pt x="15350" y="20729"/>
                    <a:pt x="15879" y="21063"/>
                  </a:cubicBezTo>
                  <a:cubicBezTo>
                    <a:pt x="16407" y="21397"/>
                    <a:pt x="17163" y="21508"/>
                    <a:pt x="18220" y="21063"/>
                  </a:cubicBezTo>
                  <a:cubicBezTo>
                    <a:pt x="19277" y="20617"/>
                    <a:pt x="20637" y="19615"/>
                    <a:pt x="21090" y="18557"/>
                  </a:cubicBezTo>
                  <a:cubicBezTo>
                    <a:pt x="21543" y="17500"/>
                    <a:pt x="21090" y="16386"/>
                    <a:pt x="20637" y="15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5446183" y="436033"/>
              <a:ext cx="1354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21600"/>
                  </a:moveTo>
                  <a:cubicBezTo>
                    <a:pt x="1687" y="17486"/>
                    <a:pt x="0" y="13371"/>
                    <a:pt x="0" y="10800"/>
                  </a:cubicBezTo>
                  <a:cubicBezTo>
                    <a:pt x="0" y="8229"/>
                    <a:pt x="1687" y="7200"/>
                    <a:pt x="5569" y="5657"/>
                  </a:cubicBezTo>
                  <a:cubicBezTo>
                    <a:pt x="9450" y="4114"/>
                    <a:pt x="1552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6604000" y="371114"/>
              <a:ext cx="206631" cy="209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984" fill="norm" stroke="1" extrusionOk="0">
                  <a:moveTo>
                    <a:pt x="0" y="4589"/>
                  </a:moveTo>
                  <a:cubicBezTo>
                    <a:pt x="441" y="9459"/>
                    <a:pt x="882" y="14330"/>
                    <a:pt x="882" y="17294"/>
                  </a:cubicBezTo>
                  <a:cubicBezTo>
                    <a:pt x="882" y="20259"/>
                    <a:pt x="441" y="21318"/>
                    <a:pt x="220" y="20894"/>
                  </a:cubicBezTo>
                  <a:cubicBezTo>
                    <a:pt x="0" y="20471"/>
                    <a:pt x="0" y="18565"/>
                    <a:pt x="441" y="15812"/>
                  </a:cubicBezTo>
                  <a:cubicBezTo>
                    <a:pt x="882" y="13059"/>
                    <a:pt x="1763" y="9459"/>
                    <a:pt x="2755" y="7130"/>
                  </a:cubicBezTo>
                  <a:cubicBezTo>
                    <a:pt x="3747" y="4800"/>
                    <a:pt x="4849" y="3742"/>
                    <a:pt x="5510" y="3742"/>
                  </a:cubicBezTo>
                  <a:cubicBezTo>
                    <a:pt x="6171" y="3742"/>
                    <a:pt x="6392" y="4800"/>
                    <a:pt x="6612" y="6389"/>
                  </a:cubicBezTo>
                  <a:cubicBezTo>
                    <a:pt x="6833" y="7977"/>
                    <a:pt x="7053" y="10094"/>
                    <a:pt x="7163" y="11683"/>
                  </a:cubicBezTo>
                  <a:cubicBezTo>
                    <a:pt x="7273" y="13271"/>
                    <a:pt x="7273" y="14330"/>
                    <a:pt x="7494" y="14224"/>
                  </a:cubicBezTo>
                  <a:cubicBezTo>
                    <a:pt x="7714" y="14118"/>
                    <a:pt x="8155" y="12847"/>
                    <a:pt x="9808" y="10306"/>
                  </a:cubicBezTo>
                  <a:cubicBezTo>
                    <a:pt x="11461" y="7765"/>
                    <a:pt x="14327" y="3953"/>
                    <a:pt x="16420" y="1942"/>
                  </a:cubicBezTo>
                  <a:cubicBezTo>
                    <a:pt x="18514" y="-70"/>
                    <a:pt x="19837" y="-282"/>
                    <a:pt x="20608" y="247"/>
                  </a:cubicBezTo>
                  <a:cubicBezTo>
                    <a:pt x="21380" y="777"/>
                    <a:pt x="21600" y="2047"/>
                    <a:pt x="21490" y="5542"/>
                  </a:cubicBezTo>
                  <a:cubicBezTo>
                    <a:pt x="21380" y="9036"/>
                    <a:pt x="20939" y="14753"/>
                    <a:pt x="20498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6854308" y="394697"/>
              <a:ext cx="181493" cy="16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640" fill="norm" stroke="1" extrusionOk="0">
                  <a:moveTo>
                    <a:pt x="13095" y="10008"/>
                  </a:moveTo>
                  <a:cubicBezTo>
                    <a:pt x="13840" y="8675"/>
                    <a:pt x="14585" y="7341"/>
                    <a:pt x="14957" y="5608"/>
                  </a:cubicBezTo>
                  <a:cubicBezTo>
                    <a:pt x="15329" y="3875"/>
                    <a:pt x="15329" y="1741"/>
                    <a:pt x="14336" y="675"/>
                  </a:cubicBezTo>
                  <a:cubicBezTo>
                    <a:pt x="13343" y="-392"/>
                    <a:pt x="11357" y="-392"/>
                    <a:pt x="8750" y="2141"/>
                  </a:cubicBezTo>
                  <a:cubicBezTo>
                    <a:pt x="6143" y="4675"/>
                    <a:pt x="2916" y="9741"/>
                    <a:pt x="1302" y="13075"/>
                  </a:cubicBezTo>
                  <a:cubicBezTo>
                    <a:pt x="-312" y="16408"/>
                    <a:pt x="-312" y="18008"/>
                    <a:pt x="681" y="19208"/>
                  </a:cubicBezTo>
                  <a:cubicBezTo>
                    <a:pt x="1674" y="20408"/>
                    <a:pt x="3660" y="21208"/>
                    <a:pt x="6143" y="20141"/>
                  </a:cubicBezTo>
                  <a:cubicBezTo>
                    <a:pt x="8626" y="19075"/>
                    <a:pt x="11605" y="16141"/>
                    <a:pt x="13591" y="13741"/>
                  </a:cubicBezTo>
                  <a:cubicBezTo>
                    <a:pt x="15578" y="11341"/>
                    <a:pt x="16571" y="9475"/>
                    <a:pt x="17067" y="9208"/>
                  </a:cubicBezTo>
                  <a:cubicBezTo>
                    <a:pt x="17564" y="8941"/>
                    <a:pt x="17564" y="10275"/>
                    <a:pt x="17564" y="11875"/>
                  </a:cubicBezTo>
                  <a:cubicBezTo>
                    <a:pt x="17564" y="13475"/>
                    <a:pt x="17564" y="15341"/>
                    <a:pt x="18185" y="16808"/>
                  </a:cubicBezTo>
                  <a:cubicBezTo>
                    <a:pt x="18805" y="18275"/>
                    <a:pt x="20047" y="19341"/>
                    <a:pt x="21288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7086600" y="416983"/>
              <a:ext cx="1206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7389" y="3600"/>
                  </a:cubicBezTo>
                  <a:cubicBezTo>
                    <a:pt x="10989" y="7200"/>
                    <a:pt x="1629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7087667" y="401857"/>
              <a:ext cx="144984" cy="19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00" fill="norm" stroke="1" extrusionOk="0">
                  <a:moveTo>
                    <a:pt x="21442" y="3087"/>
                  </a:moveTo>
                  <a:cubicBezTo>
                    <a:pt x="19564" y="1678"/>
                    <a:pt x="17685" y="270"/>
                    <a:pt x="15964" y="35"/>
                  </a:cubicBezTo>
                  <a:cubicBezTo>
                    <a:pt x="14242" y="-200"/>
                    <a:pt x="12677" y="739"/>
                    <a:pt x="10016" y="3791"/>
                  </a:cubicBezTo>
                  <a:cubicBezTo>
                    <a:pt x="7355" y="6843"/>
                    <a:pt x="3599" y="12009"/>
                    <a:pt x="1720" y="15178"/>
                  </a:cubicBezTo>
                  <a:cubicBezTo>
                    <a:pt x="-158" y="18348"/>
                    <a:pt x="-158" y="19522"/>
                    <a:pt x="155" y="20226"/>
                  </a:cubicBezTo>
                  <a:cubicBezTo>
                    <a:pt x="468" y="20930"/>
                    <a:pt x="1094" y="21165"/>
                    <a:pt x="172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7226300" y="410633"/>
              <a:ext cx="38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7245350" y="32808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7286905" y="395816"/>
              <a:ext cx="163472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5295" y="3927"/>
                  </a:moveTo>
                  <a:cubicBezTo>
                    <a:pt x="3655" y="7855"/>
                    <a:pt x="2014" y="11782"/>
                    <a:pt x="1057" y="14359"/>
                  </a:cubicBezTo>
                  <a:cubicBezTo>
                    <a:pt x="100" y="16936"/>
                    <a:pt x="-173" y="18164"/>
                    <a:pt x="100" y="17795"/>
                  </a:cubicBezTo>
                  <a:cubicBezTo>
                    <a:pt x="374" y="17427"/>
                    <a:pt x="1194" y="15464"/>
                    <a:pt x="2424" y="12641"/>
                  </a:cubicBezTo>
                  <a:cubicBezTo>
                    <a:pt x="3655" y="9818"/>
                    <a:pt x="5295" y="6136"/>
                    <a:pt x="6799" y="3682"/>
                  </a:cubicBezTo>
                  <a:cubicBezTo>
                    <a:pt x="8303" y="1227"/>
                    <a:pt x="9670" y="0"/>
                    <a:pt x="10490" y="0"/>
                  </a:cubicBezTo>
                  <a:cubicBezTo>
                    <a:pt x="11311" y="0"/>
                    <a:pt x="11584" y="1227"/>
                    <a:pt x="11721" y="3191"/>
                  </a:cubicBezTo>
                  <a:cubicBezTo>
                    <a:pt x="11857" y="5155"/>
                    <a:pt x="11857" y="7855"/>
                    <a:pt x="11857" y="9941"/>
                  </a:cubicBezTo>
                  <a:cubicBezTo>
                    <a:pt x="11857" y="12027"/>
                    <a:pt x="11857" y="13500"/>
                    <a:pt x="11994" y="13623"/>
                  </a:cubicBezTo>
                  <a:cubicBezTo>
                    <a:pt x="12131" y="13745"/>
                    <a:pt x="12404" y="12518"/>
                    <a:pt x="12951" y="11291"/>
                  </a:cubicBezTo>
                  <a:cubicBezTo>
                    <a:pt x="13498" y="10064"/>
                    <a:pt x="14318" y="8836"/>
                    <a:pt x="15685" y="7486"/>
                  </a:cubicBezTo>
                  <a:cubicBezTo>
                    <a:pt x="17052" y="6136"/>
                    <a:pt x="18966" y="4664"/>
                    <a:pt x="20060" y="4541"/>
                  </a:cubicBezTo>
                  <a:cubicBezTo>
                    <a:pt x="21154" y="4418"/>
                    <a:pt x="21427" y="5645"/>
                    <a:pt x="20743" y="8714"/>
                  </a:cubicBezTo>
                  <a:cubicBezTo>
                    <a:pt x="20060" y="11782"/>
                    <a:pt x="18419" y="16691"/>
                    <a:pt x="16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7518400" y="461433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7562850" y="359833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7524750" y="456262"/>
              <a:ext cx="183203" cy="44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43" fill="norm" stroke="1" extrusionOk="0">
                  <a:moveTo>
                    <a:pt x="1490" y="1479"/>
                  </a:moveTo>
                  <a:cubicBezTo>
                    <a:pt x="5959" y="967"/>
                    <a:pt x="10428" y="455"/>
                    <a:pt x="13407" y="199"/>
                  </a:cubicBezTo>
                  <a:cubicBezTo>
                    <a:pt x="16386" y="-57"/>
                    <a:pt x="17876" y="-57"/>
                    <a:pt x="19117" y="148"/>
                  </a:cubicBezTo>
                  <a:cubicBezTo>
                    <a:pt x="20359" y="352"/>
                    <a:pt x="21352" y="762"/>
                    <a:pt x="21476" y="1274"/>
                  </a:cubicBezTo>
                  <a:cubicBezTo>
                    <a:pt x="21600" y="1786"/>
                    <a:pt x="20855" y="2400"/>
                    <a:pt x="18497" y="3424"/>
                  </a:cubicBezTo>
                  <a:cubicBezTo>
                    <a:pt x="16138" y="4447"/>
                    <a:pt x="12166" y="5880"/>
                    <a:pt x="9683" y="7262"/>
                  </a:cubicBezTo>
                  <a:cubicBezTo>
                    <a:pt x="7200" y="8644"/>
                    <a:pt x="6207" y="9975"/>
                    <a:pt x="6703" y="11613"/>
                  </a:cubicBezTo>
                  <a:cubicBezTo>
                    <a:pt x="7200" y="13251"/>
                    <a:pt x="9186" y="15196"/>
                    <a:pt x="10552" y="16527"/>
                  </a:cubicBezTo>
                  <a:cubicBezTo>
                    <a:pt x="11917" y="17858"/>
                    <a:pt x="12662" y="18574"/>
                    <a:pt x="13034" y="19240"/>
                  </a:cubicBezTo>
                  <a:cubicBezTo>
                    <a:pt x="13407" y="19905"/>
                    <a:pt x="13407" y="20519"/>
                    <a:pt x="12662" y="20929"/>
                  </a:cubicBezTo>
                  <a:cubicBezTo>
                    <a:pt x="11917" y="21338"/>
                    <a:pt x="10428" y="21543"/>
                    <a:pt x="8441" y="21543"/>
                  </a:cubicBezTo>
                  <a:cubicBezTo>
                    <a:pt x="6455" y="21543"/>
                    <a:pt x="3972" y="21338"/>
                    <a:pt x="2483" y="19854"/>
                  </a:cubicBezTo>
                  <a:cubicBezTo>
                    <a:pt x="993" y="18370"/>
                    <a:pt x="497" y="15606"/>
                    <a:pt x="0" y="12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7669809" y="411103"/>
              <a:ext cx="243001" cy="2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61" fill="norm" stroke="1" extrusionOk="0">
                  <a:moveTo>
                    <a:pt x="3930" y="7863"/>
                  </a:moveTo>
                  <a:cubicBezTo>
                    <a:pt x="3381" y="7161"/>
                    <a:pt x="2832" y="6459"/>
                    <a:pt x="3015" y="6107"/>
                  </a:cubicBezTo>
                  <a:cubicBezTo>
                    <a:pt x="3198" y="5756"/>
                    <a:pt x="4113" y="5756"/>
                    <a:pt x="5028" y="5668"/>
                  </a:cubicBezTo>
                  <a:cubicBezTo>
                    <a:pt x="5944" y="5581"/>
                    <a:pt x="6859" y="5405"/>
                    <a:pt x="6859" y="5317"/>
                  </a:cubicBezTo>
                  <a:cubicBezTo>
                    <a:pt x="6859" y="5229"/>
                    <a:pt x="5944" y="5229"/>
                    <a:pt x="4662" y="6020"/>
                  </a:cubicBezTo>
                  <a:cubicBezTo>
                    <a:pt x="3381" y="6810"/>
                    <a:pt x="1734" y="8390"/>
                    <a:pt x="818" y="10322"/>
                  </a:cubicBezTo>
                  <a:cubicBezTo>
                    <a:pt x="-97" y="12254"/>
                    <a:pt x="-280" y="14537"/>
                    <a:pt x="452" y="15941"/>
                  </a:cubicBezTo>
                  <a:cubicBezTo>
                    <a:pt x="1184" y="17346"/>
                    <a:pt x="2832" y="17873"/>
                    <a:pt x="5212" y="17522"/>
                  </a:cubicBezTo>
                  <a:cubicBezTo>
                    <a:pt x="7591" y="17171"/>
                    <a:pt x="10703" y="15941"/>
                    <a:pt x="13540" y="13395"/>
                  </a:cubicBezTo>
                  <a:cubicBezTo>
                    <a:pt x="16378" y="10849"/>
                    <a:pt x="18940" y="6985"/>
                    <a:pt x="20130" y="4615"/>
                  </a:cubicBezTo>
                  <a:cubicBezTo>
                    <a:pt x="21320" y="2244"/>
                    <a:pt x="21137" y="1366"/>
                    <a:pt x="20588" y="839"/>
                  </a:cubicBezTo>
                  <a:cubicBezTo>
                    <a:pt x="20039" y="312"/>
                    <a:pt x="19123" y="137"/>
                    <a:pt x="18208" y="49"/>
                  </a:cubicBezTo>
                  <a:cubicBezTo>
                    <a:pt x="17293" y="-39"/>
                    <a:pt x="16378" y="-39"/>
                    <a:pt x="15645" y="312"/>
                  </a:cubicBezTo>
                  <a:cubicBezTo>
                    <a:pt x="14913" y="663"/>
                    <a:pt x="14364" y="1366"/>
                    <a:pt x="14913" y="3298"/>
                  </a:cubicBezTo>
                  <a:cubicBezTo>
                    <a:pt x="15462" y="5229"/>
                    <a:pt x="17110" y="8390"/>
                    <a:pt x="18300" y="10761"/>
                  </a:cubicBezTo>
                  <a:cubicBezTo>
                    <a:pt x="19489" y="13132"/>
                    <a:pt x="20222" y="14712"/>
                    <a:pt x="20130" y="16293"/>
                  </a:cubicBezTo>
                  <a:cubicBezTo>
                    <a:pt x="20039" y="17873"/>
                    <a:pt x="19123" y="19454"/>
                    <a:pt x="17293" y="20332"/>
                  </a:cubicBezTo>
                  <a:cubicBezTo>
                    <a:pt x="15462" y="21210"/>
                    <a:pt x="12717" y="21385"/>
                    <a:pt x="9971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8801100" y="321733"/>
              <a:ext cx="127000" cy="4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0"/>
                  </a:moveTo>
                  <a:cubicBezTo>
                    <a:pt x="19080" y="1934"/>
                    <a:pt x="16560" y="3869"/>
                    <a:pt x="13860" y="6878"/>
                  </a:cubicBezTo>
                  <a:cubicBezTo>
                    <a:pt x="11160" y="9887"/>
                    <a:pt x="8280" y="13970"/>
                    <a:pt x="6300" y="16388"/>
                  </a:cubicBezTo>
                  <a:cubicBezTo>
                    <a:pt x="4320" y="18806"/>
                    <a:pt x="3240" y="19558"/>
                    <a:pt x="2160" y="20257"/>
                  </a:cubicBezTo>
                  <a:cubicBezTo>
                    <a:pt x="1080" y="20955"/>
                    <a:pt x="0" y="21600"/>
                    <a:pt x="0" y="21546"/>
                  </a:cubicBezTo>
                  <a:cubicBezTo>
                    <a:pt x="0" y="21493"/>
                    <a:pt x="1080" y="20740"/>
                    <a:pt x="2160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8966200" y="397933"/>
              <a:ext cx="381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731"/>
                    <a:pt x="16800" y="5462"/>
                    <a:pt x="14400" y="8503"/>
                  </a:cubicBezTo>
                  <a:cubicBezTo>
                    <a:pt x="12000" y="11545"/>
                    <a:pt x="9600" y="14897"/>
                    <a:pt x="7200" y="17131"/>
                  </a:cubicBezTo>
                  <a:cubicBezTo>
                    <a:pt x="4800" y="19366"/>
                    <a:pt x="2400" y="204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8655049" y="340783"/>
              <a:ext cx="539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8900"/>
                    <a:pt x="1694" y="16200"/>
                    <a:pt x="3642" y="13500"/>
                  </a:cubicBezTo>
                  <a:cubicBezTo>
                    <a:pt x="5591" y="10800"/>
                    <a:pt x="8640" y="8100"/>
                    <a:pt x="11816" y="5850"/>
                  </a:cubicBezTo>
                  <a:cubicBezTo>
                    <a:pt x="14993" y="3600"/>
                    <a:pt x="1829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9401979" y="258745"/>
              <a:ext cx="176095" cy="54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65" fill="norm" stroke="1" extrusionOk="0">
                  <a:moveTo>
                    <a:pt x="7063" y="6460"/>
                  </a:moveTo>
                  <a:cubicBezTo>
                    <a:pt x="6560" y="6045"/>
                    <a:pt x="6058" y="5629"/>
                    <a:pt x="5681" y="5712"/>
                  </a:cubicBezTo>
                  <a:cubicBezTo>
                    <a:pt x="5305" y="5795"/>
                    <a:pt x="5053" y="6377"/>
                    <a:pt x="4802" y="7789"/>
                  </a:cubicBezTo>
                  <a:cubicBezTo>
                    <a:pt x="4551" y="9202"/>
                    <a:pt x="4300" y="11445"/>
                    <a:pt x="3923" y="13729"/>
                  </a:cubicBezTo>
                  <a:cubicBezTo>
                    <a:pt x="3546" y="16014"/>
                    <a:pt x="3044" y="18340"/>
                    <a:pt x="2667" y="19711"/>
                  </a:cubicBezTo>
                  <a:cubicBezTo>
                    <a:pt x="2291" y="21082"/>
                    <a:pt x="2039" y="21497"/>
                    <a:pt x="1663" y="21331"/>
                  </a:cubicBezTo>
                  <a:cubicBezTo>
                    <a:pt x="1286" y="21165"/>
                    <a:pt x="784" y="20417"/>
                    <a:pt x="407" y="18548"/>
                  </a:cubicBezTo>
                  <a:cubicBezTo>
                    <a:pt x="30" y="16679"/>
                    <a:pt x="-221" y="13688"/>
                    <a:pt x="281" y="10822"/>
                  </a:cubicBezTo>
                  <a:cubicBezTo>
                    <a:pt x="784" y="7955"/>
                    <a:pt x="2039" y="5214"/>
                    <a:pt x="3295" y="3469"/>
                  </a:cubicBezTo>
                  <a:cubicBezTo>
                    <a:pt x="4551" y="1725"/>
                    <a:pt x="5807" y="977"/>
                    <a:pt x="7063" y="520"/>
                  </a:cubicBezTo>
                  <a:cubicBezTo>
                    <a:pt x="8319" y="63"/>
                    <a:pt x="9574" y="-103"/>
                    <a:pt x="11458" y="63"/>
                  </a:cubicBezTo>
                  <a:cubicBezTo>
                    <a:pt x="13342" y="229"/>
                    <a:pt x="15853" y="728"/>
                    <a:pt x="17863" y="1766"/>
                  </a:cubicBezTo>
                  <a:cubicBezTo>
                    <a:pt x="19872" y="2805"/>
                    <a:pt x="21379" y="4383"/>
                    <a:pt x="20751" y="5712"/>
                  </a:cubicBezTo>
                  <a:cubicBezTo>
                    <a:pt x="20123" y="7042"/>
                    <a:pt x="17360" y="8122"/>
                    <a:pt x="14598" y="8786"/>
                  </a:cubicBezTo>
                  <a:cubicBezTo>
                    <a:pt x="11835" y="9451"/>
                    <a:pt x="9072" y="9700"/>
                    <a:pt x="6309" y="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9524999" y="512233"/>
              <a:ext cx="152401" cy="25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6962"/>
                  </a:moveTo>
                  <a:cubicBezTo>
                    <a:pt x="600" y="5355"/>
                    <a:pt x="1200" y="3749"/>
                    <a:pt x="2250" y="3035"/>
                  </a:cubicBezTo>
                  <a:cubicBezTo>
                    <a:pt x="3300" y="2321"/>
                    <a:pt x="4800" y="2499"/>
                    <a:pt x="6750" y="3927"/>
                  </a:cubicBezTo>
                  <a:cubicBezTo>
                    <a:pt x="8700" y="5355"/>
                    <a:pt x="11100" y="8033"/>
                    <a:pt x="12300" y="10621"/>
                  </a:cubicBezTo>
                  <a:cubicBezTo>
                    <a:pt x="13500" y="13210"/>
                    <a:pt x="13500" y="15709"/>
                    <a:pt x="13200" y="17405"/>
                  </a:cubicBezTo>
                  <a:cubicBezTo>
                    <a:pt x="12900" y="19101"/>
                    <a:pt x="12300" y="19993"/>
                    <a:pt x="11250" y="20618"/>
                  </a:cubicBezTo>
                  <a:cubicBezTo>
                    <a:pt x="10200" y="21243"/>
                    <a:pt x="8700" y="21600"/>
                    <a:pt x="7500" y="20707"/>
                  </a:cubicBezTo>
                  <a:cubicBezTo>
                    <a:pt x="6300" y="19815"/>
                    <a:pt x="5400" y="17673"/>
                    <a:pt x="6150" y="14460"/>
                  </a:cubicBezTo>
                  <a:cubicBezTo>
                    <a:pt x="6900" y="11246"/>
                    <a:pt x="9300" y="6962"/>
                    <a:pt x="12150" y="4374"/>
                  </a:cubicBezTo>
                  <a:cubicBezTo>
                    <a:pt x="15000" y="1785"/>
                    <a:pt x="18300" y="8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9810749" y="355789"/>
              <a:ext cx="177801" cy="44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1600" y="2028"/>
                  </a:moveTo>
                  <a:cubicBezTo>
                    <a:pt x="21086" y="1519"/>
                    <a:pt x="20571" y="1010"/>
                    <a:pt x="19029" y="551"/>
                  </a:cubicBezTo>
                  <a:cubicBezTo>
                    <a:pt x="17486" y="93"/>
                    <a:pt x="14914" y="-315"/>
                    <a:pt x="12086" y="347"/>
                  </a:cubicBezTo>
                  <a:cubicBezTo>
                    <a:pt x="9257" y="1010"/>
                    <a:pt x="6171" y="2742"/>
                    <a:pt x="3857" y="5085"/>
                  </a:cubicBezTo>
                  <a:cubicBezTo>
                    <a:pt x="1543" y="7428"/>
                    <a:pt x="0" y="10383"/>
                    <a:pt x="0" y="12981"/>
                  </a:cubicBezTo>
                  <a:cubicBezTo>
                    <a:pt x="0" y="15579"/>
                    <a:pt x="1543" y="17821"/>
                    <a:pt x="4371" y="19145"/>
                  </a:cubicBezTo>
                  <a:cubicBezTo>
                    <a:pt x="7200" y="20470"/>
                    <a:pt x="11314" y="20877"/>
                    <a:pt x="15429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10020300" y="416983"/>
              <a:ext cx="1524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02"/>
                    <a:pt x="7200" y="6203"/>
                    <a:pt x="10800" y="9138"/>
                  </a:cubicBezTo>
                  <a:cubicBezTo>
                    <a:pt x="14400" y="12074"/>
                    <a:pt x="18000" y="14843"/>
                    <a:pt x="19800" y="16892"/>
                  </a:cubicBezTo>
                  <a:cubicBezTo>
                    <a:pt x="21600" y="18942"/>
                    <a:pt x="21600" y="20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10020300" y="423333"/>
              <a:ext cx="2095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1983"/>
                    <a:pt x="15491" y="3965"/>
                    <a:pt x="12218" y="6783"/>
                  </a:cubicBezTo>
                  <a:cubicBezTo>
                    <a:pt x="8945" y="9600"/>
                    <a:pt x="5455" y="13252"/>
                    <a:pt x="3382" y="15861"/>
                  </a:cubicBezTo>
                  <a:cubicBezTo>
                    <a:pt x="1309" y="18470"/>
                    <a:pt x="655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10261600" y="728133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10299699" y="594783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10344150" y="423333"/>
              <a:ext cx="8498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2738"/>
                    <a:pt x="18514" y="5476"/>
                    <a:pt x="20057" y="8366"/>
                  </a:cubicBezTo>
                  <a:cubicBezTo>
                    <a:pt x="21600" y="11256"/>
                    <a:pt x="20057" y="14299"/>
                    <a:pt x="16200" y="16530"/>
                  </a:cubicBezTo>
                  <a:cubicBezTo>
                    <a:pt x="12343" y="18761"/>
                    <a:pt x="6171" y="20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8674100" y="982133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8680450" y="863813"/>
              <a:ext cx="254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8769349" y="93133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0"/>
                    <a:pt x="9853" y="0"/>
                    <a:pt x="13453" y="3600"/>
                  </a:cubicBezTo>
                  <a:cubicBezTo>
                    <a:pt x="17053" y="7200"/>
                    <a:pt x="1932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8763000" y="1013883"/>
              <a:ext cx="133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8931456" y="969433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8769614" y="94085"/>
              <a:ext cx="133087" cy="22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07" fill="norm" stroke="1" extrusionOk="0">
                  <a:moveTo>
                    <a:pt x="986" y="4227"/>
                  </a:moveTo>
                  <a:cubicBezTo>
                    <a:pt x="643" y="7313"/>
                    <a:pt x="300" y="10398"/>
                    <a:pt x="128" y="12764"/>
                  </a:cubicBezTo>
                  <a:cubicBezTo>
                    <a:pt x="-43" y="15130"/>
                    <a:pt x="-43" y="16776"/>
                    <a:pt x="128" y="17084"/>
                  </a:cubicBezTo>
                  <a:cubicBezTo>
                    <a:pt x="300" y="17393"/>
                    <a:pt x="643" y="16364"/>
                    <a:pt x="2357" y="13587"/>
                  </a:cubicBezTo>
                  <a:cubicBezTo>
                    <a:pt x="4071" y="10810"/>
                    <a:pt x="7157" y="6284"/>
                    <a:pt x="9557" y="3610"/>
                  </a:cubicBezTo>
                  <a:cubicBezTo>
                    <a:pt x="11957" y="936"/>
                    <a:pt x="13671" y="113"/>
                    <a:pt x="15386" y="10"/>
                  </a:cubicBezTo>
                  <a:cubicBezTo>
                    <a:pt x="17100" y="-93"/>
                    <a:pt x="18814" y="524"/>
                    <a:pt x="19843" y="4227"/>
                  </a:cubicBezTo>
                  <a:cubicBezTo>
                    <a:pt x="20871" y="7930"/>
                    <a:pt x="21214" y="14718"/>
                    <a:pt x="21557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5168899" y="1331383"/>
              <a:ext cx="3200401" cy="215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57" y="254"/>
                    <a:pt x="21114" y="508"/>
                    <a:pt x="20771" y="921"/>
                  </a:cubicBezTo>
                  <a:cubicBezTo>
                    <a:pt x="20429" y="1334"/>
                    <a:pt x="19986" y="1906"/>
                    <a:pt x="19550" y="2393"/>
                  </a:cubicBezTo>
                  <a:cubicBezTo>
                    <a:pt x="19114" y="2880"/>
                    <a:pt x="18686" y="3282"/>
                    <a:pt x="18243" y="3664"/>
                  </a:cubicBezTo>
                  <a:cubicBezTo>
                    <a:pt x="17800" y="4045"/>
                    <a:pt x="17343" y="4405"/>
                    <a:pt x="16857" y="4775"/>
                  </a:cubicBezTo>
                  <a:cubicBezTo>
                    <a:pt x="16371" y="5146"/>
                    <a:pt x="15857" y="5527"/>
                    <a:pt x="15386" y="5887"/>
                  </a:cubicBezTo>
                  <a:cubicBezTo>
                    <a:pt x="14914" y="6247"/>
                    <a:pt x="14486" y="6586"/>
                    <a:pt x="14057" y="6925"/>
                  </a:cubicBezTo>
                  <a:cubicBezTo>
                    <a:pt x="13629" y="7264"/>
                    <a:pt x="13200" y="7602"/>
                    <a:pt x="12757" y="7973"/>
                  </a:cubicBezTo>
                  <a:cubicBezTo>
                    <a:pt x="12314" y="8344"/>
                    <a:pt x="11857" y="8746"/>
                    <a:pt x="11400" y="9159"/>
                  </a:cubicBezTo>
                  <a:cubicBezTo>
                    <a:pt x="10943" y="9572"/>
                    <a:pt x="10486" y="9995"/>
                    <a:pt x="10029" y="10419"/>
                  </a:cubicBezTo>
                  <a:cubicBezTo>
                    <a:pt x="9571" y="10842"/>
                    <a:pt x="9114" y="11266"/>
                    <a:pt x="8679" y="11700"/>
                  </a:cubicBezTo>
                  <a:cubicBezTo>
                    <a:pt x="8243" y="12134"/>
                    <a:pt x="7829" y="12579"/>
                    <a:pt x="7414" y="13013"/>
                  </a:cubicBezTo>
                  <a:cubicBezTo>
                    <a:pt x="7000" y="13447"/>
                    <a:pt x="6586" y="13871"/>
                    <a:pt x="6143" y="14358"/>
                  </a:cubicBezTo>
                  <a:cubicBezTo>
                    <a:pt x="5700" y="14845"/>
                    <a:pt x="5229" y="15395"/>
                    <a:pt x="4771" y="15925"/>
                  </a:cubicBezTo>
                  <a:cubicBezTo>
                    <a:pt x="4314" y="16454"/>
                    <a:pt x="3871" y="16962"/>
                    <a:pt x="3450" y="17471"/>
                  </a:cubicBezTo>
                  <a:cubicBezTo>
                    <a:pt x="3029" y="17979"/>
                    <a:pt x="2629" y="18487"/>
                    <a:pt x="2207" y="18995"/>
                  </a:cubicBezTo>
                  <a:cubicBezTo>
                    <a:pt x="1786" y="19504"/>
                    <a:pt x="1343" y="20012"/>
                    <a:pt x="971" y="20446"/>
                  </a:cubicBezTo>
                  <a:cubicBezTo>
                    <a:pt x="600" y="20880"/>
                    <a:pt x="300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8248650" y="1413933"/>
              <a:ext cx="1859602" cy="246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92" fill="norm" stroke="1" extrusionOk="0">
                  <a:moveTo>
                    <a:pt x="0" y="0"/>
                  </a:moveTo>
                  <a:cubicBezTo>
                    <a:pt x="319" y="130"/>
                    <a:pt x="639" y="259"/>
                    <a:pt x="1020" y="500"/>
                  </a:cubicBezTo>
                  <a:cubicBezTo>
                    <a:pt x="1401" y="740"/>
                    <a:pt x="1843" y="1092"/>
                    <a:pt x="2334" y="1527"/>
                  </a:cubicBezTo>
                  <a:cubicBezTo>
                    <a:pt x="2826" y="1962"/>
                    <a:pt x="3367" y="2480"/>
                    <a:pt x="3895" y="2989"/>
                  </a:cubicBezTo>
                  <a:cubicBezTo>
                    <a:pt x="4423" y="3498"/>
                    <a:pt x="4939" y="3998"/>
                    <a:pt x="5406" y="4535"/>
                  </a:cubicBezTo>
                  <a:cubicBezTo>
                    <a:pt x="5873" y="5071"/>
                    <a:pt x="6291" y="5645"/>
                    <a:pt x="6733" y="6256"/>
                  </a:cubicBezTo>
                  <a:cubicBezTo>
                    <a:pt x="7175" y="6867"/>
                    <a:pt x="7642" y="7515"/>
                    <a:pt x="8134" y="8107"/>
                  </a:cubicBezTo>
                  <a:cubicBezTo>
                    <a:pt x="8625" y="8699"/>
                    <a:pt x="9141" y="9236"/>
                    <a:pt x="9706" y="9782"/>
                  </a:cubicBezTo>
                  <a:cubicBezTo>
                    <a:pt x="10272" y="10328"/>
                    <a:pt x="10886" y="10883"/>
                    <a:pt x="11513" y="11448"/>
                  </a:cubicBezTo>
                  <a:cubicBezTo>
                    <a:pt x="12139" y="12012"/>
                    <a:pt x="12778" y="12586"/>
                    <a:pt x="13405" y="13169"/>
                  </a:cubicBezTo>
                  <a:cubicBezTo>
                    <a:pt x="14031" y="13752"/>
                    <a:pt x="14646" y="14344"/>
                    <a:pt x="15199" y="14928"/>
                  </a:cubicBezTo>
                  <a:cubicBezTo>
                    <a:pt x="15752" y="15511"/>
                    <a:pt x="16243" y="16084"/>
                    <a:pt x="16759" y="16677"/>
                  </a:cubicBezTo>
                  <a:cubicBezTo>
                    <a:pt x="17275" y="17269"/>
                    <a:pt x="17816" y="17880"/>
                    <a:pt x="18356" y="18472"/>
                  </a:cubicBezTo>
                  <a:cubicBezTo>
                    <a:pt x="18897" y="19064"/>
                    <a:pt x="19438" y="19638"/>
                    <a:pt x="19954" y="20129"/>
                  </a:cubicBezTo>
                  <a:cubicBezTo>
                    <a:pt x="20470" y="20619"/>
                    <a:pt x="20961" y="21026"/>
                    <a:pt x="21244" y="21267"/>
                  </a:cubicBezTo>
                  <a:cubicBezTo>
                    <a:pt x="21526" y="21507"/>
                    <a:pt x="21600" y="21581"/>
                    <a:pt x="21588" y="21591"/>
                  </a:cubicBezTo>
                  <a:cubicBezTo>
                    <a:pt x="21575" y="21600"/>
                    <a:pt x="21477" y="21544"/>
                    <a:pt x="2137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5210507" y="2015525"/>
              <a:ext cx="193344" cy="53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42" fill="norm" stroke="1" extrusionOk="0">
                  <a:moveTo>
                    <a:pt x="14403" y="15889"/>
                  </a:moveTo>
                  <a:cubicBezTo>
                    <a:pt x="14403" y="15303"/>
                    <a:pt x="14403" y="14717"/>
                    <a:pt x="13229" y="14214"/>
                  </a:cubicBezTo>
                  <a:cubicBezTo>
                    <a:pt x="12055" y="13712"/>
                    <a:pt x="9707" y="13293"/>
                    <a:pt x="7359" y="13754"/>
                  </a:cubicBezTo>
                  <a:cubicBezTo>
                    <a:pt x="5011" y="14214"/>
                    <a:pt x="2663" y="15554"/>
                    <a:pt x="1372" y="16851"/>
                  </a:cubicBezTo>
                  <a:cubicBezTo>
                    <a:pt x="81" y="18149"/>
                    <a:pt x="-154" y="19405"/>
                    <a:pt x="81" y="20242"/>
                  </a:cubicBezTo>
                  <a:cubicBezTo>
                    <a:pt x="316" y="21079"/>
                    <a:pt x="1020" y="21498"/>
                    <a:pt x="2898" y="21289"/>
                  </a:cubicBezTo>
                  <a:cubicBezTo>
                    <a:pt x="4776" y="21079"/>
                    <a:pt x="7829" y="20242"/>
                    <a:pt x="9942" y="18233"/>
                  </a:cubicBezTo>
                  <a:cubicBezTo>
                    <a:pt x="12055" y="16224"/>
                    <a:pt x="13229" y="13042"/>
                    <a:pt x="13346" y="9903"/>
                  </a:cubicBezTo>
                  <a:cubicBezTo>
                    <a:pt x="13463" y="6763"/>
                    <a:pt x="12524" y="3665"/>
                    <a:pt x="11585" y="1949"/>
                  </a:cubicBezTo>
                  <a:cubicBezTo>
                    <a:pt x="10646" y="233"/>
                    <a:pt x="9707" y="-102"/>
                    <a:pt x="9237" y="24"/>
                  </a:cubicBezTo>
                  <a:cubicBezTo>
                    <a:pt x="8768" y="149"/>
                    <a:pt x="8768" y="735"/>
                    <a:pt x="9355" y="2451"/>
                  </a:cubicBezTo>
                  <a:cubicBezTo>
                    <a:pt x="9942" y="4168"/>
                    <a:pt x="11116" y="7014"/>
                    <a:pt x="12524" y="9358"/>
                  </a:cubicBezTo>
                  <a:cubicBezTo>
                    <a:pt x="13933" y="11703"/>
                    <a:pt x="15576" y="13545"/>
                    <a:pt x="16750" y="14968"/>
                  </a:cubicBezTo>
                  <a:cubicBezTo>
                    <a:pt x="17924" y="16391"/>
                    <a:pt x="18629" y="17396"/>
                    <a:pt x="19333" y="17731"/>
                  </a:cubicBezTo>
                  <a:cubicBezTo>
                    <a:pt x="20037" y="18065"/>
                    <a:pt x="20742" y="17731"/>
                    <a:pt x="21446" y="17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5467350" y="2296583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Shape"/>
            <p:cNvSpPr/>
            <p:nvPr/>
          </p:nvSpPr>
          <p:spPr>
            <a:xfrm>
              <a:off x="5460999" y="2161116"/>
              <a:ext cx="127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5530069" y="2166589"/>
              <a:ext cx="132394" cy="24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93" fill="norm" stroke="1" extrusionOk="0">
                  <a:moveTo>
                    <a:pt x="13083" y="257"/>
                  </a:moveTo>
                  <a:cubicBezTo>
                    <a:pt x="11421" y="76"/>
                    <a:pt x="9760" y="-106"/>
                    <a:pt x="7433" y="76"/>
                  </a:cubicBezTo>
                  <a:cubicBezTo>
                    <a:pt x="5107" y="257"/>
                    <a:pt x="2116" y="802"/>
                    <a:pt x="787" y="1528"/>
                  </a:cubicBezTo>
                  <a:cubicBezTo>
                    <a:pt x="-542" y="2254"/>
                    <a:pt x="-210" y="3161"/>
                    <a:pt x="1950" y="4704"/>
                  </a:cubicBezTo>
                  <a:cubicBezTo>
                    <a:pt x="4110" y="6247"/>
                    <a:pt x="8098" y="8425"/>
                    <a:pt x="11587" y="10694"/>
                  </a:cubicBezTo>
                  <a:cubicBezTo>
                    <a:pt x="15076" y="12963"/>
                    <a:pt x="18067" y="15323"/>
                    <a:pt x="19563" y="16956"/>
                  </a:cubicBezTo>
                  <a:cubicBezTo>
                    <a:pt x="21058" y="18590"/>
                    <a:pt x="21058" y="19497"/>
                    <a:pt x="20227" y="20223"/>
                  </a:cubicBezTo>
                  <a:cubicBezTo>
                    <a:pt x="19396" y="20949"/>
                    <a:pt x="17735" y="21494"/>
                    <a:pt x="15243" y="21222"/>
                  </a:cubicBezTo>
                  <a:cubicBezTo>
                    <a:pt x="12750" y="20949"/>
                    <a:pt x="9427" y="19860"/>
                    <a:pt x="7932" y="18771"/>
                  </a:cubicBezTo>
                  <a:cubicBezTo>
                    <a:pt x="6436" y="17682"/>
                    <a:pt x="6769" y="16593"/>
                    <a:pt x="7101" y="15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5697623" y="2175933"/>
              <a:ext cx="99927" cy="18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51" fill="norm" stroke="1" extrusionOk="0">
                  <a:moveTo>
                    <a:pt x="7587" y="0"/>
                  </a:moveTo>
                  <a:cubicBezTo>
                    <a:pt x="5382" y="237"/>
                    <a:pt x="3178" y="475"/>
                    <a:pt x="1635" y="3204"/>
                  </a:cubicBezTo>
                  <a:cubicBezTo>
                    <a:pt x="93" y="5934"/>
                    <a:pt x="-789" y="11156"/>
                    <a:pt x="974" y="14716"/>
                  </a:cubicBezTo>
                  <a:cubicBezTo>
                    <a:pt x="2738" y="18277"/>
                    <a:pt x="7146" y="20176"/>
                    <a:pt x="10893" y="20888"/>
                  </a:cubicBezTo>
                  <a:cubicBezTo>
                    <a:pt x="14640" y="21600"/>
                    <a:pt x="17725" y="21125"/>
                    <a:pt x="20811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5814155" y="2106083"/>
              <a:ext cx="161196" cy="21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50" fill="norm" stroke="1" extrusionOk="0">
                  <a:moveTo>
                    <a:pt x="324" y="3738"/>
                  </a:moveTo>
                  <a:cubicBezTo>
                    <a:pt x="44" y="2700"/>
                    <a:pt x="-237" y="1662"/>
                    <a:pt x="324" y="1350"/>
                  </a:cubicBezTo>
                  <a:cubicBezTo>
                    <a:pt x="885" y="1038"/>
                    <a:pt x="2288" y="1454"/>
                    <a:pt x="4532" y="3738"/>
                  </a:cubicBezTo>
                  <a:cubicBezTo>
                    <a:pt x="6776" y="6023"/>
                    <a:pt x="9862" y="10177"/>
                    <a:pt x="11405" y="12877"/>
                  </a:cubicBezTo>
                  <a:cubicBezTo>
                    <a:pt x="12947" y="15577"/>
                    <a:pt x="12947" y="16823"/>
                    <a:pt x="12807" y="18173"/>
                  </a:cubicBezTo>
                  <a:cubicBezTo>
                    <a:pt x="12667" y="19523"/>
                    <a:pt x="12386" y="20977"/>
                    <a:pt x="11825" y="21288"/>
                  </a:cubicBezTo>
                  <a:cubicBezTo>
                    <a:pt x="11264" y="21600"/>
                    <a:pt x="10423" y="20769"/>
                    <a:pt x="10423" y="17965"/>
                  </a:cubicBezTo>
                  <a:cubicBezTo>
                    <a:pt x="10423" y="15162"/>
                    <a:pt x="11264" y="10385"/>
                    <a:pt x="13228" y="7062"/>
                  </a:cubicBezTo>
                  <a:cubicBezTo>
                    <a:pt x="15192" y="3738"/>
                    <a:pt x="18277" y="1869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5981700" y="1806611"/>
              <a:ext cx="260350" cy="42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16016"/>
                  </a:moveTo>
                  <a:cubicBezTo>
                    <a:pt x="0" y="16538"/>
                    <a:pt x="0" y="17059"/>
                    <a:pt x="439" y="17164"/>
                  </a:cubicBezTo>
                  <a:cubicBezTo>
                    <a:pt x="878" y="17268"/>
                    <a:pt x="1756" y="16955"/>
                    <a:pt x="2634" y="16381"/>
                  </a:cubicBezTo>
                  <a:cubicBezTo>
                    <a:pt x="3512" y="15807"/>
                    <a:pt x="4390" y="14972"/>
                    <a:pt x="4917" y="14242"/>
                  </a:cubicBezTo>
                  <a:cubicBezTo>
                    <a:pt x="5444" y="13512"/>
                    <a:pt x="5620" y="12885"/>
                    <a:pt x="5268" y="12729"/>
                  </a:cubicBezTo>
                  <a:cubicBezTo>
                    <a:pt x="4917" y="12572"/>
                    <a:pt x="4039" y="12885"/>
                    <a:pt x="3161" y="13981"/>
                  </a:cubicBezTo>
                  <a:cubicBezTo>
                    <a:pt x="2283" y="15077"/>
                    <a:pt x="1405" y="16955"/>
                    <a:pt x="966" y="18155"/>
                  </a:cubicBezTo>
                  <a:cubicBezTo>
                    <a:pt x="527" y="19355"/>
                    <a:pt x="527" y="19877"/>
                    <a:pt x="1229" y="20399"/>
                  </a:cubicBezTo>
                  <a:cubicBezTo>
                    <a:pt x="1932" y="20920"/>
                    <a:pt x="3337" y="21442"/>
                    <a:pt x="5005" y="20868"/>
                  </a:cubicBezTo>
                  <a:cubicBezTo>
                    <a:pt x="6673" y="20294"/>
                    <a:pt x="8605" y="18625"/>
                    <a:pt x="10537" y="15964"/>
                  </a:cubicBezTo>
                  <a:cubicBezTo>
                    <a:pt x="12468" y="13303"/>
                    <a:pt x="14400" y="9651"/>
                    <a:pt x="15717" y="7146"/>
                  </a:cubicBezTo>
                  <a:cubicBezTo>
                    <a:pt x="17034" y="4642"/>
                    <a:pt x="17737" y="3285"/>
                    <a:pt x="18176" y="2190"/>
                  </a:cubicBezTo>
                  <a:cubicBezTo>
                    <a:pt x="18615" y="1094"/>
                    <a:pt x="18790" y="259"/>
                    <a:pt x="18615" y="51"/>
                  </a:cubicBezTo>
                  <a:cubicBezTo>
                    <a:pt x="18439" y="-158"/>
                    <a:pt x="17912" y="259"/>
                    <a:pt x="17034" y="1720"/>
                  </a:cubicBezTo>
                  <a:cubicBezTo>
                    <a:pt x="16156" y="3181"/>
                    <a:pt x="14927" y="5685"/>
                    <a:pt x="14137" y="8451"/>
                  </a:cubicBezTo>
                  <a:cubicBezTo>
                    <a:pt x="13346" y="11216"/>
                    <a:pt x="12995" y="14242"/>
                    <a:pt x="13171" y="16329"/>
                  </a:cubicBezTo>
                  <a:cubicBezTo>
                    <a:pt x="13346" y="18416"/>
                    <a:pt x="14049" y="19564"/>
                    <a:pt x="15190" y="20033"/>
                  </a:cubicBezTo>
                  <a:cubicBezTo>
                    <a:pt x="16332" y="20503"/>
                    <a:pt x="17912" y="20294"/>
                    <a:pt x="19054" y="19929"/>
                  </a:cubicBezTo>
                  <a:cubicBezTo>
                    <a:pt x="20195" y="19564"/>
                    <a:pt x="20898" y="19042"/>
                    <a:pt x="21600" y="18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6134100" y="2023533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6269271" y="1943252"/>
              <a:ext cx="150580" cy="21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77" fill="norm" stroke="1" extrusionOk="0">
                  <a:moveTo>
                    <a:pt x="634" y="9123"/>
                  </a:moveTo>
                  <a:cubicBezTo>
                    <a:pt x="3297" y="7669"/>
                    <a:pt x="5960" y="6215"/>
                    <a:pt x="8327" y="5177"/>
                  </a:cubicBezTo>
                  <a:cubicBezTo>
                    <a:pt x="10694" y="4139"/>
                    <a:pt x="12765" y="3515"/>
                    <a:pt x="14540" y="2685"/>
                  </a:cubicBezTo>
                  <a:cubicBezTo>
                    <a:pt x="16316" y="1854"/>
                    <a:pt x="17795" y="815"/>
                    <a:pt x="17647" y="296"/>
                  </a:cubicBezTo>
                  <a:cubicBezTo>
                    <a:pt x="17499" y="-223"/>
                    <a:pt x="15724" y="-223"/>
                    <a:pt x="12617" y="1646"/>
                  </a:cubicBezTo>
                  <a:cubicBezTo>
                    <a:pt x="9510" y="3515"/>
                    <a:pt x="5072" y="7254"/>
                    <a:pt x="2557" y="10577"/>
                  </a:cubicBezTo>
                  <a:cubicBezTo>
                    <a:pt x="42" y="13900"/>
                    <a:pt x="-550" y="16808"/>
                    <a:pt x="486" y="18677"/>
                  </a:cubicBezTo>
                  <a:cubicBezTo>
                    <a:pt x="1521" y="20546"/>
                    <a:pt x="4184" y="21377"/>
                    <a:pt x="7883" y="21377"/>
                  </a:cubicBezTo>
                  <a:cubicBezTo>
                    <a:pt x="11582" y="21377"/>
                    <a:pt x="16316" y="20546"/>
                    <a:pt x="21050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3487873" y="3890433"/>
              <a:ext cx="150678" cy="3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67" fill="norm" stroke="1" extrusionOk="0">
                  <a:moveTo>
                    <a:pt x="21356" y="0"/>
                  </a:moveTo>
                  <a:cubicBezTo>
                    <a:pt x="18656" y="3135"/>
                    <a:pt x="15956" y="6271"/>
                    <a:pt x="12656" y="9348"/>
                  </a:cubicBezTo>
                  <a:cubicBezTo>
                    <a:pt x="9356" y="12426"/>
                    <a:pt x="5456" y="15445"/>
                    <a:pt x="3056" y="17535"/>
                  </a:cubicBezTo>
                  <a:cubicBezTo>
                    <a:pt x="656" y="19626"/>
                    <a:pt x="-244" y="20787"/>
                    <a:pt x="56" y="21194"/>
                  </a:cubicBezTo>
                  <a:cubicBezTo>
                    <a:pt x="356" y="21600"/>
                    <a:pt x="1856" y="21252"/>
                    <a:pt x="3656" y="20555"/>
                  </a:cubicBezTo>
                  <a:cubicBezTo>
                    <a:pt x="5456" y="19858"/>
                    <a:pt x="7556" y="18813"/>
                    <a:pt x="9656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3746500" y="3896783"/>
              <a:ext cx="508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25"/>
                    <a:pt x="14400" y="4050"/>
                    <a:pt x="13050" y="6863"/>
                  </a:cubicBezTo>
                  <a:cubicBezTo>
                    <a:pt x="11700" y="9675"/>
                    <a:pt x="12600" y="13275"/>
                    <a:pt x="12600" y="15694"/>
                  </a:cubicBezTo>
                  <a:cubicBezTo>
                    <a:pt x="12600" y="18113"/>
                    <a:pt x="11700" y="19350"/>
                    <a:pt x="9450" y="20138"/>
                  </a:cubicBezTo>
                  <a:cubicBezTo>
                    <a:pt x="7200" y="20925"/>
                    <a:pt x="3600" y="21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3363054" y="3894412"/>
              <a:ext cx="527166" cy="6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06" fill="norm" stroke="1" extrusionOk="0">
                  <a:moveTo>
                    <a:pt x="615" y="21006"/>
                  </a:moveTo>
                  <a:cubicBezTo>
                    <a:pt x="271" y="17631"/>
                    <a:pt x="-73" y="14256"/>
                    <a:pt x="13" y="12231"/>
                  </a:cubicBezTo>
                  <a:cubicBezTo>
                    <a:pt x="99" y="10206"/>
                    <a:pt x="615" y="9531"/>
                    <a:pt x="2552" y="7506"/>
                  </a:cubicBezTo>
                  <a:cubicBezTo>
                    <a:pt x="4488" y="5481"/>
                    <a:pt x="7844" y="2106"/>
                    <a:pt x="11028" y="756"/>
                  </a:cubicBezTo>
                  <a:cubicBezTo>
                    <a:pt x="14212" y="-594"/>
                    <a:pt x="17224" y="81"/>
                    <a:pt x="18988" y="1093"/>
                  </a:cubicBezTo>
                  <a:cubicBezTo>
                    <a:pt x="20752" y="2106"/>
                    <a:pt x="21269" y="3456"/>
                    <a:pt x="21398" y="5481"/>
                  </a:cubicBezTo>
                  <a:cubicBezTo>
                    <a:pt x="21527" y="7506"/>
                    <a:pt x="21269" y="10206"/>
                    <a:pt x="21011" y="12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3473449" y="4500033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3511550" y="4379383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3562350" y="4493683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3575050" y="4538133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3752850" y="4493683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3568700" y="3566114"/>
              <a:ext cx="186428" cy="23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50" fill="norm" stroke="1" extrusionOk="0">
                  <a:moveTo>
                    <a:pt x="0" y="6986"/>
                  </a:moveTo>
                  <a:cubicBezTo>
                    <a:pt x="480" y="10264"/>
                    <a:pt x="960" y="13543"/>
                    <a:pt x="1320" y="16050"/>
                  </a:cubicBezTo>
                  <a:cubicBezTo>
                    <a:pt x="1680" y="18557"/>
                    <a:pt x="1920" y="20293"/>
                    <a:pt x="2040" y="20679"/>
                  </a:cubicBezTo>
                  <a:cubicBezTo>
                    <a:pt x="2160" y="21064"/>
                    <a:pt x="2160" y="20100"/>
                    <a:pt x="2640" y="16725"/>
                  </a:cubicBezTo>
                  <a:cubicBezTo>
                    <a:pt x="3120" y="13350"/>
                    <a:pt x="4080" y="7564"/>
                    <a:pt x="4920" y="4286"/>
                  </a:cubicBezTo>
                  <a:cubicBezTo>
                    <a:pt x="5760" y="1007"/>
                    <a:pt x="6480" y="236"/>
                    <a:pt x="8160" y="43"/>
                  </a:cubicBezTo>
                  <a:cubicBezTo>
                    <a:pt x="9840" y="-150"/>
                    <a:pt x="12480" y="236"/>
                    <a:pt x="15000" y="2743"/>
                  </a:cubicBezTo>
                  <a:cubicBezTo>
                    <a:pt x="17520" y="5250"/>
                    <a:pt x="19920" y="9879"/>
                    <a:pt x="20760" y="13350"/>
                  </a:cubicBezTo>
                  <a:cubicBezTo>
                    <a:pt x="21600" y="16821"/>
                    <a:pt x="20880" y="19136"/>
                    <a:pt x="2016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4144433" y="3845921"/>
              <a:ext cx="204057" cy="67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034" fill="norm" stroke="1" extrusionOk="0">
                  <a:moveTo>
                    <a:pt x="873" y="8920"/>
                  </a:moveTo>
                  <a:cubicBezTo>
                    <a:pt x="436" y="10769"/>
                    <a:pt x="0" y="12619"/>
                    <a:pt x="0" y="14600"/>
                  </a:cubicBezTo>
                  <a:cubicBezTo>
                    <a:pt x="0" y="16582"/>
                    <a:pt x="436" y="18696"/>
                    <a:pt x="655" y="19918"/>
                  </a:cubicBezTo>
                  <a:cubicBezTo>
                    <a:pt x="873" y="21140"/>
                    <a:pt x="873" y="21470"/>
                    <a:pt x="873" y="20347"/>
                  </a:cubicBezTo>
                  <a:cubicBezTo>
                    <a:pt x="873" y="19224"/>
                    <a:pt x="873" y="16648"/>
                    <a:pt x="1091" y="14237"/>
                  </a:cubicBezTo>
                  <a:cubicBezTo>
                    <a:pt x="1309" y="11826"/>
                    <a:pt x="1745" y="9580"/>
                    <a:pt x="2400" y="7664"/>
                  </a:cubicBezTo>
                  <a:cubicBezTo>
                    <a:pt x="3055" y="5749"/>
                    <a:pt x="3927" y="4164"/>
                    <a:pt x="5236" y="2942"/>
                  </a:cubicBezTo>
                  <a:cubicBezTo>
                    <a:pt x="6545" y="1720"/>
                    <a:pt x="8291" y="861"/>
                    <a:pt x="9709" y="398"/>
                  </a:cubicBezTo>
                  <a:cubicBezTo>
                    <a:pt x="11127" y="-64"/>
                    <a:pt x="12218" y="-130"/>
                    <a:pt x="13855" y="233"/>
                  </a:cubicBezTo>
                  <a:cubicBezTo>
                    <a:pt x="15491" y="597"/>
                    <a:pt x="17673" y="1389"/>
                    <a:pt x="19200" y="2446"/>
                  </a:cubicBezTo>
                  <a:cubicBezTo>
                    <a:pt x="20727" y="3503"/>
                    <a:pt x="21600" y="4824"/>
                    <a:pt x="20618" y="5914"/>
                  </a:cubicBezTo>
                  <a:cubicBezTo>
                    <a:pt x="19636" y="7004"/>
                    <a:pt x="16800" y="7863"/>
                    <a:pt x="13636" y="8325"/>
                  </a:cubicBezTo>
                  <a:cubicBezTo>
                    <a:pt x="10473" y="8787"/>
                    <a:pt x="6982" y="8853"/>
                    <a:pt x="4691" y="8920"/>
                  </a:cubicBezTo>
                  <a:cubicBezTo>
                    <a:pt x="2400" y="8986"/>
                    <a:pt x="1309" y="9052"/>
                    <a:pt x="1418" y="9151"/>
                  </a:cubicBezTo>
                  <a:cubicBezTo>
                    <a:pt x="1527" y="9250"/>
                    <a:pt x="2836" y="9382"/>
                    <a:pt x="4145" y="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4337050" y="4138083"/>
              <a:ext cx="1206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6000"/>
                    <a:pt x="12126" y="12000"/>
                    <a:pt x="15726" y="15600"/>
                  </a:cubicBezTo>
                  <a:cubicBezTo>
                    <a:pt x="19326" y="19200"/>
                    <a:pt x="20463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4343400" y="4150783"/>
              <a:ext cx="1143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000" y="2400"/>
                  </a:cubicBezTo>
                  <a:cubicBezTo>
                    <a:pt x="10400" y="4800"/>
                    <a:pt x="5200" y="9600"/>
                    <a:pt x="2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4578417" y="3853554"/>
              <a:ext cx="126934" cy="39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0" fill="norm" stroke="1" extrusionOk="0">
                  <a:moveTo>
                    <a:pt x="21235" y="973"/>
                  </a:moveTo>
                  <a:cubicBezTo>
                    <a:pt x="19819" y="626"/>
                    <a:pt x="18402" y="280"/>
                    <a:pt x="16809" y="106"/>
                  </a:cubicBezTo>
                  <a:cubicBezTo>
                    <a:pt x="15215" y="-67"/>
                    <a:pt x="13445" y="-67"/>
                    <a:pt x="11320" y="395"/>
                  </a:cubicBezTo>
                  <a:cubicBezTo>
                    <a:pt x="9196" y="857"/>
                    <a:pt x="6717" y="1781"/>
                    <a:pt x="4592" y="4265"/>
                  </a:cubicBezTo>
                  <a:cubicBezTo>
                    <a:pt x="2468" y="6748"/>
                    <a:pt x="697" y="10791"/>
                    <a:pt x="166" y="13678"/>
                  </a:cubicBezTo>
                  <a:cubicBezTo>
                    <a:pt x="-365" y="16566"/>
                    <a:pt x="343" y="18299"/>
                    <a:pt x="2822" y="19512"/>
                  </a:cubicBezTo>
                  <a:cubicBezTo>
                    <a:pt x="5301" y="20724"/>
                    <a:pt x="9550" y="21417"/>
                    <a:pt x="12560" y="21475"/>
                  </a:cubicBezTo>
                  <a:cubicBezTo>
                    <a:pt x="15569" y="21533"/>
                    <a:pt x="17340" y="20955"/>
                    <a:pt x="19110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4737099" y="3922183"/>
              <a:ext cx="165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736"/>
                    <a:pt x="6646" y="5472"/>
                    <a:pt x="10246" y="9072"/>
                  </a:cubicBezTo>
                  <a:cubicBezTo>
                    <a:pt x="13846" y="12672"/>
                    <a:pt x="17723" y="171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4780332" y="3871383"/>
              <a:ext cx="13456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7069" y="3164"/>
                    <a:pt x="12682" y="6327"/>
                    <a:pt x="9307" y="9382"/>
                  </a:cubicBezTo>
                  <a:cubicBezTo>
                    <a:pt x="5932" y="12436"/>
                    <a:pt x="3569" y="15382"/>
                    <a:pt x="2051" y="17182"/>
                  </a:cubicBezTo>
                  <a:cubicBezTo>
                    <a:pt x="532" y="18982"/>
                    <a:pt x="-143" y="19636"/>
                    <a:pt x="26" y="20182"/>
                  </a:cubicBezTo>
                  <a:cubicBezTo>
                    <a:pt x="194" y="20727"/>
                    <a:pt x="1207" y="21164"/>
                    <a:pt x="22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4978400" y="4150783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4968785" y="4027139"/>
              <a:ext cx="66766" cy="2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696" fill="norm" stroke="1" extrusionOk="0">
                  <a:moveTo>
                    <a:pt x="7116" y="2182"/>
                  </a:moveTo>
                  <a:cubicBezTo>
                    <a:pt x="3741" y="639"/>
                    <a:pt x="366" y="-904"/>
                    <a:pt x="28" y="639"/>
                  </a:cubicBezTo>
                  <a:cubicBezTo>
                    <a:pt x="-309" y="2182"/>
                    <a:pt x="2391" y="6810"/>
                    <a:pt x="6441" y="10667"/>
                  </a:cubicBezTo>
                  <a:cubicBezTo>
                    <a:pt x="10491" y="14525"/>
                    <a:pt x="15891" y="17610"/>
                    <a:pt x="21291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5054600" y="3820583"/>
              <a:ext cx="128719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7316" y="0"/>
                  </a:moveTo>
                  <a:cubicBezTo>
                    <a:pt x="11148" y="1477"/>
                    <a:pt x="14981" y="2954"/>
                    <a:pt x="17594" y="5077"/>
                  </a:cubicBezTo>
                  <a:cubicBezTo>
                    <a:pt x="20206" y="7200"/>
                    <a:pt x="21600" y="9969"/>
                    <a:pt x="21077" y="12508"/>
                  </a:cubicBezTo>
                  <a:cubicBezTo>
                    <a:pt x="20555" y="15046"/>
                    <a:pt x="18116" y="17354"/>
                    <a:pt x="14284" y="18831"/>
                  </a:cubicBezTo>
                  <a:cubicBezTo>
                    <a:pt x="10452" y="20308"/>
                    <a:pt x="5226" y="20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9365698" y="2267385"/>
              <a:ext cx="172002" cy="23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075" fill="norm" stroke="1" extrusionOk="0">
                  <a:moveTo>
                    <a:pt x="15496" y="8226"/>
                  </a:moveTo>
                  <a:cubicBezTo>
                    <a:pt x="15239" y="7287"/>
                    <a:pt x="14982" y="6348"/>
                    <a:pt x="15239" y="5503"/>
                  </a:cubicBezTo>
                  <a:cubicBezTo>
                    <a:pt x="15496" y="4657"/>
                    <a:pt x="16267" y="3906"/>
                    <a:pt x="16910" y="2967"/>
                  </a:cubicBezTo>
                  <a:cubicBezTo>
                    <a:pt x="17553" y="2028"/>
                    <a:pt x="18067" y="901"/>
                    <a:pt x="17296" y="337"/>
                  </a:cubicBezTo>
                  <a:cubicBezTo>
                    <a:pt x="16525" y="-226"/>
                    <a:pt x="14467" y="-226"/>
                    <a:pt x="11510" y="1464"/>
                  </a:cubicBezTo>
                  <a:cubicBezTo>
                    <a:pt x="8553" y="3155"/>
                    <a:pt x="4696" y="6536"/>
                    <a:pt x="2382" y="9353"/>
                  </a:cubicBezTo>
                  <a:cubicBezTo>
                    <a:pt x="67" y="12171"/>
                    <a:pt x="-704" y="14424"/>
                    <a:pt x="710" y="16397"/>
                  </a:cubicBezTo>
                  <a:cubicBezTo>
                    <a:pt x="2125" y="18369"/>
                    <a:pt x="5725" y="20059"/>
                    <a:pt x="9453" y="20717"/>
                  </a:cubicBezTo>
                  <a:cubicBezTo>
                    <a:pt x="13182" y="21374"/>
                    <a:pt x="17039" y="20998"/>
                    <a:pt x="20896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9579966" y="2307542"/>
              <a:ext cx="176069" cy="15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001" fill="norm" stroke="1" extrusionOk="0">
                  <a:moveTo>
                    <a:pt x="17034" y="2019"/>
                  </a:moveTo>
                  <a:cubicBezTo>
                    <a:pt x="16272" y="836"/>
                    <a:pt x="15509" y="-348"/>
                    <a:pt x="13095" y="96"/>
                  </a:cubicBezTo>
                  <a:cubicBezTo>
                    <a:pt x="10681" y="540"/>
                    <a:pt x="6615" y="2611"/>
                    <a:pt x="4074" y="5718"/>
                  </a:cubicBezTo>
                  <a:cubicBezTo>
                    <a:pt x="1533" y="8825"/>
                    <a:pt x="516" y="12967"/>
                    <a:pt x="135" y="15926"/>
                  </a:cubicBezTo>
                  <a:cubicBezTo>
                    <a:pt x="-246" y="18885"/>
                    <a:pt x="8" y="20660"/>
                    <a:pt x="3185" y="20956"/>
                  </a:cubicBezTo>
                  <a:cubicBezTo>
                    <a:pt x="6361" y="21252"/>
                    <a:pt x="12460" y="20068"/>
                    <a:pt x="16018" y="18589"/>
                  </a:cubicBezTo>
                  <a:cubicBezTo>
                    <a:pt x="19575" y="17110"/>
                    <a:pt x="20592" y="15334"/>
                    <a:pt x="20973" y="13707"/>
                  </a:cubicBezTo>
                  <a:cubicBezTo>
                    <a:pt x="21354" y="12079"/>
                    <a:pt x="21100" y="10600"/>
                    <a:pt x="19956" y="9416"/>
                  </a:cubicBezTo>
                  <a:cubicBezTo>
                    <a:pt x="18813" y="8233"/>
                    <a:pt x="16780" y="7345"/>
                    <a:pt x="15763" y="7049"/>
                  </a:cubicBezTo>
                  <a:cubicBezTo>
                    <a:pt x="14747" y="6753"/>
                    <a:pt x="14747" y="7049"/>
                    <a:pt x="14747" y="7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9791700" y="2273073"/>
              <a:ext cx="143188" cy="18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86" fill="norm" stroke="1" extrusionOk="0">
                  <a:moveTo>
                    <a:pt x="0" y="9146"/>
                  </a:moveTo>
                  <a:cubicBezTo>
                    <a:pt x="939" y="8186"/>
                    <a:pt x="1878" y="7226"/>
                    <a:pt x="2348" y="7346"/>
                  </a:cubicBezTo>
                  <a:cubicBezTo>
                    <a:pt x="2817" y="7466"/>
                    <a:pt x="2817" y="8666"/>
                    <a:pt x="2817" y="10586"/>
                  </a:cubicBezTo>
                  <a:cubicBezTo>
                    <a:pt x="2817" y="12506"/>
                    <a:pt x="2817" y="15146"/>
                    <a:pt x="2817" y="17066"/>
                  </a:cubicBezTo>
                  <a:cubicBezTo>
                    <a:pt x="2817" y="18986"/>
                    <a:pt x="2817" y="20186"/>
                    <a:pt x="2661" y="20186"/>
                  </a:cubicBezTo>
                  <a:cubicBezTo>
                    <a:pt x="2504" y="20186"/>
                    <a:pt x="2191" y="18986"/>
                    <a:pt x="2817" y="15866"/>
                  </a:cubicBezTo>
                  <a:cubicBezTo>
                    <a:pt x="3443" y="12746"/>
                    <a:pt x="5009" y="7706"/>
                    <a:pt x="7357" y="4466"/>
                  </a:cubicBezTo>
                  <a:cubicBezTo>
                    <a:pt x="9704" y="1226"/>
                    <a:pt x="12835" y="-214"/>
                    <a:pt x="15496" y="26"/>
                  </a:cubicBezTo>
                  <a:cubicBezTo>
                    <a:pt x="18157" y="266"/>
                    <a:pt x="20348" y="2186"/>
                    <a:pt x="20974" y="5546"/>
                  </a:cubicBezTo>
                  <a:cubicBezTo>
                    <a:pt x="21600" y="8906"/>
                    <a:pt x="20661" y="13706"/>
                    <a:pt x="19722" y="16586"/>
                  </a:cubicBezTo>
                  <a:cubicBezTo>
                    <a:pt x="18783" y="19466"/>
                    <a:pt x="17843" y="20426"/>
                    <a:pt x="16904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10030089" y="2131483"/>
              <a:ext cx="104512" cy="35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6" fill="norm" stroke="1" extrusionOk="0">
                  <a:moveTo>
                    <a:pt x="13554" y="0"/>
                  </a:moveTo>
                  <a:cubicBezTo>
                    <a:pt x="10098" y="2829"/>
                    <a:pt x="6642" y="5657"/>
                    <a:pt x="4266" y="8936"/>
                  </a:cubicBezTo>
                  <a:cubicBezTo>
                    <a:pt x="1890" y="12214"/>
                    <a:pt x="594" y="15943"/>
                    <a:pt x="162" y="18129"/>
                  </a:cubicBezTo>
                  <a:cubicBezTo>
                    <a:pt x="-270" y="20314"/>
                    <a:pt x="162" y="20957"/>
                    <a:pt x="1458" y="21279"/>
                  </a:cubicBezTo>
                  <a:cubicBezTo>
                    <a:pt x="2754" y="21600"/>
                    <a:pt x="4914" y="21600"/>
                    <a:pt x="8154" y="21150"/>
                  </a:cubicBezTo>
                  <a:cubicBezTo>
                    <a:pt x="11394" y="20700"/>
                    <a:pt x="15714" y="19800"/>
                    <a:pt x="18090" y="19029"/>
                  </a:cubicBezTo>
                  <a:cubicBezTo>
                    <a:pt x="20466" y="18257"/>
                    <a:pt x="20898" y="17614"/>
                    <a:pt x="2133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9982200" y="2318526"/>
              <a:ext cx="2032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075" y="2735"/>
                    <a:pt x="12150" y="-1585"/>
                    <a:pt x="15750" y="575"/>
                  </a:cubicBezTo>
                  <a:cubicBezTo>
                    <a:pt x="19350" y="2735"/>
                    <a:pt x="2047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10217150" y="233468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9315449" y="4449233"/>
              <a:ext cx="127001" cy="379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0"/>
                  </a:moveTo>
                  <a:cubicBezTo>
                    <a:pt x="18360" y="3938"/>
                    <a:pt x="15120" y="7876"/>
                    <a:pt x="11880" y="11277"/>
                  </a:cubicBezTo>
                  <a:cubicBezTo>
                    <a:pt x="8640" y="14678"/>
                    <a:pt x="5400" y="17543"/>
                    <a:pt x="3240" y="19273"/>
                  </a:cubicBezTo>
                  <a:cubicBezTo>
                    <a:pt x="1080" y="21003"/>
                    <a:pt x="0" y="21600"/>
                    <a:pt x="0" y="21361"/>
                  </a:cubicBezTo>
                  <a:cubicBezTo>
                    <a:pt x="0" y="21123"/>
                    <a:pt x="1080" y="20049"/>
                    <a:pt x="3060" y="18676"/>
                  </a:cubicBezTo>
                  <a:cubicBezTo>
                    <a:pt x="5040" y="17304"/>
                    <a:pt x="7920" y="15633"/>
                    <a:pt x="10800" y="13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9499599" y="4446792"/>
              <a:ext cx="72054" cy="3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84" fill="norm" stroke="1" extrusionOk="0">
                  <a:moveTo>
                    <a:pt x="0" y="4259"/>
                  </a:moveTo>
                  <a:cubicBezTo>
                    <a:pt x="4320" y="3165"/>
                    <a:pt x="8640" y="2071"/>
                    <a:pt x="12343" y="1251"/>
                  </a:cubicBezTo>
                  <a:cubicBezTo>
                    <a:pt x="16046" y="431"/>
                    <a:pt x="19131" y="-116"/>
                    <a:pt x="20366" y="21"/>
                  </a:cubicBezTo>
                  <a:cubicBezTo>
                    <a:pt x="21600" y="157"/>
                    <a:pt x="20983" y="978"/>
                    <a:pt x="19131" y="2960"/>
                  </a:cubicBezTo>
                  <a:cubicBezTo>
                    <a:pt x="17280" y="4942"/>
                    <a:pt x="14194" y="8087"/>
                    <a:pt x="10800" y="11368"/>
                  </a:cubicBezTo>
                  <a:cubicBezTo>
                    <a:pt x="7406" y="14649"/>
                    <a:pt x="3703" y="18066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9185185" y="4494108"/>
              <a:ext cx="536666" cy="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38" fill="norm" stroke="1" extrusionOk="0">
                  <a:moveTo>
                    <a:pt x="641" y="15838"/>
                  </a:moveTo>
                  <a:cubicBezTo>
                    <a:pt x="301" y="10438"/>
                    <a:pt x="-39" y="5038"/>
                    <a:pt x="4" y="2338"/>
                  </a:cubicBezTo>
                  <a:cubicBezTo>
                    <a:pt x="46" y="-362"/>
                    <a:pt x="471" y="-362"/>
                    <a:pt x="2512" y="538"/>
                  </a:cubicBezTo>
                  <a:cubicBezTo>
                    <a:pt x="4553" y="1438"/>
                    <a:pt x="8210" y="3238"/>
                    <a:pt x="11654" y="6838"/>
                  </a:cubicBezTo>
                  <a:cubicBezTo>
                    <a:pt x="15098" y="10438"/>
                    <a:pt x="18330" y="15838"/>
                    <a:pt x="21561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9242922" y="5077883"/>
              <a:ext cx="2172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582"/>
                    <a:pt x="-1443" y="9164"/>
                    <a:pt x="1502" y="12764"/>
                  </a:cubicBezTo>
                  <a:cubicBezTo>
                    <a:pt x="4448" y="16364"/>
                    <a:pt x="12302" y="18982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9283700" y="4944533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9309100" y="5046133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5760"/>
                    <a:pt x="5891" y="11520"/>
                    <a:pt x="9491" y="15120"/>
                  </a:cubicBezTo>
                  <a:cubicBezTo>
                    <a:pt x="13091" y="18720"/>
                    <a:pt x="17345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9340850" y="5160433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9505950" y="5065183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9434093" y="4200478"/>
              <a:ext cx="184180" cy="17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79" fill="norm" stroke="1" extrusionOk="0">
                  <a:moveTo>
                    <a:pt x="1668" y="4707"/>
                  </a:moveTo>
                  <a:cubicBezTo>
                    <a:pt x="2388" y="7248"/>
                    <a:pt x="3108" y="9790"/>
                    <a:pt x="3348" y="12077"/>
                  </a:cubicBezTo>
                  <a:cubicBezTo>
                    <a:pt x="3588" y="14364"/>
                    <a:pt x="3348" y="16397"/>
                    <a:pt x="2748" y="18048"/>
                  </a:cubicBezTo>
                  <a:cubicBezTo>
                    <a:pt x="2148" y="19700"/>
                    <a:pt x="1188" y="20971"/>
                    <a:pt x="588" y="20971"/>
                  </a:cubicBezTo>
                  <a:cubicBezTo>
                    <a:pt x="-12" y="20971"/>
                    <a:pt x="-252" y="19700"/>
                    <a:pt x="348" y="16778"/>
                  </a:cubicBezTo>
                  <a:cubicBezTo>
                    <a:pt x="948" y="13855"/>
                    <a:pt x="2388" y="9281"/>
                    <a:pt x="4548" y="5851"/>
                  </a:cubicBezTo>
                  <a:cubicBezTo>
                    <a:pt x="6708" y="2420"/>
                    <a:pt x="9588" y="133"/>
                    <a:pt x="12588" y="6"/>
                  </a:cubicBezTo>
                  <a:cubicBezTo>
                    <a:pt x="15588" y="-121"/>
                    <a:pt x="18708" y="1912"/>
                    <a:pt x="20028" y="5215"/>
                  </a:cubicBezTo>
                  <a:cubicBezTo>
                    <a:pt x="21348" y="8519"/>
                    <a:pt x="20868" y="13093"/>
                    <a:pt x="20388" y="16015"/>
                  </a:cubicBezTo>
                  <a:cubicBezTo>
                    <a:pt x="19908" y="18938"/>
                    <a:pt x="19428" y="20208"/>
                    <a:pt x="1894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9969499" y="4369125"/>
              <a:ext cx="155395" cy="50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22" fill="norm" stroke="1" extrusionOk="0">
                  <a:moveTo>
                    <a:pt x="15552" y="5520"/>
                  </a:moveTo>
                  <a:cubicBezTo>
                    <a:pt x="16992" y="4717"/>
                    <a:pt x="18432" y="3914"/>
                    <a:pt x="19584" y="3199"/>
                  </a:cubicBezTo>
                  <a:cubicBezTo>
                    <a:pt x="20736" y="2485"/>
                    <a:pt x="21600" y="1861"/>
                    <a:pt x="20880" y="1280"/>
                  </a:cubicBezTo>
                  <a:cubicBezTo>
                    <a:pt x="20160" y="700"/>
                    <a:pt x="17856" y="165"/>
                    <a:pt x="16128" y="31"/>
                  </a:cubicBezTo>
                  <a:cubicBezTo>
                    <a:pt x="14400" y="-103"/>
                    <a:pt x="13248" y="165"/>
                    <a:pt x="11376" y="1504"/>
                  </a:cubicBezTo>
                  <a:cubicBezTo>
                    <a:pt x="9504" y="2842"/>
                    <a:pt x="6912" y="5252"/>
                    <a:pt x="5472" y="8287"/>
                  </a:cubicBezTo>
                  <a:cubicBezTo>
                    <a:pt x="4032" y="11322"/>
                    <a:pt x="3744" y="14981"/>
                    <a:pt x="3600" y="17079"/>
                  </a:cubicBezTo>
                  <a:cubicBezTo>
                    <a:pt x="3456" y="19176"/>
                    <a:pt x="3456" y="19712"/>
                    <a:pt x="3312" y="20247"/>
                  </a:cubicBezTo>
                  <a:cubicBezTo>
                    <a:pt x="3168" y="20783"/>
                    <a:pt x="2880" y="21318"/>
                    <a:pt x="2304" y="21408"/>
                  </a:cubicBezTo>
                  <a:cubicBezTo>
                    <a:pt x="1728" y="21497"/>
                    <a:pt x="864" y="21140"/>
                    <a:pt x="0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9871972" y="4704556"/>
              <a:ext cx="243579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700" fill="norm" stroke="1" extrusionOk="0">
                  <a:moveTo>
                    <a:pt x="753" y="20700"/>
                  </a:moveTo>
                  <a:cubicBezTo>
                    <a:pt x="199" y="13500"/>
                    <a:pt x="-355" y="6300"/>
                    <a:pt x="291" y="2700"/>
                  </a:cubicBezTo>
                  <a:cubicBezTo>
                    <a:pt x="937" y="-900"/>
                    <a:pt x="2783" y="-900"/>
                    <a:pt x="6476" y="2700"/>
                  </a:cubicBezTo>
                  <a:cubicBezTo>
                    <a:pt x="10168" y="6300"/>
                    <a:pt x="15707" y="13500"/>
                    <a:pt x="21245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10102849" y="4792133"/>
              <a:ext cx="107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10075099" y="4842933"/>
              <a:ext cx="161101" cy="15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68" fill="norm" stroke="1" extrusionOk="0">
                  <a:moveTo>
                    <a:pt x="21350" y="0"/>
                  </a:moveTo>
                  <a:cubicBezTo>
                    <a:pt x="17703" y="1728"/>
                    <a:pt x="14056" y="3456"/>
                    <a:pt x="10550" y="6480"/>
                  </a:cubicBezTo>
                  <a:cubicBezTo>
                    <a:pt x="7044" y="9504"/>
                    <a:pt x="3677" y="13824"/>
                    <a:pt x="1854" y="16704"/>
                  </a:cubicBezTo>
                  <a:cubicBezTo>
                    <a:pt x="31" y="19584"/>
                    <a:pt x="-250" y="21024"/>
                    <a:pt x="171" y="21312"/>
                  </a:cubicBezTo>
                  <a:cubicBezTo>
                    <a:pt x="592" y="21600"/>
                    <a:pt x="1714" y="20736"/>
                    <a:pt x="2836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10434937" y="4464060"/>
              <a:ext cx="163213" cy="37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7" fill="norm" stroke="1" extrusionOk="0">
                  <a:moveTo>
                    <a:pt x="21353" y="1708"/>
                  </a:moveTo>
                  <a:cubicBezTo>
                    <a:pt x="21353" y="1097"/>
                    <a:pt x="21353" y="487"/>
                    <a:pt x="20107" y="182"/>
                  </a:cubicBezTo>
                  <a:cubicBezTo>
                    <a:pt x="18861" y="-123"/>
                    <a:pt x="16368" y="-123"/>
                    <a:pt x="13322" y="792"/>
                  </a:cubicBezTo>
                  <a:cubicBezTo>
                    <a:pt x="10276" y="1708"/>
                    <a:pt x="6676" y="3538"/>
                    <a:pt x="4045" y="5857"/>
                  </a:cubicBezTo>
                  <a:cubicBezTo>
                    <a:pt x="1415" y="8175"/>
                    <a:pt x="-247" y="10982"/>
                    <a:pt x="30" y="13545"/>
                  </a:cubicBezTo>
                  <a:cubicBezTo>
                    <a:pt x="307" y="16108"/>
                    <a:pt x="2522" y="18426"/>
                    <a:pt x="5568" y="19708"/>
                  </a:cubicBezTo>
                  <a:cubicBezTo>
                    <a:pt x="8615" y="20989"/>
                    <a:pt x="12491" y="21233"/>
                    <a:pt x="16368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10655300" y="4519083"/>
              <a:ext cx="1270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14"/>
                    <a:pt x="7200" y="6429"/>
                    <a:pt x="10800" y="10029"/>
                  </a:cubicBezTo>
                  <a:cubicBezTo>
                    <a:pt x="14400" y="13629"/>
                    <a:pt x="18000" y="17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10636249" y="4506383"/>
              <a:ext cx="1968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1464"/>
                    <a:pt x="15097" y="2929"/>
                    <a:pt x="12194" y="5247"/>
                  </a:cubicBezTo>
                  <a:cubicBezTo>
                    <a:pt x="9290" y="7566"/>
                    <a:pt x="6735" y="10739"/>
                    <a:pt x="4761" y="13607"/>
                  </a:cubicBezTo>
                  <a:cubicBezTo>
                    <a:pt x="2787" y="16475"/>
                    <a:pt x="1394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10833100" y="4792133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10868206" y="4639733"/>
              <a:ext cx="15695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7" fill="norm" stroke="1" extrusionOk="0">
                  <a:moveTo>
                    <a:pt x="3818" y="0"/>
                  </a:moveTo>
                  <a:cubicBezTo>
                    <a:pt x="1118" y="9257"/>
                    <a:pt x="-1582" y="18514"/>
                    <a:pt x="1118" y="20057"/>
                  </a:cubicBezTo>
                  <a:cubicBezTo>
                    <a:pt x="3818" y="21600"/>
                    <a:pt x="11918" y="15429"/>
                    <a:pt x="20018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10890250" y="4500033"/>
              <a:ext cx="17278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11571" y="0"/>
                  </a:moveTo>
                  <a:cubicBezTo>
                    <a:pt x="14400" y="1662"/>
                    <a:pt x="17229" y="3323"/>
                    <a:pt x="19029" y="5400"/>
                  </a:cubicBezTo>
                  <a:cubicBezTo>
                    <a:pt x="20829" y="7477"/>
                    <a:pt x="21600" y="9969"/>
                    <a:pt x="20443" y="12462"/>
                  </a:cubicBezTo>
                  <a:cubicBezTo>
                    <a:pt x="19286" y="14954"/>
                    <a:pt x="16200" y="17446"/>
                    <a:pt x="12471" y="18969"/>
                  </a:cubicBezTo>
                  <a:cubicBezTo>
                    <a:pt x="8743" y="20492"/>
                    <a:pt x="4371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8179494" y="3973516"/>
              <a:ext cx="3228335" cy="176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84" fill="norm" stroke="1" extrusionOk="0">
                  <a:moveTo>
                    <a:pt x="16747" y="2327"/>
                  </a:moveTo>
                  <a:cubicBezTo>
                    <a:pt x="16761" y="2171"/>
                    <a:pt x="16775" y="2016"/>
                    <a:pt x="16761" y="1886"/>
                  </a:cubicBezTo>
                  <a:cubicBezTo>
                    <a:pt x="16747" y="1756"/>
                    <a:pt x="16704" y="1653"/>
                    <a:pt x="16570" y="1497"/>
                  </a:cubicBezTo>
                  <a:cubicBezTo>
                    <a:pt x="16436" y="1341"/>
                    <a:pt x="16209" y="1134"/>
                    <a:pt x="15863" y="939"/>
                  </a:cubicBezTo>
                  <a:cubicBezTo>
                    <a:pt x="15517" y="745"/>
                    <a:pt x="15050" y="563"/>
                    <a:pt x="14555" y="421"/>
                  </a:cubicBezTo>
                  <a:cubicBezTo>
                    <a:pt x="14061" y="278"/>
                    <a:pt x="13538" y="175"/>
                    <a:pt x="13022" y="110"/>
                  </a:cubicBezTo>
                  <a:cubicBezTo>
                    <a:pt x="12506" y="45"/>
                    <a:pt x="11997" y="19"/>
                    <a:pt x="11438" y="6"/>
                  </a:cubicBezTo>
                  <a:cubicBezTo>
                    <a:pt x="10880" y="-7"/>
                    <a:pt x="10272" y="-7"/>
                    <a:pt x="9721" y="71"/>
                  </a:cubicBezTo>
                  <a:cubicBezTo>
                    <a:pt x="9170" y="149"/>
                    <a:pt x="8675" y="304"/>
                    <a:pt x="8166" y="486"/>
                  </a:cubicBezTo>
                  <a:cubicBezTo>
                    <a:pt x="7657" y="667"/>
                    <a:pt x="7134" y="875"/>
                    <a:pt x="6660" y="1134"/>
                  </a:cubicBezTo>
                  <a:cubicBezTo>
                    <a:pt x="6187" y="1393"/>
                    <a:pt x="5763" y="1704"/>
                    <a:pt x="5332" y="2119"/>
                  </a:cubicBezTo>
                  <a:cubicBezTo>
                    <a:pt x="4901" y="2534"/>
                    <a:pt x="4462" y="3053"/>
                    <a:pt x="4003" y="3584"/>
                  </a:cubicBezTo>
                  <a:cubicBezTo>
                    <a:pt x="3543" y="4116"/>
                    <a:pt x="3063" y="4660"/>
                    <a:pt x="2625" y="5166"/>
                  </a:cubicBezTo>
                  <a:cubicBezTo>
                    <a:pt x="2186" y="5672"/>
                    <a:pt x="1791" y="6138"/>
                    <a:pt x="1388" y="6696"/>
                  </a:cubicBezTo>
                  <a:cubicBezTo>
                    <a:pt x="985" y="7254"/>
                    <a:pt x="575" y="7902"/>
                    <a:pt x="320" y="8589"/>
                  </a:cubicBezTo>
                  <a:cubicBezTo>
                    <a:pt x="66" y="9276"/>
                    <a:pt x="-33" y="10002"/>
                    <a:pt x="9" y="10806"/>
                  </a:cubicBezTo>
                  <a:cubicBezTo>
                    <a:pt x="52" y="11610"/>
                    <a:pt x="236" y="12491"/>
                    <a:pt x="462" y="13205"/>
                  </a:cubicBezTo>
                  <a:cubicBezTo>
                    <a:pt x="688" y="13918"/>
                    <a:pt x="957" y="14462"/>
                    <a:pt x="1310" y="15072"/>
                  </a:cubicBezTo>
                  <a:cubicBezTo>
                    <a:pt x="1663" y="15681"/>
                    <a:pt x="2102" y="16355"/>
                    <a:pt x="2547" y="16913"/>
                  </a:cubicBezTo>
                  <a:cubicBezTo>
                    <a:pt x="2992" y="17470"/>
                    <a:pt x="3444" y="17911"/>
                    <a:pt x="3897" y="18261"/>
                  </a:cubicBezTo>
                  <a:cubicBezTo>
                    <a:pt x="4349" y="18611"/>
                    <a:pt x="4802" y="18870"/>
                    <a:pt x="5282" y="19117"/>
                  </a:cubicBezTo>
                  <a:cubicBezTo>
                    <a:pt x="5763" y="19363"/>
                    <a:pt x="6272" y="19596"/>
                    <a:pt x="6809" y="19817"/>
                  </a:cubicBezTo>
                  <a:cubicBezTo>
                    <a:pt x="7346" y="20037"/>
                    <a:pt x="7912" y="20245"/>
                    <a:pt x="8435" y="20439"/>
                  </a:cubicBezTo>
                  <a:cubicBezTo>
                    <a:pt x="8958" y="20634"/>
                    <a:pt x="9438" y="20815"/>
                    <a:pt x="9933" y="20971"/>
                  </a:cubicBezTo>
                  <a:cubicBezTo>
                    <a:pt x="10428" y="21126"/>
                    <a:pt x="10937" y="21256"/>
                    <a:pt x="11446" y="21347"/>
                  </a:cubicBezTo>
                  <a:cubicBezTo>
                    <a:pt x="11954" y="21437"/>
                    <a:pt x="12463" y="21489"/>
                    <a:pt x="13015" y="21528"/>
                  </a:cubicBezTo>
                  <a:cubicBezTo>
                    <a:pt x="13566" y="21567"/>
                    <a:pt x="14160" y="21593"/>
                    <a:pt x="14711" y="21580"/>
                  </a:cubicBezTo>
                  <a:cubicBezTo>
                    <a:pt x="15262" y="21567"/>
                    <a:pt x="15771" y="21515"/>
                    <a:pt x="16287" y="21373"/>
                  </a:cubicBezTo>
                  <a:cubicBezTo>
                    <a:pt x="16803" y="21230"/>
                    <a:pt x="17326" y="20997"/>
                    <a:pt x="17842" y="20685"/>
                  </a:cubicBezTo>
                  <a:cubicBezTo>
                    <a:pt x="18358" y="20374"/>
                    <a:pt x="18867" y="19985"/>
                    <a:pt x="19298" y="19545"/>
                  </a:cubicBezTo>
                  <a:cubicBezTo>
                    <a:pt x="19729" y="19104"/>
                    <a:pt x="20083" y="18611"/>
                    <a:pt x="20408" y="17911"/>
                  </a:cubicBezTo>
                  <a:cubicBezTo>
                    <a:pt x="20733" y="17211"/>
                    <a:pt x="21030" y="16303"/>
                    <a:pt x="21235" y="15409"/>
                  </a:cubicBezTo>
                  <a:cubicBezTo>
                    <a:pt x="21440" y="14514"/>
                    <a:pt x="21553" y="13632"/>
                    <a:pt x="21560" y="12725"/>
                  </a:cubicBezTo>
                  <a:cubicBezTo>
                    <a:pt x="21567" y="11817"/>
                    <a:pt x="21468" y="10884"/>
                    <a:pt x="21298" y="10028"/>
                  </a:cubicBezTo>
                  <a:cubicBezTo>
                    <a:pt x="21129" y="9172"/>
                    <a:pt x="20888" y="8394"/>
                    <a:pt x="20613" y="7707"/>
                  </a:cubicBezTo>
                  <a:cubicBezTo>
                    <a:pt x="20337" y="7020"/>
                    <a:pt x="20026" y="6424"/>
                    <a:pt x="19630" y="5866"/>
                  </a:cubicBezTo>
                  <a:cubicBezTo>
                    <a:pt x="19235" y="5309"/>
                    <a:pt x="18754" y="4790"/>
                    <a:pt x="18259" y="4349"/>
                  </a:cubicBezTo>
                  <a:cubicBezTo>
                    <a:pt x="17764" y="3908"/>
                    <a:pt x="17255" y="3545"/>
                    <a:pt x="16725" y="3144"/>
                  </a:cubicBezTo>
                  <a:cubicBezTo>
                    <a:pt x="16195" y="2742"/>
                    <a:pt x="15644" y="2301"/>
                    <a:pt x="15156" y="1938"/>
                  </a:cubicBezTo>
                  <a:cubicBezTo>
                    <a:pt x="14669" y="1575"/>
                    <a:pt x="14244" y="1290"/>
                    <a:pt x="13820" y="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2502407" y="3351108"/>
              <a:ext cx="3104133" cy="166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84" fill="norm" stroke="1" extrusionOk="0">
                  <a:moveTo>
                    <a:pt x="18952" y="3612"/>
                  </a:moveTo>
                  <a:cubicBezTo>
                    <a:pt x="18937" y="3448"/>
                    <a:pt x="18922" y="3283"/>
                    <a:pt x="18834" y="3119"/>
                  </a:cubicBezTo>
                  <a:cubicBezTo>
                    <a:pt x="18746" y="2954"/>
                    <a:pt x="18584" y="2790"/>
                    <a:pt x="18298" y="2557"/>
                  </a:cubicBezTo>
                  <a:cubicBezTo>
                    <a:pt x="18011" y="2324"/>
                    <a:pt x="17600" y="2022"/>
                    <a:pt x="17159" y="1748"/>
                  </a:cubicBezTo>
                  <a:cubicBezTo>
                    <a:pt x="16718" y="1474"/>
                    <a:pt x="16248" y="1228"/>
                    <a:pt x="15771" y="981"/>
                  </a:cubicBezTo>
                  <a:cubicBezTo>
                    <a:pt x="15293" y="734"/>
                    <a:pt x="14808" y="487"/>
                    <a:pt x="14316" y="323"/>
                  </a:cubicBezTo>
                  <a:cubicBezTo>
                    <a:pt x="13824" y="158"/>
                    <a:pt x="13324" y="76"/>
                    <a:pt x="12773" y="35"/>
                  </a:cubicBezTo>
                  <a:cubicBezTo>
                    <a:pt x="12222" y="-6"/>
                    <a:pt x="11620" y="-6"/>
                    <a:pt x="11054" y="8"/>
                  </a:cubicBezTo>
                  <a:cubicBezTo>
                    <a:pt x="10488" y="21"/>
                    <a:pt x="9959" y="49"/>
                    <a:pt x="9430" y="131"/>
                  </a:cubicBezTo>
                  <a:cubicBezTo>
                    <a:pt x="8901" y="213"/>
                    <a:pt x="8372" y="350"/>
                    <a:pt x="7851" y="570"/>
                  </a:cubicBezTo>
                  <a:cubicBezTo>
                    <a:pt x="7329" y="789"/>
                    <a:pt x="6815" y="1090"/>
                    <a:pt x="6308" y="1406"/>
                  </a:cubicBezTo>
                  <a:cubicBezTo>
                    <a:pt x="5801" y="1721"/>
                    <a:pt x="5301" y="2050"/>
                    <a:pt x="4824" y="2434"/>
                  </a:cubicBezTo>
                  <a:cubicBezTo>
                    <a:pt x="4346" y="2817"/>
                    <a:pt x="3891" y="3256"/>
                    <a:pt x="3420" y="3749"/>
                  </a:cubicBezTo>
                  <a:cubicBezTo>
                    <a:pt x="2950" y="4243"/>
                    <a:pt x="2465" y="4791"/>
                    <a:pt x="2039" y="5394"/>
                  </a:cubicBezTo>
                  <a:cubicBezTo>
                    <a:pt x="1613" y="5997"/>
                    <a:pt x="1246" y="6655"/>
                    <a:pt x="937" y="7368"/>
                  </a:cubicBezTo>
                  <a:cubicBezTo>
                    <a:pt x="629" y="8080"/>
                    <a:pt x="379" y="8848"/>
                    <a:pt x="217" y="9629"/>
                  </a:cubicBezTo>
                  <a:cubicBezTo>
                    <a:pt x="55" y="10410"/>
                    <a:pt x="-18" y="11205"/>
                    <a:pt x="4" y="12096"/>
                  </a:cubicBezTo>
                  <a:cubicBezTo>
                    <a:pt x="26" y="12987"/>
                    <a:pt x="144" y="13974"/>
                    <a:pt x="379" y="14865"/>
                  </a:cubicBezTo>
                  <a:cubicBezTo>
                    <a:pt x="614" y="15755"/>
                    <a:pt x="966" y="16550"/>
                    <a:pt x="1385" y="17222"/>
                  </a:cubicBezTo>
                  <a:cubicBezTo>
                    <a:pt x="1804" y="17893"/>
                    <a:pt x="2289" y="18442"/>
                    <a:pt x="2811" y="18894"/>
                  </a:cubicBezTo>
                  <a:cubicBezTo>
                    <a:pt x="3332" y="19346"/>
                    <a:pt x="3891" y="19703"/>
                    <a:pt x="4420" y="19990"/>
                  </a:cubicBezTo>
                  <a:cubicBezTo>
                    <a:pt x="4949" y="20278"/>
                    <a:pt x="5448" y="20498"/>
                    <a:pt x="5955" y="20703"/>
                  </a:cubicBezTo>
                  <a:cubicBezTo>
                    <a:pt x="6462" y="20909"/>
                    <a:pt x="6976" y="21101"/>
                    <a:pt x="7491" y="21238"/>
                  </a:cubicBezTo>
                  <a:cubicBezTo>
                    <a:pt x="8005" y="21375"/>
                    <a:pt x="8519" y="21457"/>
                    <a:pt x="9070" y="21512"/>
                  </a:cubicBezTo>
                  <a:cubicBezTo>
                    <a:pt x="9621" y="21567"/>
                    <a:pt x="10209" y="21594"/>
                    <a:pt x="10789" y="21580"/>
                  </a:cubicBezTo>
                  <a:cubicBezTo>
                    <a:pt x="11370" y="21567"/>
                    <a:pt x="11943" y="21512"/>
                    <a:pt x="12509" y="21430"/>
                  </a:cubicBezTo>
                  <a:cubicBezTo>
                    <a:pt x="13074" y="21347"/>
                    <a:pt x="13633" y="21238"/>
                    <a:pt x="14169" y="21073"/>
                  </a:cubicBezTo>
                  <a:cubicBezTo>
                    <a:pt x="14705" y="20909"/>
                    <a:pt x="15220" y="20689"/>
                    <a:pt x="15712" y="20415"/>
                  </a:cubicBezTo>
                  <a:cubicBezTo>
                    <a:pt x="16204" y="20141"/>
                    <a:pt x="16674" y="19812"/>
                    <a:pt x="17166" y="19401"/>
                  </a:cubicBezTo>
                  <a:cubicBezTo>
                    <a:pt x="17659" y="18990"/>
                    <a:pt x="18173" y="18497"/>
                    <a:pt x="18629" y="17948"/>
                  </a:cubicBezTo>
                  <a:cubicBezTo>
                    <a:pt x="19084" y="17400"/>
                    <a:pt x="19481" y="16797"/>
                    <a:pt x="19841" y="16030"/>
                  </a:cubicBezTo>
                  <a:cubicBezTo>
                    <a:pt x="20201" y="15262"/>
                    <a:pt x="20524" y="14330"/>
                    <a:pt x="20789" y="13357"/>
                  </a:cubicBezTo>
                  <a:cubicBezTo>
                    <a:pt x="21053" y="12384"/>
                    <a:pt x="21259" y="11370"/>
                    <a:pt x="21391" y="10355"/>
                  </a:cubicBezTo>
                  <a:cubicBezTo>
                    <a:pt x="21523" y="9341"/>
                    <a:pt x="21582" y="8327"/>
                    <a:pt x="21531" y="7368"/>
                  </a:cubicBezTo>
                  <a:cubicBezTo>
                    <a:pt x="21479" y="6408"/>
                    <a:pt x="21318" y="5504"/>
                    <a:pt x="21090" y="4654"/>
                  </a:cubicBezTo>
                  <a:cubicBezTo>
                    <a:pt x="20862" y="3804"/>
                    <a:pt x="20568" y="3009"/>
                    <a:pt x="20164" y="2475"/>
                  </a:cubicBezTo>
                  <a:cubicBezTo>
                    <a:pt x="19760" y="1940"/>
                    <a:pt x="19246" y="1666"/>
                    <a:pt x="18629" y="1570"/>
                  </a:cubicBezTo>
                  <a:cubicBezTo>
                    <a:pt x="18011" y="1474"/>
                    <a:pt x="17291" y="1556"/>
                    <a:pt x="16571" y="1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187450" y="4354453"/>
              <a:ext cx="323850" cy="24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705"/>
                  </a:moveTo>
                  <a:cubicBezTo>
                    <a:pt x="1412" y="8379"/>
                    <a:pt x="2824" y="14054"/>
                    <a:pt x="3600" y="17349"/>
                  </a:cubicBezTo>
                  <a:cubicBezTo>
                    <a:pt x="4376" y="20644"/>
                    <a:pt x="4518" y="21559"/>
                    <a:pt x="4588" y="21559"/>
                  </a:cubicBezTo>
                  <a:cubicBezTo>
                    <a:pt x="4659" y="21559"/>
                    <a:pt x="4659" y="20644"/>
                    <a:pt x="4659" y="18173"/>
                  </a:cubicBezTo>
                  <a:cubicBezTo>
                    <a:pt x="4659" y="15701"/>
                    <a:pt x="4659" y="11674"/>
                    <a:pt x="4800" y="9020"/>
                  </a:cubicBezTo>
                  <a:cubicBezTo>
                    <a:pt x="4941" y="6366"/>
                    <a:pt x="5224" y="5084"/>
                    <a:pt x="6071" y="4627"/>
                  </a:cubicBezTo>
                  <a:cubicBezTo>
                    <a:pt x="6918" y="4169"/>
                    <a:pt x="8329" y="4535"/>
                    <a:pt x="9459" y="6000"/>
                  </a:cubicBezTo>
                  <a:cubicBezTo>
                    <a:pt x="10588" y="7464"/>
                    <a:pt x="11435" y="10027"/>
                    <a:pt x="11859" y="11766"/>
                  </a:cubicBezTo>
                  <a:cubicBezTo>
                    <a:pt x="12282" y="13505"/>
                    <a:pt x="12282" y="14420"/>
                    <a:pt x="12282" y="14420"/>
                  </a:cubicBezTo>
                  <a:cubicBezTo>
                    <a:pt x="12282" y="14420"/>
                    <a:pt x="12282" y="13505"/>
                    <a:pt x="12494" y="11583"/>
                  </a:cubicBezTo>
                  <a:cubicBezTo>
                    <a:pt x="12706" y="9661"/>
                    <a:pt x="13129" y="6732"/>
                    <a:pt x="13624" y="4718"/>
                  </a:cubicBezTo>
                  <a:cubicBezTo>
                    <a:pt x="14118" y="2705"/>
                    <a:pt x="14682" y="1606"/>
                    <a:pt x="15318" y="966"/>
                  </a:cubicBezTo>
                  <a:cubicBezTo>
                    <a:pt x="15953" y="325"/>
                    <a:pt x="16659" y="142"/>
                    <a:pt x="17365" y="51"/>
                  </a:cubicBezTo>
                  <a:cubicBezTo>
                    <a:pt x="18071" y="-41"/>
                    <a:pt x="18776" y="-41"/>
                    <a:pt x="19341" y="325"/>
                  </a:cubicBezTo>
                  <a:cubicBezTo>
                    <a:pt x="19906" y="691"/>
                    <a:pt x="20329" y="1423"/>
                    <a:pt x="20682" y="3895"/>
                  </a:cubicBezTo>
                  <a:cubicBezTo>
                    <a:pt x="21035" y="6366"/>
                    <a:pt x="21318" y="10576"/>
                    <a:pt x="21600" y="14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559897" y="4337950"/>
              <a:ext cx="211754" cy="16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23" fill="norm" stroke="1" extrusionOk="0">
                  <a:moveTo>
                    <a:pt x="7280" y="4313"/>
                  </a:moveTo>
                  <a:cubicBezTo>
                    <a:pt x="6852" y="2492"/>
                    <a:pt x="6425" y="670"/>
                    <a:pt x="5676" y="149"/>
                  </a:cubicBezTo>
                  <a:cubicBezTo>
                    <a:pt x="4928" y="-371"/>
                    <a:pt x="3858" y="410"/>
                    <a:pt x="2789" y="3402"/>
                  </a:cubicBezTo>
                  <a:cubicBezTo>
                    <a:pt x="1720" y="6395"/>
                    <a:pt x="650" y="11600"/>
                    <a:pt x="223" y="14853"/>
                  </a:cubicBezTo>
                  <a:cubicBezTo>
                    <a:pt x="-205" y="18106"/>
                    <a:pt x="9" y="19407"/>
                    <a:pt x="650" y="20188"/>
                  </a:cubicBezTo>
                  <a:cubicBezTo>
                    <a:pt x="1292" y="20969"/>
                    <a:pt x="2361" y="21229"/>
                    <a:pt x="3645" y="19798"/>
                  </a:cubicBezTo>
                  <a:cubicBezTo>
                    <a:pt x="4928" y="18366"/>
                    <a:pt x="6425" y="15243"/>
                    <a:pt x="7280" y="12641"/>
                  </a:cubicBezTo>
                  <a:cubicBezTo>
                    <a:pt x="8136" y="10039"/>
                    <a:pt x="8349" y="7957"/>
                    <a:pt x="8456" y="6265"/>
                  </a:cubicBezTo>
                  <a:cubicBezTo>
                    <a:pt x="8563" y="4574"/>
                    <a:pt x="8563" y="3272"/>
                    <a:pt x="8884" y="3272"/>
                  </a:cubicBezTo>
                  <a:cubicBezTo>
                    <a:pt x="9205" y="3272"/>
                    <a:pt x="9846" y="4574"/>
                    <a:pt x="11130" y="6525"/>
                  </a:cubicBezTo>
                  <a:cubicBezTo>
                    <a:pt x="12413" y="8477"/>
                    <a:pt x="14338" y="11080"/>
                    <a:pt x="15835" y="12641"/>
                  </a:cubicBezTo>
                  <a:cubicBezTo>
                    <a:pt x="17332" y="14202"/>
                    <a:pt x="18401" y="14723"/>
                    <a:pt x="19256" y="14463"/>
                  </a:cubicBezTo>
                  <a:cubicBezTo>
                    <a:pt x="20112" y="14202"/>
                    <a:pt x="20753" y="13162"/>
                    <a:pt x="21395" y="12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758950" y="4334933"/>
              <a:ext cx="2032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877"/>
                    <a:pt x="7650" y="7754"/>
                    <a:pt x="11250" y="11354"/>
                  </a:cubicBezTo>
                  <a:cubicBezTo>
                    <a:pt x="14850" y="14954"/>
                    <a:pt x="18225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1803399" y="4270301"/>
              <a:ext cx="152401" cy="35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1219"/>
                  </a:moveTo>
                  <a:cubicBezTo>
                    <a:pt x="20700" y="580"/>
                    <a:pt x="19800" y="-59"/>
                    <a:pt x="18750" y="5"/>
                  </a:cubicBezTo>
                  <a:cubicBezTo>
                    <a:pt x="17700" y="69"/>
                    <a:pt x="16500" y="836"/>
                    <a:pt x="14250" y="3136"/>
                  </a:cubicBezTo>
                  <a:cubicBezTo>
                    <a:pt x="12000" y="5437"/>
                    <a:pt x="8700" y="9271"/>
                    <a:pt x="6150" y="12594"/>
                  </a:cubicBezTo>
                  <a:cubicBezTo>
                    <a:pt x="3600" y="15917"/>
                    <a:pt x="1800" y="18729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7569200" y="4613808"/>
              <a:ext cx="266700" cy="17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6924"/>
                  </a:moveTo>
                  <a:cubicBezTo>
                    <a:pt x="514" y="5908"/>
                    <a:pt x="1029" y="4891"/>
                    <a:pt x="1543" y="5018"/>
                  </a:cubicBezTo>
                  <a:cubicBezTo>
                    <a:pt x="2057" y="5145"/>
                    <a:pt x="2571" y="6416"/>
                    <a:pt x="3086" y="8830"/>
                  </a:cubicBezTo>
                  <a:cubicBezTo>
                    <a:pt x="3600" y="11244"/>
                    <a:pt x="4114" y="14802"/>
                    <a:pt x="4371" y="17343"/>
                  </a:cubicBezTo>
                  <a:cubicBezTo>
                    <a:pt x="4629" y="19884"/>
                    <a:pt x="4629" y="21409"/>
                    <a:pt x="4629" y="21409"/>
                  </a:cubicBezTo>
                  <a:cubicBezTo>
                    <a:pt x="4629" y="21409"/>
                    <a:pt x="4629" y="19884"/>
                    <a:pt x="4800" y="16962"/>
                  </a:cubicBezTo>
                  <a:cubicBezTo>
                    <a:pt x="4971" y="14040"/>
                    <a:pt x="5314" y="9720"/>
                    <a:pt x="5829" y="6797"/>
                  </a:cubicBezTo>
                  <a:cubicBezTo>
                    <a:pt x="6343" y="3875"/>
                    <a:pt x="7029" y="2350"/>
                    <a:pt x="7714" y="1969"/>
                  </a:cubicBezTo>
                  <a:cubicBezTo>
                    <a:pt x="8400" y="1588"/>
                    <a:pt x="9086" y="2350"/>
                    <a:pt x="9600" y="3494"/>
                  </a:cubicBezTo>
                  <a:cubicBezTo>
                    <a:pt x="10114" y="4637"/>
                    <a:pt x="10457" y="6162"/>
                    <a:pt x="10629" y="7560"/>
                  </a:cubicBezTo>
                  <a:cubicBezTo>
                    <a:pt x="10800" y="8957"/>
                    <a:pt x="10800" y="10228"/>
                    <a:pt x="11057" y="10228"/>
                  </a:cubicBezTo>
                  <a:cubicBezTo>
                    <a:pt x="11314" y="10228"/>
                    <a:pt x="11829" y="8957"/>
                    <a:pt x="12600" y="7178"/>
                  </a:cubicBezTo>
                  <a:cubicBezTo>
                    <a:pt x="13371" y="5400"/>
                    <a:pt x="14400" y="3113"/>
                    <a:pt x="15343" y="1715"/>
                  </a:cubicBezTo>
                  <a:cubicBezTo>
                    <a:pt x="16286" y="317"/>
                    <a:pt x="17143" y="-191"/>
                    <a:pt x="17829" y="63"/>
                  </a:cubicBezTo>
                  <a:cubicBezTo>
                    <a:pt x="18514" y="317"/>
                    <a:pt x="19029" y="1334"/>
                    <a:pt x="19457" y="3367"/>
                  </a:cubicBezTo>
                  <a:cubicBezTo>
                    <a:pt x="19886" y="5400"/>
                    <a:pt x="20229" y="8449"/>
                    <a:pt x="20571" y="10355"/>
                  </a:cubicBezTo>
                  <a:cubicBezTo>
                    <a:pt x="20914" y="12261"/>
                    <a:pt x="21257" y="13023"/>
                    <a:pt x="21600" y="13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7856109" y="4550315"/>
              <a:ext cx="163942" cy="1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695" fill="norm" stroke="1" extrusionOk="0">
                  <a:moveTo>
                    <a:pt x="10648" y="9332"/>
                  </a:moveTo>
                  <a:cubicBezTo>
                    <a:pt x="10925" y="7789"/>
                    <a:pt x="11202" y="6247"/>
                    <a:pt x="11202" y="4704"/>
                  </a:cubicBezTo>
                  <a:cubicBezTo>
                    <a:pt x="11202" y="3161"/>
                    <a:pt x="10925" y="1618"/>
                    <a:pt x="9956" y="692"/>
                  </a:cubicBezTo>
                  <a:cubicBezTo>
                    <a:pt x="8986" y="-233"/>
                    <a:pt x="7325" y="-542"/>
                    <a:pt x="5525" y="1772"/>
                  </a:cubicBezTo>
                  <a:cubicBezTo>
                    <a:pt x="3725" y="4087"/>
                    <a:pt x="1786" y="9024"/>
                    <a:pt x="817" y="12264"/>
                  </a:cubicBezTo>
                  <a:cubicBezTo>
                    <a:pt x="-152" y="15504"/>
                    <a:pt x="-152" y="17047"/>
                    <a:pt x="263" y="18435"/>
                  </a:cubicBezTo>
                  <a:cubicBezTo>
                    <a:pt x="679" y="19824"/>
                    <a:pt x="1510" y="21058"/>
                    <a:pt x="3171" y="20595"/>
                  </a:cubicBezTo>
                  <a:cubicBezTo>
                    <a:pt x="4833" y="20132"/>
                    <a:pt x="7325" y="17972"/>
                    <a:pt x="8710" y="15967"/>
                  </a:cubicBezTo>
                  <a:cubicBezTo>
                    <a:pt x="10094" y="13961"/>
                    <a:pt x="10371" y="12109"/>
                    <a:pt x="10786" y="10104"/>
                  </a:cubicBezTo>
                  <a:cubicBezTo>
                    <a:pt x="11202" y="8098"/>
                    <a:pt x="11756" y="5938"/>
                    <a:pt x="12171" y="5784"/>
                  </a:cubicBezTo>
                  <a:cubicBezTo>
                    <a:pt x="12586" y="5629"/>
                    <a:pt x="12863" y="7481"/>
                    <a:pt x="13694" y="9795"/>
                  </a:cubicBezTo>
                  <a:cubicBezTo>
                    <a:pt x="14525" y="12109"/>
                    <a:pt x="15910" y="14887"/>
                    <a:pt x="17294" y="16429"/>
                  </a:cubicBezTo>
                  <a:cubicBezTo>
                    <a:pt x="18679" y="17972"/>
                    <a:pt x="20063" y="18281"/>
                    <a:pt x="21448" y="18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8032750" y="4557183"/>
              <a:ext cx="1143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120"/>
                    <a:pt x="11200" y="12240"/>
                    <a:pt x="14800" y="15840"/>
                  </a:cubicBezTo>
                  <a:cubicBezTo>
                    <a:pt x="18400" y="19440"/>
                    <a:pt x="200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8032750" y="4531783"/>
              <a:ext cx="1143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851"/>
                    <a:pt x="13600" y="3703"/>
                    <a:pt x="10000" y="7303"/>
                  </a:cubicBezTo>
                  <a:cubicBezTo>
                    <a:pt x="6400" y="10903"/>
                    <a:pt x="3200" y="16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4337050" y="4935671"/>
              <a:ext cx="4661832" cy="103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57" fill="norm" stroke="1" extrusionOk="0">
                  <a:moveTo>
                    <a:pt x="0" y="1240"/>
                  </a:moveTo>
                  <a:cubicBezTo>
                    <a:pt x="39" y="888"/>
                    <a:pt x="78" y="536"/>
                    <a:pt x="123" y="294"/>
                  </a:cubicBezTo>
                  <a:cubicBezTo>
                    <a:pt x="167" y="52"/>
                    <a:pt x="216" y="-80"/>
                    <a:pt x="240" y="52"/>
                  </a:cubicBezTo>
                  <a:cubicBezTo>
                    <a:pt x="265" y="184"/>
                    <a:pt x="265" y="580"/>
                    <a:pt x="270" y="1592"/>
                  </a:cubicBezTo>
                  <a:cubicBezTo>
                    <a:pt x="274" y="2604"/>
                    <a:pt x="284" y="4231"/>
                    <a:pt x="314" y="5485"/>
                  </a:cubicBezTo>
                  <a:cubicBezTo>
                    <a:pt x="343" y="6739"/>
                    <a:pt x="392" y="7619"/>
                    <a:pt x="529" y="8476"/>
                  </a:cubicBezTo>
                  <a:cubicBezTo>
                    <a:pt x="666" y="9334"/>
                    <a:pt x="892" y="10170"/>
                    <a:pt x="1161" y="10786"/>
                  </a:cubicBezTo>
                  <a:cubicBezTo>
                    <a:pt x="1431" y="11402"/>
                    <a:pt x="1744" y="11798"/>
                    <a:pt x="2068" y="12018"/>
                  </a:cubicBezTo>
                  <a:cubicBezTo>
                    <a:pt x="2391" y="12238"/>
                    <a:pt x="2725" y="12282"/>
                    <a:pt x="3048" y="12370"/>
                  </a:cubicBezTo>
                  <a:cubicBezTo>
                    <a:pt x="3371" y="12458"/>
                    <a:pt x="3685" y="12590"/>
                    <a:pt x="4028" y="12656"/>
                  </a:cubicBezTo>
                  <a:cubicBezTo>
                    <a:pt x="4371" y="12722"/>
                    <a:pt x="4743" y="12722"/>
                    <a:pt x="5106" y="12766"/>
                  </a:cubicBezTo>
                  <a:cubicBezTo>
                    <a:pt x="5469" y="12810"/>
                    <a:pt x="5821" y="12898"/>
                    <a:pt x="6184" y="12986"/>
                  </a:cubicBezTo>
                  <a:cubicBezTo>
                    <a:pt x="6547" y="13074"/>
                    <a:pt x="6919" y="13162"/>
                    <a:pt x="7306" y="13272"/>
                  </a:cubicBezTo>
                  <a:cubicBezTo>
                    <a:pt x="7693" y="13382"/>
                    <a:pt x="8095" y="13513"/>
                    <a:pt x="8497" y="13689"/>
                  </a:cubicBezTo>
                  <a:cubicBezTo>
                    <a:pt x="8899" y="13865"/>
                    <a:pt x="9301" y="14085"/>
                    <a:pt x="9702" y="14349"/>
                  </a:cubicBezTo>
                  <a:cubicBezTo>
                    <a:pt x="10104" y="14613"/>
                    <a:pt x="10506" y="14921"/>
                    <a:pt x="10898" y="15207"/>
                  </a:cubicBezTo>
                  <a:cubicBezTo>
                    <a:pt x="11290" y="15493"/>
                    <a:pt x="11672" y="15757"/>
                    <a:pt x="12050" y="16043"/>
                  </a:cubicBezTo>
                  <a:cubicBezTo>
                    <a:pt x="12427" y="16329"/>
                    <a:pt x="12799" y="16637"/>
                    <a:pt x="13167" y="16901"/>
                  </a:cubicBezTo>
                  <a:cubicBezTo>
                    <a:pt x="13534" y="17165"/>
                    <a:pt x="13897" y="17385"/>
                    <a:pt x="14250" y="17605"/>
                  </a:cubicBezTo>
                  <a:cubicBezTo>
                    <a:pt x="14603" y="17825"/>
                    <a:pt x="14946" y="18045"/>
                    <a:pt x="15313" y="18309"/>
                  </a:cubicBezTo>
                  <a:cubicBezTo>
                    <a:pt x="15681" y="18573"/>
                    <a:pt x="16073" y="18880"/>
                    <a:pt x="16465" y="19188"/>
                  </a:cubicBezTo>
                  <a:cubicBezTo>
                    <a:pt x="16857" y="19496"/>
                    <a:pt x="17249" y="19804"/>
                    <a:pt x="17621" y="20090"/>
                  </a:cubicBezTo>
                  <a:cubicBezTo>
                    <a:pt x="17993" y="20376"/>
                    <a:pt x="18346" y="20640"/>
                    <a:pt x="18684" y="20860"/>
                  </a:cubicBezTo>
                  <a:cubicBezTo>
                    <a:pt x="19023" y="21080"/>
                    <a:pt x="19346" y="21256"/>
                    <a:pt x="19625" y="21366"/>
                  </a:cubicBezTo>
                  <a:cubicBezTo>
                    <a:pt x="19905" y="21476"/>
                    <a:pt x="20140" y="21520"/>
                    <a:pt x="20336" y="21300"/>
                  </a:cubicBezTo>
                  <a:cubicBezTo>
                    <a:pt x="20532" y="21080"/>
                    <a:pt x="20689" y="20596"/>
                    <a:pt x="20840" y="19870"/>
                  </a:cubicBezTo>
                  <a:cubicBezTo>
                    <a:pt x="20992" y="19144"/>
                    <a:pt x="21139" y="18177"/>
                    <a:pt x="21267" y="17121"/>
                  </a:cubicBezTo>
                  <a:cubicBezTo>
                    <a:pt x="21394" y="16065"/>
                    <a:pt x="21502" y="14921"/>
                    <a:pt x="21551" y="14239"/>
                  </a:cubicBezTo>
                  <a:cubicBezTo>
                    <a:pt x="21600" y="13557"/>
                    <a:pt x="21590" y="13338"/>
                    <a:pt x="21556" y="13228"/>
                  </a:cubicBezTo>
                  <a:cubicBezTo>
                    <a:pt x="21522" y="13118"/>
                    <a:pt x="21463" y="13118"/>
                    <a:pt x="21389" y="13228"/>
                  </a:cubicBezTo>
                  <a:cubicBezTo>
                    <a:pt x="21316" y="13338"/>
                    <a:pt x="21228" y="13557"/>
                    <a:pt x="21139" y="13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6381750" y="5655733"/>
              <a:ext cx="3401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3905"/>
                    <a:pt x="21600" y="7810"/>
                    <a:pt x="18424" y="11410"/>
                  </a:cubicBezTo>
                  <a:cubicBezTo>
                    <a:pt x="15247" y="15010"/>
                    <a:pt x="7624" y="183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6305550" y="5941483"/>
              <a:ext cx="1079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6240"/>
                    <a:pt x="9318" y="12480"/>
                    <a:pt x="12918" y="16080"/>
                  </a:cubicBezTo>
                  <a:cubicBezTo>
                    <a:pt x="16518" y="19680"/>
                    <a:pt x="19059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6419850" y="5984205"/>
              <a:ext cx="82550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21600" y="551"/>
                  </a:moveTo>
                  <a:cubicBezTo>
                    <a:pt x="18831" y="-124"/>
                    <a:pt x="16062" y="-799"/>
                    <a:pt x="12462" y="2576"/>
                  </a:cubicBezTo>
                  <a:cubicBezTo>
                    <a:pt x="8862" y="5951"/>
                    <a:pt x="4431" y="13376"/>
                    <a:pt x="0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4559299" y="6068483"/>
              <a:ext cx="1569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0" y="1320"/>
                    <a:pt x="0" y="2640"/>
                    <a:pt x="4050" y="5520"/>
                  </a:cubicBezTo>
                  <a:cubicBezTo>
                    <a:pt x="8100" y="8400"/>
                    <a:pt x="16200" y="12840"/>
                    <a:pt x="18900" y="15780"/>
                  </a:cubicBezTo>
                  <a:cubicBezTo>
                    <a:pt x="21600" y="18720"/>
                    <a:pt x="18900" y="2016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4667250" y="6284383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4667250" y="6220883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4794249" y="6068483"/>
              <a:ext cx="980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905"/>
                    <a:pt x="17280" y="7810"/>
                    <a:pt x="19440" y="11410"/>
                  </a:cubicBezTo>
                  <a:cubicBezTo>
                    <a:pt x="21600" y="15010"/>
                    <a:pt x="17280" y="1830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4780341" y="6239933"/>
              <a:ext cx="12185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9206" y="0"/>
                  </a:moveTo>
                  <a:cubicBezTo>
                    <a:pt x="13247" y="3972"/>
                    <a:pt x="7288" y="7945"/>
                    <a:pt x="3937" y="10552"/>
                  </a:cubicBezTo>
                  <a:cubicBezTo>
                    <a:pt x="585" y="13159"/>
                    <a:pt x="-160" y="14400"/>
                    <a:pt x="26" y="15517"/>
                  </a:cubicBezTo>
                  <a:cubicBezTo>
                    <a:pt x="212" y="16634"/>
                    <a:pt x="1330" y="17628"/>
                    <a:pt x="5054" y="18621"/>
                  </a:cubicBezTo>
                  <a:cubicBezTo>
                    <a:pt x="8778" y="19614"/>
                    <a:pt x="15109" y="20607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4933915" y="6270160"/>
              <a:ext cx="112139" cy="16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6" h="21254" fill="norm" stroke="1" extrusionOk="0">
                  <a:moveTo>
                    <a:pt x="3416" y="7484"/>
                  </a:moveTo>
                  <a:cubicBezTo>
                    <a:pt x="5311" y="8024"/>
                    <a:pt x="7206" y="8564"/>
                    <a:pt x="10048" y="8024"/>
                  </a:cubicBezTo>
                  <a:cubicBezTo>
                    <a:pt x="12890" y="7484"/>
                    <a:pt x="16680" y="5864"/>
                    <a:pt x="18574" y="4379"/>
                  </a:cubicBezTo>
                  <a:cubicBezTo>
                    <a:pt x="20469" y="2894"/>
                    <a:pt x="20469" y="1544"/>
                    <a:pt x="19143" y="734"/>
                  </a:cubicBezTo>
                  <a:cubicBezTo>
                    <a:pt x="17816" y="-76"/>
                    <a:pt x="15164" y="-346"/>
                    <a:pt x="11943" y="599"/>
                  </a:cubicBezTo>
                  <a:cubicBezTo>
                    <a:pt x="8722" y="1544"/>
                    <a:pt x="4932" y="3704"/>
                    <a:pt x="2469" y="6539"/>
                  </a:cubicBezTo>
                  <a:cubicBezTo>
                    <a:pt x="6" y="9374"/>
                    <a:pt x="-1131" y="12884"/>
                    <a:pt x="1522" y="15449"/>
                  </a:cubicBezTo>
                  <a:cubicBezTo>
                    <a:pt x="4174" y="18014"/>
                    <a:pt x="10616" y="19634"/>
                    <a:pt x="17058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5143500" y="6062133"/>
              <a:ext cx="1569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2903"/>
                    <a:pt x="21600" y="5806"/>
                    <a:pt x="18900" y="9116"/>
                  </a:cubicBezTo>
                  <a:cubicBezTo>
                    <a:pt x="16200" y="12426"/>
                    <a:pt x="8100" y="16142"/>
                    <a:pt x="4050" y="18290"/>
                  </a:cubicBezTo>
                  <a:cubicBezTo>
                    <a:pt x="0" y="20439"/>
                    <a:pt x="0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5219699" y="632248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5207000" y="6233583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5306337" y="6081183"/>
              <a:ext cx="11021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4104" y="0"/>
                  </a:moveTo>
                  <a:cubicBezTo>
                    <a:pt x="4512" y="4114"/>
                    <a:pt x="4919" y="8229"/>
                    <a:pt x="4512" y="11314"/>
                  </a:cubicBezTo>
                  <a:cubicBezTo>
                    <a:pt x="4104" y="14400"/>
                    <a:pt x="2881" y="16457"/>
                    <a:pt x="2066" y="17927"/>
                  </a:cubicBezTo>
                  <a:cubicBezTo>
                    <a:pt x="1251" y="19396"/>
                    <a:pt x="844" y="20278"/>
                    <a:pt x="436" y="20351"/>
                  </a:cubicBezTo>
                  <a:cubicBezTo>
                    <a:pt x="29" y="20424"/>
                    <a:pt x="-379" y="19690"/>
                    <a:pt x="640" y="18147"/>
                  </a:cubicBezTo>
                  <a:cubicBezTo>
                    <a:pt x="1659" y="16604"/>
                    <a:pt x="4104" y="14253"/>
                    <a:pt x="5938" y="12784"/>
                  </a:cubicBezTo>
                  <a:cubicBezTo>
                    <a:pt x="7772" y="11314"/>
                    <a:pt x="8995" y="10727"/>
                    <a:pt x="10625" y="10286"/>
                  </a:cubicBezTo>
                  <a:cubicBezTo>
                    <a:pt x="12255" y="9845"/>
                    <a:pt x="14293" y="9551"/>
                    <a:pt x="15923" y="9918"/>
                  </a:cubicBezTo>
                  <a:cubicBezTo>
                    <a:pt x="17553" y="10286"/>
                    <a:pt x="18776" y="11314"/>
                    <a:pt x="19591" y="13371"/>
                  </a:cubicBezTo>
                  <a:cubicBezTo>
                    <a:pt x="20406" y="15429"/>
                    <a:pt x="20813" y="18514"/>
                    <a:pt x="21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5499463" y="6266577"/>
              <a:ext cx="101744" cy="10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763" fill="norm" stroke="1" extrusionOk="0">
                  <a:moveTo>
                    <a:pt x="7859" y="2206"/>
                  </a:moveTo>
                  <a:cubicBezTo>
                    <a:pt x="5655" y="2206"/>
                    <a:pt x="3451" y="2206"/>
                    <a:pt x="2128" y="3428"/>
                  </a:cubicBezTo>
                  <a:cubicBezTo>
                    <a:pt x="806" y="4651"/>
                    <a:pt x="365" y="7096"/>
                    <a:pt x="144" y="9542"/>
                  </a:cubicBezTo>
                  <a:cubicBezTo>
                    <a:pt x="-76" y="11987"/>
                    <a:pt x="-76" y="14432"/>
                    <a:pt x="365" y="16674"/>
                  </a:cubicBezTo>
                  <a:cubicBezTo>
                    <a:pt x="806" y="18915"/>
                    <a:pt x="1687" y="20953"/>
                    <a:pt x="4993" y="20749"/>
                  </a:cubicBezTo>
                  <a:cubicBezTo>
                    <a:pt x="8300" y="20545"/>
                    <a:pt x="14030" y="18100"/>
                    <a:pt x="17336" y="15859"/>
                  </a:cubicBezTo>
                  <a:cubicBezTo>
                    <a:pt x="20642" y="13617"/>
                    <a:pt x="21524" y="11579"/>
                    <a:pt x="21083" y="8727"/>
                  </a:cubicBezTo>
                  <a:cubicBezTo>
                    <a:pt x="20642" y="5874"/>
                    <a:pt x="18879" y="2206"/>
                    <a:pt x="16895" y="779"/>
                  </a:cubicBezTo>
                  <a:cubicBezTo>
                    <a:pt x="14912" y="-647"/>
                    <a:pt x="12708" y="168"/>
                    <a:pt x="10504" y="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5614037" y="6245145"/>
              <a:ext cx="131189" cy="17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958" fill="norm" stroke="1" extrusionOk="0">
                  <a:moveTo>
                    <a:pt x="16354" y="4824"/>
                  </a:moveTo>
                  <a:cubicBezTo>
                    <a:pt x="16697" y="3002"/>
                    <a:pt x="17040" y="1180"/>
                    <a:pt x="16354" y="400"/>
                  </a:cubicBezTo>
                  <a:cubicBezTo>
                    <a:pt x="15668" y="-381"/>
                    <a:pt x="13954" y="-121"/>
                    <a:pt x="11040" y="2091"/>
                  </a:cubicBezTo>
                  <a:cubicBezTo>
                    <a:pt x="8126" y="4303"/>
                    <a:pt x="4011" y="8467"/>
                    <a:pt x="1954" y="11330"/>
                  </a:cubicBezTo>
                  <a:cubicBezTo>
                    <a:pt x="-103" y="14192"/>
                    <a:pt x="-103" y="15754"/>
                    <a:pt x="68" y="17185"/>
                  </a:cubicBezTo>
                  <a:cubicBezTo>
                    <a:pt x="240" y="18617"/>
                    <a:pt x="583" y="19918"/>
                    <a:pt x="2640" y="20568"/>
                  </a:cubicBezTo>
                  <a:cubicBezTo>
                    <a:pt x="4697" y="21219"/>
                    <a:pt x="8468" y="21219"/>
                    <a:pt x="11897" y="19267"/>
                  </a:cubicBezTo>
                  <a:cubicBezTo>
                    <a:pt x="15326" y="17315"/>
                    <a:pt x="18411" y="13412"/>
                    <a:pt x="19954" y="10809"/>
                  </a:cubicBezTo>
                  <a:cubicBezTo>
                    <a:pt x="21497" y="8207"/>
                    <a:pt x="21497" y="6906"/>
                    <a:pt x="20811" y="5865"/>
                  </a:cubicBezTo>
                  <a:cubicBezTo>
                    <a:pt x="20126" y="4824"/>
                    <a:pt x="18754" y="4043"/>
                    <a:pt x="17383" y="3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5782480" y="6008607"/>
              <a:ext cx="214889" cy="41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77" fill="norm" stroke="1" extrusionOk="0">
                  <a:moveTo>
                    <a:pt x="14075" y="14793"/>
                  </a:moveTo>
                  <a:cubicBezTo>
                    <a:pt x="13446" y="14251"/>
                    <a:pt x="12817" y="13708"/>
                    <a:pt x="10825" y="13817"/>
                  </a:cubicBezTo>
                  <a:cubicBezTo>
                    <a:pt x="8832" y="13925"/>
                    <a:pt x="5477" y="14685"/>
                    <a:pt x="3380" y="15716"/>
                  </a:cubicBezTo>
                  <a:cubicBezTo>
                    <a:pt x="1283" y="16747"/>
                    <a:pt x="444" y="18050"/>
                    <a:pt x="130" y="19027"/>
                  </a:cubicBezTo>
                  <a:cubicBezTo>
                    <a:pt x="-185" y="20003"/>
                    <a:pt x="25" y="20655"/>
                    <a:pt x="1283" y="20980"/>
                  </a:cubicBezTo>
                  <a:cubicBezTo>
                    <a:pt x="2541" y="21306"/>
                    <a:pt x="4848" y="21306"/>
                    <a:pt x="7365" y="20383"/>
                  </a:cubicBezTo>
                  <a:cubicBezTo>
                    <a:pt x="9881" y="19461"/>
                    <a:pt x="12607" y="17616"/>
                    <a:pt x="14704" y="15065"/>
                  </a:cubicBezTo>
                  <a:cubicBezTo>
                    <a:pt x="16801" y="12514"/>
                    <a:pt x="18269" y="9258"/>
                    <a:pt x="19213" y="7195"/>
                  </a:cubicBezTo>
                  <a:cubicBezTo>
                    <a:pt x="20157" y="5133"/>
                    <a:pt x="20576" y="4265"/>
                    <a:pt x="20891" y="3125"/>
                  </a:cubicBezTo>
                  <a:cubicBezTo>
                    <a:pt x="21205" y="1985"/>
                    <a:pt x="21415" y="574"/>
                    <a:pt x="21205" y="140"/>
                  </a:cubicBezTo>
                  <a:cubicBezTo>
                    <a:pt x="20996" y="-294"/>
                    <a:pt x="20366" y="249"/>
                    <a:pt x="19213" y="2257"/>
                  </a:cubicBezTo>
                  <a:cubicBezTo>
                    <a:pt x="18060" y="4265"/>
                    <a:pt x="16382" y="7738"/>
                    <a:pt x="15543" y="10397"/>
                  </a:cubicBezTo>
                  <a:cubicBezTo>
                    <a:pt x="14704" y="13057"/>
                    <a:pt x="14704" y="14902"/>
                    <a:pt x="14704" y="16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1638017" y="6908132"/>
              <a:ext cx="262206" cy="42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140" fill="norm" stroke="1" extrusionOk="0">
                  <a:moveTo>
                    <a:pt x="17881" y="2151"/>
                  </a:moveTo>
                  <a:cubicBezTo>
                    <a:pt x="17711" y="1622"/>
                    <a:pt x="17541" y="1092"/>
                    <a:pt x="16521" y="616"/>
                  </a:cubicBezTo>
                  <a:cubicBezTo>
                    <a:pt x="15500" y="140"/>
                    <a:pt x="13629" y="-284"/>
                    <a:pt x="11759" y="245"/>
                  </a:cubicBezTo>
                  <a:cubicBezTo>
                    <a:pt x="9888" y="775"/>
                    <a:pt x="8017" y="2257"/>
                    <a:pt x="5976" y="4692"/>
                  </a:cubicBezTo>
                  <a:cubicBezTo>
                    <a:pt x="3935" y="7128"/>
                    <a:pt x="1724" y="10516"/>
                    <a:pt x="703" y="13057"/>
                  </a:cubicBezTo>
                  <a:cubicBezTo>
                    <a:pt x="-317" y="15598"/>
                    <a:pt x="-147" y="17292"/>
                    <a:pt x="703" y="18563"/>
                  </a:cubicBezTo>
                  <a:cubicBezTo>
                    <a:pt x="1554" y="19834"/>
                    <a:pt x="3085" y="20681"/>
                    <a:pt x="5466" y="20998"/>
                  </a:cubicBezTo>
                  <a:cubicBezTo>
                    <a:pt x="7847" y="21316"/>
                    <a:pt x="11078" y="21104"/>
                    <a:pt x="13800" y="20310"/>
                  </a:cubicBezTo>
                  <a:cubicBezTo>
                    <a:pt x="16521" y="19516"/>
                    <a:pt x="18732" y="18140"/>
                    <a:pt x="19922" y="16922"/>
                  </a:cubicBezTo>
                  <a:cubicBezTo>
                    <a:pt x="21113" y="15704"/>
                    <a:pt x="21283" y="14645"/>
                    <a:pt x="20858" y="13904"/>
                  </a:cubicBezTo>
                  <a:cubicBezTo>
                    <a:pt x="20433" y="13163"/>
                    <a:pt x="19412" y="12740"/>
                    <a:pt x="18562" y="12687"/>
                  </a:cubicBezTo>
                  <a:cubicBezTo>
                    <a:pt x="17711" y="12634"/>
                    <a:pt x="17031" y="12951"/>
                    <a:pt x="16606" y="13481"/>
                  </a:cubicBezTo>
                  <a:cubicBezTo>
                    <a:pt x="16181" y="14010"/>
                    <a:pt x="16011" y="14751"/>
                    <a:pt x="15840" y="1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1976496" y="7166983"/>
              <a:ext cx="131056" cy="12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614" fill="norm" stroke="1" extrusionOk="0">
                  <a:moveTo>
                    <a:pt x="15938" y="1089"/>
                  </a:moveTo>
                  <a:cubicBezTo>
                    <a:pt x="14250" y="369"/>
                    <a:pt x="12563" y="-351"/>
                    <a:pt x="10031" y="189"/>
                  </a:cubicBezTo>
                  <a:cubicBezTo>
                    <a:pt x="7500" y="729"/>
                    <a:pt x="4125" y="2529"/>
                    <a:pt x="2100" y="5769"/>
                  </a:cubicBezTo>
                  <a:cubicBezTo>
                    <a:pt x="75" y="9009"/>
                    <a:pt x="-600" y="13689"/>
                    <a:pt x="581" y="16749"/>
                  </a:cubicBezTo>
                  <a:cubicBezTo>
                    <a:pt x="1762" y="19809"/>
                    <a:pt x="4800" y="21249"/>
                    <a:pt x="8513" y="20349"/>
                  </a:cubicBezTo>
                  <a:cubicBezTo>
                    <a:pt x="12225" y="19449"/>
                    <a:pt x="16613" y="16209"/>
                    <a:pt x="18806" y="13689"/>
                  </a:cubicBezTo>
                  <a:cubicBezTo>
                    <a:pt x="21000" y="11169"/>
                    <a:pt x="21000" y="9369"/>
                    <a:pt x="20831" y="7569"/>
                  </a:cubicBezTo>
                  <a:cubicBezTo>
                    <a:pt x="20663" y="5769"/>
                    <a:pt x="20325" y="3969"/>
                    <a:pt x="19313" y="3249"/>
                  </a:cubicBezTo>
                  <a:cubicBezTo>
                    <a:pt x="18300" y="2529"/>
                    <a:pt x="16613" y="2889"/>
                    <a:pt x="14925" y="3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2156482" y="7170937"/>
              <a:ext cx="212068" cy="11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684" fill="norm" stroke="1" extrusionOk="0">
                  <a:moveTo>
                    <a:pt x="12445" y="2664"/>
                  </a:moveTo>
                  <a:cubicBezTo>
                    <a:pt x="11376" y="1175"/>
                    <a:pt x="10306" y="-315"/>
                    <a:pt x="8595" y="57"/>
                  </a:cubicBezTo>
                  <a:cubicBezTo>
                    <a:pt x="6884" y="430"/>
                    <a:pt x="4532" y="2664"/>
                    <a:pt x="2928" y="5457"/>
                  </a:cubicBezTo>
                  <a:cubicBezTo>
                    <a:pt x="1324" y="8251"/>
                    <a:pt x="469" y="11602"/>
                    <a:pt x="148" y="14209"/>
                  </a:cubicBezTo>
                  <a:cubicBezTo>
                    <a:pt x="-173" y="16816"/>
                    <a:pt x="41" y="18678"/>
                    <a:pt x="682" y="19795"/>
                  </a:cubicBezTo>
                  <a:cubicBezTo>
                    <a:pt x="1324" y="20913"/>
                    <a:pt x="2393" y="21285"/>
                    <a:pt x="4104" y="19051"/>
                  </a:cubicBezTo>
                  <a:cubicBezTo>
                    <a:pt x="5815" y="16816"/>
                    <a:pt x="8168" y="11975"/>
                    <a:pt x="9772" y="8623"/>
                  </a:cubicBezTo>
                  <a:cubicBezTo>
                    <a:pt x="11376" y="5271"/>
                    <a:pt x="12231" y="3409"/>
                    <a:pt x="12659" y="3409"/>
                  </a:cubicBezTo>
                  <a:cubicBezTo>
                    <a:pt x="13086" y="3409"/>
                    <a:pt x="13086" y="5271"/>
                    <a:pt x="13193" y="7133"/>
                  </a:cubicBezTo>
                  <a:cubicBezTo>
                    <a:pt x="13300" y="8995"/>
                    <a:pt x="13514" y="10857"/>
                    <a:pt x="13835" y="13092"/>
                  </a:cubicBezTo>
                  <a:cubicBezTo>
                    <a:pt x="14156" y="15326"/>
                    <a:pt x="14583" y="17933"/>
                    <a:pt x="15867" y="18492"/>
                  </a:cubicBezTo>
                  <a:cubicBezTo>
                    <a:pt x="17150" y="19051"/>
                    <a:pt x="19288" y="17561"/>
                    <a:pt x="21427" y="16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2454456" y="6919383"/>
              <a:ext cx="1569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1612900" y="7437966"/>
              <a:ext cx="692150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2" y="18514"/>
                    <a:pt x="4624" y="15429"/>
                    <a:pt x="7068" y="10800"/>
                  </a:cubicBezTo>
                  <a:cubicBezTo>
                    <a:pt x="9512" y="6171"/>
                    <a:pt x="12088" y="0"/>
                    <a:pt x="14532" y="0"/>
                  </a:cubicBezTo>
                  <a:cubicBezTo>
                    <a:pt x="16976" y="0"/>
                    <a:pt x="19288" y="6171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1990671" y="7401983"/>
              <a:ext cx="39692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554" y="21600"/>
                  </a:moveTo>
                  <a:cubicBezTo>
                    <a:pt x="749" y="21600"/>
                    <a:pt x="-55" y="21600"/>
                    <a:pt x="2" y="20492"/>
                  </a:cubicBezTo>
                  <a:cubicBezTo>
                    <a:pt x="60" y="19385"/>
                    <a:pt x="979" y="17169"/>
                    <a:pt x="3392" y="14677"/>
                  </a:cubicBezTo>
                  <a:cubicBezTo>
                    <a:pt x="5805" y="12185"/>
                    <a:pt x="9711" y="9415"/>
                    <a:pt x="12985" y="6923"/>
                  </a:cubicBezTo>
                  <a:cubicBezTo>
                    <a:pt x="16260" y="4431"/>
                    <a:pt x="18902" y="2215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2673350" y="714798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2660650" y="730038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3124200" y="7097183"/>
              <a:ext cx="571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450"/>
                    <a:pt x="15200" y="6900"/>
                    <a:pt x="11600" y="10500"/>
                  </a:cubicBezTo>
                  <a:cubicBezTo>
                    <a:pt x="8000" y="14100"/>
                    <a:pt x="4000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3129053" y="7046383"/>
              <a:ext cx="26184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23" y="21600"/>
                  </a:moveTo>
                  <a:cubicBezTo>
                    <a:pt x="-50" y="17652"/>
                    <a:pt x="-223" y="13703"/>
                    <a:pt x="987" y="10335"/>
                  </a:cubicBezTo>
                  <a:cubicBezTo>
                    <a:pt x="2196" y="6968"/>
                    <a:pt x="4788" y="4181"/>
                    <a:pt x="8417" y="2555"/>
                  </a:cubicBezTo>
                  <a:cubicBezTo>
                    <a:pt x="12046" y="929"/>
                    <a:pt x="16711" y="465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3117850" y="7217833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3321050" y="7274983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3359150" y="721148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3410527" y="7218782"/>
              <a:ext cx="120074" cy="17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80" fill="norm" stroke="1" extrusionOk="0">
                  <a:moveTo>
                    <a:pt x="6718" y="5480"/>
                  </a:moveTo>
                  <a:cubicBezTo>
                    <a:pt x="4823" y="9747"/>
                    <a:pt x="2929" y="14013"/>
                    <a:pt x="1792" y="16813"/>
                  </a:cubicBezTo>
                  <a:cubicBezTo>
                    <a:pt x="655" y="19613"/>
                    <a:pt x="276" y="20947"/>
                    <a:pt x="86" y="20947"/>
                  </a:cubicBezTo>
                  <a:cubicBezTo>
                    <a:pt x="-103" y="20947"/>
                    <a:pt x="-103" y="19613"/>
                    <a:pt x="1413" y="16147"/>
                  </a:cubicBezTo>
                  <a:cubicBezTo>
                    <a:pt x="2929" y="12680"/>
                    <a:pt x="5960" y="7080"/>
                    <a:pt x="8423" y="3880"/>
                  </a:cubicBezTo>
                  <a:cubicBezTo>
                    <a:pt x="10886" y="680"/>
                    <a:pt x="12781" y="-120"/>
                    <a:pt x="14297" y="13"/>
                  </a:cubicBezTo>
                  <a:cubicBezTo>
                    <a:pt x="15813" y="147"/>
                    <a:pt x="16950" y="1213"/>
                    <a:pt x="17708" y="4013"/>
                  </a:cubicBezTo>
                  <a:cubicBezTo>
                    <a:pt x="18465" y="6813"/>
                    <a:pt x="18844" y="11347"/>
                    <a:pt x="19413" y="14547"/>
                  </a:cubicBezTo>
                  <a:cubicBezTo>
                    <a:pt x="19981" y="17747"/>
                    <a:pt x="20739" y="19613"/>
                    <a:pt x="21497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3573196" y="7056640"/>
              <a:ext cx="154254" cy="36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97" fill="norm" stroke="1" extrusionOk="0">
                  <a:moveTo>
                    <a:pt x="18645" y="12805"/>
                  </a:moveTo>
                  <a:cubicBezTo>
                    <a:pt x="18937" y="11936"/>
                    <a:pt x="19229" y="11067"/>
                    <a:pt x="18499" y="10571"/>
                  </a:cubicBezTo>
                  <a:cubicBezTo>
                    <a:pt x="17769" y="10074"/>
                    <a:pt x="16018" y="9950"/>
                    <a:pt x="12807" y="10881"/>
                  </a:cubicBezTo>
                  <a:cubicBezTo>
                    <a:pt x="9596" y="11812"/>
                    <a:pt x="4926" y="13798"/>
                    <a:pt x="2445" y="15661"/>
                  </a:cubicBezTo>
                  <a:cubicBezTo>
                    <a:pt x="-36" y="17523"/>
                    <a:pt x="-328" y="19261"/>
                    <a:pt x="256" y="20254"/>
                  </a:cubicBezTo>
                  <a:cubicBezTo>
                    <a:pt x="840" y="21247"/>
                    <a:pt x="2299" y="21495"/>
                    <a:pt x="5364" y="20812"/>
                  </a:cubicBezTo>
                  <a:cubicBezTo>
                    <a:pt x="8429" y="20129"/>
                    <a:pt x="13099" y="18516"/>
                    <a:pt x="15872" y="15412"/>
                  </a:cubicBezTo>
                  <a:cubicBezTo>
                    <a:pt x="18645" y="12309"/>
                    <a:pt x="19521" y="7716"/>
                    <a:pt x="19958" y="5047"/>
                  </a:cubicBezTo>
                  <a:cubicBezTo>
                    <a:pt x="20396" y="2378"/>
                    <a:pt x="20396" y="1633"/>
                    <a:pt x="19958" y="1012"/>
                  </a:cubicBezTo>
                  <a:cubicBezTo>
                    <a:pt x="19521" y="392"/>
                    <a:pt x="18645" y="-105"/>
                    <a:pt x="17915" y="19"/>
                  </a:cubicBezTo>
                  <a:cubicBezTo>
                    <a:pt x="17186" y="143"/>
                    <a:pt x="16602" y="888"/>
                    <a:pt x="16310" y="2998"/>
                  </a:cubicBezTo>
                  <a:cubicBezTo>
                    <a:pt x="16018" y="5109"/>
                    <a:pt x="16018" y="8585"/>
                    <a:pt x="16894" y="11626"/>
                  </a:cubicBezTo>
                  <a:cubicBezTo>
                    <a:pt x="17769" y="14667"/>
                    <a:pt x="19521" y="17274"/>
                    <a:pt x="21272" y="1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4415779" y="7119355"/>
              <a:ext cx="207021" cy="31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989" fill="norm" stroke="1" extrusionOk="0">
                  <a:moveTo>
                    <a:pt x="12054" y="6655"/>
                  </a:moveTo>
                  <a:cubicBezTo>
                    <a:pt x="11622" y="5797"/>
                    <a:pt x="11190" y="4939"/>
                    <a:pt x="10434" y="4509"/>
                  </a:cubicBezTo>
                  <a:cubicBezTo>
                    <a:pt x="9678" y="4080"/>
                    <a:pt x="8598" y="4080"/>
                    <a:pt x="6870" y="5010"/>
                  </a:cubicBezTo>
                  <a:cubicBezTo>
                    <a:pt x="5142" y="5940"/>
                    <a:pt x="2766" y="7800"/>
                    <a:pt x="1362" y="10517"/>
                  </a:cubicBezTo>
                  <a:cubicBezTo>
                    <a:pt x="-42" y="13235"/>
                    <a:pt x="-474" y="16811"/>
                    <a:pt x="606" y="18886"/>
                  </a:cubicBezTo>
                  <a:cubicBezTo>
                    <a:pt x="1686" y="20960"/>
                    <a:pt x="4278" y="21532"/>
                    <a:pt x="7410" y="20459"/>
                  </a:cubicBezTo>
                  <a:cubicBezTo>
                    <a:pt x="10542" y="19386"/>
                    <a:pt x="14214" y="16668"/>
                    <a:pt x="16050" y="13378"/>
                  </a:cubicBezTo>
                  <a:cubicBezTo>
                    <a:pt x="17886" y="10088"/>
                    <a:pt x="17886" y="6226"/>
                    <a:pt x="16482" y="3723"/>
                  </a:cubicBezTo>
                  <a:cubicBezTo>
                    <a:pt x="15078" y="1219"/>
                    <a:pt x="12270" y="75"/>
                    <a:pt x="9678" y="4"/>
                  </a:cubicBezTo>
                  <a:cubicBezTo>
                    <a:pt x="7086" y="-68"/>
                    <a:pt x="4710" y="933"/>
                    <a:pt x="3198" y="2650"/>
                  </a:cubicBezTo>
                  <a:cubicBezTo>
                    <a:pt x="1686" y="4366"/>
                    <a:pt x="1038" y="6798"/>
                    <a:pt x="1146" y="8229"/>
                  </a:cubicBezTo>
                  <a:cubicBezTo>
                    <a:pt x="1254" y="9659"/>
                    <a:pt x="2118" y="10088"/>
                    <a:pt x="5574" y="10088"/>
                  </a:cubicBezTo>
                  <a:cubicBezTo>
                    <a:pt x="9030" y="10088"/>
                    <a:pt x="15078" y="9659"/>
                    <a:pt x="21126" y="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4406899" y="703368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4606080" y="6988670"/>
              <a:ext cx="94541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276" fill="norm" stroke="1" extrusionOk="0">
                  <a:moveTo>
                    <a:pt x="2251" y="4084"/>
                  </a:moveTo>
                  <a:cubicBezTo>
                    <a:pt x="873" y="2321"/>
                    <a:pt x="-506" y="558"/>
                    <a:pt x="183" y="117"/>
                  </a:cubicBezTo>
                  <a:cubicBezTo>
                    <a:pt x="873" y="-324"/>
                    <a:pt x="3630" y="558"/>
                    <a:pt x="6388" y="1439"/>
                  </a:cubicBezTo>
                  <a:cubicBezTo>
                    <a:pt x="9145" y="2321"/>
                    <a:pt x="11903" y="3203"/>
                    <a:pt x="14200" y="4305"/>
                  </a:cubicBezTo>
                  <a:cubicBezTo>
                    <a:pt x="16498" y="5407"/>
                    <a:pt x="18337" y="6729"/>
                    <a:pt x="19485" y="8492"/>
                  </a:cubicBezTo>
                  <a:cubicBezTo>
                    <a:pt x="20634" y="10256"/>
                    <a:pt x="21094" y="12460"/>
                    <a:pt x="19485" y="14664"/>
                  </a:cubicBezTo>
                  <a:cubicBezTo>
                    <a:pt x="17877" y="16868"/>
                    <a:pt x="14200" y="19072"/>
                    <a:pt x="10524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4486502" y="6824133"/>
              <a:ext cx="11089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6680" y="7200"/>
                  </a:moveTo>
                  <a:cubicBezTo>
                    <a:pt x="5458" y="8800"/>
                    <a:pt x="4235" y="10400"/>
                    <a:pt x="3012" y="12200"/>
                  </a:cubicBezTo>
                  <a:cubicBezTo>
                    <a:pt x="1790" y="14000"/>
                    <a:pt x="567" y="16000"/>
                    <a:pt x="160" y="15600"/>
                  </a:cubicBezTo>
                  <a:cubicBezTo>
                    <a:pt x="-248" y="15200"/>
                    <a:pt x="160" y="12400"/>
                    <a:pt x="975" y="9800"/>
                  </a:cubicBezTo>
                  <a:cubicBezTo>
                    <a:pt x="1790" y="7200"/>
                    <a:pt x="3012" y="4800"/>
                    <a:pt x="4439" y="3000"/>
                  </a:cubicBezTo>
                  <a:cubicBezTo>
                    <a:pt x="5865" y="1200"/>
                    <a:pt x="7495" y="0"/>
                    <a:pt x="9126" y="0"/>
                  </a:cubicBezTo>
                  <a:cubicBezTo>
                    <a:pt x="10756" y="0"/>
                    <a:pt x="12386" y="1200"/>
                    <a:pt x="14424" y="5000"/>
                  </a:cubicBezTo>
                  <a:cubicBezTo>
                    <a:pt x="16461" y="8800"/>
                    <a:pt x="18907" y="15200"/>
                    <a:pt x="21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5274733" y="7046383"/>
              <a:ext cx="78317" cy="33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23" fill="norm" stroke="1" extrusionOk="0">
                  <a:moveTo>
                    <a:pt x="12506" y="0"/>
                  </a:moveTo>
                  <a:cubicBezTo>
                    <a:pt x="8527" y="4025"/>
                    <a:pt x="4548" y="8050"/>
                    <a:pt x="2274" y="11135"/>
                  </a:cubicBezTo>
                  <a:cubicBezTo>
                    <a:pt x="0" y="14221"/>
                    <a:pt x="-568" y="16368"/>
                    <a:pt x="569" y="17978"/>
                  </a:cubicBezTo>
                  <a:cubicBezTo>
                    <a:pt x="1706" y="19588"/>
                    <a:pt x="4548" y="20661"/>
                    <a:pt x="7674" y="21130"/>
                  </a:cubicBezTo>
                  <a:cubicBezTo>
                    <a:pt x="10800" y="21600"/>
                    <a:pt x="14211" y="21466"/>
                    <a:pt x="16485" y="20996"/>
                  </a:cubicBezTo>
                  <a:cubicBezTo>
                    <a:pt x="18758" y="20527"/>
                    <a:pt x="19895" y="19722"/>
                    <a:pt x="21032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5193170" y="7048276"/>
              <a:ext cx="331330" cy="29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63" fill="norm" stroke="1" extrusionOk="0">
                  <a:moveTo>
                    <a:pt x="1725" y="14569"/>
                  </a:moveTo>
                  <a:cubicBezTo>
                    <a:pt x="899" y="14263"/>
                    <a:pt x="74" y="13957"/>
                    <a:pt x="5" y="13497"/>
                  </a:cubicBezTo>
                  <a:cubicBezTo>
                    <a:pt x="-64" y="13037"/>
                    <a:pt x="624" y="12425"/>
                    <a:pt x="2481" y="11659"/>
                  </a:cubicBezTo>
                  <a:cubicBezTo>
                    <a:pt x="4339" y="10893"/>
                    <a:pt x="7365" y="9974"/>
                    <a:pt x="9842" y="8442"/>
                  </a:cubicBezTo>
                  <a:cubicBezTo>
                    <a:pt x="12318" y="6910"/>
                    <a:pt x="14244" y="4765"/>
                    <a:pt x="15276" y="3080"/>
                  </a:cubicBezTo>
                  <a:cubicBezTo>
                    <a:pt x="16308" y="1395"/>
                    <a:pt x="16446" y="169"/>
                    <a:pt x="16308" y="16"/>
                  </a:cubicBezTo>
                  <a:cubicBezTo>
                    <a:pt x="16170" y="-137"/>
                    <a:pt x="15758" y="782"/>
                    <a:pt x="15414" y="3540"/>
                  </a:cubicBezTo>
                  <a:cubicBezTo>
                    <a:pt x="15070" y="6297"/>
                    <a:pt x="14795" y="10893"/>
                    <a:pt x="14588" y="13574"/>
                  </a:cubicBezTo>
                  <a:cubicBezTo>
                    <a:pt x="14382" y="16254"/>
                    <a:pt x="14244" y="17020"/>
                    <a:pt x="14175" y="18016"/>
                  </a:cubicBezTo>
                  <a:cubicBezTo>
                    <a:pt x="14107" y="19012"/>
                    <a:pt x="14107" y="20237"/>
                    <a:pt x="14107" y="20467"/>
                  </a:cubicBezTo>
                  <a:cubicBezTo>
                    <a:pt x="14107" y="20697"/>
                    <a:pt x="14107" y="19931"/>
                    <a:pt x="14244" y="19165"/>
                  </a:cubicBezTo>
                  <a:cubicBezTo>
                    <a:pt x="14382" y="18399"/>
                    <a:pt x="14657" y="17633"/>
                    <a:pt x="15070" y="16944"/>
                  </a:cubicBezTo>
                  <a:cubicBezTo>
                    <a:pt x="15482" y="16254"/>
                    <a:pt x="16033" y="15642"/>
                    <a:pt x="16652" y="15335"/>
                  </a:cubicBezTo>
                  <a:cubicBezTo>
                    <a:pt x="17271" y="15029"/>
                    <a:pt x="17959" y="15029"/>
                    <a:pt x="18784" y="16101"/>
                  </a:cubicBezTo>
                  <a:cubicBezTo>
                    <a:pt x="19610" y="17174"/>
                    <a:pt x="20573" y="19318"/>
                    <a:pt x="21536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5565515" y="6991502"/>
              <a:ext cx="289185" cy="37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13" fill="norm" stroke="1" extrusionOk="0">
                  <a:moveTo>
                    <a:pt x="8297" y="15524"/>
                  </a:moveTo>
                  <a:cubicBezTo>
                    <a:pt x="8140" y="14917"/>
                    <a:pt x="7982" y="14310"/>
                    <a:pt x="7351" y="13946"/>
                  </a:cubicBezTo>
                  <a:cubicBezTo>
                    <a:pt x="6721" y="13582"/>
                    <a:pt x="5617" y="13461"/>
                    <a:pt x="4434" y="13946"/>
                  </a:cubicBezTo>
                  <a:cubicBezTo>
                    <a:pt x="3252" y="14432"/>
                    <a:pt x="1991" y="15524"/>
                    <a:pt x="1202" y="16373"/>
                  </a:cubicBezTo>
                  <a:cubicBezTo>
                    <a:pt x="414" y="17223"/>
                    <a:pt x="99" y="17830"/>
                    <a:pt x="20" y="18436"/>
                  </a:cubicBezTo>
                  <a:cubicBezTo>
                    <a:pt x="-59" y="19043"/>
                    <a:pt x="99" y="19650"/>
                    <a:pt x="572" y="19953"/>
                  </a:cubicBezTo>
                  <a:cubicBezTo>
                    <a:pt x="1045" y="20257"/>
                    <a:pt x="1833" y="20257"/>
                    <a:pt x="2700" y="20135"/>
                  </a:cubicBezTo>
                  <a:cubicBezTo>
                    <a:pt x="3567" y="20014"/>
                    <a:pt x="4513" y="19771"/>
                    <a:pt x="5380" y="19286"/>
                  </a:cubicBezTo>
                  <a:cubicBezTo>
                    <a:pt x="6248" y="18800"/>
                    <a:pt x="7036" y="18072"/>
                    <a:pt x="7351" y="18012"/>
                  </a:cubicBezTo>
                  <a:cubicBezTo>
                    <a:pt x="7667" y="17951"/>
                    <a:pt x="7509" y="18558"/>
                    <a:pt x="7588" y="19164"/>
                  </a:cubicBezTo>
                  <a:cubicBezTo>
                    <a:pt x="7667" y="19771"/>
                    <a:pt x="7982" y="20378"/>
                    <a:pt x="8534" y="20681"/>
                  </a:cubicBezTo>
                  <a:cubicBezTo>
                    <a:pt x="9086" y="20985"/>
                    <a:pt x="9874" y="20985"/>
                    <a:pt x="10820" y="20378"/>
                  </a:cubicBezTo>
                  <a:cubicBezTo>
                    <a:pt x="11766" y="19771"/>
                    <a:pt x="12869" y="18558"/>
                    <a:pt x="14210" y="16009"/>
                  </a:cubicBezTo>
                  <a:cubicBezTo>
                    <a:pt x="15550" y="13461"/>
                    <a:pt x="17126" y="9578"/>
                    <a:pt x="18072" y="6969"/>
                  </a:cubicBezTo>
                  <a:cubicBezTo>
                    <a:pt x="19018" y="4360"/>
                    <a:pt x="19334" y="3025"/>
                    <a:pt x="19491" y="2054"/>
                  </a:cubicBezTo>
                  <a:cubicBezTo>
                    <a:pt x="19649" y="1083"/>
                    <a:pt x="19649" y="477"/>
                    <a:pt x="19255" y="173"/>
                  </a:cubicBezTo>
                  <a:cubicBezTo>
                    <a:pt x="18861" y="-130"/>
                    <a:pt x="18072" y="-130"/>
                    <a:pt x="17363" y="962"/>
                  </a:cubicBezTo>
                  <a:cubicBezTo>
                    <a:pt x="16653" y="2054"/>
                    <a:pt x="16023" y="4239"/>
                    <a:pt x="15471" y="7151"/>
                  </a:cubicBezTo>
                  <a:cubicBezTo>
                    <a:pt x="14919" y="10063"/>
                    <a:pt x="14446" y="13704"/>
                    <a:pt x="14210" y="16009"/>
                  </a:cubicBezTo>
                  <a:cubicBezTo>
                    <a:pt x="13973" y="18315"/>
                    <a:pt x="13973" y="19286"/>
                    <a:pt x="14840" y="20074"/>
                  </a:cubicBezTo>
                  <a:cubicBezTo>
                    <a:pt x="15707" y="20863"/>
                    <a:pt x="17442" y="21470"/>
                    <a:pt x="18703" y="21409"/>
                  </a:cubicBezTo>
                  <a:cubicBezTo>
                    <a:pt x="19964" y="21349"/>
                    <a:pt x="20753" y="20621"/>
                    <a:pt x="21541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5715000" y="7198783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6405687" y="7191427"/>
              <a:ext cx="219480" cy="22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68" fill="norm" stroke="1" extrusionOk="0">
                  <a:moveTo>
                    <a:pt x="6931" y="3729"/>
                  </a:moveTo>
                  <a:cubicBezTo>
                    <a:pt x="6108" y="4335"/>
                    <a:pt x="5285" y="4941"/>
                    <a:pt x="4771" y="6959"/>
                  </a:cubicBezTo>
                  <a:cubicBezTo>
                    <a:pt x="4257" y="8978"/>
                    <a:pt x="4051" y="12410"/>
                    <a:pt x="3742" y="14832"/>
                  </a:cubicBezTo>
                  <a:cubicBezTo>
                    <a:pt x="3434" y="17255"/>
                    <a:pt x="3022" y="18668"/>
                    <a:pt x="2405" y="19677"/>
                  </a:cubicBezTo>
                  <a:cubicBezTo>
                    <a:pt x="1788" y="20686"/>
                    <a:pt x="965" y="21292"/>
                    <a:pt x="451" y="20989"/>
                  </a:cubicBezTo>
                  <a:cubicBezTo>
                    <a:pt x="-63" y="20686"/>
                    <a:pt x="-269" y="19475"/>
                    <a:pt x="554" y="16043"/>
                  </a:cubicBezTo>
                  <a:cubicBezTo>
                    <a:pt x="1377" y="12612"/>
                    <a:pt x="3228" y="6959"/>
                    <a:pt x="4462" y="3729"/>
                  </a:cubicBezTo>
                  <a:cubicBezTo>
                    <a:pt x="5697" y="499"/>
                    <a:pt x="6314" y="-308"/>
                    <a:pt x="6828" y="96"/>
                  </a:cubicBezTo>
                  <a:cubicBezTo>
                    <a:pt x="7342" y="499"/>
                    <a:pt x="7754" y="2114"/>
                    <a:pt x="8062" y="3528"/>
                  </a:cubicBezTo>
                  <a:cubicBezTo>
                    <a:pt x="8371" y="4941"/>
                    <a:pt x="8577" y="6152"/>
                    <a:pt x="8782" y="7565"/>
                  </a:cubicBezTo>
                  <a:cubicBezTo>
                    <a:pt x="8988" y="8978"/>
                    <a:pt x="9194" y="10593"/>
                    <a:pt x="9502" y="10896"/>
                  </a:cubicBezTo>
                  <a:cubicBezTo>
                    <a:pt x="9811" y="11199"/>
                    <a:pt x="10222" y="10189"/>
                    <a:pt x="11457" y="8372"/>
                  </a:cubicBezTo>
                  <a:cubicBezTo>
                    <a:pt x="12691" y="6556"/>
                    <a:pt x="14748" y="3931"/>
                    <a:pt x="16394" y="2417"/>
                  </a:cubicBezTo>
                  <a:cubicBezTo>
                    <a:pt x="18040" y="903"/>
                    <a:pt x="19274" y="499"/>
                    <a:pt x="20097" y="802"/>
                  </a:cubicBezTo>
                  <a:cubicBezTo>
                    <a:pt x="20920" y="1105"/>
                    <a:pt x="21331" y="2114"/>
                    <a:pt x="21331" y="4638"/>
                  </a:cubicBezTo>
                  <a:cubicBezTo>
                    <a:pt x="21331" y="7161"/>
                    <a:pt x="20920" y="11199"/>
                    <a:pt x="20611" y="13722"/>
                  </a:cubicBezTo>
                  <a:cubicBezTo>
                    <a:pt x="20302" y="16245"/>
                    <a:pt x="20097" y="17255"/>
                    <a:pt x="19891" y="18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6623844" y="7227506"/>
              <a:ext cx="183357" cy="16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573" fill="norm" stroke="1" extrusionOk="0">
                  <a:moveTo>
                    <a:pt x="17783" y="8382"/>
                  </a:moveTo>
                  <a:cubicBezTo>
                    <a:pt x="17783" y="6248"/>
                    <a:pt x="17783" y="4115"/>
                    <a:pt x="16541" y="2382"/>
                  </a:cubicBezTo>
                  <a:cubicBezTo>
                    <a:pt x="15300" y="648"/>
                    <a:pt x="12817" y="-685"/>
                    <a:pt x="10086" y="382"/>
                  </a:cubicBezTo>
                  <a:cubicBezTo>
                    <a:pt x="7355" y="1448"/>
                    <a:pt x="4376" y="4915"/>
                    <a:pt x="2638" y="7982"/>
                  </a:cubicBezTo>
                  <a:cubicBezTo>
                    <a:pt x="900" y="11048"/>
                    <a:pt x="404" y="13715"/>
                    <a:pt x="155" y="15715"/>
                  </a:cubicBezTo>
                  <a:cubicBezTo>
                    <a:pt x="-93" y="17715"/>
                    <a:pt x="-93" y="19048"/>
                    <a:pt x="528" y="19848"/>
                  </a:cubicBezTo>
                  <a:cubicBezTo>
                    <a:pt x="1148" y="20648"/>
                    <a:pt x="2390" y="20915"/>
                    <a:pt x="4624" y="19982"/>
                  </a:cubicBezTo>
                  <a:cubicBezTo>
                    <a:pt x="6859" y="19048"/>
                    <a:pt x="10086" y="16915"/>
                    <a:pt x="12321" y="14648"/>
                  </a:cubicBezTo>
                  <a:cubicBezTo>
                    <a:pt x="14555" y="12382"/>
                    <a:pt x="15797" y="9982"/>
                    <a:pt x="16417" y="9848"/>
                  </a:cubicBezTo>
                  <a:cubicBezTo>
                    <a:pt x="17038" y="9715"/>
                    <a:pt x="17038" y="11848"/>
                    <a:pt x="17783" y="13448"/>
                  </a:cubicBezTo>
                  <a:cubicBezTo>
                    <a:pt x="18528" y="15048"/>
                    <a:pt x="20017" y="16115"/>
                    <a:pt x="21507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6858000" y="7224183"/>
              <a:ext cx="1206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6870700" y="7236883"/>
              <a:ext cx="1206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90"/>
                  </a:moveTo>
                  <a:cubicBezTo>
                    <a:pt x="20084" y="745"/>
                    <a:pt x="18568" y="0"/>
                    <a:pt x="17053" y="0"/>
                  </a:cubicBezTo>
                  <a:cubicBezTo>
                    <a:pt x="15537" y="0"/>
                    <a:pt x="14021" y="745"/>
                    <a:pt x="11179" y="3600"/>
                  </a:cubicBezTo>
                  <a:cubicBezTo>
                    <a:pt x="8337" y="6455"/>
                    <a:pt x="4168" y="11421"/>
                    <a:pt x="2084" y="14772"/>
                  </a:cubicBezTo>
                  <a:cubicBezTo>
                    <a:pt x="0" y="18124"/>
                    <a:pt x="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7004050" y="7262283"/>
              <a:ext cx="31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7029450" y="7167033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7077355" y="7207384"/>
              <a:ext cx="195553" cy="14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002" fill="norm" stroke="1" extrusionOk="0">
                  <a:moveTo>
                    <a:pt x="3072" y="2449"/>
                  </a:moveTo>
                  <a:cubicBezTo>
                    <a:pt x="2842" y="5535"/>
                    <a:pt x="2612" y="8621"/>
                    <a:pt x="2383" y="10935"/>
                  </a:cubicBezTo>
                  <a:cubicBezTo>
                    <a:pt x="2153" y="13249"/>
                    <a:pt x="1923" y="14792"/>
                    <a:pt x="1464" y="16643"/>
                  </a:cubicBezTo>
                  <a:cubicBezTo>
                    <a:pt x="1004" y="18495"/>
                    <a:pt x="315" y="20655"/>
                    <a:pt x="85" y="20963"/>
                  </a:cubicBezTo>
                  <a:cubicBezTo>
                    <a:pt x="-145" y="21272"/>
                    <a:pt x="85" y="19729"/>
                    <a:pt x="889" y="16952"/>
                  </a:cubicBezTo>
                  <a:cubicBezTo>
                    <a:pt x="1693" y="14175"/>
                    <a:pt x="3072" y="10163"/>
                    <a:pt x="4106" y="7541"/>
                  </a:cubicBezTo>
                  <a:cubicBezTo>
                    <a:pt x="5140" y="4918"/>
                    <a:pt x="5829" y="3683"/>
                    <a:pt x="6634" y="3529"/>
                  </a:cubicBezTo>
                  <a:cubicBezTo>
                    <a:pt x="7438" y="3375"/>
                    <a:pt x="8357" y="4301"/>
                    <a:pt x="8587" y="6152"/>
                  </a:cubicBezTo>
                  <a:cubicBezTo>
                    <a:pt x="8817" y="8003"/>
                    <a:pt x="8357" y="10781"/>
                    <a:pt x="8127" y="12941"/>
                  </a:cubicBezTo>
                  <a:cubicBezTo>
                    <a:pt x="7898" y="15101"/>
                    <a:pt x="7898" y="16643"/>
                    <a:pt x="8357" y="16335"/>
                  </a:cubicBezTo>
                  <a:cubicBezTo>
                    <a:pt x="8817" y="16026"/>
                    <a:pt x="9736" y="13866"/>
                    <a:pt x="11459" y="10781"/>
                  </a:cubicBezTo>
                  <a:cubicBezTo>
                    <a:pt x="13183" y="7695"/>
                    <a:pt x="15710" y="3683"/>
                    <a:pt x="17549" y="1678"/>
                  </a:cubicBezTo>
                  <a:cubicBezTo>
                    <a:pt x="19387" y="-328"/>
                    <a:pt x="20536" y="-328"/>
                    <a:pt x="20995" y="598"/>
                  </a:cubicBezTo>
                  <a:cubicBezTo>
                    <a:pt x="21455" y="1523"/>
                    <a:pt x="21225" y="3375"/>
                    <a:pt x="20421" y="6306"/>
                  </a:cubicBezTo>
                  <a:cubicBezTo>
                    <a:pt x="19617" y="9238"/>
                    <a:pt x="18238" y="13249"/>
                    <a:pt x="16859" y="17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7296150" y="7243233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7340600" y="716703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7361627" y="7212277"/>
              <a:ext cx="112353" cy="35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4" h="21453" fill="norm" stroke="1" extrusionOk="0">
                  <a:moveTo>
                    <a:pt x="3056" y="1102"/>
                  </a:moveTo>
                  <a:cubicBezTo>
                    <a:pt x="4572" y="719"/>
                    <a:pt x="6088" y="335"/>
                    <a:pt x="8551" y="144"/>
                  </a:cubicBezTo>
                  <a:cubicBezTo>
                    <a:pt x="11014" y="-48"/>
                    <a:pt x="14425" y="-48"/>
                    <a:pt x="16888" y="144"/>
                  </a:cubicBezTo>
                  <a:cubicBezTo>
                    <a:pt x="19351" y="335"/>
                    <a:pt x="20867" y="719"/>
                    <a:pt x="19730" y="1677"/>
                  </a:cubicBezTo>
                  <a:cubicBezTo>
                    <a:pt x="18593" y="2636"/>
                    <a:pt x="14804" y="4170"/>
                    <a:pt x="12341" y="5192"/>
                  </a:cubicBezTo>
                  <a:cubicBezTo>
                    <a:pt x="9878" y="6215"/>
                    <a:pt x="8741" y="6726"/>
                    <a:pt x="8362" y="7365"/>
                  </a:cubicBezTo>
                  <a:cubicBezTo>
                    <a:pt x="7983" y="8004"/>
                    <a:pt x="8362" y="8771"/>
                    <a:pt x="10067" y="9857"/>
                  </a:cubicBezTo>
                  <a:cubicBezTo>
                    <a:pt x="11772" y="10944"/>
                    <a:pt x="14804" y="12350"/>
                    <a:pt x="16699" y="13756"/>
                  </a:cubicBezTo>
                  <a:cubicBezTo>
                    <a:pt x="18593" y="15161"/>
                    <a:pt x="19351" y="16567"/>
                    <a:pt x="19541" y="17654"/>
                  </a:cubicBezTo>
                  <a:cubicBezTo>
                    <a:pt x="19730" y="18740"/>
                    <a:pt x="19351" y="19507"/>
                    <a:pt x="18214" y="20146"/>
                  </a:cubicBezTo>
                  <a:cubicBezTo>
                    <a:pt x="17078" y="20785"/>
                    <a:pt x="15183" y="21296"/>
                    <a:pt x="11772" y="21424"/>
                  </a:cubicBezTo>
                  <a:cubicBezTo>
                    <a:pt x="8362" y="21552"/>
                    <a:pt x="3435" y="21296"/>
                    <a:pt x="1351" y="19827"/>
                  </a:cubicBezTo>
                  <a:cubicBezTo>
                    <a:pt x="-733" y="18357"/>
                    <a:pt x="25" y="15673"/>
                    <a:pt x="783" y="12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7477905" y="7232457"/>
              <a:ext cx="161145" cy="15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38" fill="norm" stroke="1" extrusionOk="0">
                  <a:moveTo>
                    <a:pt x="2806" y="13562"/>
                  </a:moveTo>
                  <a:cubicBezTo>
                    <a:pt x="5298" y="11834"/>
                    <a:pt x="7791" y="10106"/>
                    <a:pt x="10006" y="8666"/>
                  </a:cubicBezTo>
                  <a:cubicBezTo>
                    <a:pt x="12221" y="7226"/>
                    <a:pt x="14160" y="6074"/>
                    <a:pt x="15268" y="4634"/>
                  </a:cubicBezTo>
                  <a:cubicBezTo>
                    <a:pt x="16375" y="3194"/>
                    <a:pt x="16652" y="1466"/>
                    <a:pt x="15821" y="602"/>
                  </a:cubicBezTo>
                  <a:cubicBezTo>
                    <a:pt x="14991" y="-262"/>
                    <a:pt x="13052" y="-262"/>
                    <a:pt x="10145" y="1034"/>
                  </a:cubicBezTo>
                  <a:cubicBezTo>
                    <a:pt x="7237" y="2330"/>
                    <a:pt x="3360" y="4922"/>
                    <a:pt x="1421" y="7802"/>
                  </a:cubicBezTo>
                  <a:cubicBezTo>
                    <a:pt x="-517" y="10682"/>
                    <a:pt x="-517" y="13850"/>
                    <a:pt x="1698" y="16010"/>
                  </a:cubicBezTo>
                  <a:cubicBezTo>
                    <a:pt x="3914" y="18170"/>
                    <a:pt x="8345" y="19322"/>
                    <a:pt x="11945" y="20042"/>
                  </a:cubicBezTo>
                  <a:cubicBezTo>
                    <a:pt x="15545" y="20762"/>
                    <a:pt x="18314" y="21050"/>
                    <a:pt x="21083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8013700" y="7065433"/>
              <a:ext cx="635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1223"/>
                    <a:pt x="11520" y="2445"/>
                    <a:pt x="8280" y="5026"/>
                  </a:cubicBezTo>
                  <a:cubicBezTo>
                    <a:pt x="5040" y="7608"/>
                    <a:pt x="3600" y="11547"/>
                    <a:pt x="2520" y="14536"/>
                  </a:cubicBezTo>
                  <a:cubicBezTo>
                    <a:pt x="1440" y="17525"/>
                    <a:pt x="720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8077200" y="7262283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8108950" y="7192433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8204200" y="7059083"/>
              <a:ext cx="571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228"/>
                    <a:pt x="13600" y="6455"/>
                    <a:pt x="10000" y="10055"/>
                  </a:cubicBezTo>
                  <a:cubicBezTo>
                    <a:pt x="6400" y="13655"/>
                    <a:pt x="3200" y="176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8226670" y="7222960"/>
              <a:ext cx="98181" cy="17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93" fill="norm" stroke="1" extrusionOk="0">
                  <a:moveTo>
                    <a:pt x="20873" y="909"/>
                  </a:moveTo>
                  <a:cubicBezTo>
                    <a:pt x="18623" y="401"/>
                    <a:pt x="16373" y="-107"/>
                    <a:pt x="14348" y="20"/>
                  </a:cubicBezTo>
                  <a:cubicBezTo>
                    <a:pt x="12323" y="147"/>
                    <a:pt x="10523" y="909"/>
                    <a:pt x="7823" y="2561"/>
                  </a:cubicBezTo>
                  <a:cubicBezTo>
                    <a:pt x="5123" y="4213"/>
                    <a:pt x="1523" y="6754"/>
                    <a:pt x="398" y="9168"/>
                  </a:cubicBezTo>
                  <a:cubicBezTo>
                    <a:pt x="-727" y="11582"/>
                    <a:pt x="623" y="13869"/>
                    <a:pt x="3323" y="15902"/>
                  </a:cubicBezTo>
                  <a:cubicBezTo>
                    <a:pt x="6023" y="17935"/>
                    <a:pt x="10073" y="19714"/>
                    <a:pt x="1412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8379074" y="7242308"/>
              <a:ext cx="102140" cy="15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162" fill="norm" stroke="1" extrusionOk="0">
                  <a:moveTo>
                    <a:pt x="1856" y="8539"/>
                  </a:moveTo>
                  <a:cubicBezTo>
                    <a:pt x="7362" y="7697"/>
                    <a:pt x="12868" y="6856"/>
                    <a:pt x="16256" y="5313"/>
                  </a:cubicBezTo>
                  <a:cubicBezTo>
                    <a:pt x="19644" y="3770"/>
                    <a:pt x="20915" y="1526"/>
                    <a:pt x="20280" y="544"/>
                  </a:cubicBezTo>
                  <a:cubicBezTo>
                    <a:pt x="19644" y="-438"/>
                    <a:pt x="17103" y="-157"/>
                    <a:pt x="13291" y="1946"/>
                  </a:cubicBezTo>
                  <a:cubicBezTo>
                    <a:pt x="9480" y="4050"/>
                    <a:pt x="4397" y="7978"/>
                    <a:pt x="1856" y="11063"/>
                  </a:cubicBezTo>
                  <a:cubicBezTo>
                    <a:pt x="-685" y="14149"/>
                    <a:pt x="-685" y="16393"/>
                    <a:pt x="2280" y="17936"/>
                  </a:cubicBezTo>
                  <a:cubicBezTo>
                    <a:pt x="5244" y="19479"/>
                    <a:pt x="11174" y="20320"/>
                    <a:pt x="17103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8553450" y="7071783"/>
              <a:ext cx="762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67"/>
                    <a:pt x="12000" y="6133"/>
                    <a:pt x="8400" y="9733"/>
                  </a:cubicBezTo>
                  <a:cubicBezTo>
                    <a:pt x="4800" y="13333"/>
                    <a:pt x="2400" y="17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8609379" y="7217833"/>
              <a:ext cx="45672" cy="15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158" fill="norm" stroke="1" extrusionOk="0">
                  <a:moveTo>
                    <a:pt x="15293" y="12259"/>
                  </a:moveTo>
                  <a:cubicBezTo>
                    <a:pt x="11366" y="13427"/>
                    <a:pt x="7439" y="14595"/>
                    <a:pt x="4493" y="16346"/>
                  </a:cubicBezTo>
                  <a:cubicBezTo>
                    <a:pt x="1548" y="18097"/>
                    <a:pt x="-416" y="20432"/>
                    <a:pt x="75" y="21016"/>
                  </a:cubicBezTo>
                  <a:cubicBezTo>
                    <a:pt x="566" y="21600"/>
                    <a:pt x="3511" y="20432"/>
                    <a:pt x="7439" y="16638"/>
                  </a:cubicBezTo>
                  <a:cubicBezTo>
                    <a:pt x="11366" y="12843"/>
                    <a:pt x="16275" y="6422"/>
                    <a:pt x="21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8663113" y="7032554"/>
              <a:ext cx="112587" cy="3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40" fill="norm" stroke="1" extrusionOk="0">
                  <a:moveTo>
                    <a:pt x="8076" y="11571"/>
                  </a:moveTo>
                  <a:cubicBezTo>
                    <a:pt x="6876" y="13616"/>
                    <a:pt x="5676" y="15661"/>
                    <a:pt x="4076" y="17131"/>
                  </a:cubicBezTo>
                  <a:cubicBezTo>
                    <a:pt x="2476" y="18600"/>
                    <a:pt x="476" y="19495"/>
                    <a:pt x="76" y="19687"/>
                  </a:cubicBezTo>
                  <a:cubicBezTo>
                    <a:pt x="-324" y="19878"/>
                    <a:pt x="876" y="19367"/>
                    <a:pt x="3076" y="17514"/>
                  </a:cubicBezTo>
                  <a:cubicBezTo>
                    <a:pt x="5276" y="15661"/>
                    <a:pt x="8476" y="12465"/>
                    <a:pt x="11076" y="9590"/>
                  </a:cubicBezTo>
                  <a:cubicBezTo>
                    <a:pt x="13676" y="6714"/>
                    <a:pt x="15676" y="4158"/>
                    <a:pt x="17076" y="2496"/>
                  </a:cubicBezTo>
                  <a:cubicBezTo>
                    <a:pt x="18476" y="835"/>
                    <a:pt x="19276" y="68"/>
                    <a:pt x="19876" y="4"/>
                  </a:cubicBezTo>
                  <a:cubicBezTo>
                    <a:pt x="20476" y="-60"/>
                    <a:pt x="20876" y="579"/>
                    <a:pt x="19476" y="2944"/>
                  </a:cubicBezTo>
                  <a:cubicBezTo>
                    <a:pt x="18076" y="5308"/>
                    <a:pt x="14876" y="9398"/>
                    <a:pt x="12076" y="12529"/>
                  </a:cubicBezTo>
                  <a:cubicBezTo>
                    <a:pt x="9276" y="15661"/>
                    <a:pt x="6876" y="17833"/>
                    <a:pt x="5276" y="19303"/>
                  </a:cubicBezTo>
                  <a:cubicBezTo>
                    <a:pt x="3676" y="20773"/>
                    <a:pt x="2876" y="21540"/>
                    <a:pt x="2876" y="21540"/>
                  </a:cubicBezTo>
                  <a:cubicBezTo>
                    <a:pt x="2876" y="21540"/>
                    <a:pt x="3676" y="20773"/>
                    <a:pt x="5676" y="19176"/>
                  </a:cubicBezTo>
                  <a:cubicBezTo>
                    <a:pt x="7676" y="17578"/>
                    <a:pt x="10876" y="15149"/>
                    <a:pt x="12876" y="13616"/>
                  </a:cubicBezTo>
                  <a:cubicBezTo>
                    <a:pt x="14876" y="12082"/>
                    <a:pt x="15676" y="11443"/>
                    <a:pt x="16676" y="11571"/>
                  </a:cubicBezTo>
                  <a:cubicBezTo>
                    <a:pt x="17676" y="11699"/>
                    <a:pt x="18876" y="12593"/>
                    <a:pt x="19676" y="14383"/>
                  </a:cubicBezTo>
                  <a:cubicBezTo>
                    <a:pt x="20476" y="16172"/>
                    <a:pt x="20876" y="18856"/>
                    <a:pt x="21276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8821496" y="7274983"/>
              <a:ext cx="106877" cy="12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066" fill="norm" stroke="1" extrusionOk="0">
                  <a:moveTo>
                    <a:pt x="18080" y="3295"/>
                  </a:moveTo>
                  <a:cubicBezTo>
                    <a:pt x="14820" y="2563"/>
                    <a:pt x="11559" y="1831"/>
                    <a:pt x="8299" y="2929"/>
                  </a:cubicBezTo>
                  <a:cubicBezTo>
                    <a:pt x="5039" y="4027"/>
                    <a:pt x="1778" y="6956"/>
                    <a:pt x="556" y="10251"/>
                  </a:cubicBezTo>
                  <a:cubicBezTo>
                    <a:pt x="-667" y="13546"/>
                    <a:pt x="148" y="17207"/>
                    <a:pt x="2797" y="19220"/>
                  </a:cubicBezTo>
                  <a:cubicBezTo>
                    <a:pt x="5446" y="21234"/>
                    <a:pt x="9929" y="21600"/>
                    <a:pt x="13597" y="20319"/>
                  </a:cubicBezTo>
                  <a:cubicBezTo>
                    <a:pt x="17265" y="19037"/>
                    <a:pt x="20118" y="16108"/>
                    <a:pt x="20525" y="12447"/>
                  </a:cubicBezTo>
                  <a:cubicBezTo>
                    <a:pt x="20933" y="8786"/>
                    <a:pt x="18895" y="4393"/>
                    <a:pt x="168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8957262" y="7283034"/>
              <a:ext cx="108835" cy="9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826" fill="norm" stroke="1" extrusionOk="0">
                  <a:moveTo>
                    <a:pt x="9057" y="6525"/>
                  </a:moveTo>
                  <a:cubicBezTo>
                    <a:pt x="7426" y="5146"/>
                    <a:pt x="5796" y="3767"/>
                    <a:pt x="4370" y="3997"/>
                  </a:cubicBezTo>
                  <a:cubicBezTo>
                    <a:pt x="2943" y="4227"/>
                    <a:pt x="1721" y="6065"/>
                    <a:pt x="906" y="8363"/>
                  </a:cubicBezTo>
                  <a:cubicBezTo>
                    <a:pt x="91" y="10661"/>
                    <a:pt x="-317" y="13418"/>
                    <a:pt x="294" y="15716"/>
                  </a:cubicBezTo>
                  <a:cubicBezTo>
                    <a:pt x="906" y="18014"/>
                    <a:pt x="2536" y="19852"/>
                    <a:pt x="5389" y="20542"/>
                  </a:cubicBezTo>
                  <a:cubicBezTo>
                    <a:pt x="8241" y="21231"/>
                    <a:pt x="12317" y="20771"/>
                    <a:pt x="15374" y="18014"/>
                  </a:cubicBezTo>
                  <a:cubicBezTo>
                    <a:pt x="18430" y="15257"/>
                    <a:pt x="20468" y="10201"/>
                    <a:pt x="20875" y="6525"/>
                  </a:cubicBezTo>
                  <a:cubicBezTo>
                    <a:pt x="21283" y="2848"/>
                    <a:pt x="20060" y="550"/>
                    <a:pt x="18634" y="91"/>
                  </a:cubicBezTo>
                  <a:cubicBezTo>
                    <a:pt x="17208" y="-369"/>
                    <a:pt x="15577" y="1010"/>
                    <a:pt x="13947" y="2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9083415" y="7012315"/>
              <a:ext cx="286687" cy="39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42" fill="norm" stroke="1" extrusionOk="0">
                  <a:moveTo>
                    <a:pt x="8297" y="16998"/>
                  </a:moveTo>
                  <a:cubicBezTo>
                    <a:pt x="8455" y="16098"/>
                    <a:pt x="8613" y="15199"/>
                    <a:pt x="8140" y="14748"/>
                  </a:cubicBezTo>
                  <a:cubicBezTo>
                    <a:pt x="7667" y="14299"/>
                    <a:pt x="6563" y="14299"/>
                    <a:pt x="5223" y="14580"/>
                  </a:cubicBezTo>
                  <a:cubicBezTo>
                    <a:pt x="3883" y="14861"/>
                    <a:pt x="2306" y="15423"/>
                    <a:pt x="1360" y="16267"/>
                  </a:cubicBezTo>
                  <a:cubicBezTo>
                    <a:pt x="414" y="17111"/>
                    <a:pt x="99" y="18236"/>
                    <a:pt x="20" y="19136"/>
                  </a:cubicBezTo>
                  <a:cubicBezTo>
                    <a:pt x="-59" y="20036"/>
                    <a:pt x="99" y="20711"/>
                    <a:pt x="572" y="21048"/>
                  </a:cubicBezTo>
                  <a:cubicBezTo>
                    <a:pt x="1045" y="21386"/>
                    <a:pt x="1833" y="21386"/>
                    <a:pt x="4040" y="20205"/>
                  </a:cubicBezTo>
                  <a:cubicBezTo>
                    <a:pt x="6248" y="19024"/>
                    <a:pt x="9874" y="16661"/>
                    <a:pt x="13027" y="13624"/>
                  </a:cubicBezTo>
                  <a:cubicBezTo>
                    <a:pt x="16180" y="10586"/>
                    <a:pt x="18861" y="6874"/>
                    <a:pt x="20201" y="4455"/>
                  </a:cubicBezTo>
                  <a:cubicBezTo>
                    <a:pt x="21541" y="2036"/>
                    <a:pt x="21541" y="911"/>
                    <a:pt x="21068" y="348"/>
                  </a:cubicBezTo>
                  <a:cubicBezTo>
                    <a:pt x="20595" y="-214"/>
                    <a:pt x="19649" y="-214"/>
                    <a:pt x="18309" y="1248"/>
                  </a:cubicBezTo>
                  <a:cubicBezTo>
                    <a:pt x="16969" y="2711"/>
                    <a:pt x="15234" y="5636"/>
                    <a:pt x="13894" y="8730"/>
                  </a:cubicBezTo>
                  <a:cubicBezTo>
                    <a:pt x="12554" y="11824"/>
                    <a:pt x="11608" y="15086"/>
                    <a:pt x="10662" y="18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6350" y="6871671"/>
              <a:ext cx="349250" cy="36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0681"/>
                  </a:moveTo>
                  <a:cubicBezTo>
                    <a:pt x="1440" y="13178"/>
                    <a:pt x="2880" y="15675"/>
                    <a:pt x="3731" y="17235"/>
                  </a:cubicBezTo>
                  <a:cubicBezTo>
                    <a:pt x="4582" y="18796"/>
                    <a:pt x="4844" y="19420"/>
                    <a:pt x="4975" y="20045"/>
                  </a:cubicBezTo>
                  <a:cubicBezTo>
                    <a:pt x="5105" y="20669"/>
                    <a:pt x="5105" y="21293"/>
                    <a:pt x="4844" y="21418"/>
                  </a:cubicBezTo>
                  <a:cubicBezTo>
                    <a:pt x="4582" y="21543"/>
                    <a:pt x="4058" y="21168"/>
                    <a:pt x="3600" y="19670"/>
                  </a:cubicBezTo>
                  <a:cubicBezTo>
                    <a:pt x="3142" y="18172"/>
                    <a:pt x="2749" y="15550"/>
                    <a:pt x="2749" y="12616"/>
                  </a:cubicBezTo>
                  <a:cubicBezTo>
                    <a:pt x="2749" y="9682"/>
                    <a:pt x="3142" y="6435"/>
                    <a:pt x="3600" y="4500"/>
                  </a:cubicBezTo>
                  <a:cubicBezTo>
                    <a:pt x="4058" y="2565"/>
                    <a:pt x="4582" y="1941"/>
                    <a:pt x="5171" y="1753"/>
                  </a:cubicBezTo>
                  <a:cubicBezTo>
                    <a:pt x="5760" y="1566"/>
                    <a:pt x="6415" y="1816"/>
                    <a:pt x="7396" y="3002"/>
                  </a:cubicBezTo>
                  <a:cubicBezTo>
                    <a:pt x="8378" y="4188"/>
                    <a:pt x="9687" y="6311"/>
                    <a:pt x="10473" y="7684"/>
                  </a:cubicBezTo>
                  <a:cubicBezTo>
                    <a:pt x="11258" y="9057"/>
                    <a:pt x="11520" y="9682"/>
                    <a:pt x="11847" y="9744"/>
                  </a:cubicBezTo>
                  <a:cubicBezTo>
                    <a:pt x="12175" y="9807"/>
                    <a:pt x="12567" y="9307"/>
                    <a:pt x="12895" y="7746"/>
                  </a:cubicBezTo>
                  <a:cubicBezTo>
                    <a:pt x="13222" y="6186"/>
                    <a:pt x="13484" y="3564"/>
                    <a:pt x="13811" y="2003"/>
                  </a:cubicBezTo>
                  <a:cubicBezTo>
                    <a:pt x="14138" y="442"/>
                    <a:pt x="14531" y="-57"/>
                    <a:pt x="14858" y="5"/>
                  </a:cubicBezTo>
                  <a:cubicBezTo>
                    <a:pt x="15185" y="68"/>
                    <a:pt x="15447" y="692"/>
                    <a:pt x="16167" y="2752"/>
                  </a:cubicBezTo>
                  <a:cubicBezTo>
                    <a:pt x="16887" y="4812"/>
                    <a:pt x="18065" y="8308"/>
                    <a:pt x="18720" y="10431"/>
                  </a:cubicBezTo>
                  <a:cubicBezTo>
                    <a:pt x="19375" y="12553"/>
                    <a:pt x="19505" y="13303"/>
                    <a:pt x="19898" y="13802"/>
                  </a:cubicBezTo>
                  <a:cubicBezTo>
                    <a:pt x="20291" y="14301"/>
                    <a:pt x="20945" y="14551"/>
                    <a:pt x="21600" y="14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463550" y="6868583"/>
              <a:ext cx="190500" cy="29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1440" y="0"/>
                  </a:moveTo>
                  <a:cubicBezTo>
                    <a:pt x="720" y="1697"/>
                    <a:pt x="0" y="3394"/>
                    <a:pt x="0" y="6094"/>
                  </a:cubicBezTo>
                  <a:cubicBezTo>
                    <a:pt x="0" y="8794"/>
                    <a:pt x="720" y="12497"/>
                    <a:pt x="1080" y="14734"/>
                  </a:cubicBezTo>
                  <a:cubicBezTo>
                    <a:pt x="1440" y="16971"/>
                    <a:pt x="1440" y="17743"/>
                    <a:pt x="1320" y="18746"/>
                  </a:cubicBezTo>
                  <a:cubicBezTo>
                    <a:pt x="1200" y="19749"/>
                    <a:pt x="960" y="20983"/>
                    <a:pt x="1200" y="21291"/>
                  </a:cubicBezTo>
                  <a:cubicBezTo>
                    <a:pt x="1440" y="21600"/>
                    <a:pt x="2160" y="20983"/>
                    <a:pt x="5640" y="19980"/>
                  </a:cubicBezTo>
                  <a:cubicBezTo>
                    <a:pt x="9120" y="18977"/>
                    <a:pt x="15360" y="17589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697275" y="6774275"/>
              <a:ext cx="210775" cy="32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25" fill="norm" stroke="1" extrusionOk="0">
                  <a:moveTo>
                    <a:pt x="18917" y="764"/>
                  </a:moveTo>
                  <a:cubicBezTo>
                    <a:pt x="18053" y="352"/>
                    <a:pt x="17189" y="-61"/>
                    <a:pt x="15353" y="8"/>
                  </a:cubicBezTo>
                  <a:cubicBezTo>
                    <a:pt x="13517" y="77"/>
                    <a:pt x="10709" y="627"/>
                    <a:pt x="8225" y="1246"/>
                  </a:cubicBezTo>
                  <a:cubicBezTo>
                    <a:pt x="5741" y="1865"/>
                    <a:pt x="3581" y="2553"/>
                    <a:pt x="2177" y="4135"/>
                  </a:cubicBezTo>
                  <a:cubicBezTo>
                    <a:pt x="773" y="5717"/>
                    <a:pt x="125" y="8194"/>
                    <a:pt x="17" y="10601"/>
                  </a:cubicBezTo>
                  <a:cubicBezTo>
                    <a:pt x="-91" y="13009"/>
                    <a:pt x="341" y="15348"/>
                    <a:pt x="665" y="16930"/>
                  </a:cubicBezTo>
                  <a:cubicBezTo>
                    <a:pt x="989" y="18512"/>
                    <a:pt x="1205" y="19338"/>
                    <a:pt x="1745" y="20094"/>
                  </a:cubicBezTo>
                  <a:cubicBezTo>
                    <a:pt x="2285" y="20851"/>
                    <a:pt x="3149" y="21539"/>
                    <a:pt x="6497" y="21264"/>
                  </a:cubicBezTo>
                  <a:cubicBezTo>
                    <a:pt x="9845" y="20989"/>
                    <a:pt x="15677" y="19750"/>
                    <a:pt x="21509" y="1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704850" y="6938433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0" y="7249583"/>
              <a:ext cx="8382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8" y="18581"/>
                    <a:pt x="4036" y="15561"/>
                    <a:pt x="6082" y="12890"/>
                  </a:cubicBezTo>
                  <a:cubicBezTo>
                    <a:pt x="8127" y="10219"/>
                    <a:pt x="10200" y="7897"/>
                    <a:pt x="12409" y="5923"/>
                  </a:cubicBezTo>
                  <a:cubicBezTo>
                    <a:pt x="14618" y="3948"/>
                    <a:pt x="16964" y="2323"/>
                    <a:pt x="18518" y="1394"/>
                  </a:cubicBezTo>
                  <a:cubicBezTo>
                    <a:pt x="20073" y="465"/>
                    <a:pt x="20836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196850" y="7351183"/>
              <a:ext cx="565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6" y="18000"/>
                    <a:pt x="6472" y="14400"/>
                    <a:pt x="9789" y="11057"/>
                  </a:cubicBezTo>
                  <a:cubicBezTo>
                    <a:pt x="13106" y="7714"/>
                    <a:pt x="16503" y="4629"/>
                    <a:pt x="18485" y="2829"/>
                  </a:cubicBezTo>
                  <a:cubicBezTo>
                    <a:pt x="20467" y="1029"/>
                    <a:pt x="21034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1" name="Drawing"/>
          <p:cNvGrpSpPr/>
          <p:nvPr/>
        </p:nvGrpSpPr>
        <p:grpSpPr>
          <a:xfrm>
            <a:off x="1047750" y="1484214"/>
            <a:ext cx="11931650" cy="7812186"/>
            <a:chOff x="0" y="0"/>
            <a:chExt cx="11931649" cy="7812185"/>
          </a:xfrm>
        </p:grpSpPr>
        <p:sp>
          <p:nvSpPr>
            <p:cNvPr id="3454" name="Line"/>
            <p:cNvSpPr/>
            <p:nvPr/>
          </p:nvSpPr>
          <p:spPr>
            <a:xfrm>
              <a:off x="25400" y="289323"/>
              <a:ext cx="195147" cy="36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2" fill="norm" stroke="1" extrusionOk="0">
                  <a:moveTo>
                    <a:pt x="0" y="5133"/>
                  </a:moveTo>
                  <a:cubicBezTo>
                    <a:pt x="5806" y="4384"/>
                    <a:pt x="11613" y="3635"/>
                    <a:pt x="14981" y="3073"/>
                  </a:cubicBezTo>
                  <a:cubicBezTo>
                    <a:pt x="18348" y="2511"/>
                    <a:pt x="19277" y="2136"/>
                    <a:pt x="20090" y="1637"/>
                  </a:cubicBezTo>
                  <a:cubicBezTo>
                    <a:pt x="20903" y="1138"/>
                    <a:pt x="21600" y="513"/>
                    <a:pt x="21368" y="201"/>
                  </a:cubicBezTo>
                  <a:cubicBezTo>
                    <a:pt x="21135" y="-111"/>
                    <a:pt x="19974" y="-111"/>
                    <a:pt x="17419" y="576"/>
                  </a:cubicBezTo>
                  <a:cubicBezTo>
                    <a:pt x="14865" y="1262"/>
                    <a:pt x="10916" y="2636"/>
                    <a:pt x="8710" y="3635"/>
                  </a:cubicBezTo>
                  <a:cubicBezTo>
                    <a:pt x="6503" y="4634"/>
                    <a:pt x="6039" y="5258"/>
                    <a:pt x="6271" y="5757"/>
                  </a:cubicBezTo>
                  <a:cubicBezTo>
                    <a:pt x="6503" y="6257"/>
                    <a:pt x="7432" y="6631"/>
                    <a:pt x="8013" y="7443"/>
                  </a:cubicBezTo>
                  <a:cubicBezTo>
                    <a:pt x="8594" y="8254"/>
                    <a:pt x="8826" y="9503"/>
                    <a:pt x="7781" y="11001"/>
                  </a:cubicBezTo>
                  <a:cubicBezTo>
                    <a:pt x="6735" y="12499"/>
                    <a:pt x="4413" y="14247"/>
                    <a:pt x="2903" y="15558"/>
                  </a:cubicBezTo>
                  <a:cubicBezTo>
                    <a:pt x="1394" y="16869"/>
                    <a:pt x="697" y="17743"/>
                    <a:pt x="348" y="18492"/>
                  </a:cubicBezTo>
                  <a:cubicBezTo>
                    <a:pt x="0" y="19242"/>
                    <a:pt x="0" y="19866"/>
                    <a:pt x="348" y="20428"/>
                  </a:cubicBezTo>
                  <a:cubicBezTo>
                    <a:pt x="697" y="20990"/>
                    <a:pt x="1394" y="21489"/>
                    <a:pt x="4297" y="21427"/>
                  </a:cubicBezTo>
                  <a:cubicBezTo>
                    <a:pt x="7200" y="21364"/>
                    <a:pt x="12310" y="20740"/>
                    <a:pt x="15329" y="20178"/>
                  </a:cubicBezTo>
                  <a:cubicBezTo>
                    <a:pt x="18348" y="19616"/>
                    <a:pt x="19277" y="19117"/>
                    <a:pt x="20206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214773" y="454244"/>
              <a:ext cx="274177" cy="18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97" fill="norm" stroke="1" extrusionOk="0">
                  <a:moveTo>
                    <a:pt x="1077" y="5014"/>
                  </a:moveTo>
                  <a:cubicBezTo>
                    <a:pt x="418" y="4269"/>
                    <a:pt x="-242" y="3524"/>
                    <a:pt x="88" y="3028"/>
                  </a:cubicBezTo>
                  <a:cubicBezTo>
                    <a:pt x="418" y="2531"/>
                    <a:pt x="1737" y="2283"/>
                    <a:pt x="2973" y="3152"/>
                  </a:cubicBezTo>
                  <a:cubicBezTo>
                    <a:pt x="4210" y="4021"/>
                    <a:pt x="5364" y="6007"/>
                    <a:pt x="5611" y="8986"/>
                  </a:cubicBezTo>
                  <a:cubicBezTo>
                    <a:pt x="5859" y="11966"/>
                    <a:pt x="5199" y="15938"/>
                    <a:pt x="4375" y="18297"/>
                  </a:cubicBezTo>
                  <a:cubicBezTo>
                    <a:pt x="3550" y="20655"/>
                    <a:pt x="2561" y="21400"/>
                    <a:pt x="2066" y="21152"/>
                  </a:cubicBezTo>
                  <a:cubicBezTo>
                    <a:pt x="1572" y="20903"/>
                    <a:pt x="1572" y="19662"/>
                    <a:pt x="2891" y="16931"/>
                  </a:cubicBezTo>
                  <a:cubicBezTo>
                    <a:pt x="4210" y="14200"/>
                    <a:pt x="6848" y="9979"/>
                    <a:pt x="8827" y="7124"/>
                  </a:cubicBezTo>
                  <a:cubicBezTo>
                    <a:pt x="10805" y="4269"/>
                    <a:pt x="12124" y="2779"/>
                    <a:pt x="13114" y="1662"/>
                  </a:cubicBezTo>
                  <a:cubicBezTo>
                    <a:pt x="14103" y="545"/>
                    <a:pt x="14763" y="-200"/>
                    <a:pt x="14845" y="48"/>
                  </a:cubicBezTo>
                  <a:cubicBezTo>
                    <a:pt x="14927" y="297"/>
                    <a:pt x="14433" y="1538"/>
                    <a:pt x="13526" y="4269"/>
                  </a:cubicBezTo>
                  <a:cubicBezTo>
                    <a:pt x="12619" y="7000"/>
                    <a:pt x="11300" y="11221"/>
                    <a:pt x="10805" y="13952"/>
                  </a:cubicBezTo>
                  <a:cubicBezTo>
                    <a:pt x="10311" y="16683"/>
                    <a:pt x="10640" y="17924"/>
                    <a:pt x="12042" y="18545"/>
                  </a:cubicBezTo>
                  <a:cubicBezTo>
                    <a:pt x="13443" y="19166"/>
                    <a:pt x="15917" y="19166"/>
                    <a:pt x="17648" y="18917"/>
                  </a:cubicBezTo>
                  <a:cubicBezTo>
                    <a:pt x="19379" y="18669"/>
                    <a:pt x="20369" y="18172"/>
                    <a:pt x="21358" y="17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0" y="731935"/>
              <a:ext cx="381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0" y="14400"/>
                    <a:pt x="9840" y="7200"/>
                    <a:pt x="13440" y="3600"/>
                  </a:cubicBezTo>
                  <a:cubicBezTo>
                    <a:pt x="17040" y="0"/>
                    <a:pt x="19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234950" y="687485"/>
              <a:ext cx="2476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6295"/>
                    <a:pt x="10708" y="10989"/>
                    <a:pt x="14308" y="7389"/>
                  </a:cubicBezTo>
                  <a:cubicBezTo>
                    <a:pt x="17908" y="3789"/>
                    <a:pt x="19754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622300" y="452535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654050" y="57953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1352550" y="306485"/>
              <a:ext cx="571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905"/>
                    <a:pt x="6400" y="7810"/>
                    <a:pt x="10000" y="11410"/>
                  </a:cubicBezTo>
                  <a:cubicBezTo>
                    <a:pt x="13600" y="15010"/>
                    <a:pt x="17600" y="183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1333500" y="239858"/>
              <a:ext cx="232720" cy="44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191" fill="norm" stroke="1" extrusionOk="0">
                  <a:moveTo>
                    <a:pt x="0" y="3480"/>
                  </a:moveTo>
                  <a:cubicBezTo>
                    <a:pt x="573" y="2167"/>
                    <a:pt x="1147" y="855"/>
                    <a:pt x="2867" y="300"/>
                  </a:cubicBezTo>
                  <a:cubicBezTo>
                    <a:pt x="4588" y="-255"/>
                    <a:pt x="7455" y="-53"/>
                    <a:pt x="10800" y="1007"/>
                  </a:cubicBezTo>
                  <a:cubicBezTo>
                    <a:pt x="14145" y="2066"/>
                    <a:pt x="17968" y="3984"/>
                    <a:pt x="19784" y="6457"/>
                  </a:cubicBezTo>
                  <a:cubicBezTo>
                    <a:pt x="21600" y="8930"/>
                    <a:pt x="21409" y="11958"/>
                    <a:pt x="19211" y="14532"/>
                  </a:cubicBezTo>
                  <a:cubicBezTo>
                    <a:pt x="17012" y="17106"/>
                    <a:pt x="12807" y="19225"/>
                    <a:pt x="10227" y="20285"/>
                  </a:cubicBezTo>
                  <a:cubicBezTo>
                    <a:pt x="7646" y="21345"/>
                    <a:pt x="6690" y="21345"/>
                    <a:pt x="6690" y="20941"/>
                  </a:cubicBezTo>
                  <a:cubicBezTo>
                    <a:pt x="6690" y="20538"/>
                    <a:pt x="7646" y="19730"/>
                    <a:pt x="8602" y="18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1739900" y="458885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7600"/>
                    <a:pt x="514" y="13600"/>
                    <a:pt x="3214" y="10000"/>
                  </a:cubicBezTo>
                  <a:cubicBezTo>
                    <a:pt x="5914" y="6400"/>
                    <a:pt x="11057" y="3200"/>
                    <a:pt x="14529" y="1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1746250" y="554135"/>
              <a:ext cx="234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600"/>
                    <a:pt x="12065" y="9600"/>
                    <a:pt x="15665" y="6000"/>
                  </a:cubicBezTo>
                  <a:cubicBezTo>
                    <a:pt x="19265" y="2400"/>
                    <a:pt x="2043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2114047" y="184638"/>
              <a:ext cx="165603" cy="49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9" fill="norm" stroke="1" extrusionOk="0">
                  <a:moveTo>
                    <a:pt x="21392" y="2523"/>
                  </a:moveTo>
                  <a:cubicBezTo>
                    <a:pt x="19751" y="1608"/>
                    <a:pt x="18111" y="693"/>
                    <a:pt x="14967" y="281"/>
                  </a:cubicBezTo>
                  <a:cubicBezTo>
                    <a:pt x="11822" y="-131"/>
                    <a:pt x="7174" y="-39"/>
                    <a:pt x="4303" y="235"/>
                  </a:cubicBezTo>
                  <a:cubicBezTo>
                    <a:pt x="1433" y="510"/>
                    <a:pt x="339" y="967"/>
                    <a:pt x="65" y="1608"/>
                  </a:cubicBezTo>
                  <a:cubicBezTo>
                    <a:pt x="-208" y="2249"/>
                    <a:pt x="339" y="3072"/>
                    <a:pt x="2526" y="3850"/>
                  </a:cubicBezTo>
                  <a:cubicBezTo>
                    <a:pt x="4714" y="4628"/>
                    <a:pt x="8541" y="5361"/>
                    <a:pt x="11139" y="6184"/>
                  </a:cubicBezTo>
                  <a:cubicBezTo>
                    <a:pt x="13736" y="7008"/>
                    <a:pt x="15103" y="7923"/>
                    <a:pt x="15240" y="8930"/>
                  </a:cubicBezTo>
                  <a:cubicBezTo>
                    <a:pt x="15377" y="9937"/>
                    <a:pt x="14283" y="11035"/>
                    <a:pt x="13189" y="11813"/>
                  </a:cubicBezTo>
                  <a:cubicBezTo>
                    <a:pt x="12096" y="12591"/>
                    <a:pt x="11002" y="13049"/>
                    <a:pt x="9225" y="13506"/>
                  </a:cubicBezTo>
                  <a:cubicBezTo>
                    <a:pt x="7448" y="13964"/>
                    <a:pt x="4987" y="14422"/>
                    <a:pt x="4577" y="14650"/>
                  </a:cubicBezTo>
                  <a:cubicBezTo>
                    <a:pt x="4167" y="14879"/>
                    <a:pt x="5807" y="14879"/>
                    <a:pt x="7174" y="15200"/>
                  </a:cubicBezTo>
                  <a:cubicBezTo>
                    <a:pt x="8541" y="15520"/>
                    <a:pt x="9635" y="16161"/>
                    <a:pt x="10455" y="17213"/>
                  </a:cubicBezTo>
                  <a:cubicBezTo>
                    <a:pt x="11276" y="18266"/>
                    <a:pt x="11822" y="19730"/>
                    <a:pt x="13463" y="20508"/>
                  </a:cubicBezTo>
                  <a:cubicBezTo>
                    <a:pt x="15103" y="21286"/>
                    <a:pt x="17838" y="21377"/>
                    <a:pt x="20572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2381250" y="325535"/>
              <a:ext cx="2032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3851"/>
                    <a:pt x="6750" y="7702"/>
                    <a:pt x="10350" y="11302"/>
                  </a:cubicBezTo>
                  <a:cubicBezTo>
                    <a:pt x="13950" y="14902"/>
                    <a:pt x="17775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2408474" y="281085"/>
              <a:ext cx="16327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21091" y="0"/>
                  </a:moveTo>
                  <a:cubicBezTo>
                    <a:pt x="19724" y="120"/>
                    <a:pt x="18357" y="240"/>
                    <a:pt x="16306" y="1320"/>
                  </a:cubicBezTo>
                  <a:cubicBezTo>
                    <a:pt x="14256" y="2400"/>
                    <a:pt x="11521" y="4440"/>
                    <a:pt x="8514" y="7320"/>
                  </a:cubicBezTo>
                  <a:cubicBezTo>
                    <a:pt x="5506" y="10200"/>
                    <a:pt x="2225" y="13920"/>
                    <a:pt x="858" y="16440"/>
                  </a:cubicBezTo>
                  <a:cubicBezTo>
                    <a:pt x="-509" y="18960"/>
                    <a:pt x="38" y="20280"/>
                    <a:pt x="5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2622499" y="579535"/>
              <a:ext cx="2545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5600"/>
                    <a:pt x="-1622" y="11200"/>
                    <a:pt x="870" y="14800"/>
                  </a:cubicBezTo>
                  <a:cubicBezTo>
                    <a:pt x="3363" y="18400"/>
                    <a:pt x="11670" y="200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2870200" y="569728"/>
              <a:ext cx="2984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30" y="11375"/>
                    <a:pt x="7660" y="2735"/>
                    <a:pt x="11260" y="575"/>
                  </a:cubicBezTo>
                  <a:cubicBezTo>
                    <a:pt x="14860" y="-1585"/>
                    <a:pt x="1823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3594100" y="204885"/>
              <a:ext cx="2476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3" y="120"/>
                    <a:pt x="1846" y="240"/>
                    <a:pt x="3323" y="1500"/>
                  </a:cubicBezTo>
                  <a:cubicBezTo>
                    <a:pt x="4800" y="2760"/>
                    <a:pt x="6831" y="5160"/>
                    <a:pt x="9415" y="8100"/>
                  </a:cubicBezTo>
                  <a:cubicBezTo>
                    <a:pt x="12000" y="11040"/>
                    <a:pt x="15138" y="14520"/>
                    <a:pt x="17262" y="16860"/>
                  </a:cubicBezTo>
                  <a:cubicBezTo>
                    <a:pt x="19385" y="19200"/>
                    <a:pt x="20492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3708400" y="184705"/>
              <a:ext cx="152400" cy="4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1403"/>
                  </a:moveTo>
                  <a:cubicBezTo>
                    <a:pt x="21600" y="731"/>
                    <a:pt x="21600" y="60"/>
                    <a:pt x="20550" y="4"/>
                  </a:cubicBezTo>
                  <a:cubicBezTo>
                    <a:pt x="19500" y="-52"/>
                    <a:pt x="17400" y="508"/>
                    <a:pt x="14700" y="2018"/>
                  </a:cubicBezTo>
                  <a:cubicBezTo>
                    <a:pt x="12000" y="3529"/>
                    <a:pt x="8700" y="5992"/>
                    <a:pt x="6150" y="8622"/>
                  </a:cubicBezTo>
                  <a:cubicBezTo>
                    <a:pt x="3600" y="11252"/>
                    <a:pt x="1800" y="14050"/>
                    <a:pt x="900" y="16232"/>
                  </a:cubicBezTo>
                  <a:cubicBezTo>
                    <a:pt x="0" y="18414"/>
                    <a:pt x="0" y="19981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3870065" y="439336"/>
              <a:ext cx="124086" cy="13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42" fill="norm" stroke="1" extrusionOk="0">
                  <a:moveTo>
                    <a:pt x="6086" y="3117"/>
                  </a:moveTo>
                  <a:cubicBezTo>
                    <a:pt x="4621" y="6492"/>
                    <a:pt x="3157" y="9867"/>
                    <a:pt x="2059" y="13073"/>
                  </a:cubicBezTo>
                  <a:cubicBezTo>
                    <a:pt x="960" y="16279"/>
                    <a:pt x="228" y="19317"/>
                    <a:pt x="45" y="19823"/>
                  </a:cubicBezTo>
                  <a:cubicBezTo>
                    <a:pt x="-138" y="20329"/>
                    <a:pt x="228" y="18304"/>
                    <a:pt x="1326" y="14761"/>
                  </a:cubicBezTo>
                  <a:cubicBezTo>
                    <a:pt x="2425" y="11217"/>
                    <a:pt x="4255" y="6155"/>
                    <a:pt x="6086" y="3286"/>
                  </a:cubicBezTo>
                  <a:cubicBezTo>
                    <a:pt x="7916" y="417"/>
                    <a:pt x="9747" y="-258"/>
                    <a:pt x="11211" y="80"/>
                  </a:cubicBezTo>
                  <a:cubicBezTo>
                    <a:pt x="12676" y="417"/>
                    <a:pt x="13774" y="1767"/>
                    <a:pt x="15421" y="5480"/>
                  </a:cubicBezTo>
                  <a:cubicBezTo>
                    <a:pt x="17069" y="9192"/>
                    <a:pt x="19265" y="15267"/>
                    <a:pt x="21462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4108449" y="147735"/>
              <a:ext cx="10327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600" fill="norm" stroke="1" extrusionOk="0">
                  <a:moveTo>
                    <a:pt x="6353" y="0"/>
                  </a:moveTo>
                  <a:cubicBezTo>
                    <a:pt x="8471" y="86"/>
                    <a:pt x="10588" y="171"/>
                    <a:pt x="12071" y="729"/>
                  </a:cubicBezTo>
                  <a:cubicBezTo>
                    <a:pt x="13553" y="1286"/>
                    <a:pt x="14400" y="2314"/>
                    <a:pt x="13341" y="3857"/>
                  </a:cubicBezTo>
                  <a:cubicBezTo>
                    <a:pt x="12282" y="5400"/>
                    <a:pt x="9318" y="7457"/>
                    <a:pt x="7624" y="8914"/>
                  </a:cubicBezTo>
                  <a:cubicBezTo>
                    <a:pt x="5929" y="10371"/>
                    <a:pt x="5506" y="11229"/>
                    <a:pt x="7624" y="12257"/>
                  </a:cubicBezTo>
                  <a:cubicBezTo>
                    <a:pt x="9741" y="13286"/>
                    <a:pt x="14400" y="14486"/>
                    <a:pt x="17365" y="15600"/>
                  </a:cubicBezTo>
                  <a:cubicBezTo>
                    <a:pt x="20329" y="16714"/>
                    <a:pt x="21600" y="17743"/>
                    <a:pt x="19906" y="18686"/>
                  </a:cubicBezTo>
                  <a:cubicBezTo>
                    <a:pt x="18212" y="19629"/>
                    <a:pt x="13553" y="20486"/>
                    <a:pt x="9741" y="20957"/>
                  </a:cubicBezTo>
                  <a:cubicBezTo>
                    <a:pt x="5929" y="21429"/>
                    <a:pt x="2965" y="21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4508499" y="415919"/>
              <a:ext cx="330201" cy="120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0" y="15119"/>
                  </a:moveTo>
                  <a:cubicBezTo>
                    <a:pt x="969" y="11092"/>
                    <a:pt x="1938" y="7065"/>
                    <a:pt x="2700" y="4502"/>
                  </a:cubicBezTo>
                  <a:cubicBezTo>
                    <a:pt x="3462" y="1940"/>
                    <a:pt x="4015" y="841"/>
                    <a:pt x="4638" y="292"/>
                  </a:cubicBezTo>
                  <a:cubicBezTo>
                    <a:pt x="5262" y="-257"/>
                    <a:pt x="5954" y="-257"/>
                    <a:pt x="6854" y="2306"/>
                  </a:cubicBezTo>
                  <a:cubicBezTo>
                    <a:pt x="7754" y="4868"/>
                    <a:pt x="8862" y="9994"/>
                    <a:pt x="9969" y="13838"/>
                  </a:cubicBezTo>
                  <a:cubicBezTo>
                    <a:pt x="11077" y="17682"/>
                    <a:pt x="12185" y="20245"/>
                    <a:pt x="13431" y="20794"/>
                  </a:cubicBezTo>
                  <a:cubicBezTo>
                    <a:pt x="14677" y="21343"/>
                    <a:pt x="16062" y="19879"/>
                    <a:pt x="17446" y="16950"/>
                  </a:cubicBezTo>
                  <a:cubicBezTo>
                    <a:pt x="18831" y="14021"/>
                    <a:pt x="20215" y="9628"/>
                    <a:pt x="21600" y="5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4559300" y="211235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4578350" y="14773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4673600" y="242985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4692650" y="12868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4733042" y="0"/>
              <a:ext cx="155664" cy="31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885" fill="norm" stroke="1" extrusionOk="0">
                  <a:moveTo>
                    <a:pt x="15240" y="12735"/>
                  </a:moveTo>
                  <a:cubicBezTo>
                    <a:pt x="12072" y="12454"/>
                    <a:pt x="8904" y="12174"/>
                    <a:pt x="6312" y="12735"/>
                  </a:cubicBezTo>
                  <a:cubicBezTo>
                    <a:pt x="3720" y="13296"/>
                    <a:pt x="1704" y="14699"/>
                    <a:pt x="696" y="16101"/>
                  </a:cubicBezTo>
                  <a:cubicBezTo>
                    <a:pt x="-312" y="17504"/>
                    <a:pt x="-312" y="18906"/>
                    <a:pt x="1272" y="19888"/>
                  </a:cubicBezTo>
                  <a:cubicBezTo>
                    <a:pt x="2856" y="20870"/>
                    <a:pt x="6024" y="21431"/>
                    <a:pt x="9336" y="20099"/>
                  </a:cubicBezTo>
                  <a:cubicBezTo>
                    <a:pt x="12648" y="18766"/>
                    <a:pt x="16104" y="15540"/>
                    <a:pt x="18120" y="12244"/>
                  </a:cubicBezTo>
                  <a:cubicBezTo>
                    <a:pt x="20136" y="8948"/>
                    <a:pt x="20712" y="5582"/>
                    <a:pt x="21000" y="3408"/>
                  </a:cubicBezTo>
                  <a:cubicBezTo>
                    <a:pt x="21288" y="1234"/>
                    <a:pt x="21288" y="252"/>
                    <a:pt x="20568" y="41"/>
                  </a:cubicBezTo>
                  <a:cubicBezTo>
                    <a:pt x="19848" y="-169"/>
                    <a:pt x="18408" y="392"/>
                    <a:pt x="17256" y="2356"/>
                  </a:cubicBezTo>
                  <a:cubicBezTo>
                    <a:pt x="16104" y="4319"/>
                    <a:pt x="15240" y="7686"/>
                    <a:pt x="15096" y="10070"/>
                  </a:cubicBezTo>
                  <a:cubicBezTo>
                    <a:pt x="14952" y="12454"/>
                    <a:pt x="15528" y="13857"/>
                    <a:pt x="16104" y="15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5249005" y="63447"/>
              <a:ext cx="218345" cy="45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63" fill="norm" stroke="1" extrusionOk="0">
                  <a:moveTo>
                    <a:pt x="19555" y="2152"/>
                  </a:moveTo>
                  <a:cubicBezTo>
                    <a:pt x="19555" y="1659"/>
                    <a:pt x="19555" y="1166"/>
                    <a:pt x="18620" y="722"/>
                  </a:cubicBezTo>
                  <a:cubicBezTo>
                    <a:pt x="17686" y="279"/>
                    <a:pt x="15816" y="-116"/>
                    <a:pt x="14051" y="32"/>
                  </a:cubicBezTo>
                  <a:cubicBezTo>
                    <a:pt x="12286" y="180"/>
                    <a:pt x="10624" y="870"/>
                    <a:pt x="9066" y="2399"/>
                  </a:cubicBezTo>
                  <a:cubicBezTo>
                    <a:pt x="7509" y="3928"/>
                    <a:pt x="6055" y="6295"/>
                    <a:pt x="4705" y="8859"/>
                  </a:cubicBezTo>
                  <a:cubicBezTo>
                    <a:pt x="3355" y="11424"/>
                    <a:pt x="2109" y="14185"/>
                    <a:pt x="1382" y="15911"/>
                  </a:cubicBezTo>
                  <a:cubicBezTo>
                    <a:pt x="655" y="17637"/>
                    <a:pt x="447" y="18328"/>
                    <a:pt x="239" y="19018"/>
                  </a:cubicBezTo>
                  <a:cubicBezTo>
                    <a:pt x="32" y="19709"/>
                    <a:pt x="-176" y="20399"/>
                    <a:pt x="239" y="20843"/>
                  </a:cubicBezTo>
                  <a:cubicBezTo>
                    <a:pt x="655" y="21287"/>
                    <a:pt x="1693" y="21484"/>
                    <a:pt x="4912" y="21287"/>
                  </a:cubicBezTo>
                  <a:cubicBezTo>
                    <a:pt x="8132" y="21089"/>
                    <a:pt x="13532" y="20498"/>
                    <a:pt x="16647" y="20054"/>
                  </a:cubicBezTo>
                  <a:cubicBezTo>
                    <a:pt x="19762" y="19610"/>
                    <a:pt x="20593" y="19314"/>
                    <a:pt x="21424" y="19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5264150" y="328428"/>
              <a:ext cx="1841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59" y="11375"/>
                    <a:pt x="11917" y="2735"/>
                    <a:pt x="15517" y="575"/>
                  </a:cubicBezTo>
                  <a:cubicBezTo>
                    <a:pt x="19117" y="-1585"/>
                    <a:pt x="203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5499099" y="319185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5562600" y="360148"/>
              <a:ext cx="88900" cy="12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21600" y="1673"/>
                  </a:moveTo>
                  <a:cubicBezTo>
                    <a:pt x="19029" y="593"/>
                    <a:pt x="16457" y="-487"/>
                    <a:pt x="12857" y="233"/>
                  </a:cubicBezTo>
                  <a:cubicBezTo>
                    <a:pt x="9257" y="953"/>
                    <a:pt x="4629" y="3473"/>
                    <a:pt x="2314" y="7253"/>
                  </a:cubicBezTo>
                  <a:cubicBezTo>
                    <a:pt x="0" y="11033"/>
                    <a:pt x="0" y="16073"/>
                    <a:pt x="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5706533" y="214169"/>
              <a:ext cx="164449" cy="46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841" fill="norm" stroke="1" extrusionOk="0">
                  <a:moveTo>
                    <a:pt x="3510" y="9043"/>
                  </a:moveTo>
                  <a:cubicBezTo>
                    <a:pt x="2700" y="12102"/>
                    <a:pt x="1890" y="15160"/>
                    <a:pt x="1215" y="17502"/>
                  </a:cubicBezTo>
                  <a:cubicBezTo>
                    <a:pt x="540" y="19843"/>
                    <a:pt x="0" y="21468"/>
                    <a:pt x="0" y="20608"/>
                  </a:cubicBezTo>
                  <a:cubicBezTo>
                    <a:pt x="0" y="19748"/>
                    <a:pt x="540" y="16403"/>
                    <a:pt x="1080" y="12962"/>
                  </a:cubicBezTo>
                  <a:cubicBezTo>
                    <a:pt x="1620" y="9521"/>
                    <a:pt x="2160" y="5985"/>
                    <a:pt x="3240" y="3787"/>
                  </a:cubicBezTo>
                  <a:cubicBezTo>
                    <a:pt x="4320" y="1588"/>
                    <a:pt x="5940" y="728"/>
                    <a:pt x="7425" y="298"/>
                  </a:cubicBezTo>
                  <a:cubicBezTo>
                    <a:pt x="8910" y="-132"/>
                    <a:pt x="10260" y="-132"/>
                    <a:pt x="12690" y="537"/>
                  </a:cubicBezTo>
                  <a:cubicBezTo>
                    <a:pt x="15120" y="1206"/>
                    <a:pt x="18630" y="2544"/>
                    <a:pt x="20115" y="3930"/>
                  </a:cubicBezTo>
                  <a:cubicBezTo>
                    <a:pt x="21600" y="5316"/>
                    <a:pt x="21060" y="6749"/>
                    <a:pt x="19305" y="7896"/>
                  </a:cubicBezTo>
                  <a:cubicBezTo>
                    <a:pt x="17550" y="9043"/>
                    <a:pt x="14580" y="9903"/>
                    <a:pt x="11610" y="10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6178933" y="64651"/>
              <a:ext cx="145668" cy="43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521" fill="norm" stroke="1" extrusionOk="0">
                  <a:moveTo>
                    <a:pt x="20936" y="2555"/>
                  </a:moveTo>
                  <a:cubicBezTo>
                    <a:pt x="20328" y="1818"/>
                    <a:pt x="19719" y="1080"/>
                    <a:pt x="18502" y="606"/>
                  </a:cubicBezTo>
                  <a:cubicBezTo>
                    <a:pt x="17285" y="132"/>
                    <a:pt x="15460" y="-79"/>
                    <a:pt x="14091" y="26"/>
                  </a:cubicBezTo>
                  <a:cubicBezTo>
                    <a:pt x="12722" y="132"/>
                    <a:pt x="11809" y="553"/>
                    <a:pt x="9375" y="2450"/>
                  </a:cubicBezTo>
                  <a:cubicBezTo>
                    <a:pt x="6942" y="4346"/>
                    <a:pt x="2987" y="7718"/>
                    <a:pt x="1161" y="10616"/>
                  </a:cubicBezTo>
                  <a:cubicBezTo>
                    <a:pt x="-664" y="13513"/>
                    <a:pt x="-360" y="15937"/>
                    <a:pt x="2226" y="17675"/>
                  </a:cubicBezTo>
                  <a:cubicBezTo>
                    <a:pt x="4812" y="19414"/>
                    <a:pt x="9680" y="20467"/>
                    <a:pt x="14547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6396566" y="124009"/>
              <a:ext cx="207435" cy="35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6392" y="6801"/>
                  </a:moveTo>
                  <a:cubicBezTo>
                    <a:pt x="4408" y="5906"/>
                    <a:pt x="2424" y="5011"/>
                    <a:pt x="1322" y="4244"/>
                  </a:cubicBezTo>
                  <a:cubicBezTo>
                    <a:pt x="220" y="3478"/>
                    <a:pt x="0" y="2838"/>
                    <a:pt x="0" y="2199"/>
                  </a:cubicBezTo>
                  <a:cubicBezTo>
                    <a:pt x="0" y="1560"/>
                    <a:pt x="220" y="921"/>
                    <a:pt x="882" y="474"/>
                  </a:cubicBezTo>
                  <a:cubicBezTo>
                    <a:pt x="1543" y="27"/>
                    <a:pt x="2645" y="-229"/>
                    <a:pt x="4408" y="282"/>
                  </a:cubicBezTo>
                  <a:cubicBezTo>
                    <a:pt x="6171" y="793"/>
                    <a:pt x="8596" y="2072"/>
                    <a:pt x="11020" y="4436"/>
                  </a:cubicBezTo>
                  <a:cubicBezTo>
                    <a:pt x="13445" y="6801"/>
                    <a:pt x="15869" y="10251"/>
                    <a:pt x="17522" y="13191"/>
                  </a:cubicBezTo>
                  <a:cubicBezTo>
                    <a:pt x="19176" y="16131"/>
                    <a:pt x="20057" y="18559"/>
                    <a:pt x="20608" y="19837"/>
                  </a:cubicBezTo>
                  <a:cubicBezTo>
                    <a:pt x="21159" y="21115"/>
                    <a:pt x="21380" y="21243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6411839" y="331885"/>
              <a:ext cx="12866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21177" y="0"/>
                  </a:moveTo>
                  <a:cubicBezTo>
                    <a:pt x="18042" y="873"/>
                    <a:pt x="14906" y="1745"/>
                    <a:pt x="11248" y="4800"/>
                  </a:cubicBezTo>
                  <a:cubicBezTo>
                    <a:pt x="7590" y="7855"/>
                    <a:pt x="3409" y="13091"/>
                    <a:pt x="1493" y="16255"/>
                  </a:cubicBezTo>
                  <a:cubicBezTo>
                    <a:pt x="-423" y="19418"/>
                    <a:pt x="-75" y="20509"/>
                    <a:pt x="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6661150" y="103285"/>
              <a:ext cx="8936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6" h="21600" fill="norm" stroke="1" extrusionOk="0">
                  <a:moveTo>
                    <a:pt x="1440" y="0"/>
                  </a:moveTo>
                  <a:cubicBezTo>
                    <a:pt x="3840" y="109"/>
                    <a:pt x="6240" y="218"/>
                    <a:pt x="9120" y="927"/>
                  </a:cubicBezTo>
                  <a:cubicBezTo>
                    <a:pt x="12000" y="1636"/>
                    <a:pt x="15360" y="2945"/>
                    <a:pt x="17760" y="5182"/>
                  </a:cubicBezTo>
                  <a:cubicBezTo>
                    <a:pt x="20160" y="7418"/>
                    <a:pt x="21600" y="10582"/>
                    <a:pt x="18480" y="13473"/>
                  </a:cubicBezTo>
                  <a:cubicBezTo>
                    <a:pt x="15360" y="16364"/>
                    <a:pt x="768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6375400" y="687485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6400800" y="700185"/>
              <a:ext cx="190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6261463" y="957270"/>
              <a:ext cx="202837" cy="187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048" fill="norm" stroke="1" extrusionOk="0">
                  <a:moveTo>
                    <a:pt x="3336" y="1790"/>
                  </a:moveTo>
                  <a:cubicBezTo>
                    <a:pt x="2661" y="840"/>
                    <a:pt x="1986" y="-109"/>
                    <a:pt x="1424" y="10"/>
                  </a:cubicBezTo>
                  <a:cubicBezTo>
                    <a:pt x="861" y="128"/>
                    <a:pt x="411" y="1315"/>
                    <a:pt x="186" y="4401"/>
                  </a:cubicBezTo>
                  <a:cubicBezTo>
                    <a:pt x="-39" y="7487"/>
                    <a:pt x="-39" y="12471"/>
                    <a:pt x="74" y="15557"/>
                  </a:cubicBezTo>
                  <a:cubicBezTo>
                    <a:pt x="186" y="18643"/>
                    <a:pt x="411" y="19829"/>
                    <a:pt x="1199" y="20542"/>
                  </a:cubicBezTo>
                  <a:cubicBezTo>
                    <a:pt x="1986" y="21254"/>
                    <a:pt x="3336" y="21491"/>
                    <a:pt x="5024" y="19355"/>
                  </a:cubicBezTo>
                  <a:cubicBezTo>
                    <a:pt x="6711" y="17218"/>
                    <a:pt x="8736" y="12709"/>
                    <a:pt x="9861" y="9860"/>
                  </a:cubicBezTo>
                  <a:cubicBezTo>
                    <a:pt x="10986" y="7012"/>
                    <a:pt x="11211" y="5825"/>
                    <a:pt x="11324" y="5825"/>
                  </a:cubicBezTo>
                  <a:cubicBezTo>
                    <a:pt x="11436" y="5825"/>
                    <a:pt x="11436" y="7012"/>
                    <a:pt x="11549" y="8436"/>
                  </a:cubicBezTo>
                  <a:cubicBezTo>
                    <a:pt x="11661" y="9860"/>
                    <a:pt x="11886" y="11522"/>
                    <a:pt x="13123" y="13065"/>
                  </a:cubicBezTo>
                  <a:cubicBezTo>
                    <a:pt x="14361" y="14607"/>
                    <a:pt x="16611" y="16032"/>
                    <a:pt x="18186" y="16032"/>
                  </a:cubicBezTo>
                  <a:cubicBezTo>
                    <a:pt x="19761" y="16032"/>
                    <a:pt x="20661" y="14607"/>
                    <a:pt x="21561" y="13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6480905" y="1007402"/>
              <a:ext cx="81639" cy="12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89" fill="norm" stroke="1" extrusionOk="0">
                  <a:moveTo>
                    <a:pt x="624" y="669"/>
                  </a:moveTo>
                  <a:cubicBezTo>
                    <a:pt x="84" y="8229"/>
                    <a:pt x="-456" y="15789"/>
                    <a:pt x="624" y="15969"/>
                  </a:cubicBezTo>
                  <a:cubicBezTo>
                    <a:pt x="1704" y="16149"/>
                    <a:pt x="4404" y="8949"/>
                    <a:pt x="7374" y="4809"/>
                  </a:cubicBezTo>
                  <a:cubicBezTo>
                    <a:pt x="10344" y="669"/>
                    <a:pt x="13584" y="-411"/>
                    <a:pt x="16014" y="129"/>
                  </a:cubicBezTo>
                  <a:cubicBezTo>
                    <a:pt x="18444" y="669"/>
                    <a:pt x="20064" y="2829"/>
                    <a:pt x="20604" y="6609"/>
                  </a:cubicBezTo>
                  <a:cubicBezTo>
                    <a:pt x="21144" y="10389"/>
                    <a:pt x="20604" y="15789"/>
                    <a:pt x="20064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6640874" y="801785"/>
              <a:ext cx="9647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5906" y="0"/>
                  </a:moveTo>
                  <a:cubicBezTo>
                    <a:pt x="4498" y="4950"/>
                    <a:pt x="3089" y="9900"/>
                    <a:pt x="2385" y="12750"/>
                  </a:cubicBezTo>
                  <a:cubicBezTo>
                    <a:pt x="1680" y="15600"/>
                    <a:pt x="1680" y="16350"/>
                    <a:pt x="1680" y="17175"/>
                  </a:cubicBezTo>
                  <a:cubicBezTo>
                    <a:pt x="1680" y="18000"/>
                    <a:pt x="1680" y="18900"/>
                    <a:pt x="1211" y="18900"/>
                  </a:cubicBezTo>
                  <a:cubicBezTo>
                    <a:pt x="741" y="18900"/>
                    <a:pt x="-198" y="18000"/>
                    <a:pt x="37" y="16800"/>
                  </a:cubicBezTo>
                  <a:cubicBezTo>
                    <a:pt x="272" y="15600"/>
                    <a:pt x="1680" y="14100"/>
                    <a:pt x="3324" y="12975"/>
                  </a:cubicBezTo>
                  <a:cubicBezTo>
                    <a:pt x="4967" y="11850"/>
                    <a:pt x="6845" y="11100"/>
                    <a:pt x="8724" y="10950"/>
                  </a:cubicBezTo>
                  <a:cubicBezTo>
                    <a:pt x="10602" y="10800"/>
                    <a:pt x="12480" y="11250"/>
                    <a:pt x="13654" y="11850"/>
                  </a:cubicBezTo>
                  <a:cubicBezTo>
                    <a:pt x="14828" y="12450"/>
                    <a:pt x="15298" y="13200"/>
                    <a:pt x="15063" y="13950"/>
                  </a:cubicBezTo>
                  <a:cubicBezTo>
                    <a:pt x="14828" y="14700"/>
                    <a:pt x="13889" y="15450"/>
                    <a:pt x="11776" y="16200"/>
                  </a:cubicBezTo>
                  <a:cubicBezTo>
                    <a:pt x="9663" y="16950"/>
                    <a:pt x="6376" y="17700"/>
                    <a:pt x="5202" y="18450"/>
                  </a:cubicBezTo>
                  <a:cubicBezTo>
                    <a:pt x="4028" y="19200"/>
                    <a:pt x="4967" y="19950"/>
                    <a:pt x="8019" y="20475"/>
                  </a:cubicBezTo>
                  <a:cubicBezTo>
                    <a:pt x="11072" y="21000"/>
                    <a:pt x="16237" y="21300"/>
                    <a:pt x="21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6781800" y="954185"/>
              <a:ext cx="7620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0"/>
                  </a:moveTo>
                  <a:cubicBezTo>
                    <a:pt x="1200" y="6075"/>
                    <a:pt x="600" y="12150"/>
                    <a:pt x="300" y="16031"/>
                  </a:cubicBezTo>
                  <a:cubicBezTo>
                    <a:pt x="0" y="19912"/>
                    <a:pt x="0" y="21600"/>
                    <a:pt x="0" y="21600"/>
                  </a:cubicBezTo>
                  <a:cubicBezTo>
                    <a:pt x="0" y="21600"/>
                    <a:pt x="0" y="19912"/>
                    <a:pt x="900" y="17212"/>
                  </a:cubicBezTo>
                  <a:cubicBezTo>
                    <a:pt x="1800" y="14512"/>
                    <a:pt x="3600" y="10800"/>
                    <a:pt x="6300" y="8269"/>
                  </a:cubicBezTo>
                  <a:cubicBezTo>
                    <a:pt x="9000" y="5737"/>
                    <a:pt x="12600" y="4387"/>
                    <a:pt x="14700" y="5906"/>
                  </a:cubicBezTo>
                  <a:cubicBezTo>
                    <a:pt x="16800" y="7425"/>
                    <a:pt x="17400" y="11812"/>
                    <a:pt x="18300" y="14850"/>
                  </a:cubicBezTo>
                  <a:cubicBezTo>
                    <a:pt x="19200" y="17887"/>
                    <a:pt x="20400" y="19575"/>
                    <a:pt x="2160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6889749" y="973235"/>
              <a:ext cx="75109" cy="14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0848" fill="norm" stroke="1" extrusionOk="0">
                  <a:moveTo>
                    <a:pt x="12259" y="0"/>
                  </a:moveTo>
                  <a:cubicBezTo>
                    <a:pt x="8173" y="3703"/>
                    <a:pt x="4086" y="7406"/>
                    <a:pt x="2043" y="10029"/>
                  </a:cubicBezTo>
                  <a:cubicBezTo>
                    <a:pt x="0" y="12651"/>
                    <a:pt x="0" y="14194"/>
                    <a:pt x="0" y="15737"/>
                  </a:cubicBezTo>
                  <a:cubicBezTo>
                    <a:pt x="0" y="17280"/>
                    <a:pt x="0" y="18823"/>
                    <a:pt x="1459" y="19903"/>
                  </a:cubicBezTo>
                  <a:cubicBezTo>
                    <a:pt x="2919" y="20983"/>
                    <a:pt x="5838" y="21600"/>
                    <a:pt x="9632" y="19131"/>
                  </a:cubicBezTo>
                  <a:cubicBezTo>
                    <a:pt x="13427" y="16663"/>
                    <a:pt x="18097" y="11109"/>
                    <a:pt x="19849" y="7560"/>
                  </a:cubicBezTo>
                  <a:cubicBezTo>
                    <a:pt x="21600" y="4011"/>
                    <a:pt x="20432" y="2469"/>
                    <a:pt x="18681" y="2160"/>
                  </a:cubicBezTo>
                  <a:cubicBezTo>
                    <a:pt x="16930" y="1851"/>
                    <a:pt x="14595" y="2777"/>
                    <a:pt x="12259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6998341" y="960535"/>
              <a:ext cx="144414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96" fill="norm" stroke="1" extrusionOk="0">
                  <a:moveTo>
                    <a:pt x="1757" y="1825"/>
                  </a:moveTo>
                  <a:cubicBezTo>
                    <a:pt x="1140" y="5172"/>
                    <a:pt x="523" y="8518"/>
                    <a:pt x="215" y="11104"/>
                  </a:cubicBezTo>
                  <a:cubicBezTo>
                    <a:pt x="-94" y="13690"/>
                    <a:pt x="-94" y="15515"/>
                    <a:pt x="369" y="17189"/>
                  </a:cubicBezTo>
                  <a:cubicBezTo>
                    <a:pt x="832" y="18862"/>
                    <a:pt x="1757" y="20383"/>
                    <a:pt x="2992" y="20992"/>
                  </a:cubicBezTo>
                  <a:cubicBezTo>
                    <a:pt x="4226" y="21600"/>
                    <a:pt x="5769" y="21296"/>
                    <a:pt x="7775" y="20079"/>
                  </a:cubicBezTo>
                  <a:cubicBezTo>
                    <a:pt x="9780" y="18862"/>
                    <a:pt x="12249" y="16732"/>
                    <a:pt x="14717" y="15363"/>
                  </a:cubicBezTo>
                  <a:cubicBezTo>
                    <a:pt x="17186" y="13994"/>
                    <a:pt x="19655" y="13386"/>
                    <a:pt x="20580" y="10952"/>
                  </a:cubicBezTo>
                  <a:cubicBezTo>
                    <a:pt x="21506" y="8518"/>
                    <a:pt x="20889" y="4259"/>
                    <a:pt x="20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7175500" y="993230"/>
              <a:ext cx="120650" cy="11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4538"/>
                  </a:moveTo>
                  <a:cubicBezTo>
                    <a:pt x="379" y="8858"/>
                    <a:pt x="758" y="13178"/>
                    <a:pt x="758" y="16320"/>
                  </a:cubicBezTo>
                  <a:cubicBezTo>
                    <a:pt x="758" y="19461"/>
                    <a:pt x="379" y="21425"/>
                    <a:pt x="568" y="20836"/>
                  </a:cubicBezTo>
                  <a:cubicBezTo>
                    <a:pt x="758" y="20247"/>
                    <a:pt x="1516" y="17105"/>
                    <a:pt x="2653" y="13767"/>
                  </a:cubicBezTo>
                  <a:cubicBezTo>
                    <a:pt x="3789" y="10429"/>
                    <a:pt x="5305" y="6894"/>
                    <a:pt x="6632" y="4341"/>
                  </a:cubicBezTo>
                  <a:cubicBezTo>
                    <a:pt x="7958" y="1789"/>
                    <a:pt x="9095" y="218"/>
                    <a:pt x="10611" y="21"/>
                  </a:cubicBezTo>
                  <a:cubicBezTo>
                    <a:pt x="12126" y="-175"/>
                    <a:pt x="14021" y="1003"/>
                    <a:pt x="15916" y="3752"/>
                  </a:cubicBezTo>
                  <a:cubicBezTo>
                    <a:pt x="17811" y="6501"/>
                    <a:pt x="19705" y="10821"/>
                    <a:pt x="21600" y="15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7340600" y="1093885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8590460" y="305278"/>
              <a:ext cx="236040" cy="33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42" fill="norm" stroke="1" extrusionOk="0">
                  <a:moveTo>
                    <a:pt x="14435" y="4127"/>
                  </a:moveTo>
                  <a:cubicBezTo>
                    <a:pt x="14626" y="3047"/>
                    <a:pt x="14817" y="1967"/>
                    <a:pt x="14530" y="1225"/>
                  </a:cubicBezTo>
                  <a:cubicBezTo>
                    <a:pt x="14243" y="482"/>
                    <a:pt x="13479" y="77"/>
                    <a:pt x="12141" y="10"/>
                  </a:cubicBezTo>
                  <a:cubicBezTo>
                    <a:pt x="10803" y="-58"/>
                    <a:pt x="8891" y="212"/>
                    <a:pt x="6980" y="1562"/>
                  </a:cubicBezTo>
                  <a:cubicBezTo>
                    <a:pt x="5068" y="2912"/>
                    <a:pt x="3157" y="5342"/>
                    <a:pt x="1819" y="8515"/>
                  </a:cubicBezTo>
                  <a:cubicBezTo>
                    <a:pt x="481" y="11687"/>
                    <a:pt x="-284" y="15602"/>
                    <a:pt x="98" y="17965"/>
                  </a:cubicBezTo>
                  <a:cubicBezTo>
                    <a:pt x="481" y="20327"/>
                    <a:pt x="2010" y="21137"/>
                    <a:pt x="4399" y="20867"/>
                  </a:cubicBezTo>
                  <a:cubicBezTo>
                    <a:pt x="6789" y="20597"/>
                    <a:pt x="10038" y="19247"/>
                    <a:pt x="12619" y="16614"/>
                  </a:cubicBezTo>
                  <a:cubicBezTo>
                    <a:pt x="15199" y="13982"/>
                    <a:pt x="17111" y="10067"/>
                    <a:pt x="17397" y="7367"/>
                  </a:cubicBezTo>
                  <a:cubicBezTo>
                    <a:pt x="17684" y="4667"/>
                    <a:pt x="16346" y="3182"/>
                    <a:pt x="14817" y="2440"/>
                  </a:cubicBezTo>
                  <a:cubicBezTo>
                    <a:pt x="13288" y="1697"/>
                    <a:pt x="11567" y="1697"/>
                    <a:pt x="10229" y="1832"/>
                  </a:cubicBezTo>
                  <a:cubicBezTo>
                    <a:pt x="8891" y="1967"/>
                    <a:pt x="7935" y="2237"/>
                    <a:pt x="7171" y="3519"/>
                  </a:cubicBezTo>
                  <a:cubicBezTo>
                    <a:pt x="6406" y="4802"/>
                    <a:pt x="5833" y="7097"/>
                    <a:pt x="6502" y="9594"/>
                  </a:cubicBezTo>
                  <a:cubicBezTo>
                    <a:pt x="7171" y="12092"/>
                    <a:pt x="9082" y="14792"/>
                    <a:pt x="11567" y="16817"/>
                  </a:cubicBezTo>
                  <a:cubicBezTo>
                    <a:pt x="14052" y="18842"/>
                    <a:pt x="17111" y="20192"/>
                    <a:pt x="18831" y="20867"/>
                  </a:cubicBezTo>
                  <a:cubicBezTo>
                    <a:pt x="20551" y="21542"/>
                    <a:pt x="20934" y="21542"/>
                    <a:pt x="21316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8807449" y="319185"/>
              <a:ext cx="19349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16723" y="0"/>
                  </a:moveTo>
                  <a:cubicBezTo>
                    <a:pt x="17884" y="262"/>
                    <a:pt x="19045" y="524"/>
                    <a:pt x="19974" y="2160"/>
                  </a:cubicBezTo>
                  <a:cubicBezTo>
                    <a:pt x="20903" y="3796"/>
                    <a:pt x="21600" y="6807"/>
                    <a:pt x="21019" y="9622"/>
                  </a:cubicBezTo>
                  <a:cubicBezTo>
                    <a:pt x="20439" y="12436"/>
                    <a:pt x="18581" y="15055"/>
                    <a:pt x="14865" y="17018"/>
                  </a:cubicBezTo>
                  <a:cubicBezTo>
                    <a:pt x="11148" y="18982"/>
                    <a:pt x="5574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8466039" y="298018"/>
              <a:ext cx="157261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87" fill="norm" stroke="1" extrusionOk="0">
                  <a:moveTo>
                    <a:pt x="20842" y="2488"/>
                  </a:moveTo>
                  <a:cubicBezTo>
                    <a:pt x="19439" y="1696"/>
                    <a:pt x="18037" y="905"/>
                    <a:pt x="16634" y="452"/>
                  </a:cubicBezTo>
                  <a:cubicBezTo>
                    <a:pt x="15232" y="0"/>
                    <a:pt x="13829" y="-113"/>
                    <a:pt x="12567" y="113"/>
                  </a:cubicBezTo>
                  <a:cubicBezTo>
                    <a:pt x="11304" y="339"/>
                    <a:pt x="10182" y="905"/>
                    <a:pt x="7798" y="2884"/>
                  </a:cubicBezTo>
                  <a:cubicBezTo>
                    <a:pt x="5413" y="4863"/>
                    <a:pt x="1767" y="8256"/>
                    <a:pt x="504" y="11026"/>
                  </a:cubicBezTo>
                  <a:cubicBezTo>
                    <a:pt x="-758" y="13797"/>
                    <a:pt x="364" y="15946"/>
                    <a:pt x="3730" y="17585"/>
                  </a:cubicBezTo>
                  <a:cubicBezTo>
                    <a:pt x="7097" y="19225"/>
                    <a:pt x="12707" y="20356"/>
                    <a:pt x="18317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9556749" y="271866"/>
              <a:ext cx="236612" cy="35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68" fill="norm" stroke="1" extrusionOk="0">
                  <a:moveTo>
                    <a:pt x="9175" y="5445"/>
                  </a:moveTo>
                  <a:cubicBezTo>
                    <a:pt x="6499" y="5445"/>
                    <a:pt x="3823" y="5445"/>
                    <a:pt x="2198" y="5194"/>
                  </a:cubicBezTo>
                  <a:cubicBezTo>
                    <a:pt x="573" y="4942"/>
                    <a:pt x="0" y="4440"/>
                    <a:pt x="0" y="3561"/>
                  </a:cubicBezTo>
                  <a:cubicBezTo>
                    <a:pt x="0" y="2682"/>
                    <a:pt x="573" y="1426"/>
                    <a:pt x="1816" y="673"/>
                  </a:cubicBezTo>
                  <a:cubicBezTo>
                    <a:pt x="3058" y="-81"/>
                    <a:pt x="4970" y="-332"/>
                    <a:pt x="7264" y="610"/>
                  </a:cubicBezTo>
                  <a:cubicBezTo>
                    <a:pt x="9558" y="1552"/>
                    <a:pt x="12234" y="3687"/>
                    <a:pt x="14719" y="6638"/>
                  </a:cubicBezTo>
                  <a:cubicBezTo>
                    <a:pt x="17204" y="9589"/>
                    <a:pt x="19497" y="13356"/>
                    <a:pt x="20549" y="15931"/>
                  </a:cubicBezTo>
                  <a:cubicBezTo>
                    <a:pt x="21600" y="18505"/>
                    <a:pt x="21409" y="19887"/>
                    <a:pt x="21218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9563100" y="452535"/>
              <a:ext cx="1905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659"/>
                    <a:pt x="11040" y="9318"/>
                    <a:pt x="7440" y="12918"/>
                  </a:cubicBezTo>
                  <a:cubicBezTo>
                    <a:pt x="3840" y="16518"/>
                    <a:pt x="192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9586383" y="47933"/>
              <a:ext cx="148168" cy="11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8640" y="10270"/>
                  </a:moveTo>
                  <a:cubicBezTo>
                    <a:pt x="6171" y="12626"/>
                    <a:pt x="3703" y="14982"/>
                    <a:pt x="2160" y="17142"/>
                  </a:cubicBezTo>
                  <a:cubicBezTo>
                    <a:pt x="617" y="19302"/>
                    <a:pt x="0" y="21266"/>
                    <a:pt x="0" y="21070"/>
                  </a:cubicBezTo>
                  <a:cubicBezTo>
                    <a:pt x="0" y="20873"/>
                    <a:pt x="617" y="18517"/>
                    <a:pt x="1697" y="15375"/>
                  </a:cubicBezTo>
                  <a:cubicBezTo>
                    <a:pt x="2777" y="12233"/>
                    <a:pt x="4320" y="8306"/>
                    <a:pt x="5709" y="5557"/>
                  </a:cubicBezTo>
                  <a:cubicBezTo>
                    <a:pt x="7097" y="2808"/>
                    <a:pt x="8331" y="1237"/>
                    <a:pt x="9720" y="451"/>
                  </a:cubicBezTo>
                  <a:cubicBezTo>
                    <a:pt x="11109" y="-334"/>
                    <a:pt x="12651" y="-334"/>
                    <a:pt x="14040" y="2415"/>
                  </a:cubicBezTo>
                  <a:cubicBezTo>
                    <a:pt x="15429" y="5164"/>
                    <a:pt x="16663" y="10662"/>
                    <a:pt x="17897" y="14197"/>
                  </a:cubicBezTo>
                  <a:cubicBezTo>
                    <a:pt x="19131" y="17731"/>
                    <a:pt x="20366" y="19302"/>
                    <a:pt x="2160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9839619" y="559354"/>
              <a:ext cx="161631" cy="23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38" fill="norm" stroke="1" extrusionOk="0">
                  <a:moveTo>
                    <a:pt x="4590" y="8781"/>
                  </a:moveTo>
                  <a:cubicBezTo>
                    <a:pt x="3748" y="11867"/>
                    <a:pt x="2907" y="14953"/>
                    <a:pt x="2065" y="17267"/>
                  </a:cubicBezTo>
                  <a:cubicBezTo>
                    <a:pt x="1224" y="19581"/>
                    <a:pt x="382" y="21124"/>
                    <a:pt x="102" y="21317"/>
                  </a:cubicBezTo>
                  <a:cubicBezTo>
                    <a:pt x="-179" y="21510"/>
                    <a:pt x="102" y="20353"/>
                    <a:pt x="1224" y="17653"/>
                  </a:cubicBezTo>
                  <a:cubicBezTo>
                    <a:pt x="2346" y="14953"/>
                    <a:pt x="4309" y="10710"/>
                    <a:pt x="5572" y="7817"/>
                  </a:cubicBezTo>
                  <a:cubicBezTo>
                    <a:pt x="6834" y="4924"/>
                    <a:pt x="7395" y="3381"/>
                    <a:pt x="8096" y="2128"/>
                  </a:cubicBezTo>
                  <a:cubicBezTo>
                    <a:pt x="8798" y="874"/>
                    <a:pt x="9639" y="-90"/>
                    <a:pt x="10060" y="6"/>
                  </a:cubicBezTo>
                  <a:cubicBezTo>
                    <a:pt x="10481" y="103"/>
                    <a:pt x="10481" y="1260"/>
                    <a:pt x="10481" y="2321"/>
                  </a:cubicBezTo>
                  <a:cubicBezTo>
                    <a:pt x="10481" y="3381"/>
                    <a:pt x="10481" y="4346"/>
                    <a:pt x="11182" y="4828"/>
                  </a:cubicBezTo>
                  <a:cubicBezTo>
                    <a:pt x="11883" y="5310"/>
                    <a:pt x="13286" y="5310"/>
                    <a:pt x="15109" y="4828"/>
                  </a:cubicBezTo>
                  <a:cubicBezTo>
                    <a:pt x="16933" y="4346"/>
                    <a:pt x="19177" y="3381"/>
                    <a:pt x="20299" y="3671"/>
                  </a:cubicBezTo>
                  <a:cubicBezTo>
                    <a:pt x="21421" y="3960"/>
                    <a:pt x="21421" y="5503"/>
                    <a:pt x="21421" y="7721"/>
                  </a:cubicBezTo>
                  <a:cubicBezTo>
                    <a:pt x="21421" y="9939"/>
                    <a:pt x="21421" y="12831"/>
                    <a:pt x="21281" y="14856"/>
                  </a:cubicBezTo>
                  <a:cubicBezTo>
                    <a:pt x="21140" y="16881"/>
                    <a:pt x="20860" y="18039"/>
                    <a:pt x="20579" y="18521"/>
                  </a:cubicBezTo>
                  <a:cubicBezTo>
                    <a:pt x="20299" y="19003"/>
                    <a:pt x="20018" y="18810"/>
                    <a:pt x="19738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10045664" y="579535"/>
              <a:ext cx="120686" cy="20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64" fill="norm" stroke="1" extrusionOk="0">
                  <a:moveTo>
                    <a:pt x="11179" y="0"/>
                  </a:moveTo>
                  <a:cubicBezTo>
                    <a:pt x="8944" y="5018"/>
                    <a:pt x="6710" y="10036"/>
                    <a:pt x="5034" y="13091"/>
                  </a:cubicBezTo>
                  <a:cubicBezTo>
                    <a:pt x="3358" y="16145"/>
                    <a:pt x="2241" y="17236"/>
                    <a:pt x="1310" y="18327"/>
                  </a:cubicBezTo>
                  <a:cubicBezTo>
                    <a:pt x="379" y="19418"/>
                    <a:pt x="-366" y="20509"/>
                    <a:pt x="193" y="21055"/>
                  </a:cubicBezTo>
                  <a:cubicBezTo>
                    <a:pt x="751" y="21600"/>
                    <a:pt x="2613" y="21600"/>
                    <a:pt x="6337" y="21055"/>
                  </a:cubicBezTo>
                  <a:cubicBezTo>
                    <a:pt x="10062" y="20509"/>
                    <a:pt x="15648" y="19418"/>
                    <a:pt x="21234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10200055" y="581272"/>
              <a:ext cx="150446" cy="21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53" fill="norm" stroke="1" extrusionOk="0">
                  <a:moveTo>
                    <a:pt x="18623" y="2945"/>
                  </a:moveTo>
                  <a:cubicBezTo>
                    <a:pt x="18923" y="1907"/>
                    <a:pt x="19223" y="868"/>
                    <a:pt x="18473" y="349"/>
                  </a:cubicBezTo>
                  <a:cubicBezTo>
                    <a:pt x="17723" y="-170"/>
                    <a:pt x="15923" y="-170"/>
                    <a:pt x="13223" y="765"/>
                  </a:cubicBezTo>
                  <a:cubicBezTo>
                    <a:pt x="10523" y="1699"/>
                    <a:pt x="6923" y="3568"/>
                    <a:pt x="4523" y="6268"/>
                  </a:cubicBezTo>
                  <a:cubicBezTo>
                    <a:pt x="2123" y="8968"/>
                    <a:pt x="923" y="12499"/>
                    <a:pt x="323" y="14992"/>
                  </a:cubicBezTo>
                  <a:cubicBezTo>
                    <a:pt x="-277" y="17484"/>
                    <a:pt x="-277" y="18938"/>
                    <a:pt x="2423" y="19872"/>
                  </a:cubicBezTo>
                  <a:cubicBezTo>
                    <a:pt x="5123" y="20807"/>
                    <a:pt x="10523" y="21222"/>
                    <a:pt x="14123" y="21326"/>
                  </a:cubicBezTo>
                  <a:cubicBezTo>
                    <a:pt x="17723" y="21430"/>
                    <a:pt x="19523" y="21222"/>
                    <a:pt x="21323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10242549" y="712885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1320799" y="2230535"/>
              <a:ext cx="254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84"/>
                    <a:pt x="14400" y="8167"/>
                    <a:pt x="18000" y="11767"/>
                  </a:cubicBezTo>
                  <a:cubicBezTo>
                    <a:pt x="21600" y="15367"/>
                    <a:pt x="21600" y="184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1435100" y="2541685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1428749" y="239563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1555750" y="2262285"/>
              <a:ext cx="254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00"/>
                    <a:pt x="7200" y="8800"/>
                    <a:pt x="10800" y="12400"/>
                  </a:cubicBezTo>
                  <a:cubicBezTo>
                    <a:pt x="14400" y="16000"/>
                    <a:pt x="180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1577886" y="2363885"/>
              <a:ext cx="9216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8430" y="0"/>
                  </a:moveTo>
                  <a:cubicBezTo>
                    <a:pt x="14011" y="3948"/>
                    <a:pt x="9593" y="7897"/>
                    <a:pt x="6157" y="10800"/>
                  </a:cubicBezTo>
                  <a:cubicBezTo>
                    <a:pt x="2720" y="13703"/>
                    <a:pt x="266" y="15561"/>
                    <a:pt x="20" y="16839"/>
                  </a:cubicBezTo>
                  <a:cubicBezTo>
                    <a:pt x="-225" y="18116"/>
                    <a:pt x="1739" y="18813"/>
                    <a:pt x="5666" y="19510"/>
                  </a:cubicBezTo>
                  <a:cubicBezTo>
                    <a:pt x="9593" y="20206"/>
                    <a:pt x="15484" y="20903"/>
                    <a:pt x="21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1697466" y="2411423"/>
              <a:ext cx="118635" cy="17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06" fill="norm" stroke="1" extrusionOk="0">
                  <a:moveTo>
                    <a:pt x="3050" y="7922"/>
                  </a:moveTo>
                  <a:cubicBezTo>
                    <a:pt x="4944" y="7420"/>
                    <a:pt x="6839" y="6918"/>
                    <a:pt x="8165" y="6038"/>
                  </a:cubicBezTo>
                  <a:cubicBezTo>
                    <a:pt x="9492" y="5159"/>
                    <a:pt x="10250" y="3904"/>
                    <a:pt x="10818" y="2648"/>
                  </a:cubicBezTo>
                  <a:cubicBezTo>
                    <a:pt x="11386" y="1392"/>
                    <a:pt x="11765" y="136"/>
                    <a:pt x="11007" y="11"/>
                  </a:cubicBezTo>
                  <a:cubicBezTo>
                    <a:pt x="10250" y="-115"/>
                    <a:pt x="8355" y="890"/>
                    <a:pt x="6271" y="3652"/>
                  </a:cubicBezTo>
                  <a:cubicBezTo>
                    <a:pt x="4186" y="6415"/>
                    <a:pt x="1913" y="10936"/>
                    <a:pt x="776" y="13950"/>
                  </a:cubicBezTo>
                  <a:cubicBezTo>
                    <a:pt x="-361" y="16964"/>
                    <a:pt x="-361" y="18471"/>
                    <a:pt x="1534" y="19601"/>
                  </a:cubicBezTo>
                  <a:cubicBezTo>
                    <a:pt x="3428" y="20732"/>
                    <a:pt x="7218" y="21485"/>
                    <a:pt x="10818" y="21108"/>
                  </a:cubicBezTo>
                  <a:cubicBezTo>
                    <a:pt x="14418" y="20732"/>
                    <a:pt x="17828" y="19225"/>
                    <a:pt x="21239" y="1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1873675" y="2217835"/>
              <a:ext cx="1862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1614"/>
                    <a:pt x="6718" y="3228"/>
                    <a:pt x="3118" y="6455"/>
                  </a:cubicBezTo>
                  <a:cubicBezTo>
                    <a:pt x="-482" y="9683"/>
                    <a:pt x="-482" y="14524"/>
                    <a:pt x="718" y="17317"/>
                  </a:cubicBezTo>
                  <a:cubicBezTo>
                    <a:pt x="1918" y="20110"/>
                    <a:pt x="4318" y="20855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1924050" y="2401985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1930400" y="2293762"/>
              <a:ext cx="12700" cy="5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21600" y="20847"/>
                  </a:moveTo>
                  <a:cubicBezTo>
                    <a:pt x="21600" y="16527"/>
                    <a:pt x="21600" y="12207"/>
                    <a:pt x="19800" y="7887"/>
                  </a:cubicBezTo>
                  <a:cubicBezTo>
                    <a:pt x="18000" y="3567"/>
                    <a:pt x="14400" y="-753"/>
                    <a:pt x="10800" y="111"/>
                  </a:cubicBezTo>
                  <a:cubicBezTo>
                    <a:pt x="7200" y="975"/>
                    <a:pt x="3600" y="7023"/>
                    <a:pt x="0" y="13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2003672" y="2230535"/>
              <a:ext cx="8893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8230" y="0"/>
                  </a:moveTo>
                  <a:cubicBezTo>
                    <a:pt x="8732" y="3733"/>
                    <a:pt x="9234" y="7467"/>
                    <a:pt x="8481" y="10600"/>
                  </a:cubicBezTo>
                  <a:cubicBezTo>
                    <a:pt x="7727" y="13733"/>
                    <a:pt x="5718" y="16267"/>
                    <a:pt x="3960" y="18000"/>
                  </a:cubicBezTo>
                  <a:cubicBezTo>
                    <a:pt x="2202" y="19733"/>
                    <a:pt x="695" y="20667"/>
                    <a:pt x="192" y="20600"/>
                  </a:cubicBezTo>
                  <a:cubicBezTo>
                    <a:pt x="-310" y="20533"/>
                    <a:pt x="192" y="19467"/>
                    <a:pt x="1448" y="17867"/>
                  </a:cubicBezTo>
                  <a:cubicBezTo>
                    <a:pt x="2704" y="16267"/>
                    <a:pt x="4713" y="14133"/>
                    <a:pt x="6471" y="12800"/>
                  </a:cubicBezTo>
                  <a:cubicBezTo>
                    <a:pt x="8230" y="11467"/>
                    <a:pt x="9737" y="10933"/>
                    <a:pt x="11746" y="10667"/>
                  </a:cubicBezTo>
                  <a:cubicBezTo>
                    <a:pt x="13755" y="10400"/>
                    <a:pt x="16267" y="10400"/>
                    <a:pt x="18025" y="10800"/>
                  </a:cubicBezTo>
                  <a:cubicBezTo>
                    <a:pt x="19783" y="11200"/>
                    <a:pt x="20788" y="12000"/>
                    <a:pt x="21039" y="13867"/>
                  </a:cubicBezTo>
                  <a:cubicBezTo>
                    <a:pt x="21290" y="15733"/>
                    <a:pt x="20788" y="18667"/>
                    <a:pt x="20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2153592" y="2401985"/>
              <a:ext cx="92658" cy="15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82" fill="norm" stroke="1" extrusionOk="0">
                  <a:moveTo>
                    <a:pt x="15626" y="3600"/>
                  </a:moveTo>
                  <a:cubicBezTo>
                    <a:pt x="14186" y="2400"/>
                    <a:pt x="12746" y="1200"/>
                    <a:pt x="10826" y="1050"/>
                  </a:cubicBezTo>
                  <a:cubicBezTo>
                    <a:pt x="8906" y="900"/>
                    <a:pt x="6506" y="1800"/>
                    <a:pt x="4346" y="4050"/>
                  </a:cubicBezTo>
                  <a:cubicBezTo>
                    <a:pt x="2186" y="6300"/>
                    <a:pt x="266" y="9900"/>
                    <a:pt x="26" y="13050"/>
                  </a:cubicBezTo>
                  <a:cubicBezTo>
                    <a:pt x="-214" y="16200"/>
                    <a:pt x="1226" y="18900"/>
                    <a:pt x="3146" y="20250"/>
                  </a:cubicBezTo>
                  <a:cubicBezTo>
                    <a:pt x="5066" y="21600"/>
                    <a:pt x="7466" y="21600"/>
                    <a:pt x="10586" y="20400"/>
                  </a:cubicBezTo>
                  <a:cubicBezTo>
                    <a:pt x="13706" y="19200"/>
                    <a:pt x="17546" y="16800"/>
                    <a:pt x="19466" y="13650"/>
                  </a:cubicBezTo>
                  <a:cubicBezTo>
                    <a:pt x="21386" y="10500"/>
                    <a:pt x="21386" y="6600"/>
                    <a:pt x="20186" y="4200"/>
                  </a:cubicBezTo>
                  <a:cubicBezTo>
                    <a:pt x="18986" y="1800"/>
                    <a:pt x="16586" y="900"/>
                    <a:pt x="141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2272760" y="2427335"/>
              <a:ext cx="107165" cy="14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961" fill="norm" stroke="1" extrusionOk="0">
                  <a:moveTo>
                    <a:pt x="10075" y="933"/>
                  </a:moveTo>
                  <a:cubicBezTo>
                    <a:pt x="7998" y="1242"/>
                    <a:pt x="5921" y="1550"/>
                    <a:pt x="4052" y="4019"/>
                  </a:cubicBezTo>
                  <a:cubicBezTo>
                    <a:pt x="2182" y="6488"/>
                    <a:pt x="521" y="11116"/>
                    <a:pt x="105" y="14356"/>
                  </a:cubicBezTo>
                  <a:cubicBezTo>
                    <a:pt x="-310" y="17596"/>
                    <a:pt x="521" y="19448"/>
                    <a:pt x="2182" y="20373"/>
                  </a:cubicBezTo>
                  <a:cubicBezTo>
                    <a:pt x="3844" y="21299"/>
                    <a:pt x="6336" y="21299"/>
                    <a:pt x="9659" y="19139"/>
                  </a:cubicBezTo>
                  <a:cubicBezTo>
                    <a:pt x="12982" y="16979"/>
                    <a:pt x="17136" y="12659"/>
                    <a:pt x="19213" y="9728"/>
                  </a:cubicBezTo>
                  <a:cubicBezTo>
                    <a:pt x="21290" y="6796"/>
                    <a:pt x="21290" y="5253"/>
                    <a:pt x="20667" y="3710"/>
                  </a:cubicBezTo>
                  <a:cubicBezTo>
                    <a:pt x="20044" y="2168"/>
                    <a:pt x="18798" y="625"/>
                    <a:pt x="17136" y="162"/>
                  </a:cubicBezTo>
                  <a:cubicBezTo>
                    <a:pt x="15475" y="-301"/>
                    <a:pt x="13398" y="316"/>
                    <a:pt x="11321" y="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2406125" y="2137645"/>
              <a:ext cx="174903" cy="45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29" fill="norm" stroke="1" extrusionOk="0">
                  <a:moveTo>
                    <a:pt x="12407" y="14980"/>
                  </a:moveTo>
                  <a:cubicBezTo>
                    <a:pt x="12150" y="14290"/>
                    <a:pt x="11893" y="13600"/>
                    <a:pt x="11121" y="13205"/>
                  </a:cubicBezTo>
                  <a:cubicBezTo>
                    <a:pt x="10350" y="12811"/>
                    <a:pt x="9064" y="12712"/>
                    <a:pt x="7264" y="13205"/>
                  </a:cubicBezTo>
                  <a:cubicBezTo>
                    <a:pt x="5464" y="13698"/>
                    <a:pt x="3150" y="14783"/>
                    <a:pt x="1736" y="15868"/>
                  </a:cubicBezTo>
                  <a:cubicBezTo>
                    <a:pt x="321" y="16953"/>
                    <a:pt x="-193" y="18038"/>
                    <a:pt x="64" y="19074"/>
                  </a:cubicBezTo>
                  <a:cubicBezTo>
                    <a:pt x="321" y="20109"/>
                    <a:pt x="1350" y="21095"/>
                    <a:pt x="3150" y="21293"/>
                  </a:cubicBezTo>
                  <a:cubicBezTo>
                    <a:pt x="4950" y="21490"/>
                    <a:pt x="7521" y="20898"/>
                    <a:pt x="10350" y="19074"/>
                  </a:cubicBezTo>
                  <a:cubicBezTo>
                    <a:pt x="13178" y="17249"/>
                    <a:pt x="16264" y="14191"/>
                    <a:pt x="18193" y="11282"/>
                  </a:cubicBezTo>
                  <a:cubicBezTo>
                    <a:pt x="20121" y="8372"/>
                    <a:pt x="20893" y="5611"/>
                    <a:pt x="21150" y="3835"/>
                  </a:cubicBezTo>
                  <a:cubicBezTo>
                    <a:pt x="21407" y="2060"/>
                    <a:pt x="21150" y="1271"/>
                    <a:pt x="20507" y="728"/>
                  </a:cubicBezTo>
                  <a:cubicBezTo>
                    <a:pt x="19864" y="186"/>
                    <a:pt x="18836" y="-110"/>
                    <a:pt x="17936" y="38"/>
                  </a:cubicBezTo>
                  <a:cubicBezTo>
                    <a:pt x="17036" y="186"/>
                    <a:pt x="16264" y="778"/>
                    <a:pt x="15493" y="2701"/>
                  </a:cubicBezTo>
                  <a:cubicBezTo>
                    <a:pt x="14721" y="4624"/>
                    <a:pt x="13950" y="7879"/>
                    <a:pt x="13693" y="11134"/>
                  </a:cubicBezTo>
                  <a:cubicBezTo>
                    <a:pt x="13436" y="14389"/>
                    <a:pt x="13693" y="17643"/>
                    <a:pt x="13950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2984500" y="2465485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2940050" y="2579785"/>
              <a:ext cx="292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3947267" y="2305629"/>
              <a:ext cx="130656" cy="31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86" fill="norm" stroke="1" extrusionOk="0">
                  <a:moveTo>
                    <a:pt x="19937" y="2250"/>
                  </a:moveTo>
                  <a:cubicBezTo>
                    <a:pt x="20622" y="1091"/>
                    <a:pt x="21308" y="-69"/>
                    <a:pt x="21137" y="3"/>
                  </a:cubicBezTo>
                  <a:cubicBezTo>
                    <a:pt x="20965" y="76"/>
                    <a:pt x="19937" y="1381"/>
                    <a:pt x="16679" y="4497"/>
                  </a:cubicBezTo>
                  <a:cubicBezTo>
                    <a:pt x="13422" y="7614"/>
                    <a:pt x="7937" y="12543"/>
                    <a:pt x="4508" y="15877"/>
                  </a:cubicBezTo>
                  <a:cubicBezTo>
                    <a:pt x="1079" y="19212"/>
                    <a:pt x="-292" y="20951"/>
                    <a:pt x="51" y="21241"/>
                  </a:cubicBezTo>
                  <a:cubicBezTo>
                    <a:pt x="394" y="21531"/>
                    <a:pt x="2451" y="20371"/>
                    <a:pt x="4337" y="19357"/>
                  </a:cubicBezTo>
                  <a:cubicBezTo>
                    <a:pt x="6222" y="18342"/>
                    <a:pt x="7937" y="17472"/>
                    <a:pt x="9651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4152900" y="2287412"/>
              <a:ext cx="30571" cy="29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67" fill="norm" stroke="1" extrusionOk="0">
                  <a:moveTo>
                    <a:pt x="4320" y="1388"/>
                  </a:moveTo>
                  <a:cubicBezTo>
                    <a:pt x="10080" y="628"/>
                    <a:pt x="15840" y="-133"/>
                    <a:pt x="18720" y="19"/>
                  </a:cubicBezTo>
                  <a:cubicBezTo>
                    <a:pt x="21600" y="171"/>
                    <a:pt x="21600" y="1236"/>
                    <a:pt x="18000" y="4202"/>
                  </a:cubicBezTo>
                  <a:cubicBezTo>
                    <a:pt x="14400" y="7168"/>
                    <a:pt x="7200" y="12036"/>
                    <a:pt x="3600" y="15230"/>
                  </a:cubicBezTo>
                  <a:cubicBezTo>
                    <a:pt x="0" y="18425"/>
                    <a:pt x="0" y="19946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3841749" y="2306735"/>
              <a:ext cx="533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4" y="16800"/>
                    <a:pt x="7029" y="12000"/>
                    <a:pt x="10329" y="9600"/>
                  </a:cubicBezTo>
                  <a:cubicBezTo>
                    <a:pt x="13629" y="7200"/>
                    <a:pt x="16714" y="7200"/>
                    <a:pt x="18557" y="6000"/>
                  </a:cubicBezTo>
                  <a:cubicBezTo>
                    <a:pt x="20400" y="4800"/>
                    <a:pt x="21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4597400" y="2161682"/>
              <a:ext cx="165100" cy="51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47" fill="norm" stroke="1" extrusionOk="0">
                  <a:moveTo>
                    <a:pt x="21327" y="6281"/>
                  </a:moveTo>
                  <a:cubicBezTo>
                    <a:pt x="21054" y="4525"/>
                    <a:pt x="20780" y="2769"/>
                    <a:pt x="19276" y="1627"/>
                  </a:cubicBezTo>
                  <a:cubicBezTo>
                    <a:pt x="17773" y="486"/>
                    <a:pt x="15038" y="-41"/>
                    <a:pt x="12441" y="3"/>
                  </a:cubicBezTo>
                  <a:cubicBezTo>
                    <a:pt x="9843" y="47"/>
                    <a:pt x="7383" y="661"/>
                    <a:pt x="5195" y="2374"/>
                  </a:cubicBezTo>
                  <a:cubicBezTo>
                    <a:pt x="3008" y="4086"/>
                    <a:pt x="1094" y="6896"/>
                    <a:pt x="411" y="9969"/>
                  </a:cubicBezTo>
                  <a:cubicBezTo>
                    <a:pt x="-273" y="13042"/>
                    <a:pt x="274" y="16379"/>
                    <a:pt x="821" y="18442"/>
                  </a:cubicBezTo>
                  <a:cubicBezTo>
                    <a:pt x="1368" y="20505"/>
                    <a:pt x="1914" y="21296"/>
                    <a:pt x="2188" y="21427"/>
                  </a:cubicBezTo>
                  <a:cubicBezTo>
                    <a:pt x="2461" y="21559"/>
                    <a:pt x="2461" y="21032"/>
                    <a:pt x="2051" y="20374"/>
                  </a:cubicBezTo>
                  <a:cubicBezTo>
                    <a:pt x="1641" y="19715"/>
                    <a:pt x="821" y="18925"/>
                    <a:pt x="0" y="1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4481968" y="2452785"/>
              <a:ext cx="27418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585" y="21600"/>
                  </a:moveTo>
                  <a:cubicBezTo>
                    <a:pt x="754" y="18000"/>
                    <a:pt x="-77" y="14400"/>
                    <a:pt x="6" y="12000"/>
                  </a:cubicBezTo>
                  <a:cubicBezTo>
                    <a:pt x="89" y="9600"/>
                    <a:pt x="1086" y="8400"/>
                    <a:pt x="4326" y="7200"/>
                  </a:cubicBezTo>
                  <a:cubicBezTo>
                    <a:pt x="7566" y="6000"/>
                    <a:pt x="13049" y="4800"/>
                    <a:pt x="16289" y="3600"/>
                  </a:cubicBezTo>
                  <a:cubicBezTo>
                    <a:pt x="19529" y="2400"/>
                    <a:pt x="20526" y="120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4730750" y="2598835"/>
              <a:ext cx="133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629"/>
                    <a:pt x="8914" y="9257"/>
                    <a:pt x="12514" y="12857"/>
                  </a:cubicBezTo>
                  <a:cubicBezTo>
                    <a:pt x="16114" y="16457"/>
                    <a:pt x="18857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4756149" y="2605185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709"/>
                    <a:pt x="12240" y="7418"/>
                    <a:pt x="9000" y="10364"/>
                  </a:cubicBezTo>
                  <a:cubicBezTo>
                    <a:pt x="5760" y="13309"/>
                    <a:pt x="3960" y="15491"/>
                    <a:pt x="2700" y="17236"/>
                  </a:cubicBezTo>
                  <a:cubicBezTo>
                    <a:pt x="1440" y="18982"/>
                    <a:pt x="720" y="20291"/>
                    <a:pt x="360" y="2094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5034444" y="2250020"/>
              <a:ext cx="159857" cy="39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61" fill="norm" stroke="1" extrusionOk="0">
                  <a:moveTo>
                    <a:pt x="14643" y="2056"/>
                  </a:moveTo>
                  <a:cubicBezTo>
                    <a:pt x="14359" y="1478"/>
                    <a:pt x="14075" y="901"/>
                    <a:pt x="13222" y="496"/>
                  </a:cubicBezTo>
                  <a:cubicBezTo>
                    <a:pt x="12369" y="92"/>
                    <a:pt x="10948" y="-139"/>
                    <a:pt x="9527" y="92"/>
                  </a:cubicBezTo>
                  <a:cubicBezTo>
                    <a:pt x="8106" y="323"/>
                    <a:pt x="6685" y="1016"/>
                    <a:pt x="4696" y="3211"/>
                  </a:cubicBezTo>
                  <a:cubicBezTo>
                    <a:pt x="2706" y="5405"/>
                    <a:pt x="148" y="9102"/>
                    <a:pt x="6" y="12278"/>
                  </a:cubicBezTo>
                  <a:cubicBezTo>
                    <a:pt x="-136" y="15455"/>
                    <a:pt x="2138" y="18111"/>
                    <a:pt x="5548" y="19613"/>
                  </a:cubicBezTo>
                  <a:cubicBezTo>
                    <a:pt x="8959" y="21114"/>
                    <a:pt x="13506" y="21461"/>
                    <a:pt x="16348" y="21461"/>
                  </a:cubicBezTo>
                  <a:cubicBezTo>
                    <a:pt x="19190" y="21461"/>
                    <a:pt x="20327" y="21114"/>
                    <a:pt x="21464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5251449" y="2313085"/>
              <a:ext cx="177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050"/>
                    <a:pt x="9257" y="8100"/>
                    <a:pt x="12857" y="11700"/>
                  </a:cubicBezTo>
                  <a:cubicBezTo>
                    <a:pt x="16457" y="15300"/>
                    <a:pt x="19029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5295900" y="2306735"/>
              <a:ext cx="1333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223"/>
                    <a:pt x="16114" y="2445"/>
                    <a:pt x="12686" y="5026"/>
                  </a:cubicBezTo>
                  <a:cubicBezTo>
                    <a:pt x="9257" y="7608"/>
                    <a:pt x="5143" y="11547"/>
                    <a:pt x="2914" y="14536"/>
                  </a:cubicBezTo>
                  <a:cubicBezTo>
                    <a:pt x="686" y="17525"/>
                    <a:pt x="343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5505450" y="2560735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5524500" y="2440085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5594350" y="2306735"/>
              <a:ext cx="8974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600" fill="norm" stroke="1" extrusionOk="0">
                  <a:moveTo>
                    <a:pt x="4418" y="0"/>
                  </a:moveTo>
                  <a:cubicBezTo>
                    <a:pt x="9818" y="1714"/>
                    <a:pt x="15218" y="3429"/>
                    <a:pt x="18164" y="6171"/>
                  </a:cubicBezTo>
                  <a:cubicBezTo>
                    <a:pt x="21109" y="8914"/>
                    <a:pt x="21600" y="12686"/>
                    <a:pt x="19636" y="15371"/>
                  </a:cubicBezTo>
                  <a:cubicBezTo>
                    <a:pt x="17673" y="18057"/>
                    <a:pt x="13255" y="19657"/>
                    <a:pt x="9573" y="20514"/>
                  </a:cubicBezTo>
                  <a:cubicBezTo>
                    <a:pt x="5891" y="21371"/>
                    <a:pt x="2945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3816350" y="2802035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3816349" y="270678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3917950" y="2763935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3892550" y="2827435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4114799" y="2763935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84"/>
                    <a:pt x="0" y="11368"/>
                    <a:pt x="0" y="14968"/>
                  </a:cubicBezTo>
                  <a:cubicBezTo>
                    <a:pt x="0" y="18568"/>
                    <a:pt x="108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3975099" y="2093524"/>
              <a:ext cx="139064" cy="12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43" fill="norm" stroke="1" extrusionOk="0">
                  <a:moveTo>
                    <a:pt x="0" y="6023"/>
                  </a:moveTo>
                  <a:cubicBezTo>
                    <a:pt x="0" y="9623"/>
                    <a:pt x="0" y="13223"/>
                    <a:pt x="0" y="16103"/>
                  </a:cubicBezTo>
                  <a:cubicBezTo>
                    <a:pt x="0" y="18983"/>
                    <a:pt x="0" y="21143"/>
                    <a:pt x="0" y="21143"/>
                  </a:cubicBezTo>
                  <a:cubicBezTo>
                    <a:pt x="0" y="21143"/>
                    <a:pt x="0" y="18983"/>
                    <a:pt x="327" y="15743"/>
                  </a:cubicBezTo>
                  <a:cubicBezTo>
                    <a:pt x="655" y="12503"/>
                    <a:pt x="1309" y="8183"/>
                    <a:pt x="2945" y="4943"/>
                  </a:cubicBezTo>
                  <a:cubicBezTo>
                    <a:pt x="4582" y="1703"/>
                    <a:pt x="7200" y="-457"/>
                    <a:pt x="10473" y="83"/>
                  </a:cubicBezTo>
                  <a:cubicBezTo>
                    <a:pt x="13745" y="623"/>
                    <a:pt x="17673" y="3863"/>
                    <a:pt x="19636" y="6563"/>
                  </a:cubicBezTo>
                  <a:cubicBezTo>
                    <a:pt x="21600" y="9263"/>
                    <a:pt x="21600" y="11423"/>
                    <a:pt x="21436" y="13583"/>
                  </a:cubicBezTo>
                  <a:cubicBezTo>
                    <a:pt x="21273" y="15743"/>
                    <a:pt x="20945" y="17903"/>
                    <a:pt x="20618" y="20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4559300" y="2998885"/>
              <a:ext cx="438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8" y="14400"/>
                    <a:pt x="7096" y="7200"/>
                    <a:pt x="10696" y="3600"/>
                  </a:cubicBezTo>
                  <a:cubicBezTo>
                    <a:pt x="14296" y="0"/>
                    <a:pt x="179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4538133" y="3036985"/>
              <a:ext cx="446618" cy="3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1638" y="18000"/>
                  </a:moveTo>
                  <a:cubicBezTo>
                    <a:pt x="819" y="19200"/>
                    <a:pt x="0" y="20400"/>
                    <a:pt x="0" y="21000"/>
                  </a:cubicBezTo>
                  <a:cubicBezTo>
                    <a:pt x="0" y="21600"/>
                    <a:pt x="819" y="21600"/>
                    <a:pt x="2918" y="19200"/>
                  </a:cubicBezTo>
                  <a:cubicBezTo>
                    <a:pt x="5016" y="16800"/>
                    <a:pt x="8394" y="12000"/>
                    <a:pt x="11721" y="8400"/>
                  </a:cubicBezTo>
                  <a:cubicBezTo>
                    <a:pt x="15048" y="4800"/>
                    <a:pt x="1832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4623505" y="3296016"/>
              <a:ext cx="116029" cy="40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307" fill="norm" stroke="1" extrusionOk="0">
                  <a:moveTo>
                    <a:pt x="7696" y="10195"/>
                  </a:moveTo>
                  <a:cubicBezTo>
                    <a:pt x="6951" y="12782"/>
                    <a:pt x="6206" y="15370"/>
                    <a:pt x="5648" y="17058"/>
                  </a:cubicBezTo>
                  <a:cubicBezTo>
                    <a:pt x="5089" y="18745"/>
                    <a:pt x="4717" y="19532"/>
                    <a:pt x="4344" y="20207"/>
                  </a:cubicBezTo>
                  <a:cubicBezTo>
                    <a:pt x="3972" y="20882"/>
                    <a:pt x="3600" y="21445"/>
                    <a:pt x="3041" y="21276"/>
                  </a:cubicBezTo>
                  <a:cubicBezTo>
                    <a:pt x="2482" y="21108"/>
                    <a:pt x="1737" y="20207"/>
                    <a:pt x="993" y="17789"/>
                  </a:cubicBezTo>
                  <a:cubicBezTo>
                    <a:pt x="248" y="15370"/>
                    <a:pt x="-497" y="11432"/>
                    <a:pt x="434" y="8226"/>
                  </a:cubicBezTo>
                  <a:cubicBezTo>
                    <a:pt x="1365" y="5020"/>
                    <a:pt x="3972" y="2545"/>
                    <a:pt x="6206" y="1251"/>
                  </a:cubicBezTo>
                  <a:cubicBezTo>
                    <a:pt x="8441" y="-43"/>
                    <a:pt x="10303" y="-155"/>
                    <a:pt x="12910" y="126"/>
                  </a:cubicBezTo>
                  <a:cubicBezTo>
                    <a:pt x="15517" y="407"/>
                    <a:pt x="18869" y="1082"/>
                    <a:pt x="19986" y="2095"/>
                  </a:cubicBezTo>
                  <a:cubicBezTo>
                    <a:pt x="21103" y="3107"/>
                    <a:pt x="19986" y="4457"/>
                    <a:pt x="17193" y="5695"/>
                  </a:cubicBezTo>
                  <a:cubicBezTo>
                    <a:pt x="14400" y="6932"/>
                    <a:pt x="9931" y="8057"/>
                    <a:pt x="5462" y="9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4763442" y="3107363"/>
              <a:ext cx="175486" cy="37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36" fill="norm" stroke="1" extrusionOk="0">
                  <a:moveTo>
                    <a:pt x="14542" y="17250"/>
                  </a:moveTo>
                  <a:cubicBezTo>
                    <a:pt x="15056" y="16650"/>
                    <a:pt x="15571" y="16050"/>
                    <a:pt x="15442" y="15450"/>
                  </a:cubicBezTo>
                  <a:cubicBezTo>
                    <a:pt x="15314" y="14850"/>
                    <a:pt x="14542" y="14250"/>
                    <a:pt x="12228" y="14190"/>
                  </a:cubicBezTo>
                  <a:cubicBezTo>
                    <a:pt x="9914" y="14130"/>
                    <a:pt x="6056" y="14610"/>
                    <a:pt x="3614" y="15690"/>
                  </a:cubicBezTo>
                  <a:cubicBezTo>
                    <a:pt x="1171" y="16770"/>
                    <a:pt x="142" y="18450"/>
                    <a:pt x="14" y="19530"/>
                  </a:cubicBezTo>
                  <a:cubicBezTo>
                    <a:pt x="-115" y="20610"/>
                    <a:pt x="656" y="21090"/>
                    <a:pt x="1685" y="21270"/>
                  </a:cubicBezTo>
                  <a:cubicBezTo>
                    <a:pt x="2714" y="21450"/>
                    <a:pt x="3999" y="21330"/>
                    <a:pt x="6442" y="20070"/>
                  </a:cubicBezTo>
                  <a:cubicBezTo>
                    <a:pt x="8885" y="18810"/>
                    <a:pt x="12485" y="16410"/>
                    <a:pt x="15185" y="13230"/>
                  </a:cubicBezTo>
                  <a:cubicBezTo>
                    <a:pt x="17885" y="10050"/>
                    <a:pt x="19685" y="6090"/>
                    <a:pt x="20585" y="3630"/>
                  </a:cubicBezTo>
                  <a:cubicBezTo>
                    <a:pt x="21485" y="1170"/>
                    <a:pt x="21485" y="210"/>
                    <a:pt x="20971" y="30"/>
                  </a:cubicBezTo>
                  <a:cubicBezTo>
                    <a:pt x="20456" y="-150"/>
                    <a:pt x="19428" y="450"/>
                    <a:pt x="18785" y="2610"/>
                  </a:cubicBezTo>
                  <a:cubicBezTo>
                    <a:pt x="18142" y="4770"/>
                    <a:pt x="17885" y="8490"/>
                    <a:pt x="18142" y="11310"/>
                  </a:cubicBezTo>
                  <a:cubicBezTo>
                    <a:pt x="18399" y="14130"/>
                    <a:pt x="19171" y="16050"/>
                    <a:pt x="19942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5032683" y="3075085"/>
              <a:ext cx="11081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21337" y="2880"/>
                  </a:moveTo>
                  <a:cubicBezTo>
                    <a:pt x="21337" y="2160"/>
                    <a:pt x="21337" y="1440"/>
                    <a:pt x="20522" y="900"/>
                  </a:cubicBezTo>
                  <a:cubicBezTo>
                    <a:pt x="19707" y="360"/>
                    <a:pt x="18077" y="0"/>
                    <a:pt x="16243" y="0"/>
                  </a:cubicBezTo>
                  <a:cubicBezTo>
                    <a:pt x="14409" y="0"/>
                    <a:pt x="12371" y="360"/>
                    <a:pt x="9722" y="1800"/>
                  </a:cubicBezTo>
                  <a:cubicBezTo>
                    <a:pt x="7073" y="3240"/>
                    <a:pt x="3812" y="5760"/>
                    <a:pt x="1979" y="8820"/>
                  </a:cubicBezTo>
                  <a:cubicBezTo>
                    <a:pt x="145" y="11880"/>
                    <a:pt x="-263" y="15480"/>
                    <a:pt x="145" y="17700"/>
                  </a:cubicBezTo>
                  <a:cubicBezTo>
                    <a:pt x="552" y="19920"/>
                    <a:pt x="1775" y="20760"/>
                    <a:pt x="29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4959350" y="3259235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9290050" y="2501420"/>
              <a:ext cx="2590800" cy="12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1242"/>
                  </a:moveTo>
                  <a:cubicBezTo>
                    <a:pt x="529" y="20144"/>
                    <a:pt x="1059" y="19045"/>
                    <a:pt x="1676" y="18496"/>
                  </a:cubicBezTo>
                  <a:cubicBezTo>
                    <a:pt x="2294" y="17947"/>
                    <a:pt x="3000" y="17947"/>
                    <a:pt x="3662" y="18130"/>
                  </a:cubicBezTo>
                  <a:cubicBezTo>
                    <a:pt x="4324" y="18313"/>
                    <a:pt x="4941" y="18679"/>
                    <a:pt x="5629" y="18496"/>
                  </a:cubicBezTo>
                  <a:cubicBezTo>
                    <a:pt x="6318" y="18313"/>
                    <a:pt x="7076" y="17581"/>
                    <a:pt x="7809" y="16483"/>
                  </a:cubicBezTo>
                  <a:cubicBezTo>
                    <a:pt x="8541" y="15384"/>
                    <a:pt x="9247" y="13920"/>
                    <a:pt x="9988" y="12456"/>
                  </a:cubicBezTo>
                  <a:cubicBezTo>
                    <a:pt x="10729" y="10991"/>
                    <a:pt x="11506" y="9527"/>
                    <a:pt x="12159" y="8428"/>
                  </a:cubicBezTo>
                  <a:cubicBezTo>
                    <a:pt x="12812" y="7330"/>
                    <a:pt x="13341" y="6598"/>
                    <a:pt x="13976" y="5683"/>
                  </a:cubicBezTo>
                  <a:cubicBezTo>
                    <a:pt x="14612" y="4767"/>
                    <a:pt x="15353" y="3669"/>
                    <a:pt x="16041" y="2754"/>
                  </a:cubicBezTo>
                  <a:cubicBezTo>
                    <a:pt x="16729" y="1839"/>
                    <a:pt x="17365" y="1106"/>
                    <a:pt x="18035" y="557"/>
                  </a:cubicBezTo>
                  <a:cubicBezTo>
                    <a:pt x="18706" y="8"/>
                    <a:pt x="19412" y="-358"/>
                    <a:pt x="20012" y="557"/>
                  </a:cubicBezTo>
                  <a:cubicBezTo>
                    <a:pt x="20612" y="1473"/>
                    <a:pt x="21106" y="3669"/>
                    <a:pt x="21600" y="5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9818812" y="2705576"/>
              <a:ext cx="330933" cy="54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75" fill="norm" stroke="1" extrusionOk="0">
                  <a:moveTo>
                    <a:pt x="21216" y="2057"/>
                  </a:moveTo>
                  <a:cubicBezTo>
                    <a:pt x="21352" y="1555"/>
                    <a:pt x="21489" y="1052"/>
                    <a:pt x="21216" y="676"/>
                  </a:cubicBezTo>
                  <a:cubicBezTo>
                    <a:pt x="20942" y="299"/>
                    <a:pt x="20259" y="48"/>
                    <a:pt x="18618" y="6"/>
                  </a:cubicBezTo>
                  <a:cubicBezTo>
                    <a:pt x="16978" y="-36"/>
                    <a:pt x="14380" y="131"/>
                    <a:pt x="11578" y="885"/>
                  </a:cubicBezTo>
                  <a:cubicBezTo>
                    <a:pt x="8775" y="1638"/>
                    <a:pt x="5767" y="2978"/>
                    <a:pt x="3785" y="4778"/>
                  </a:cubicBezTo>
                  <a:cubicBezTo>
                    <a:pt x="1803" y="6578"/>
                    <a:pt x="846" y="8838"/>
                    <a:pt x="367" y="11224"/>
                  </a:cubicBezTo>
                  <a:cubicBezTo>
                    <a:pt x="-111" y="13611"/>
                    <a:pt x="-111" y="16122"/>
                    <a:pt x="299" y="17838"/>
                  </a:cubicBezTo>
                  <a:cubicBezTo>
                    <a:pt x="709" y="19555"/>
                    <a:pt x="1530" y="20476"/>
                    <a:pt x="3307" y="20978"/>
                  </a:cubicBezTo>
                  <a:cubicBezTo>
                    <a:pt x="5084" y="21480"/>
                    <a:pt x="7818" y="21564"/>
                    <a:pt x="10142" y="21397"/>
                  </a:cubicBezTo>
                  <a:cubicBezTo>
                    <a:pt x="12466" y="21229"/>
                    <a:pt x="14380" y="20811"/>
                    <a:pt x="15747" y="20224"/>
                  </a:cubicBezTo>
                  <a:cubicBezTo>
                    <a:pt x="17114" y="19638"/>
                    <a:pt x="17935" y="18885"/>
                    <a:pt x="18755" y="18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9804400" y="3030635"/>
              <a:ext cx="330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1" y="16364"/>
                    <a:pt x="5262" y="11127"/>
                    <a:pt x="8862" y="7527"/>
                  </a:cubicBezTo>
                  <a:cubicBezTo>
                    <a:pt x="12462" y="3927"/>
                    <a:pt x="17031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10172700" y="3005235"/>
              <a:ext cx="1524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262"/>
                    <a:pt x="9600" y="10523"/>
                    <a:pt x="13200" y="14123"/>
                  </a:cubicBezTo>
                  <a:cubicBezTo>
                    <a:pt x="16800" y="17723"/>
                    <a:pt x="1920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10165127" y="3016732"/>
              <a:ext cx="166324" cy="33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42" fill="norm" stroke="1" extrusionOk="0">
                  <a:moveTo>
                    <a:pt x="21485" y="887"/>
                  </a:moveTo>
                  <a:cubicBezTo>
                    <a:pt x="20118" y="482"/>
                    <a:pt x="18751" y="77"/>
                    <a:pt x="17384" y="10"/>
                  </a:cubicBezTo>
                  <a:cubicBezTo>
                    <a:pt x="16017" y="-58"/>
                    <a:pt x="14650" y="212"/>
                    <a:pt x="12052" y="1967"/>
                  </a:cubicBezTo>
                  <a:cubicBezTo>
                    <a:pt x="9455" y="3722"/>
                    <a:pt x="5627" y="6962"/>
                    <a:pt x="3303" y="10135"/>
                  </a:cubicBezTo>
                  <a:cubicBezTo>
                    <a:pt x="979" y="13307"/>
                    <a:pt x="158" y="16412"/>
                    <a:pt x="22" y="18302"/>
                  </a:cubicBezTo>
                  <a:cubicBezTo>
                    <a:pt x="-115" y="20192"/>
                    <a:pt x="432" y="20867"/>
                    <a:pt x="979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10369541" y="2909060"/>
              <a:ext cx="206857" cy="57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037" fill="norm" stroke="1" extrusionOk="0">
                  <a:moveTo>
                    <a:pt x="11017" y="6976"/>
                  </a:moveTo>
                  <a:cubicBezTo>
                    <a:pt x="8641" y="9213"/>
                    <a:pt x="6265" y="11450"/>
                    <a:pt x="4537" y="13688"/>
                  </a:cubicBezTo>
                  <a:cubicBezTo>
                    <a:pt x="2809" y="15925"/>
                    <a:pt x="1729" y="18162"/>
                    <a:pt x="973" y="19550"/>
                  </a:cubicBezTo>
                  <a:cubicBezTo>
                    <a:pt x="217" y="20939"/>
                    <a:pt x="-215" y="21479"/>
                    <a:pt x="109" y="20630"/>
                  </a:cubicBezTo>
                  <a:cubicBezTo>
                    <a:pt x="433" y="19782"/>
                    <a:pt x="1513" y="17545"/>
                    <a:pt x="2593" y="14883"/>
                  </a:cubicBezTo>
                  <a:cubicBezTo>
                    <a:pt x="3673" y="12222"/>
                    <a:pt x="4753" y="9136"/>
                    <a:pt x="5833" y="6860"/>
                  </a:cubicBezTo>
                  <a:cubicBezTo>
                    <a:pt x="6913" y="4585"/>
                    <a:pt x="7993" y="3119"/>
                    <a:pt x="9289" y="2078"/>
                  </a:cubicBezTo>
                  <a:cubicBezTo>
                    <a:pt x="10585" y="1036"/>
                    <a:pt x="12097" y="419"/>
                    <a:pt x="13393" y="149"/>
                  </a:cubicBezTo>
                  <a:cubicBezTo>
                    <a:pt x="14689" y="-121"/>
                    <a:pt x="15769" y="-44"/>
                    <a:pt x="17281" y="535"/>
                  </a:cubicBezTo>
                  <a:cubicBezTo>
                    <a:pt x="18793" y="1113"/>
                    <a:pt x="20737" y="2193"/>
                    <a:pt x="21061" y="3389"/>
                  </a:cubicBezTo>
                  <a:cubicBezTo>
                    <a:pt x="21385" y="4585"/>
                    <a:pt x="20089" y="5896"/>
                    <a:pt x="16741" y="6783"/>
                  </a:cubicBezTo>
                  <a:cubicBezTo>
                    <a:pt x="13393" y="7670"/>
                    <a:pt x="7993" y="8133"/>
                    <a:pt x="2593" y="8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9759949" y="3430134"/>
              <a:ext cx="538015" cy="6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84" fill="norm" stroke="1" extrusionOk="0">
                  <a:moveTo>
                    <a:pt x="0" y="21084"/>
                  </a:moveTo>
                  <a:cubicBezTo>
                    <a:pt x="1864" y="16207"/>
                    <a:pt x="3727" y="11329"/>
                    <a:pt x="6395" y="7497"/>
                  </a:cubicBezTo>
                  <a:cubicBezTo>
                    <a:pt x="9064" y="3665"/>
                    <a:pt x="12536" y="878"/>
                    <a:pt x="15120" y="181"/>
                  </a:cubicBezTo>
                  <a:cubicBezTo>
                    <a:pt x="17704" y="-516"/>
                    <a:pt x="19398" y="878"/>
                    <a:pt x="20372" y="2968"/>
                  </a:cubicBezTo>
                  <a:cubicBezTo>
                    <a:pt x="21346" y="5058"/>
                    <a:pt x="21600" y="7845"/>
                    <a:pt x="21515" y="9936"/>
                  </a:cubicBezTo>
                  <a:cubicBezTo>
                    <a:pt x="21431" y="12026"/>
                    <a:pt x="21007" y="13419"/>
                    <a:pt x="20584" y="14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9790571" y="3532285"/>
              <a:ext cx="445629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75" fill="norm" stroke="1" extrusionOk="0">
                  <a:moveTo>
                    <a:pt x="4354" y="16200"/>
                  </a:moveTo>
                  <a:cubicBezTo>
                    <a:pt x="3330" y="18000"/>
                    <a:pt x="2307" y="19800"/>
                    <a:pt x="1488" y="20700"/>
                  </a:cubicBezTo>
                  <a:cubicBezTo>
                    <a:pt x="669" y="21600"/>
                    <a:pt x="54" y="21600"/>
                    <a:pt x="3" y="20700"/>
                  </a:cubicBezTo>
                  <a:cubicBezTo>
                    <a:pt x="-48" y="19800"/>
                    <a:pt x="464" y="18000"/>
                    <a:pt x="2614" y="14400"/>
                  </a:cubicBezTo>
                  <a:cubicBezTo>
                    <a:pt x="4763" y="10800"/>
                    <a:pt x="8551" y="5400"/>
                    <a:pt x="11980" y="2700"/>
                  </a:cubicBezTo>
                  <a:cubicBezTo>
                    <a:pt x="15410" y="0"/>
                    <a:pt x="18481" y="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9737195" y="4215807"/>
              <a:ext cx="358880" cy="51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0" fill="norm" stroke="1" extrusionOk="0">
                  <a:moveTo>
                    <a:pt x="3631" y="7266"/>
                  </a:moveTo>
                  <a:cubicBezTo>
                    <a:pt x="2368" y="6381"/>
                    <a:pt x="1105" y="5496"/>
                    <a:pt x="474" y="4832"/>
                  </a:cubicBezTo>
                  <a:cubicBezTo>
                    <a:pt x="-158" y="4168"/>
                    <a:pt x="-158" y="3725"/>
                    <a:pt x="474" y="3105"/>
                  </a:cubicBezTo>
                  <a:cubicBezTo>
                    <a:pt x="1105" y="2486"/>
                    <a:pt x="2368" y="1689"/>
                    <a:pt x="4516" y="1025"/>
                  </a:cubicBezTo>
                  <a:cubicBezTo>
                    <a:pt x="6663" y="361"/>
                    <a:pt x="9695" y="-170"/>
                    <a:pt x="11842" y="51"/>
                  </a:cubicBezTo>
                  <a:cubicBezTo>
                    <a:pt x="13989" y="273"/>
                    <a:pt x="15253" y="1246"/>
                    <a:pt x="16389" y="2973"/>
                  </a:cubicBezTo>
                  <a:cubicBezTo>
                    <a:pt x="17526" y="4699"/>
                    <a:pt x="18537" y="7178"/>
                    <a:pt x="19295" y="10010"/>
                  </a:cubicBezTo>
                  <a:cubicBezTo>
                    <a:pt x="20053" y="12843"/>
                    <a:pt x="20558" y="16030"/>
                    <a:pt x="20874" y="17845"/>
                  </a:cubicBezTo>
                  <a:cubicBezTo>
                    <a:pt x="21189" y="19660"/>
                    <a:pt x="21316" y="20102"/>
                    <a:pt x="21379" y="20545"/>
                  </a:cubicBezTo>
                  <a:cubicBezTo>
                    <a:pt x="21442" y="20987"/>
                    <a:pt x="21442" y="21430"/>
                    <a:pt x="21253" y="21430"/>
                  </a:cubicBezTo>
                  <a:cubicBezTo>
                    <a:pt x="21063" y="21430"/>
                    <a:pt x="20684" y="20987"/>
                    <a:pt x="20305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9789259" y="4460337"/>
              <a:ext cx="231041" cy="31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69" fill="norm" stroke="1" extrusionOk="0">
                  <a:moveTo>
                    <a:pt x="21434" y="1215"/>
                  </a:moveTo>
                  <a:cubicBezTo>
                    <a:pt x="20845" y="647"/>
                    <a:pt x="20256" y="78"/>
                    <a:pt x="19569" y="7"/>
                  </a:cubicBezTo>
                  <a:cubicBezTo>
                    <a:pt x="18881" y="-64"/>
                    <a:pt x="18096" y="362"/>
                    <a:pt x="15838" y="2707"/>
                  </a:cubicBezTo>
                  <a:cubicBezTo>
                    <a:pt x="13579" y="5052"/>
                    <a:pt x="9849" y="9315"/>
                    <a:pt x="7198" y="12370"/>
                  </a:cubicBezTo>
                  <a:cubicBezTo>
                    <a:pt x="4547" y="15425"/>
                    <a:pt x="2976" y="17273"/>
                    <a:pt x="1798" y="18694"/>
                  </a:cubicBezTo>
                  <a:cubicBezTo>
                    <a:pt x="619" y="20115"/>
                    <a:pt x="-166" y="21110"/>
                    <a:pt x="30" y="21323"/>
                  </a:cubicBezTo>
                  <a:cubicBezTo>
                    <a:pt x="227" y="21536"/>
                    <a:pt x="1405" y="20968"/>
                    <a:pt x="2583" y="2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10335864" y="4405951"/>
              <a:ext cx="319436" cy="30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18" fill="norm" stroke="1" extrusionOk="0">
                  <a:moveTo>
                    <a:pt x="3941" y="7574"/>
                  </a:moveTo>
                  <a:cubicBezTo>
                    <a:pt x="6059" y="8009"/>
                    <a:pt x="8177" y="8444"/>
                    <a:pt x="10365" y="7792"/>
                  </a:cubicBezTo>
                  <a:cubicBezTo>
                    <a:pt x="12553" y="7139"/>
                    <a:pt x="14812" y="5400"/>
                    <a:pt x="16012" y="4095"/>
                  </a:cubicBezTo>
                  <a:cubicBezTo>
                    <a:pt x="17212" y="2790"/>
                    <a:pt x="17353" y="1920"/>
                    <a:pt x="16435" y="1123"/>
                  </a:cubicBezTo>
                  <a:cubicBezTo>
                    <a:pt x="15518" y="326"/>
                    <a:pt x="13541" y="-399"/>
                    <a:pt x="11000" y="253"/>
                  </a:cubicBezTo>
                  <a:cubicBezTo>
                    <a:pt x="8459" y="906"/>
                    <a:pt x="5353" y="2935"/>
                    <a:pt x="3165" y="5762"/>
                  </a:cubicBezTo>
                  <a:cubicBezTo>
                    <a:pt x="977" y="8589"/>
                    <a:pt x="-294" y="12213"/>
                    <a:pt x="59" y="14822"/>
                  </a:cubicBezTo>
                  <a:cubicBezTo>
                    <a:pt x="412" y="17432"/>
                    <a:pt x="2388" y="19027"/>
                    <a:pt x="5282" y="19969"/>
                  </a:cubicBezTo>
                  <a:cubicBezTo>
                    <a:pt x="8177" y="20911"/>
                    <a:pt x="11988" y="21201"/>
                    <a:pt x="14812" y="20911"/>
                  </a:cubicBezTo>
                  <a:cubicBezTo>
                    <a:pt x="17635" y="20621"/>
                    <a:pt x="19471" y="19751"/>
                    <a:pt x="21306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10433050" y="4153362"/>
              <a:ext cx="3048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50" y="11040"/>
                    <a:pt x="8700" y="1783"/>
                    <a:pt x="12300" y="240"/>
                  </a:cubicBezTo>
                  <a:cubicBezTo>
                    <a:pt x="15900" y="-1303"/>
                    <a:pt x="187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10785205" y="3880404"/>
              <a:ext cx="272580" cy="36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03" fill="norm" stroke="1" extrusionOk="0">
                  <a:moveTo>
                    <a:pt x="3731" y="6849"/>
                  </a:moveTo>
                  <a:cubicBezTo>
                    <a:pt x="2412" y="5844"/>
                    <a:pt x="1093" y="4840"/>
                    <a:pt x="434" y="3898"/>
                  </a:cubicBezTo>
                  <a:cubicBezTo>
                    <a:pt x="-226" y="2956"/>
                    <a:pt x="-226" y="2077"/>
                    <a:pt x="1093" y="1323"/>
                  </a:cubicBezTo>
                  <a:cubicBezTo>
                    <a:pt x="2412" y="570"/>
                    <a:pt x="5050" y="-58"/>
                    <a:pt x="7194" y="5"/>
                  </a:cubicBezTo>
                  <a:cubicBezTo>
                    <a:pt x="9337" y="68"/>
                    <a:pt x="10986" y="821"/>
                    <a:pt x="12553" y="3019"/>
                  </a:cubicBezTo>
                  <a:cubicBezTo>
                    <a:pt x="14119" y="5216"/>
                    <a:pt x="15603" y="8858"/>
                    <a:pt x="17005" y="11872"/>
                  </a:cubicBezTo>
                  <a:cubicBezTo>
                    <a:pt x="18406" y="14886"/>
                    <a:pt x="19725" y="17272"/>
                    <a:pt x="20467" y="18842"/>
                  </a:cubicBezTo>
                  <a:cubicBezTo>
                    <a:pt x="21209" y="20412"/>
                    <a:pt x="21374" y="21165"/>
                    <a:pt x="21127" y="21354"/>
                  </a:cubicBezTo>
                  <a:cubicBezTo>
                    <a:pt x="20879" y="21542"/>
                    <a:pt x="20220" y="21165"/>
                    <a:pt x="19560" y="20663"/>
                  </a:cubicBezTo>
                  <a:cubicBezTo>
                    <a:pt x="18901" y="20161"/>
                    <a:pt x="18241" y="19533"/>
                    <a:pt x="17582" y="18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10814993" y="4078385"/>
              <a:ext cx="15780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472" y="0"/>
                  </a:moveTo>
                  <a:cubicBezTo>
                    <a:pt x="16576" y="4181"/>
                    <a:pt x="11680" y="8361"/>
                    <a:pt x="8368" y="11265"/>
                  </a:cubicBezTo>
                  <a:cubicBezTo>
                    <a:pt x="5056" y="14168"/>
                    <a:pt x="3328" y="15794"/>
                    <a:pt x="2032" y="17071"/>
                  </a:cubicBezTo>
                  <a:cubicBezTo>
                    <a:pt x="736" y="18348"/>
                    <a:pt x="-128" y="19277"/>
                    <a:pt x="16" y="20090"/>
                  </a:cubicBezTo>
                  <a:cubicBezTo>
                    <a:pt x="160" y="20903"/>
                    <a:pt x="1312" y="21600"/>
                    <a:pt x="2608" y="21600"/>
                  </a:cubicBezTo>
                  <a:cubicBezTo>
                    <a:pt x="3904" y="21600"/>
                    <a:pt x="5344" y="20903"/>
                    <a:pt x="6784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11112500" y="4000980"/>
              <a:ext cx="192222" cy="210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07" fill="norm" stroke="1" extrusionOk="0">
                  <a:moveTo>
                    <a:pt x="0" y="1419"/>
                  </a:moveTo>
                  <a:cubicBezTo>
                    <a:pt x="1162" y="771"/>
                    <a:pt x="2323" y="123"/>
                    <a:pt x="3949" y="15"/>
                  </a:cubicBezTo>
                  <a:cubicBezTo>
                    <a:pt x="5574" y="-93"/>
                    <a:pt x="7665" y="339"/>
                    <a:pt x="8826" y="2823"/>
                  </a:cubicBezTo>
                  <a:cubicBezTo>
                    <a:pt x="9987" y="5307"/>
                    <a:pt x="10220" y="9843"/>
                    <a:pt x="9291" y="12975"/>
                  </a:cubicBezTo>
                  <a:cubicBezTo>
                    <a:pt x="8362" y="16107"/>
                    <a:pt x="6271" y="17835"/>
                    <a:pt x="4413" y="18915"/>
                  </a:cubicBezTo>
                  <a:cubicBezTo>
                    <a:pt x="2555" y="19995"/>
                    <a:pt x="929" y="20427"/>
                    <a:pt x="349" y="19995"/>
                  </a:cubicBezTo>
                  <a:cubicBezTo>
                    <a:pt x="-232" y="19563"/>
                    <a:pt x="233" y="18267"/>
                    <a:pt x="2439" y="15891"/>
                  </a:cubicBezTo>
                  <a:cubicBezTo>
                    <a:pt x="4645" y="13515"/>
                    <a:pt x="8594" y="10059"/>
                    <a:pt x="11729" y="7575"/>
                  </a:cubicBezTo>
                  <a:cubicBezTo>
                    <a:pt x="14865" y="5091"/>
                    <a:pt x="17187" y="3579"/>
                    <a:pt x="18813" y="2499"/>
                  </a:cubicBezTo>
                  <a:cubicBezTo>
                    <a:pt x="20439" y="1419"/>
                    <a:pt x="21368" y="771"/>
                    <a:pt x="21020" y="1095"/>
                  </a:cubicBezTo>
                  <a:cubicBezTo>
                    <a:pt x="20671" y="1419"/>
                    <a:pt x="19045" y="2715"/>
                    <a:pt x="16839" y="4875"/>
                  </a:cubicBezTo>
                  <a:cubicBezTo>
                    <a:pt x="14633" y="7035"/>
                    <a:pt x="11845" y="10059"/>
                    <a:pt x="10452" y="12435"/>
                  </a:cubicBezTo>
                  <a:cubicBezTo>
                    <a:pt x="9058" y="14811"/>
                    <a:pt x="9058" y="16539"/>
                    <a:pt x="10684" y="17943"/>
                  </a:cubicBezTo>
                  <a:cubicBezTo>
                    <a:pt x="12310" y="19347"/>
                    <a:pt x="15562" y="20427"/>
                    <a:pt x="18813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2857500" y="4859435"/>
              <a:ext cx="317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9800"/>
                    <a:pt x="6912" y="18000"/>
                    <a:pt x="10512" y="14400"/>
                  </a:cubicBezTo>
                  <a:cubicBezTo>
                    <a:pt x="14112" y="10800"/>
                    <a:pt x="1785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2844800" y="5049935"/>
              <a:ext cx="374650" cy="5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8" fill="norm" stroke="1" extrusionOk="0">
                  <a:moveTo>
                    <a:pt x="0" y="17280"/>
                  </a:moveTo>
                  <a:cubicBezTo>
                    <a:pt x="1464" y="19440"/>
                    <a:pt x="2929" y="21600"/>
                    <a:pt x="6529" y="18720"/>
                  </a:cubicBezTo>
                  <a:cubicBezTo>
                    <a:pt x="10129" y="15840"/>
                    <a:pt x="15864" y="7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3889921" y="4700685"/>
              <a:ext cx="135979" cy="42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52" fill="norm" stroke="1" extrusionOk="0">
                  <a:moveTo>
                    <a:pt x="21348" y="0"/>
                  </a:moveTo>
                  <a:cubicBezTo>
                    <a:pt x="19354" y="2472"/>
                    <a:pt x="17360" y="4943"/>
                    <a:pt x="14203" y="7899"/>
                  </a:cubicBezTo>
                  <a:cubicBezTo>
                    <a:pt x="11046" y="10854"/>
                    <a:pt x="6726" y="14293"/>
                    <a:pt x="4234" y="16334"/>
                  </a:cubicBezTo>
                  <a:cubicBezTo>
                    <a:pt x="1742" y="18376"/>
                    <a:pt x="1077" y="19021"/>
                    <a:pt x="579" y="19719"/>
                  </a:cubicBezTo>
                  <a:cubicBezTo>
                    <a:pt x="80" y="20418"/>
                    <a:pt x="-252" y="21170"/>
                    <a:pt x="246" y="21385"/>
                  </a:cubicBezTo>
                  <a:cubicBezTo>
                    <a:pt x="745" y="21600"/>
                    <a:pt x="2074" y="21278"/>
                    <a:pt x="3736" y="20740"/>
                  </a:cubicBezTo>
                  <a:cubicBezTo>
                    <a:pt x="5397" y="20203"/>
                    <a:pt x="7391" y="19451"/>
                    <a:pt x="9385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4102100" y="4681635"/>
              <a:ext cx="69850" cy="42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0"/>
                  </a:moveTo>
                  <a:cubicBezTo>
                    <a:pt x="17018" y="1694"/>
                    <a:pt x="12436" y="3388"/>
                    <a:pt x="10145" y="6459"/>
                  </a:cubicBezTo>
                  <a:cubicBezTo>
                    <a:pt x="7855" y="9529"/>
                    <a:pt x="7855" y="13976"/>
                    <a:pt x="7855" y="16465"/>
                  </a:cubicBezTo>
                  <a:cubicBezTo>
                    <a:pt x="7855" y="18953"/>
                    <a:pt x="7855" y="19482"/>
                    <a:pt x="7855" y="20065"/>
                  </a:cubicBezTo>
                  <a:cubicBezTo>
                    <a:pt x="7855" y="20647"/>
                    <a:pt x="7855" y="21282"/>
                    <a:pt x="6545" y="21441"/>
                  </a:cubicBezTo>
                  <a:cubicBezTo>
                    <a:pt x="5236" y="21600"/>
                    <a:pt x="2618" y="21282"/>
                    <a:pt x="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3752850" y="4647768"/>
              <a:ext cx="58420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" y="19988"/>
                    <a:pt x="157" y="18376"/>
                    <a:pt x="900" y="16442"/>
                  </a:cubicBezTo>
                  <a:cubicBezTo>
                    <a:pt x="1643" y="14507"/>
                    <a:pt x="3052" y="12251"/>
                    <a:pt x="5243" y="9672"/>
                  </a:cubicBezTo>
                  <a:cubicBezTo>
                    <a:pt x="7435" y="7093"/>
                    <a:pt x="10409" y="4191"/>
                    <a:pt x="13030" y="2418"/>
                  </a:cubicBezTo>
                  <a:cubicBezTo>
                    <a:pt x="15652" y="645"/>
                    <a:pt x="17922" y="0"/>
                    <a:pt x="19252" y="0"/>
                  </a:cubicBezTo>
                  <a:cubicBezTo>
                    <a:pt x="20583" y="0"/>
                    <a:pt x="20974" y="645"/>
                    <a:pt x="21209" y="1773"/>
                  </a:cubicBezTo>
                  <a:cubicBezTo>
                    <a:pt x="21443" y="2901"/>
                    <a:pt x="21522" y="4513"/>
                    <a:pt x="21600" y="6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3771900" y="5405535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3789209" y="5263389"/>
              <a:ext cx="3349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297" fill="norm" stroke="1" extrusionOk="0">
                  <a:moveTo>
                    <a:pt x="8669" y="11040"/>
                  </a:moveTo>
                  <a:cubicBezTo>
                    <a:pt x="3586" y="4868"/>
                    <a:pt x="-1496" y="-1303"/>
                    <a:pt x="410" y="240"/>
                  </a:cubicBezTo>
                  <a:cubicBezTo>
                    <a:pt x="2316" y="1783"/>
                    <a:pt x="11210" y="11040"/>
                    <a:pt x="20104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3873500" y="5388186"/>
              <a:ext cx="1333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829" y="11153"/>
                    <a:pt x="11657" y="2153"/>
                    <a:pt x="15257" y="353"/>
                  </a:cubicBezTo>
                  <a:cubicBezTo>
                    <a:pt x="18857" y="-1447"/>
                    <a:pt x="20229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3848100" y="5494435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560"/>
                    <a:pt x="11917" y="11520"/>
                    <a:pt x="15517" y="7920"/>
                  </a:cubicBezTo>
                  <a:cubicBezTo>
                    <a:pt x="19117" y="4320"/>
                    <a:pt x="2035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4126936" y="5354735"/>
              <a:ext cx="1961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090"/>
                    <a:pt x="2735" y="4181"/>
                    <a:pt x="575" y="7781"/>
                  </a:cubicBezTo>
                  <a:cubicBezTo>
                    <a:pt x="-1585" y="11381"/>
                    <a:pt x="2735" y="1649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3984336" y="4266608"/>
              <a:ext cx="178402" cy="22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08" fill="norm" stroke="1" extrusionOk="0">
                  <a:moveTo>
                    <a:pt x="1165" y="5721"/>
                  </a:moveTo>
                  <a:cubicBezTo>
                    <a:pt x="662" y="10204"/>
                    <a:pt x="160" y="14687"/>
                    <a:pt x="35" y="17438"/>
                  </a:cubicBezTo>
                  <a:cubicBezTo>
                    <a:pt x="-91" y="20189"/>
                    <a:pt x="160" y="21208"/>
                    <a:pt x="286" y="21208"/>
                  </a:cubicBezTo>
                  <a:cubicBezTo>
                    <a:pt x="411" y="21208"/>
                    <a:pt x="411" y="20189"/>
                    <a:pt x="914" y="17234"/>
                  </a:cubicBezTo>
                  <a:cubicBezTo>
                    <a:pt x="1416" y="14280"/>
                    <a:pt x="2421" y="9389"/>
                    <a:pt x="3802" y="6027"/>
                  </a:cubicBezTo>
                  <a:cubicBezTo>
                    <a:pt x="5183" y="2665"/>
                    <a:pt x="6942" y="831"/>
                    <a:pt x="9202" y="219"/>
                  </a:cubicBezTo>
                  <a:cubicBezTo>
                    <a:pt x="11462" y="-392"/>
                    <a:pt x="14225" y="219"/>
                    <a:pt x="16486" y="2766"/>
                  </a:cubicBezTo>
                  <a:cubicBezTo>
                    <a:pt x="18746" y="5314"/>
                    <a:pt x="20504" y="9797"/>
                    <a:pt x="21007" y="12446"/>
                  </a:cubicBezTo>
                  <a:cubicBezTo>
                    <a:pt x="21509" y="15095"/>
                    <a:pt x="20756" y="15910"/>
                    <a:pt x="20002" y="16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4605072" y="4550661"/>
              <a:ext cx="239979" cy="87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90" fill="norm" stroke="1" extrusionOk="0">
                  <a:moveTo>
                    <a:pt x="13524" y="1503"/>
                  </a:moveTo>
                  <a:cubicBezTo>
                    <a:pt x="13714" y="1243"/>
                    <a:pt x="13903" y="983"/>
                    <a:pt x="13145" y="697"/>
                  </a:cubicBezTo>
                  <a:cubicBezTo>
                    <a:pt x="12387" y="410"/>
                    <a:pt x="10682" y="98"/>
                    <a:pt x="8977" y="20"/>
                  </a:cubicBezTo>
                  <a:cubicBezTo>
                    <a:pt x="7271" y="-58"/>
                    <a:pt x="5566" y="98"/>
                    <a:pt x="4429" y="462"/>
                  </a:cubicBezTo>
                  <a:cubicBezTo>
                    <a:pt x="3293" y="827"/>
                    <a:pt x="2724" y="1399"/>
                    <a:pt x="3482" y="2154"/>
                  </a:cubicBezTo>
                  <a:cubicBezTo>
                    <a:pt x="4240" y="2909"/>
                    <a:pt x="6324" y="3846"/>
                    <a:pt x="7840" y="4756"/>
                  </a:cubicBezTo>
                  <a:cubicBezTo>
                    <a:pt x="9356" y="5667"/>
                    <a:pt x="10303" y="6552"/>
                    <a:pt x="10114" y="7437"/>
                  </a:cubicBezTo>
                  <a:cubicBezTo>
                    <a:pt x="9924" y="8322"/>
                    <a:pt x="8598" y="9207"/>
                    <a:pt x="7177" y="9805"/>
                  </a:cubicBezTo>
                  <a:cubicBezTo>
                    <a:pt x="5756" y="10404"/>
                    <a:pt x="4240" y="10716"/>
                    <a:pt x="3008" y="10846"/>
                  </a:cubicBezTo>
                  <a:cubicBezTo>
                    <a:pt x="1777" y="10976"/>
                    <a:pt x="829" y="10924"/>
                    <a:pt x="356" y="10768"/>
                  </a:cubicBezTo>
                  <a:cubicBezTo>
                    <a:pt x="-118" y="10612"/>
                    <a:pt x="-118" y="10352"/>
                    <a:pt x="356" y="10248"/>
                  </a:cubicBezTo>
                  <a:cubicBezTo>
                    <a:pt x="829" y="10143"/>
                    <a:pt x="1777" y="10195"/>
                    <a:pt x="2914" y="10482"/>
                  </a:cubicBezTo>
                  <a:cubicBezTo>
                    <a:pt x="4050" y="10768"/>
                    <a:pt x="5377" y="11289"/>
                    <a:pt x="6229" y="12095"/>
                  </a:cubicBezTo>
                  <a:cubicBezTo>
                    <a:pt x="7082" y="12902"/>
                    <a:pt x="7461" y="13995"/>
                    <a:pt x="6798" y="15348"/>
                  </a:cubicBezTo>
                  <a:cubicBezTo>
                    <a:pt x="6135" y="16702"/>
                    <a:pt x="4429" y="18315"/>
                    <a:pt x="3577" y="19252"/>
                  </a:cubicBezTo>
                  <a:cubicBezTo>
                    <a:pt x="2724" y="20189"/>
                    <a:pt x="2724" y="20449"/>
                    <a:pt x="3008" y="20683"/>
                  </a:cubicBezTo>
                  <a:cubicBezTo>
                    <a:pt x="3293" y="20917"/>
                    <a:pt x="3861" y="21126"/>
                    <a:pt x="5850" y="21282"/>
                  </a:cubicBezTo>
                  <a:cubicBezTo>
                    <a:pt x="7840" y="21438"/>
                    <a:pt x="11250" y="21542"/>
                    <a:pt x="14093" y="21464"/>
                  </a:cubicBezTo>
                  <a:cubicBezTo>
                    <a:pt x="16935" y="21386"/>
                    <a:pt x="19208" y="21126"/>
                    <a:pt x="21482" y="2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5127560" y="4660360"/>
              <a:ext cx="363818" cy="56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44" fill="norm" stroke="1" extrusionOk="0">
                  <a:moveTo>
                    <a:pt x="5032" y="4404"/>
                  </a:moveTo>
                  <a:cubicBezTo>
                    <a:pt x="4411" y="4324"/>
                    <a:pt x="3790" y="4244"/>
                    <a:pt x="2921" y="4204"/>
                  </a:cubicBezTo>
                  <a:cubicBezTo>
                    <a:pt x="2052" y="4164"/>
                    <a:pt x="935" y="4164"/>
                    <a:pt x="377" y="3764"/>
                  </a:cubicBezTo>
                  <a:cubicBezTo>
                    <a:pt x="-182" y="3364"/>
                    <a:pt x="-182" y="2564"/>
                    <a:pt x="811" y="1804"/>
                  </a:cubicBezTo>
                  <a:cubicBezTo>
                    <a:pt x="1804" y="1044"/>
                    <a:pt x="3790" y="324"/>
                    <a:pt x="5404" y="84"/>
                  </a:cubicBezTo>
                  <a:cubicBezTo>
                    <a:pt x="7018" y="-156"/>
                    <a:pt x="8259" y="84"/>
                    <a:pt x="9687" y="1244"/>
                  </a:cubicBezTo>
                  <a:cubicBezTo>
                    <a:pt x="11115" y="2404"/>
                    <a:pt x="12728" y="4484"/>
                    <a:pt x="14280" y="6764"/>
                  </a:cubicBezTo>
                  <a:cubicBezTo>
                    <a:pt x="15832" y="9044"/>
                    <a:pt x="17321" y="11524"/>
                    <a:pt x="18501" y="13684"/>
                  </a:cubicBezTo>
                  <a:cubicBezTo>
                    <a:pt x="19680" y="15844"/>
                    <a:pt x="20549" y="17684"/>
                    <a:pt x="20984" y="18804"/>
                  </a:cubicBezTo>
                  <a:cubicBezTo>
                    <a:pt x="21418" y="19924"/>
                    <a:pt x="21418" y="20324"/>
                    <a:pt x="21170" y="20644"/>
                  </a:cubicBezTo>
                  <a:cubicBezTo>
                    <a:pt x="20921" y="20964"/>
                    <a:pt x="20425" y="21204"/>
                    <a:pt x="19928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5141977" y="4879718"/>
              <a:ext cx="239868" cy="41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04" fill="norm" stroke="1" extrusionOk="0">
                  <a:moveTo>
                    <a:pt x="20420" y="2194"/>
                  </a:moveTo>
                  <a:cubicBezTo>
                    <a:pt x="20796" y="1227"/>
                    <a:pt x="21171" y="260"/>
                    <a:pt x="21265" y="45"/>
                  </a:cubicBezTo>
                  <a:cubicBezTo>
                    <a:pt x="21359" y="-170"/>
                    <a:pt x="21171" y="367"/>
                    <a:pt x="19387" y="2087"/>
                  </a:cubicBezTo>
                  <a:cubicBezTo>
                    <a:pt x="17602" y="3806"/>
                    <a:pt x="14222" y="6708"/>
                    <a:pt x="11216" y="9394"/>
                  </a:cubicBezTo>
                  <a:cubicBezTo>
                    <a:pt x="8211" y="12081"/>
                    <a:pt x="5582" y="14552"/>
                    <a:pt x="3797" y="16218"/>
                  </a:cubicBezTo>
                  <a:cubicBezTo>
                    <a:pt x="2013" y="17884"/>
                    <a:pt x="1074" y="18743"/>
                    <a:pt x="510" y="19549"/>
                  </a:cubicBezTo>
                  <a:cubicBezTo>
                    <a:pt x="-53" y="20355"/>
                    <a:pt x="-241" y="21108"/>
                    <a:pt x="416" y="21269"/>
                  </a:cubicBezTo>
                  <a:cubicBezTo>
                    <a:pt x="1074" y="21430"/>
                    <a:pt x="2576" y="21000"/>
                    <a:pt x="3516" y="20731"/>
                  </a:cubicBezTo>
                  <a:cubicBezTo>
                    <a:pt x="4455" y="20463"/>
                    <a:pt x="4830" y="20355"/>
                    <a:pt x="5206" y="20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5740400" y="5024535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5924206" y="4847731"/>
              <a:ext cx="336894" cy="33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5" fill="norm" stroke="1" extrusionOk="0">
                  <a:moveTo>
                    <a:pt x="826" y="4827"/>
                  </a:moveTo>
                  <a:cubicBezTo>
                    <a:pt x="424" y="5370"/>
                    <a:pt x="21" y="5913"/>
                    <a:pt x="424" y="7000"/>
                  </a:cubicBezTo>
                  <a:cubicBezTo>
                    <a:pt x="826" y="8087"/>
                    <a:pt x="2034" y="9717"/>
                    <a:pt x="3912" y="10261"/>
                  </a:cubicBezTo>
                  <a:cubicBezTo>
                    <a:pt x="5790" y="10804"/>
                    <a:pt x="8339" y="10261"/>
                    <a:pt x="10218" y="9038"/>
                  </a:cubicBezTo>
                  <a:cubicBezTo>
                    <a:pt x="12096" y="7815"/>
                    <a:pt x="13303" y="5913"/>
                    <a:pt x="14041" y="4555"/>
                  </a:cubicBezTo>
                  <a:cubicBezTo>
                    <a:pt x="14779" y="3196"/>
                    <a:pt x="15047" y="2381"/>
                    <a:pt x="15114" y="1566"/>
                  </a:cubicBezTo>
                  <a:cubicBezTo>
                    <a:pt x="15182" y="751"/>
                    <a:pt x="15047" y="-64"/>
                    <a:pt x="13303" y="4"/>
                  </a:cubicBezTo>
                  <a:cubicBezTo>
                    <a:pt x="11559" y="72"/>
                    <a:pt x="8205" y="1023"/>
                    <a:pt x="5723" y="2789"/>
                  </a:cubicBezTo>
                  <a:cubicBezTo>
                    <a:pt x="3241" y="4555"/>
                    <a:pt x="1631" y="7136"/>
                    <a:pt x="759" y="9581"/>
                  </a:cubicBezTo>
                  <a:cubicBezTo>
                    <a:pt x="-113" y="12027"/>
                    <a:pt x="-247" y="14336"/>
                    <a:pt x="424" y="16170"/>
                  </a:cubicBezTo>
                  <a:cubicBezTo>
                    <a:pt x="1095" y="18004"/>
                    <a:pt x="2570" y="19362"/>
                    <a:pt x="5388" y="20245"/>
                  </a:cubicBezTo>
                  <a:cubicBezTo>
                    <a:pt x="8205" y="21128"/>
                    <a:pt x="12364" y="21536"/>
                    <a:pt x="15249" y="21468"/>
                  </a:cubicBezTo>
                  <a:cubicBezTo>
                    <a:pt x="18133" y="21400"/>
                    <a:pt x="19743" y="20857"/>
                    <a:pt x="21353" y="2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6083300" y="4529235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8000"/>
                    <a:pt x="10000" y="14400"/>
                    <a:pt x="13600" y="10800"/>
                  </a:cubicBezTo>
                  <a:cubicBezTo>
                    <a:pt x="17200" y="7200"/>
                    <a:pt x="19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6334398" y="4271909"/>
              <a:ext cx="282302" cy="29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162" fill="norm" stroke="1" extrusionOk="0">
                  <a:moveTo>
                    <a:pt x="5979" y="7941"/>
                  </a:moveTo>
                  <a:cubicBezTo>
                    <a:pt x="4219" y="7487"/>
                    <a:pt x="2459" y="7034"/>
                    <a:pt x="1339" y="6128"/>
                  </a:cubicBezTo>
                  <a:cubicBezTo>
                    <a:pt x="219" y="5222"/>
                    <a:pt x="-261" y="3862"/>
                    <a:pt x="139" y="2654"/>
                  </a:cubicBezTo>
                  <a:cubicBezTo>
                    <a:pt x="539" y="1446"/>
                    <a:pt x="1819" y="388"/>
                    <a:pt x="3979" y="86"/>
                  </a:cubicBezTo>
                  <a:cubicBezTo>
                    <a:pt x="6139" y="-216"/>
                    <a:pt x="9179" y="237"/>
                    <a:pt x="11579" y="2050"/>
                  </a:cubicBezTo>
                  <a:cubicBezTo>
                    <a:pt x="13979" y="3862"/>
                    <a:pt x="15739" y="7034"/>
                    <a:pt x="17099" y="9980"/>
                  </a:cubicBezTo>
                  <a:cubicBezTo>
                    <a:pt x="18459" y="12925"/>
                    <a:pt x="19419" y="15644"/>
                    <a:pt x="20139" y="17608"/>
                  </a:cubicBezTo>
                  <a:cubicBezTo>
                    <a:pt x="20859" y="19571"/>
                    <a:pt x="21339" y="20780"/>
                    <a:pt x="21339" y="21082"/>
                  </a:cubicBezTo>
                  <a:cubicBezTo>
                    <a:pt x="21339" y="21384"/>
                    <a:pt x="20859" y="20780"/>
                    <a:pt x="20379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6424471" y="4421285"/>
              <a:ext cx="11602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21144" y="0"/>
                  </a:moveTo>
                  <a:cubicBezTo>
                    <a:pt x="18058" y="1800"/>
                    <a:pt x="14973" y="3600"/>
                    <a:pt x="11308" y="6450"/>
                  </a:cubicBezTo>
                  <a:cubicBezTo>
                    <a:pt x="7644" y="9300"/>
                    <a:pt x="3401" y="13200"/>
                    <a:pt x="1473" y="15900"/>
                  </a:cubicBezTo>
                  <a:cubicBezTo>
                    <a:pt x="-456" y="18600"/>
                    <a:pt x="-70" y="20100"/>
                    <a:pt x="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6724650" y="4281585"/>
              <a:ext cx="1968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2911"/>
                    <a:pt x="9290" y="5821"/>
                    <a:pt x="12774" y="8655"/>
                  </a:cubicBezTo>
                  <a:cubicBezTo>
                    <a:pt x="16258" y="11489"/>
                    <a:pt x="18581" y="14247"/>
                    <a:pt x="19742" y="16085"/>
                  </a:cubicBezTo>
                  <a:cubicBezTo>
                    <a:pt x="20903" y="17923"/>
                    <a:pt x="20903" y="18843"/>
                    <a:pt x="20903" y="19762"/>
                  </a:cubicBezTo>
                  <a:cubicBezTo>
                    <a:pt x="20903" y="20681"/>
                    <a:pt x="20903" y="21600"/>
                    <a:pt x="21019" y="21600"/>
                  </a:cubicBezTo>
                  <a:cubicBezTo>
                    <a:pt x="21135" y="21600"/>
                    <a:pt x="21368" y="20681"/>
                    <a:pt x="21484" y="19762"/>
                  </a:cubicBezTo>
                  <a:cubicBezTo>
                    <a:pt x="21600" y="18843"/>
                    <a:pt x="21600" y="17923"/>
                    <a:pt x="21600" y="17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6801793" y="4313335"/>
              <a:ext cx="119708" cy="26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78" fill="norm" stroke="1" extrusionOk="0">
                  <a:moveTo>
                    <a:pt x="21431" y="0"/>
                  </a:moveTo>
                  <a:cubicBezTo>
                    <a:pt x="17642" y="2847"/>
                    <a:pt x="13852" y="5693"/>
                    <a:pt x="10631" y="8540"/>
                  </a:cubicBezTo>
                  <a:cubicBezTo>
                    <a:pt x="7410" y="11386"/>
                    <a:pt x="4757" y="14233"/>
                    <a:pt x="2863" y="16493"/>
                  </a:cubicBezTo>
                  <a:cubicBezTo>
                    <a:pt x="968" y="18753"/>
                    <a:pt x="-169" y="20428"/>
                    <a:pt x="20" y="21014"/>
                  </a:cubicBezTo>
                  <a:cubicBezTo>
                    <a:pt x="210" y="21600"/>
                    <a:pt x="1726" y="21098"/>
                    <a:pt x="3242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7016750" y="4510185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7002429" y="4387091"/>
              <a:ext cx="44421" cy="3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08" h="19164" fill="norm" stroke="1" extrusionOk="0">
                  <a:moveTo>
                    <a:pt x="11989" y="13709"/>
                  </a:moveTo>
                  <a:cubicBezTo>
                    <a:pt x="8232" y="9659"/>
                    <a:pt x="4476" y="5609"/>
                    <a:pt x="2128" y="6959"/>
                  </a:cubicBezTo>
                  <a:cubicBezTo>
                    <a:pt x="-220" y="8309"/>
                    <a:pt x="-1159" y="15059"/>
                    <a:pt x="2128" y="17759"/>
                  </a:cubicBezTo>
                  <a:cubicBezTo>
                    <a:pt x="5415" y="20459"/>
                    <a:pt x="12928" y="19109"/>
                    <a:pt x="16684" y="15059"/>
                  </a:cubicBezTo>
                  <a:cubicBezTo>
                    <a:pt x="20441" y="11009"/>
                    <a:pt x="20441" y="4259"/>
                    <a:pt x="18093" y="1559"/>
                  </a:cubicBezTo>
                  <a:cubicBezTo>
                    <a:pt x="15745" y="-1141"/>
                    <a:pt x="11050" y="209"/>
                    <a:pt x="6354" y="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7194549" y="4443221"/>
              <a:ext cx="188097" cy="92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78" fill="norm" stroke="1" extrusionOk="0">
                  <a:moveTo>
                    <a:pt x="0" y="969"/>
                  </a:moveTo>
                  <a:cubicBezTo>
                    <a:pt x="712" y="722"/>
                    <a:pt x="1424" y="475"/>
                    <a:pt x="3798" y="278"/>
                  </a:cubicBezTo>
                  <a:cubicBezTo>
                    <a:pt x="6171" y="81"/>
                    <a:pt x="10207" y="-67"/>
                    <a:pt x="13292" y="32"/>
                  </a:cubicBezTo>
                  <a:cubicBezTo>
                    <a:pt x="16378" y="130"/>
                    <a:pt x="18514" y="475"/>
                    <a:pt x="19820" y="1043"/>
                  </a:cubicBezTo>
                  <a:cubicBezTo>
                    <a:pt x="21125" y="1610"/>
                    <a:pt x="21600" y="2399"/>
                    <a:pt x="20413" y="3484"/>
                  </a:cubicBezTo>
                  <a:cubicBezTo>
                    <a:pt x="19226" y="4569"/>
                    <a:pt x="16378" y="5949"/>
                    <a:pt x="14598" y="6886"/>
                  </a:cubicBezTo>
                  <a:cubicBezTo>
                    <a:pt x="12818" y="7823"/>
                    <a:pt x="12105" y="8317"/>
                    <a:pt x="11868" y="8686"/>
                  </a:cubicBezTo>
                  <a:cubicBezTo>
                    <a:pt x="11631" y="9056"/>
                    <a:pt x="11868" y="9303"/>
                    <a:pt x="10919" y="9426"/>
                  </a:cubicBezTo>
                  <a:cubicBezTo>
                    <a:pt x="9969" y="9549"/>
                    <a:pt x="7833" y="9549"/>
                    <a:pt x="6765" y="9697"/>
                  </a:cubicBezTo>
                  <a:cubicBezTo>
                    <a:pt x="5697" y="9845"/>
                    <a:pt x="5697" y="10141"/>
                    <a:pt x="6527" y="10634"/>
                  </a:cubicBezTo>
                  <a:cubicBezTo>
                    <a:pt x="7358" y="11128"/>
                    <a:pt x="9020" y="11818"/>
                    <a:pt x="10800" y="12952"/>
                  </a:cubicBezTo>
                  <a:cubicBezTo>
                    <a:pt x="12580" y="14086"/>
                    <a:pt x="14479" y="15665"/>
                    <a:pt x="14835" y="17045"/>
                  </a:cubicBezTo>
                  <a:cubicBezTo>
                    <a:pt x="15191" y="18426"/>
                    <a:pt x="14004" y="19610"/>
                    <a:pt x="12699" y="20349"/>
                  </a:cubicBezTo>
                  <a:cubicBezTo>
                    <a:pt x="11393" y="21089"/>
                    <a:pt x="9969" y="21385"/>
                    <a:pt x="8070" y="21459"/>
                  </a:cubicBezTo>
                  <a:cubicBezTo>
                    <a:pt x="6171" y="21533"/>
                    <a:pt x="3798" y="21385"/>
                    <a:pt x="1424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2565400" y="6794068"/>
              <a:ext cx="2857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0800"/>
                    <a:pt x="10240" y="0"/>
                    <a:pt x="13840" y="0"/>
                  </a:cubicBezTo>
                  <a:cubicBezTo>
                    <a:pt x="17440" y="0"/>
                    <a:pt x="195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2590800" y="6942235"/>
              <a:ext cx="311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9800"/>
                    <a:pt x="8816" y="18000"/>
                    <a:pt x="12416" y="14400"/>
                  </a:cubicBezTo>
                  <a:cubicBezTo>
                    <a:pt x="16016" y="10800"/>
                    <a:pt x="1880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3771900" y="6885085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3547533" y="6449247"/>
              <a:ext cx="545274" cy="66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85" fill="norm" stroke="1" extrusionOk="0">
                  <a:moveTo>
                    <a:pt x="84" y="7194"/>
                  </a:moveTo>
                  <a:cubicBezTo>
                    <a:pt x="0" y="5646"/>
                    <a:pt x="-83" y="4099"/>
                    <a:pt x="167" y="2955"/>
                  </a:cubicBezTo>
                  <a:cubicBezTo>
                    <a:pt x="417" y="1811"/>
                    <a:pt x="1001" y="1071"/>
                    <a:pt x="2044" y="566"/>
                  </a:cubicBezTo>
                  <a:cubicBezTo>
                    <a:pt x="3086" y="61"/>
                    <a:pt x="4587" y="-208"/>
                    <a:pt x="6047" y="196"/>
                  </a:cubicBezTo>
                  <a:cubicBezTo>
                    <a:pt x="7506" y="599"/>
                    <a:pt x="8924" y="1676"/>
                    <a:pt x="10258" y="3089"/>
                  </a:cubicBezTo>
                  <a:cubicBezTo>
                    <a:pt x="11593" y="4502"/>
                    <a:pt x="12844" y="6252"/>
                    <a:pt x="14136" y="8170"/>
                  </a:cubicBezTo>
                  <a:cubicBezTo>
                    <a:pt x="15429" y="10087"/>
                    <a:pt x="16763" y="12173"/>
                    <a:pt x="17973" y="14293"/>
                  </a:cubicBezTo>
                  <a:cubicBezTo>
                    <a:pt x="19182" y="16413"/>
                    <a:pt x="20266" y="18566"/>
                    <a:pt x="20850" y="19811"/>
                  </a:cubicBezTo>
                  <a:cubicBezTo>
                    <a:pt x="21434" y="21056"/>
                    <a:pt x="21517" y="21392"/>
                    <a:pt x="21475" y="21257"/>
                  </a:cubicBezTo>
                  <a:cubicBezTo>
                    <a:pt x="21434" y="21123"/>
                    <a:pt x="21267" y="20517"/>
                    <a:pt x="21100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3671310" y="6700935"/>
              <a:ext cx="278390" cy="45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16" fill="norm" stroke="1" extrusionOk="0">
                  <a:moveTo>
                    <a:pt x="21522" y="0"/>
                  </a:moveTo>
                  <a:cubicBezTo>
                    <a:pt x="19395" y="2180"/>
                    <a:pt x="17267" y="4360"/>
                    <a:pt x="14486" y="6639"/>
                  </a:cubicBezTo>
                  <a:cubicBezTo>
                    <a:pt x="11704" y="8917"/>
                    <a:pt x="8267" y="11295"/>
                    <a:pt x="5731" y="13327"/>
                  </a:cubicBezTo>
                  <a:cubicBezTo>
                    <a:pt x="3195" y="15358"/>
                    <a:pt x="1558" y="17042"/>
                    <a:pt x="740" y="18132"/>
                  </a:cubicBezTo>
                  <a:cubicBezTo>
                    <a:pt x="-78" y="19222"/>
                    <a:pt x="-78" y="19717"/>
                    <a:pt x="86" y="20213"/>
                  </a:cubicBezTo>
                  <a:cubicBezTo>
                    <a:pt x="249" y="20708"/>
                    <a:pt x="577" y="21204"/>
                    <a:pt x="822" y="21402"/>
                  </a:cubicBezTo>
                  <a:cubicBezTo>
                    <a:pt x="1067" y="21600"/>
                    <a:pt x="1231" y="21501"/>
                    <a:pt x="1395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4096175" y="6195162"/>
              <a:ext cx="190075" cy="26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089" fill="norm" stroke="1" extrusionOk="0">
                  <a:moveTo>
                    <a:pt x="2112" y="6354"/>
                  </a:moveTo>
                  <a:cubicBezTo>
                    <a:pt x="1632" y="9870"/>
                    <a:pt x="1152" y="13387"/>
                    <a:pt x="912" y="15563"/>
                  </a:cubicBezTo>
                  <a:cubicBezTo>
                    <a:pt x="672" y="17740"/>
                    <a:pt x="672" y="18577"/>
                    <a:pt x="552" y="19415"/>
                  </a:cubicBezTo>
                  <a:cubicBezTo>
                    <a:pt x="432" y="20252"/>
                    <a:pt x="192" y="21089"/>
                    <a:pt x="72" y="21089"/>
                  </a:cubicBezTo>
                  <a:cubicBezTo>
                    <a:pt x="-48" y="21089"/>
                    <a:pt x="-48" y="20252"/>
                    <a:pt x="312" y="17908"/>
                  </a:cubicBezTo>
                  <a:cubicBezTo>
                    <a:pt x="672" y="15563"/>
                    <a:pt x="1392" y="11712"/>
                    <a:pt x="2832" y="8447"/>
                  </a:cubicBezTo>
                  <a:cubicBezTo>
                    <a:pt x="4272" y="5182"/>
                    <a:pt x="6432" y="2503"/>
                    <a:pt x="8832" y="1080"/>
                  </a:cubicBezTo>
                  <a:cubicBezTo>
                    <a:pt x="11232" y="-344"/>
                    <a:pt x="13872" y="-511"/>
                    <a:pt x="15912" y="1498"/>
                  </a:cubicBezTo>
                  <a:cubicBezTo>
                    <a:pt x="17952" y="3508"/>
                    <a:pt x="19392" y="7694"/>
                    <a:pt x="20232" y="10959"/>
                  </a:cubicBezTo>
                  <a:cubicBezTo>
                    <a:pt x="21072" y="14224"/>
                    <a:pt x="21312" y="16568"/>
                    <a:pt x="21552" y="18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4680947" y="6648781"/>
              <a:ext cx="475253" cy="40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65" fill="norm" stroke="1" extrusionOk="0">
                  <a:moveTo>
                    <a:pt x="2259" y="4797"/>
                  </a:moveTo>
                  <a:cubicBezTo>
                    <a:pt x="2355" y="5359"/>
                    <a:pt x="2451" y="5922"/>
                    <a:pt x="3219" y="6372"/>
                  </a:cubicBezTo>
                  <a:cubicBezTo>
                    <a:pt x="3987" y="6822"/>
                    <a:pt x="5427" y="7159"/>
                    <a:pt x="6915" y="6991"/>
                  </a:cubicBezTo>
                  <a:cubicBezTo>
                    <a:pt x="8403" y="6822"/>
                    <a:pt x="9939" y="6147"/>
                    <a:pt x="11139" y="5303"/>
                  </a:cubicBezTo>
                  <a:cubicBezTo>
                    <a:pt x="12339" y="4460"/>
                    <a:pt x="13203" y="3447"/>
                    <a:pt x="13635" y="2547"/>
                  </a:cubicBezTo>
                  <a:cubicBezTo>
                    <a:pt x="14067" y="1647"/>
                    <a:pt x="14067" y="860"/>
                    <a:pt x="13827" y="409"/>
                  </a:cubicBezTo>
                  <a:cubicBezTo>
                    <a:pt x="13587" y="-41"/>
                    <a:pt x="13107" y="-153"/>
                    <a:pt x="11859" y="241"/>
                  </a:cubicBezTo>
                  <a:cubicBezTo>
                    <a:pt x="10611" y="634"/>
                    <a:pt x="8595" y="1535"/>
                    <a:pt x="6723" y="3110"/>
                  </a:cubicBezTo>
                  <a:cubicBezTo>
                    <a:pt x="4851" y="4684"/>
                    <a:pt x="3123" y="6935"/>
                    <a:pt x="1923" y="9466"/>
                  </a:cubicBezTo>
                  <a:cubicBezTo>
                    <a:pt x="723" y="11997"/>
                    <a:pt x="51" y="14809"/>
                    <a:pt x="3" y="16666"/>
                  </a:cubicBezTo>
                  <a:cubicBezTo>
                    <a:pt x="-45" y="18522"/>
                    <a:pt x="531" y="19422"/>
                    <a:pt x="2163" y="20097"/>
                  </a:cubicBezTo>
                  <a:cubicBezTo>
                    <a:pt x="3795" y="20772"/>
                    <a:pt x="6483" y="21222"/>
                    <a:pt x="9651" y="21335"/>
                  </a:cubicBezTo>
                  <a:cubicBezTo>
                    <a:pt x="12819" y="21447"/>
                    <a:pt x="16467" y="21222"/>
                    <a:pt x="18531" y="21110"/>
                  </a:cubicBezTo>
                  <a:cubicBezTo>
                    <a:pt x="20595" y="20997"/>
                    <a:pt x="21075" y="20997"/>
                    <a:pt x="21555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5022849" y="6358035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5321291" y="6119764"/>
              <a:ext cx="285760" cy="37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05" fill="norm" stroke="1" extrusionOk="0">
                  <a:moveTo>
                    <a:pt x="2860" y="6015"/>
                  </a:moveTo>
                  <a:cubicBezTo>
                    <a:pt x="2066" y="5772"/>
                    <a:pt x="1271" y="5530"/>
                    <a:pt x="716" y="5105"/>
                  </a:cubicBezTo>
                  <a:cubicBezTo>
                    <a:pt x="160" y="4680"/>
                    <a:pt x="-158" y="4074"/>
                    <a:pt x="80" y="3224"/>
                  </a:cubicBezTo>
                  <a:cubicBezTo>
                    <a:pt x="318" y="2375"/>
                    <a:pt x="1113" y="1283"/>
                    <a:pt x="2463" y="615"/>
                  </a:cubicBezTo>
                  <a:cubicBezTo>
                    <a:pt x="3813" y="-52"/>
                    <a:pt x="5718" y="-295"/>
                    <a:pt x="8101" y="494"/>
                  </a:cubicBezTo>
                  <a:cubicBezTo>
                    <a:pt x="10483" y="1283"/>
                    <a:pt x="13342" y="3103"/>
                    <a:pt x="15407" y="5894"/>
                  </a:cubicBezTo>
                  <a:cubicBezTo>
                    <a:pt x="17471" y="8685"/>
                    <a:pt x="18742" y="12447"/>
                    <a:pt x="19616" y="15177"/>
                  </a:cubicBezTo>
                  <a:cubicBezTo>
                    <a:pt x="20489" y="17907"/>
                    <a:pt x="20966" y="19606"/>
                    <a:pt x="21442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5402639" y="6307235"/>
              <a:ext cx="14091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9205" y="1440"/>
                    <a:pt x="16949" y="2880"/>
                    <a:pt x="13563" y="5490"/>
                  </a:cubicBezTo>
                  <a:cubicBezTo>
                    <a:pt x="10178" y="8100"/>
                    <a:pt x="5665" y="11880"/>
                    <a:pt x="3086" y="14400"/>
                  </a:cubicBezTo>
                  <a:cubicBezTo>
                    <a:pt x="507" y="16920"/>
                    <a:pt x="-138" y="18180"/>
                    <a:pt x="23" y="19170"/>
                  </a:cubicBezTo>
                  <a:cubicBezTo>
                    <a:pt x="184" y="20160"/>
                    <a:pt x="1152" y="20880"/>
                    <a:pt x="21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5785697" y="6102134"/>
              <a:ext cx="170603" cy="33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195" fill="norm" stroke="1" extrusionOk="0">
                  <a:moveTo>
                    <a:pt x="20975" y="1720"/>
                  </a:moveTo>
                  <a:cubicBezTo>
                    <a:pt x="19934" y="1053"/>
                    <a:pt x="18893" y="386"/>
                    <a:pt x="16811" y="120"/>
                  </a:cubicBezTo>
                  <a:cubicBezTo>
                    <a:pt x="14729" y="-147"/>
                    <a:pt x="11606" y="-14"/>
                    <a:pt x="8874" y="986"/>
                  </a:cubicBezTo>
                  <a:cubicBezTo>
                    <a:pt x="6141" y="1986"/>
                    <a:pt x="3799" y="3853"/>
                    <a:pt x="2108" y="6586"/>
                  </a:cubicBezTo>
                  <a:cubicBezTo>
                    <a:pt x="416" y="9320"/>
                    <a:pt x="-625" y="12920"/>
                    <a:pt x="416" y="15586"/>
                  </a:cubicBezTo>
                  <a:cubicBezTo>
                    <a:pt x="1457" y="18253"/>
                    <a:pt x="4580" y="19986"/>
                    <a:pt x="7703" y="20720"/>
                  </a:cubicBezTo>
                  <a:cubicBezTo>
                    <a:pt x="10826" y="21453"/>
                    <a:pt x="13948" y="21186"/>
                    <a:pt x="17071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5975365" y="6116735"/>
              <a:ext cx="298436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9470" y="173"/>
                    <a:pt x="17492" y="346"/>
                    <a:pt x="14982" y="1123"/>
                  </a:cubicBezTo>
                  <a:cubicBezTo>
                    <a:pt x="12472" y="1901"/>
                    <a:pt x="9430" y="3283"/>
                    <a:pt x="7681" y="4320"/>
                  </a:cubicBezTo>
                  <a:cubicBezTo>
                    <a:pt x="5932" y="5357"/>
                    <a:pt x="5475" y="6048"/>
                    <a:pt x="5551" y="6739"/>
                  </a:cubicBezTo>
                  <a:cubicBezTo>
                    <a:pt x="5627" y="7430"/>
                    <a:pt x="6236" y="8122"/>
                    <a:pt x="7529" y="8554"/>
                  </a:cubicBezTo>
                  <a:cubicBezTo>
                    <a:pt x="8822" y="8986"/>
                    <a:pt x="10799" y="9158"/>
                    <a:pt x="12168" y="9418"/>
                  </a:cubicBezTo>
                  <a:cubicBezTo>
                    <a:pt x="13537" y="9677"/>
                    <a:pt x="14298" y="10022"/>
                    <a:pt x="14374" y="10541"/>
                  </a:cubicBezTo>
                  <a:cubicBezTo>
                    <a:pt x="14450" y="11059"/>
                    <a:pt x="13841" y="11750"/>
                    <a:pt x="11940" y="12787"/>
                  </a:cubicBezTo>
                  <a:cubicBezTo>
                    <a:pt x="10039" y="13824"/>
                    <a:pt x="6844" y="15206"/>
                    <a:pt x="4715" y="16243"/>
                  </a:cubicBezTo>
                  <a:cubicBezTo>
                    <a:pt x="2585" y="17280"/>
                    <a:pt x="1520" y="17971"/>
                    <a:pt x="836" y="18749"/>
                  </a:cubicBezTo>
                  <a:cubicBezTo>
                    <a:pt x="151" y="19526"/>
                    <a:pt x="-153" y="20390"/>
                    <a:pt x="75" y="20909"/>
                  </a:cubicBezTo>
                  <a:cubicBezTo>
                    <a:pt x="303" y="21427"/>
                    <a:pt x="1064" y="21600"/>
                    <a:pt x="3346" y="21600"/>
                  </a:cubicBezTo>
                  <a:cubicBezTo>
                    <a:pt x="5627" y="21600"/>
                    <a:pt x="9430" y="21427"/>
                    <a:pt x="12244" y="21168"/>
                  </a:cubicBezTo>
                  <a:cubicBezTo>
                    <a:pt x="15058" y="20909"/>
                    <a:pt x="16884" y="20563"/>
                    <a:pt x="18709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6330950" y="6123085"/>
              <a:ext cx="215900" cy="25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1059" y="177"/>
                    <a:pt x="2118" y="354"/>
                    <a:pt x="3600" y="2036"/>
                  </a:cubicBezTo>
                  <a:cubicBezTo>
                    <a:pt x="5082" y="3718"/>
                    <a:pt x="6988" y="6905"/>
                    <a:pt x="9106" y="10180"/>
                  </a:cubicBezTo>
                  <a:cubicBezTo>
                    <a:pt x="11224" y="13456"/>
                    <a:pt x="13553" y="16820"/>
                    <a:pt x="15141" y="18767"/>
                  </a:cubicBezTo>
                  <a:cubicBezTo>
                    <a:pt x="16729" y="20715"/>
                    <a:pt x="17576" y="21246"/>
                    <a:pt x="18529" y="21423"/>
                  </a:cubicBezTo>
                  <a:cubicBezTo>
                    <a:pt x="19482" y="21600"/>
                    <a:pt x="20541" y="21423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6388100" y="6110385"/>
              <a:ext cx="146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2077"/>
                    <a:pt x="15339" y="4154"/>
                    <a:pt x="11896" y="6854"/>
                  </a:cubicBezTo>
                  <a:cubicBezTo>
                    <a:pt x="8452" y="9554"/>
                    <a:pt x="4696" y="12877"/>
                    <a:pt x="2661" y="15438"/>
                  </a:cubicBezTo>
                  <a:cubicBezTo>
                    <a:pt x="626" y="18000"/>
                    <a:pt x="31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6654800" y="6345335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6661150" y="6269135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6743700" y="6065935"/>
              <a:ext cx="12276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586" y="0"/>
                  </a:moveTo>
                  <a:cubicBezTo>
                    <a:pt x="8938" y="617"/>
                    <a:pt x="12290" y="1234"/>
                    <a:pt x="15455" y="2726"/>
                  </a:cubicBezTo>
                  <a:cubicBezTo>
                    <a:pt x="18621" y="4217"/>
                    <a:pt x="21600" y="6583"/>
                    <a:pt x="21600" y="9154"/>
                  </a:cubicBezTo>
                  <a:cubicBezTo>
                    <a:pt x="21600" y="11726"/>
                    <a:pt x="18621" y="14503"/>
                    <a:pt x="14524" y="16611"/>
                  </a:cubicBezTo>
                  <a:cubicBezTo>
                    <a:pt x="10428" y="18720"/>
                    <a:pt x="521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9283699" y="5534652"/>
              <a:ext cx="2114551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8" y="20250"/>
                    <a:pt x="1816" y="18900"/>
                    <a:pt x="2714" y="16875"/>
                  </a:cubicBezTo>
                  <a:cubicBezTo>
                    <a:pt x="3611" y="14850"/>
                    <a:pt x="4497" y="12150"/>
                    <a:pt x="5341" y="10125"/>
                  </a:cubicBezTo>
                  <a:cubicBezTo>
                    <a:pt x="6184" y="8100"/>
                    <a:pt x="6984" y="6750"/>
                    <a:pt x="7849" y="5400"/>
                  </a:cubicBezTo>
                  <a:cubicBezTo>
                    <a:pt x="8714" y="4050"/>
                    <a:pt x="9643" y="2700"/>
                    <a:pt x="10562" y="2025"/>
                  </a:cubicBezTo>
                  <a:cubicBezTo>
                    <a:pt x="11481" y="1350"/>
                    <a:pt x="12389" y="1350"/>
                    <a:pt x="13254" y="1012"/>
                  </a:cubicBezTo>
                  <a:cubicBezTo>
                    <a:pt x="14119" y="675"/>
                    <a:pt x="14941" y="0"/>
                    <a:pt x="15773" y="0"/>
                  </a:cubicBezTo>
                  <a:cubicBezTo>
                    <a:pt x="16605" y="0"/>
                    <a:pt x="17449" y="675"/>
                    <a:pt x="18281" y="2025"/>
                  </a:cubicBezTo>
                  <a:cubicBezTo>
                    <a:pt x="19114" y="3375"/>
                    <a:pt x="19935" y="5400"/>
                    <a:pt x="20486" y="7425"/>
                  </a:cubicBezTo>
                  <a:cubicBezTo>
                    <a:pt x="21038" y="9450"/>
                    <a:pt x="21319" y="11475"/>
                    <a:pt x="21600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9334863" y="2582671"/>
              <a:ext cx="195479" cy="329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81" fill="norm" stroke="1" extrusionOk="0">
                  <a:moveTo>
                    <a:pt x="6854" y="272"/>
                  </a:moveTo>
                  <a:cubicBezTo>
                    <a:pt x="7084" y="203"/>
                    <a:pt x="7314" y="133"/>
                    <a:pt x="7888" y="78"/>
                  </a:cubicBezTo>
                  <a:cubicBezTo>
                    <a:pt x="8463" y="23"/>
                    <a:pt x="9382" y="-19"/>
                    <a:pt x="9957" y="9"/>
                  </a:cubicBezTo>
                  <a:cubicBezTo>
                    <a:pt x="10531" y="36"/>
                    <a:pt x="10761" y="133"/>
                    <a:pt x="11335" y="417"/>
                  </a:cubicBezTo>
                  <a:cubicBezTo>
                    <a:pt x="11910" y="701"/>
                    <a:pt x="12829" y="1172"/>
                    <a:pt x="13978" y="1670"/>
                  </a:cubicBezTo>
                  <a:cubicBezTo>
                    <a:pt x="15127" y="2169"/>
                    <a:pt x="16505" y="2695"/>
                    <a:pt x="17769" y="3214"/>
                  </a:cubicBezTo>
                  <a:cubicBezTo>
                    <a:pt x="19033" y="3733"/>
                    <a:pt x="20182" y="4246"/>
                    <a:pt x="20757" y="4786"/>
                  </a:cubicBezTo>
                  <a:cubicBezTo>
                    <a:pt x="21331" y="5326"/>
                    <a:pt x="21331" y="5893"/>
                    <a:pt x="20986" y="6413"/>
                  </a:cubicBezTo>
                  <a:cubicBezTo>
                    <a:pt x="20642" y="6932"/>
                    <a:pt x="19952" y="7403"/>
                    <a:pt x="19378" y="7929"/>
                  </a:cubicBezTo>
                  <a:cubicBezTo>
                    <a:pt x="18803" y="8455"/>
                    <a:pt x="18344" y="9036"/>
                    <a:pt x="17999" y="9611"/>
                  </a:cubicBezTo>
                  <a:cubicBezTo>
                    <a:pt x="17654" y="10186"/>
                    <a:pt x="17425" y="10753"/>
                    <a:pt x="17310" y="11342"/>
                  </a:cubicBezTo>
                  <a:cubicBezTo>
                    <a:pt x="17195" y="11930"/>
                    <a:pt x="17195" y="12539"/>
                    <a:pt x="17195" y="13128"/>
                  </a:cubicBezTo>
                  <a:cubicBezTo>
                    <a:pt x="17195" y="13716"/>
                    <a:pt x="17195" y="14284"/>
                    <a:pt x="16850" y="14838"/>
                  </a:cubicBezTo>
                  <a:cubicBezTo>
                    <a:pt x="16505" y="15392"/>
                    <a:pt x="15816" y="15932"/>
                    <a:pt x="14552" y="16458"/>
                  </a:cubicBezTo>
                  <a:cubicBezTo>
                    <a:pt x="13288" y="16984"/>
                    <a:pt x="11450" y="17496"/>
                    <a:pt x="9497" y="17988"/>
                  </a:cubicBezTo>
                  <a:cubicBezTo>
                    <a:pt x="7544" y="18479"/>
                    <a:pt x="5476" y="18950"/>
                    <a:pt x="3752" y="19407"/>
                  </a:cubicBezTo>
                  <a:cubicBezTo>
                    <a:pt x="2029" y="19864"/>
                    <a:pt x="650" y="20307"/>
                    <a:pt x="191" y="20626"/>
                  </a:cubicBezTo>
                  <a:cubicBezTo>
                    <a:pt x="-269" y="20944"/>
                    <a:pt x="191" y="21138"/>
                    <a:pt x="650" y="21276"/>
                  </a:cubicBezTo>
                  <a:cubicBezTo>
                    <a:pt x="1110" y="21415"/>
                    <a:pt x="1569" y="21498"/>
                    <a:pt x="2374" y="21539"/>
                  </a:cubicBezTo>
                  <a:cubicBezTo>
                    <a:pt x="3178" y="21581"/>
                    <a:pt x="4327" y="21581"/>
                    <a:pt x="5476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8313596" y="6444519"/>
              <a:ext cx="257527" cy="56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0" fill="norm" stroke="1" extrusionOk="0">
                  <a:moveTo>
                    <a:pt x="19739" y="14971"/>
                  </a:moveTo>
                  <a:cubicBezTo>
                    <a:pt x="18694" y="14251"/>
                    <a:pt x="17649" y="13531"/>
                    <a:pt x="16168" y="13131"/>
                  </a:cubicBezTo>
                  <a:cubicBezTo>
                    <a:pt x="14687" y="12731"/>
                    <a:pt x="12771" y="12651"/>
                    <a:pt x="10507" y="13051"/>
                  </a:cubicBezTo>
                  <a:cubicBezTo>
                    <a:pt x="8242" y="13451"/>
                    <a:pt x="5629" y="14331"/>
                    <a:pt x="3800" y="15291"/>
                  </a:cubicBezTo>
                  <a:cubicBezTo>
                    <a:pt x="1971" y="16251"/>
                    <a:pt x="926" y="17291"/>
                    <a:pt x="404" y="18211"/>
                  </a:cubicBezTo>
                  <a:cubicBezTo>
                    <a:pt x="-119" y="19131"/>
                    <a:pt x="-119" y="19931"/>
                    <a:pt x="316" y="20491"/>
                  </a:cubicBezTo>
                  <a:cubicBezTo>
                    <a:pt x="752" y="21051"/>
                    <a:pt x="1623" y="21371"/>
                    <a:pt x="3191" y="21451"/>
                  </a:cubicBezTo>
                  <a:cubicBezTo>
                    <a:pt x="4758" y="21531"/>
                    <a:pt x="7023" y="21371"/>
                    <a:pt x="9375" y="20531"/>
                  </a:cubicBezTo>
                  <a:cubicBezTo>
                    <a:pt x="11726" y="19691"/>
                    <a:pt x="14165" y="18171"/>
                    <a:pt x="16255" y="15971"/>
                  </a:cubicBezTo>
                  <a:cubicBezTo>
                    <a:pt x="18346" y="13771"/>
                    <a:pt x="20087" y="10891"/>
                    <a:pt x="20784" y="8491"/>
                  </a:cubicBezTo>
                  <a:cubicBezTo>
                    <a:pt x="21481" y="6091"/>
                    <a:pt x="21133" y="4171"/>
                    <a:pt x="20871" y="3011"/>
                  </a:cubicBezTo>
                  <a:cubicBezTo>
                    <a:pt x="20610" y="1851"/>
                    <a:pt x="20436" y="1451"/>
                    <a:pt x="20087" y="1011"/>
                  </a:cubicBezTo>
                  <a:cubicBezTo>
                    <a:pt x="19739" y="571"/>
                    <a:pt x="19216" y="91"/>
                    <a:pt x="18694" y="11"/>
                  </a:cubicBezTo>
                  <a:cubicBezTo>
                    <a:pt x="18171" y="-69"/>
                    <a:pt x="17649" y="251"/>
                    <a:pt x="17126" y="1771"/>
                  </a:cubicBezTo>
                  <a:cubicBezTo>
                    <a:pt x="16604" y="3291"/>
                    <a:pt x="16081" y="6011"/>
                    <a:pt x="15733" y="8731"/>
                  </a:cubicBezTo>
                  <a:cubicBezTo>
                    <a:pt x="15384" y="11451"/>
                    <a:pt x="15210" y="14171"/>
                    <a:pt x="15384" y="15891"/>
                  </a:cubicBezTo>
                  <a:cubicBezTo>
                    <a:pt x="15558" y="17611"/>
                    <a:pt x="16081" y="18331"/>
                    <a:pt x="16604" y="19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8039100" y="7158135"/>
              <a:ext cx="666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9636"/>
                    <a:pt x="1646" y="17673"/>
                    <a:pt x="3326" y="15382"/>
                  </a:cubicBezTo>
                  <a:cubicBezTo>
                    <a:pt x="5006" y="13091"/>
                    <a:pt x="7543" y="10473"/>
                    <a:pt x="10080" y="8509"/>
                  </a:cubicBezTo>
                  <a:cubicBezTo>
                    <a:pt x="12617" y="6545"/>
                    <a:pt x="15154" y="5236"/>
                    <a:pt x="17074" y="3927"/>
                  </a:cubicBezTo>
                  <a:cubicBezTo>
                    <a:pt x="18994" y="2618"/>
                    <a:pt x="2029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8008374" y="7362280"/>
              <a:ext cx="208527" cy="44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52" fill="norm" stroke="1" extrusionOk="0">
                  <a:moveTo>
                    <a:pt x="18503" y="13774"/>
                  </a:moveTo>
                  <a:cubicBezTo>
                    <a:pt x="17647" y="13467"/>
                    <a:pt x="16792" y="13160"/>
                    <a:pt x="14760" y="13211"/>
                  </a:cubicBezTo>
                  <a:cubicBezTo>
                    <a:pt x="12728" y="13262"/>
                    <a:pt x="9520" y="13672"/>
                    <a:pt x="6633" y="14798"/>
                  </a:cubicBezTo>
                  <a:cubicBezTo>
                    <a:pt x="3746" y="15924"/>
                    <a:pt x="1180" y="17766"/>
                    <a:pt x="324" y="19097"/>
                  </a:cubicBezTo>
                  <a:cubicBezTo>
                    <a:pt x="-531" y="20428"/>
                    <a:pt x="324" y="21247"/>
                    <a:pt x="2677" y="21400"/>
                  </a:cubicBezTo>
                  <a:cubicBezTo>
                    <a:pt x="5029" y="21554"/>
                    <a:pt x="8879" y="21042"/>
                    <a:pt x="11873" y="19763"/>
                  </a:cubicBezTo>
                  <a:cubicBezTo>
                    <a:pt x="14867" y="18483"/>
                    <a:pt x="17006" y="16436"/>
                    <a:pt x="18182" y="13672"/>
                  </a:cubicBezTo>
                  <a:cubicBezTo>
                    <a:pt x="19358" y="10908"/>
                    <a:pt x="19572" y="7427"/>
                    <a:pt x="19572" y="5124"/>
                  </a:cubicBezTo>
                  <a:cubicBezTo>
                    <a:pt x="19572" y="2820"/>
                    <a:pt x="19358" y="1694"/>
                    <a:pt x="18717" y="978"/>
                  </a:cubicBezTo>
                  <a:cubicBezTo>
                    <a:pt x="18075" y="261"/>
                    <a:pt x="17006" y="-46"/>
                    <a:pt x="16150" y="5"/>
                  </a:cubicBezTo>
                  <a:cubicBezTo>
                    <a:pt x="15295" y="56"/>
                    <a:pt x="14653" y="466"/>
                    <a:pt x="14225" y="1950"/>
                  </a:cubicBezTo>
                  <a:cubicBezTo>
                    <a:pt x="13798" y="3435"/>
                    <a:pt x="13584" y="5994"/>
                    <a:pt x="14012" y="8911"/>
                  </a:cubicBezTo>
                  <a:cubicBezTo>
                    <a:pt x="14439" y="11829"/>
                    <a:pt x="15509" y="15105"/>
                    <a:pt x="16792" y="17254"/>
                  </a:cubicBezTo>
                  <a:cubicBezTo>
                    <a:pt x="18075" y="19404"/>
                    <a:pt x="19572" y="20428"/>
                    <a:pt x="2106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8399903" y="7376459"/>
              <a:ext cx="324998" cy="42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77" fill="norm" stroke="1" extrusionOk="0">
                  <a:moveTo>
                    <a:pt x="4256" y="7292"/>
                  </a:moveTo>
                  <a:cubicBezTo>
                    <a:pt x="2863" y="6432"/>
                    <a:pt x="1469" y="5573"/>
                    <a:pt x="703" y="4605"/>
                  </a:cubicBezTo>
                  <a:cubicBezTo>
                    <a:pt x="-64" y="3638"/>
                    <a:pt x="-203" y="2564"/>
                    <a:pt x="285" y="1704"/>
                  </a:cubicBezTo>
                  <a:cubicBezTo>
                    <a:pt x="772" y="844"/>
                    <a:pt x="1887" y="199"/>
                    <a:pt x="3211" y="38"/>
                  </a:cubicBezTo>
                  <a:cubicBezTo>
                    <a:pt x="4535" y="-123"/>
                    <a:pt x="6068" y="199"/>
                    <a:pt x="7810" y="1543"/>
                  </a:cubicBezTo>
                  <a:cubicBezTo>
                    <a:pt x="9552" y="2886"/>
                    <a:pt x="11503" y="5250"/>
                    <a:pt x="13175" y="7990"/>
                  </a:cubicBezTo>
                  <a:cubicBezTo>
                    <a:pt x="14847" y="10731"/>
                    <a:pt x="16241" y="13847"/>
                    <a:pt x="17565" y="16158"/>
                  </a:cubicBezTo>
                  <a:cubicBezTo>
                    <a:pt x="18889" y="18468"/>
                    <a:pt x="20143" y="19973"/>
                    <a:pt x="21397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8387127" y="7545485"/>
              <a:ext cx="24252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521" y="0"/>
                  </a:moveTo>
                  <a:cubicBezTo>
                    <a:pt x="17952" y="2914"/>
                    <a:pt x="14384" y="5829"/>
                    <a:pt x="11003" y="8657"/>
                  </a:cubicBezTo>
                  <a:cubicBezTo>
                    <a:pt x="7622" y="11486"/>
                    <a:pt x="4429" y="14229"/>
                    <a:pt x="2551" y="15943"/>
                  </a:cubicBezTo>
                  <a:cubicBezTo>
                    <a:pt x="672" y="17657"/>
                    <a:pt x="109" y="18343"/>
                    <a:pt x="15" y="19114"/>
                  </a:cubicBezTo>
                  <a:cubicBezTo>
                    <a:pt x="-79" y="19886"/>
                    <a:pt x="297" y="20743"/>
                    <a:pt x="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8940898" y="6594509"/>
              <a:ext cx="145953" cy="62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47" fill="norm" stroke="1" extrusionOk="0">
                  <a:moveTo>
                    <a:pt x="20977" y="823"/>
                  </a:moveTo>
                  <a:cubicBezTo>
                    <a:pt x="20064" y="531"/>
                    <a:pt x="19152" y="239"/>
                    <a:pt x="17935" y="93"/>
                  </a:cubicBezTo>
                  <a:cubicBezTo>
                    <a:pt x="16718" y="-53"/>
                    <a:pt x="15197" y="-53"/>
                    <a:pt x="12154" y="275"/>
                  </a:cubicBezTo>
                  <a:cubicBezTo>
                    <a:pt x="9112" y="604"/>
                    <a:pt x="4549" y="1261"/>
                    <a:pt x="2115" y="1771"/>
                  </a:cubicBezTo>
                  <a:cubicBezTo>
                    <a:pt x="-319" y="2282"/>
                    <a:pt x="-623" y="2647"/>
                    <a:pt x="1050" y="3559"/>
                  </a:cubicBezTo>
                  <a:cubicBezTo>
                    <a:pt x="2723" y="4471"/>
                    <a:pt x="6374" y="5931"/>
                    <a:pt x="8504" y="7025"/>
                  </a:cubicBezTo>
                  <a:cubicBezTo>
                    <a:pt x="10633" y="8120"/>
                    <a:pt x="11242" y="8850"/>
                    <a:pt x="11242" y="9397"/>
                  </a:cubicBezTo>
                  <a:cubicBezTo>
                    <a:pt x="11242" y="9944"/>
                    <a:pt x="10633" y="10309"/>
                    <a:pt x="9569" y="10565"/>
                  </a:cubicBezTo>
                  <a:cubicBezTo>
                    <a:pt x="8504" y="10820"/>
                    <a:pt x="6983" y="10966"/>
                    <a:pt x="5462" y="11075"/>
                  </a:cubicBezTo>
                  <a:cubicBezTo>
                    <a:pt x="3940" y="11185"/>
                    <a:pt x="2419" y="11258"/>
                    <a:pt x="1963" y="11112"/>
                  </a:cubicBezTo>
                  <a:cubicBezTo>
                    <a:pt x="1507" y="10966"/>
                    <a:pt x="2115" y="10601"/>
                    <a:pt x="3332" y="10419"/>
                  </a:cubicBezTo>
                  <a:cubicBezTo>
                    <a:pt x="4549" y="10236"/>
                    <a:pt x="6374" y="10236"/>
                    <a:pt x="7895" y="10346"/>
                  </a:cubicBezTo>
                  <a:cubicBezTo>
                    <a:pt x="9416" y="10455"/>
                    <a:pt x="10633" y="10674"/>
                    <a:pt x="11546" y="11185"/>
                  </a:cubicBezTo>
                  <a:cubicBezTo>
                    <a:pt x="12459" y="11696"/>
                    <a:pt x="13067" y="12498"/>
                    <a:pt x="11546" y="13812"/>
                  </a:cubicBezTo>
                  <a:cubicBezTo>
                    <a:pt x="10025" y="15125"/>
                    <a:pt x="6374" y="16950"/>
                    <a:pt x="4092" y="18117"/>
                  </a:cubicBezTo>
                  <a:cubicBezTo>
                    <a:pt x="1811" y="19285"/>
                    <a:pt x="898" y="19796"/>
                    <a:pt x="442" y="20233"/>
                  </a:cubicBezTo>
                  <a:cubicBezTo>
                    <a:pt x="-15" y="20671"/>
                    <a:pt x="-15" y="21036"/>
                    <a:pt x="746" y="21255"/>
                  </a:cubicBezTo>
                  <a:cubicBezTo>
                    <a:pt x="1507" y="21474"/>
                    <a:pt x="3028" y="21547"/>
                    <a:pt x="6526" y="21547"/>
                  </a:cubicBezTo>
                  <a:cubicBezTo>
                    <a:pt x="10025" y="21547"/>
                    <a:pt x="15501" y="21474"/>
                    <a:pt x="20977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9244198" y="6689232"/>
              <a:ext cx="275666" cy="3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38" fill="norm" stroke="1" extrusionOk="0">
                  <a:moveTo>
                    <a:pt x="5017" y="7400"/>
                  </a:moveTo>
                  <a:cubicBezTo>
                    <a:pt x="3381" y="6614"/>
                    <a:pt x="1745" y="5829"/>
                    <a:pt x="845" y="4913"/>
                  </a:cubicBezTo>
                  <a:cubicBezTo>
                    <a:pt x="-55" y="3996"/>
                    <a:pt x="-219" y="2949"/>
                    <a:pt x="272" y="1967"/>
                  </a:cubicBezTo>
                  <a:cubicBezTo>
                    <a:pt x="763" y="985"/>
                    <a:pt x="1908" y="69"/>
                    <a:pt x="3545" y="3"/>
                  </a:cubicBezTo>
                  <a:cubicBezTo>
                    <a:pt x="5181" y="-62"/>
                    <a:pt x="7308" y="723"/>
                    <a:pt x="9354" y="2425"/>
                  </a:cubicBezTo>
                  <a:cubicBezTo>
                    <a:pt x="11399" y="4127"/>
                    <a:pt x="13363" y="6745"/>
                    <a:pt x="15245" y="9429"/>
                  </a:cubicBezTo>
                  <a:cubicBezTo>
                    <a:pt x="17126" y="12113"/>
                    <a:pt x="18926" y="14862"/>
                    <a:pt x="19990" y="16629"/>
                  </a:cubicBezTo>
                  <a:cubicBezTo>
                    <a:pt x="21054" y="18396"/>
                    <a:pt x="21381" y="19182"/>
                    <a:pt x="21299" y="19836"/>
                  </a:cubicBezTo>
                  <a:cubicBezTo>
                    <a:pt x="21217" y="20491"/>
                    <a:pt x="20726" y="21014"/>
                    <a:pt x="20236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9312456" y="6891435"/>
              <a:ext cx="149045" cy="1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60" fill="norm" stroke="1" extrusionOk="0">
                  <a:moveTo>
                    <a:pt x="21422" y="0"/>
                  </a:moveTo>
                  <a:cubicBezTo>
                    <a:pt x="19901" y="0"/>
                    <a:pt x="18380" y="0"/>
                    <a:pt x="15185" y="3068"/>
                  </a:cubicBezTo>
                  <a:cubicBezTo>
                    <a:pt x="11991" y="6136"/>
                    <a:pt x="7123" y="12273"/>
                    <a:pt x="4233" y="15955"/>
                  </a:cubicBezTo>
                  <a:cubicBezTo>
                    <a:pt x="1343" y="19636"/>
                    <a:pt x="430" y="20864"/>
                    <a:pt x="126" y="21232"/>
                  </a:cubicBezTo>
                  <a:cubicBezTo>
                    <a:pt x="-178" y="21600"/>
                    <a:pt x="126" y="21109"/>
                    <a:pt x="43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9456239" y="6482105"/>
              <a:ext cx="128356" cy="13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071" fill="norm" stroke="1" extrusionOk="0">
                  <a:moveTo>
                    <a:pt x="6092" y="2416"/>
                  </a:moveTo>
                  <a:cubicBezTo>
                    <a:pt x="5047" y="6016"/>
                    <a:pt x="4002" y="9616"/>
                    <a:pt x="2956" y="12235"/>
                  </a:cubicBezTo>
                  <a:cubicBezTo>
                    <a:pt x="1911" y="14853"/>
                    <a:pt x="866" y="16489"/>
                    <a:pt x="344" y="15998"/>
                  </a:cubicBezTo>
                  <a:cubicBezTo>
                    <a:pt x="-179" y="15507"/>
                    <a:pt x="-179" y="12889"/>
                    <a:pt x="866" y="10107"/>
                  </a:cubicBezTo>
                  <a:cubicBezTo>
                    <a:pt x="1911" y="7326"/>
                    <a:pt x="4002" y="4380"/>
                    <a:pt x="6789" y="2416"/>
                  </a:cubicBezTo>
                  <a:cubicBezTo>
                    <a:pt x="9576" y="453"/>
                    <a:pt x="13060" y="-529"/>
                    <a:pt x="15673" y="289"/>
                  </a:cubicBezTo>
                  <a:cubicBezTo>
                    <a:pt x="18286" y="1107"/>
                    <a:pt x="20027" y="3726"/>
                    <a:pt x="20724" y="7489"/>
                  </a:cubicBezTo>
                  <a:cubicBezTo>
                    <a:pt x="21421" y="11253"/>
                    <a:pt x="21073" y="16162"/>
                    <a:pt x="20724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9745386" y="6802184"/>
              <a:ext cx="205065" cy="19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066" fill="norm" stroke="1" extrusionOk="0">
                  <a:moveTo>
                    <a:pt x="2156" y="7006"/>
                  </a:moveTo>
                  <a:cubicBezTo>
                    <a:pt x="3029" y="7703"/>
                    <a:pt x="3902" y="8400"/>
                    <a:pt x="5647" y="8284"/>
                  </a:cubicBezTo>
                  <a:cubicBezTo>
                    <a:pt x="7393" y="8168"/>
                    <a:pt x="10011" y="7239"/>
                    <a:pt x="11756" y="6309"/>
                  </a:cubicBezTo>
                  <a:cubicBezTo>
                    <a:pt x="13502" y="5380"/>
                    <a:pt x="14374" y="4451"/>
                    <a:pt x="14920" y="3406"/>
                  </a:cubicBezTo>
                  <a:cubicBezTo>
                    <a:pt x="15465" y="2361"/>
                    <a:pt x="15683" y="1200"/>
                    <a:pt x="14811" y="503"/>
                  </a:cubicBezTo>
                  <a:cubicBezTo>
                    <a:pt x="13938" y="-194"/>
                    <a:pt x="11974" y="-426"/>
                    <a:pt x="9247" y="1548"/>
                  </a:cubicBezTo>
                  <a:cubicBezTo>
                    <a:pt x="6520" y="3522"/>
                    <a:pt x="3029" y="7703"/>
                    <a:pt x="1283" y="10955"/>
                  </a:cubicBezTo>
                  <a:cubicBezTo>
                    <a:pt x="-462" y="14206"/>
                    <a:pt x="-462" y="16529"/>
                    <a:pt x="1502" y="18271"/>
                  </a:cubicBezTo>
                  <a:cubicBezTo>
                    <a:pt x="3465" y="20013"/>
                    <a:pt x="7393" y="21174"/>
                    <a:pt x="10993" y="21058"/>
                  </a:cubicBezTo>
                  <a:cubicBezTo>
                    <a:pt x="14593" y="20942"/>
                    <a:pt x="17865" y="19548"/>
                    <a:pt x="21138" y="18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9874249" y="6599335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10054912" y="6387406"/>
              <a:ext cx="193988" cy="24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54" fill="norm" stroke="1" extrusionOk="0">
                  <a:moveTo>
                    <a:pt x="1080" y="7962"/>
                  </a:moveTo>
                  <a:cubicBezTo>
                    <a:pt x="383" y="7039"/>
                    <a:pt x="-314" y="6116"/>
                    <a:pt x="151" y="4731"/>
                  </a:cubicBezTo>
                  <a:cubicBezTo>
                    <a:pt x="615" y="3346"/>
                    <a:pt x="2241" y="1500"/>
                    <a:pt x="3634" y="577"/>
                  </a:cubicBezTo>
                  <a:cubicBezTo>
                    <a:pt x="5028" y="-346"/>
                    <a:pt x="6189" y="-346"/>
                    <a:pt x="8628" y="1962"/>
                  </a:cubicBezTo>
                  <a:cubicBezTo>
                    <a:pt x="11067" y="4269"/>
                    <a:pt x="14783" y="8885"/>
                    <a:pt x="17105" y="12485"/>
                  </a:cubicBezTo>
                  <a:cubicBezTo>
                    <a:pt x="19428" y="16085"/>
                    <a:pt x="20357" y="18669"/>
                    <a:pt x="21286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10106206" y="6516785"/>
              <a:ext cx="1045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9187" y="0"/>
                    <a:pt x="17027" y="0"/>
                    <a:pt x="14003" y="1872"/>
                  </a:cubicBezTo>
                  <a:cubicBezTo>
                    <a:pt x="10979" y="3744"/>
                    <a:pt x="7091" y="7488"/>
                    <a:pt x="4499" y="10224"/>
                  </a:cubicBezTo>
                  <a:cubicBezTo>
                    <a:pt x="1907" y="12960"/>
                    <a:pt x="611" y="14688"/>
                    <a:pt x="179" y="16416"/>
                  </a:cubicBezTo>
                  <a:cubicBezTo>
                    <a:pt x="-253" y="18144"/>
                    <a:pt x="179" y="19872"/>
                    <a:pt x="6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10248181" y="6407424"/>
              <a:ext cx="121369" cy="20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06" fill="norm" stroke="1" extrusionOk="0">
                  <a:moveTo>
                    <a:pt x="20992" y="147"/>
                  </a:moveTo>
                  <a:cubicBezTo>
                    <a:pt x="16965" y="-74"/>
                    <a:pt x="12938" y="-294"/>
                    <a:pt x="9277" y="1469"/>
                  </a:cubicBezTo>
                  <a:cubicBezTo>
                    <a:pt x="5616" y="3233"/>
                    <a:pt x="2321" y="6979"/>
                    <a:pt x="856" y="9955"/>
                  </a:cubicBezTo>
                  <a:cubicBezTo>
                    <a:pt x="-608" y="12930"/>
                    <a:pt x="-242" y="15135"/>
                    <a:pt x="2321" y="16898"/>
                  </a:cubicBezTo>
                  <a:cubicBezTo>
                    <a:pt x="4884" y="18661"/>
                    <a:pt x="9643" y="19984"/>
                    <a:pt x="14402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10359795" y="6382911"/>
              <a:ext cx="162155" cy="20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46" fill="norm" stroke="1" extrusionOk="0">
                  <a:moveTo>
                    <a:pt x="17892" y="2081"/>
                  </a:moveTo>
                  <a:cubicBezTo>
                    <a:pt x="18723" y="1181"/>
                    <a:pt x="19553" y="281"/>
                    <a:pt x="19277" y="56"/>
                  </a:cubicBezTo>
                  <a:cubicBezTo>
                    <a:pt x="19000" y="-169"/>
                    <a:pt x="17615" y="281"/>
                    <a:pt x="15123" y="1518"/>
                  </a:cubicBezTo>
                  <a:cubicBezTo>
                    <a:pt x="12630" y="2756"/>
                    <a:pt x="9030" y="4781"/>
                    <a:pt x="6677" y="6356"/>
                  </a:cubicBezTo>
                  <a:cubicBezTo>
                    <a:pt x="4323" y="7931"/>
                    <a:pt x="3215" y="9056"/>
                    <a:pt x="3492" y="9731"/>
                  </a:cubicBezTo>
                  <a:cubicBezTo>
                    <a:pt x="3769" y="10406"/>
                    <a:pt x="5430" y="10631"/>
                    <a:pt x="6953" y="10743"/>
                  </a:cubicBezTo>
                  <a:cubicBezTo>
                    <a:pt x="8477" y="10856"/>
                    <a:pt x="9861" y="10856"/>
                    <a:pt x="10415" y="11418"/>
                  </a:cubicBezTo>
                  <a:cubicBezTo>
                    <a:pt x="10969" y="11981"/>
                    <a:pt x="10692" y="13106"/>
                    <a:pt x="9030" y="14231"/>
                  </a:cubicBezTo>
                  <a:cubicBezTo>
                    <a:pt x="7369" y="15356"/>
                    <a:pt x="4323" y="16481"/>
                    <a:pt x="2384" y="17606"/>
                  </a:cubicBezTo>
                  <a:cubicBezTo>
                    <a:pt x="446" y="18731"/>
                    <a:pt x="-385" y="19856"/>
                    <a:pt x="169" y="20531"/>
                  </a:cubicBezTo>
                  <a:cubicBezTo>
                    <a:pt x="723" y="21206"/>
                    <a:pt x="2661" y="21431"/>
                    <a:pt x="6400" y="21318"/>
                  </a:cubicBezTo>
                  <a:cubicBezTo>
                    <a:pt x="10138" y="21206"/>
                    <a:pt x="15677" y="20756"/>
                    <a:pt x="21215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10541000" y="6427885"/>
              <a:ext cx="1270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143"/>
                    <a:pt x="11520" y="10286"/>
                    <a:pt x="15120" y="13886"/>
                  </a:cubicBezTo>
                  <a:cubicBezTo>
                    <a:pt x="18720" y="17486"/>
                    <a:pt x="2016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10551704" y="6402485"/>
              <a:ext cx="13534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9587" y="0"/>
                    <a:pt x="17926" y="0"/>
                    <a:pt x="15600" y="1292"/>
                  </a:cubicBezTo>
                  <a:cubicBezTo>
                    <a:pt x="13274" y="2585"/>
                    <a:pt x="10283" y="5169"/>
                    <a:pt x="7458" y="8308"/>
                  </a:cubicBezTo>
                  <a:cubicBezTo>
                    <a:pt x="4634" y="11446"/>
                    <a:pt x="1975" y="15138"/>
                    <a:pt x="812" y="17446"/>
                  </a:cubicBezTo>
                  <a:cubicBezTo>
                    <a:pt x="-351" y="19754"/>
                    <a:pt x="-19" y="20677"/>
                    <a:pt x="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10680699" y="6573935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10725149" y="647868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10782299" y="6402485"/>
              <a:ext cx="8937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6" h="21600" fill="norm" stroke="1" extrusionOk="0">
                  <a:moveTo>
                    <a:pt x="8640" y="0"/>
                  </a:moveTo>
                  <a:cubicBezTo>
                    <a:pt x="12000" y="1895"/>
                    <a:pt x="15360" y="3789"/>
                    <a:pt x="17760" y="6537"/>
                  </a:cubicBezTo>
                  <a:cubicBezTo>
                    <a:pt x="20160" y="9284"/>
                    <a:pt x="21600" y="12884"/>
                    <a:pt x="18480" y="15537"/>
                  </a:cubicBezTo>
                  <a:cubicBezTo>
                    <a:pt x="15360" y="18189"/>
                    <a:pt x="768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10941049" y="6427835"/>
              <a:ext cx="168616" cy="82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25" fill="norm" stroke="1" extrusionOk="0">
                  <a:moveTo>
                    <a:pt x="5532" y="166"/>
                  </a:moveTo>
                  <a:cubicBezTo>
                    <a:pt x="8166" y="56"/>
                    <a:pt x="10800" y="-54"/>
                    <a:pt x="13302" y="28"/>
                  </a:cubicBezTo>
                  <a:cubicBezTo>
                    <a:pt x="15805" y="111"/>
                    <a:pt x="18176" y="386"/>
                    <a:pt x="19624" y="1018"/>
                  </a:cubicBezTo>
                  <a:cubicBezTo>
                    <a:pt x="21073" y="1650"/>
                    <a:pt x="21600" y="2639"/>
                    <a:pt x="20020" y="3683"/>
                  </a:cubicBezTo>
                  <a:cubicBezTo>
                    <a:pt x="18439" y="4728"/>
                    <a:pt x="14751" y="5827"/>
                    <a:pt x="12117" y="6844"/>
                  </a:cubicBezTo>
                  <a:cubicBezTo>
                    <a:pt x="9483" y="7861"/>
                    <a:pt x="7902" y="8795"/>
                    <a:pt x="7771" y="9894"/>
                  </a:cubicBezTo>
                  <a:cubicBezTo>
                    <a:pt x="7639" y="10993"/>
                    <a:pt x="8956" y="12257"/>
                    <a:pt x="9483" y="13412"/>
                  </a:cubicBezTo>
                  <a:cubicBezTo>
                    <a:pt x="10010" y="14566"/>
                    <a:pt x="9746" y="15610"/>
                    <a:pt x="10405" y="16572"/>
                  </a:cubicBezTo>
                  <a:cubicBezTo>
                    <a:pt x="11063" y="17534"/>
                    <a:pt x="12644" y="18413"/>
                    <a:pt x="13566" y="19073"/>
                  </a:cubicBezTo>
                  <a:cubicBezTo>
                    <a:pt x="14488" y="19732"/>
                    <a:pt x="14751" y="20172"/>
                    <a:pt x="14488" y="20502"/>
                  </a:cubicBezTo>
                  <a:cubicBezTo>
                    <a:pt x="14224" y="20831"/>
                    <a:pt x="13434" y="21051"/>
                    <a:pt x="11722" y="21216"/>
                  </a:cubicBezTo>
                  <a:cubicBezTo>
                    <a:pt x="10010" y="21381"/>
                    <a:pt x="7376" y="21491"/>
                    <a:pt x="5268" y="21519"/>
                  </a:cubicBezTo>
                  <a:cubicBezTo>
                    <a:pt x="3161" y="21546"/>
                    <a:pt x="1580" y="21491"/>
                    <a:pt x="790" y="21189"/>
                  </a:cubicBezTo>
                  <a:cubicBezTo>
                    <a:pt x="0" y="20886"/>
                    <a:pt x="0" y="20337"/>
                    <a:pt x="0" y="1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11264899" y="6925515"/>
              <a:ext cx="3048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11233150" y="7113685"/>
              <a:ext cx="254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11660321" y="6871031"/>
              <a:ext cx="271329" cy="2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17" fill="norm" stroke="1" extrusionOk="0">
                  <a:moveTo>
                    <a:pt x="15938" y="3246"/>
                  </a:moveTo>
                  <a:cubicBezTo>
                    <a:pt x="16106" y="2196"/>
                    <a:pt x="16273" y="1146"/>
                    <a:pt x="15855" y="546"/>
                  </a:cubicBezTo>
                  <a:cubicBezTo>
                    <a:pt x="15436" y="-54"/>
                    <a:pt x="14431" y="-204"/>
                    <a:pt x="12841" y="321"/>
                  </a:cubicBezTo>
                  <a:cubicBezTo>
                    <a:pt x="11250" y="846"/>
                    <a:pt x="9073" y="2046"/>
                    <a:pt x="6980" y="4221"/>
                  </a:cubicBezTo>
                  <a:cubicBezTo>
                    <a:pt x="4887" y="6396"/>
                    <a:pt x="2878" y="9546"/>
                    <a:pt x="1622" y="12171"/>
                  </a:cubicBezTo>
                  <a:cubicBezTo>
                    <a:pt x="366" y="14796"/>
                    <a:pt x="-136" y="16896"/>
                    <a:pt x="31" y="18246"/>
                  </a:cubicBezTo>
                  <a:cubicBezTo>
                    <a:pt x="199" y="19596"/>
                    <a:pt x="1036" y="20196"/>
                    <a:pt x="2794" y="20646"/>
                  </a:cubicBezTo>
                  <a:cubicBezTo>
                    <a:pt x="4552" y="21096"/>
                    <a:pt x="7231" y="21396"/>
                    <a:pt x="10329" y="20721"/>
                  </a:cubicBezTo>
                  <a:cubicBezTo>
                    <a:pt x="13427" y="20046"/>
                    <a:pt x="16943" y="18396"/>
                    <a:pt x="18869" y="17196"/>
                  </a:cubicBezTo>
                  <a:cubicBezTo>
                    <a:pt x="20794" y="15996"/>
                    <a:pt x="21129" y="15246"/>
                    <a:pt x="21464" y="14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11760199" y="6878735"/>
              <a:ext cx="171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467" y="14800"/>
                    <a:pt x="17333" y="8000"/>
                    <a:pt x="13733" y="4400"/>
                  </a:cubicBezTo>
                  <a:cubicBezTo>
                    <a:pt x="10133" y="800"/>
                    <a:pt x="5067" y="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" name="Drawing"/>
          <p:cNvGrpSpPr/>
          <p:nvPr/>
        </p:nvGrpSpPr>
        <p:grpSpPr>
          <a:xfrm>
            <a:off x="1060450" y="1651528"/>
            <a:ext cx="11049000" cy="6285973"/>
            <a:chOff x="0" y="0"/>
            <a:chExt cx="11049000" cy="6285971"/>
          </a:xfrm>
        </p:grpSpPr>
        <p:sp>
          <p:nvSpPr>
            <p:cNvPr id="365" name="Line"/>
            <p:cNvSpPr/>
            <p:nvPr/>
          </p:nvSpPr>
          <p:spPr>
            <a:xfrm>
              <a:off x="1111755" y="0"/>
              <a:ext cx="253495" cy="61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74" fill="norm" stroke="1" extrusionOk="0">
                  <a:moveTo>
                    <a:pt x="3737" y="10376"/>
                  </a:moveTo>
                  <a:cubicBezTo>
                    <a:pt x="3737" y="10008"/>
                    <a:pt x="3737" y="9639"/>
                    <a:pt x="3917" y="9234"/>
                  </a:cubicBezTo>
                  <a:cubicBezTo>
                    <a:pt x="4097" y="8828"/>
                    <a:pt x="4457" y="8386"/>
                    <a:pt x="4637" y="8496"/>
                  </a:cubicBezTo>
                  <a:cubicBezTo>
                    <a:pt x="4817" y="8607"/>
                    <a:pt x="4817" y="9270"/>
                    <a:pt x="4367" y="10745"/>
                  </a:cubicBezTo>
                  <a:cubicBezTo>
                    <a:pt x="3917" y="12219"/>
                    <a:pt x="3017" y="14505"/>
                    <a:pt x="2297" y="16311"/>
                  </a:cubicBezTo>
                  <a:cubicBezTo>
                    <a:pt x="1577" y="18117"/>
                    <a:pt x="1037" y="19444"/>
                    <a:pt x="677" y="20292"/>
                  </a:cubicBezTo>
                  <a:cubicBezTo>
                    <a:pt x="317" y="21139"/>
                    <a:pt x="137" y="21508"/>
                    <a:pt x="47" y="21471"/>
                  </a:cubicBezTo>
                  <a:cubicBezTo>
                    <a:pt x="-43" y="21434"/>
                    <a:pt x="-43" y="20992"/>
                    <a:pt x="407" y="19591"/>
                  </a:cubicBezTo>
                  <a:cubicBezTo>
                    <a:pt x="857" y="18191"/>
                    <a:pt x="1757" y="15832"/>
                    <a:pt x="3197" y="13288"/>
                  </a:cubicBezTo>
                  <a:cubicBezTo>
                    <a:pt x="4637" y="10745"/>
                    <a:pt x="6617" y="8017"/>
                    <a:pt x="8327" y="5990"/>
                  </a:cubicBezTo>
                  <a:cubicBezTo>
                    <a:pt x="10037" y="3963"/>
                    <a:pt x="11477" y="2636"/>
                    <a:pt x="12557" y="1677"/>
                  </a:cubicBezTo>
                  <a:cubicBezTo>
                    <a:pt x="13637" y="719"/>
                    <a:pt x="14357" y="129"/>
                    <a:pt x="14987" y="19"/>
                  </a:cubicBezTo>
                  <a:cubicBezTo>
                    <a:pt x="15617" y="-92"/>
                    <a:pt x="16157" y="277"/>
                    <a:pt x="16787" y="1604"/>
                  </a:cubicBezTo>
                  <a:cubicBezTo>
                    <a:pt x="17417" y="2931"/>
                    <a:pt x="18137" y="5216"/>
                    <a:pt x="18587" y="7649"/>
                  </a:cubicBezTo>
                  <a:cubicBezTo>
                    <a:pt x="19037" y="10081"/>
                    <a:pt x="19217" y="12662"/>
                    <a:pt x="19397" y="14726"/>
                  </a:cubicBezTo>
                  <a:cubicBezTo>
                    <a:pt x="19577" y="16790"/>
                    <a:pt x="19757" y="18338"/>
                    <a:pt x="19937" y="19333"/>
                  </a:cubicBezTo>
                  <a:cubicBezTo>
                    <a:pt x="20117" y="20328"/>
                    <a:pt x="20297" y="20771"/>
                    <a:pt x="20567" y="20697"/>
                  </a:cubicBezTo>
                  <a:cubicBezTo>
                    <a:pt x="20837" y="20623"/>
                    <a:pt x="21197" y="20034"/>
                    <a:pt x="21557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206500" y="355071"/>
              <a:ext cx="139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3600" y="12000"/>
                  </a:cubicBezTo>
                  <a:cubicBezTo>
                    <a:pt x="7200" y="8400"/>
                    <a:pt x="144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428090" y="306631"/>
              <a:ext cx="113781" cy="24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066" fill="norm" stroke="1" extrusionOk="0">
                  <a:moveTo>
                    <a:pt x="18635" y="2542"/>
                  </a:moveTo>
                  <a:cubicBezTo>
                    <a:pt x="17478" y="1810"/>
                    <a:pt x="16320" y="1077"/>
                    <a:pt x="14778" y="528"/>
                  </a:cubicBezTo>
                  <a:cubicBezTo>
                    <a:pt x="13235" y="-21"/>
                    <a:pt x="11306" y="-387"/>
                    <a:pt x="8606" y="711"/>
                  </a:cubicBezTo>
                  <a:cubicBezTo>
                    <a:pt x="5906" y="1810"/>
                    <a:pt x="2435" y="4372"/>
                    <a:pt x="892" y="6111"/>
                  </a:cubicBezTo>
                  <a:cubicBezTo>
                    <a:pt x="-651" y="7850"/>
                    <a:pt x="-265" y="8766"/>
                    <a:pt x="2628" y="9955"/>
                  </a:cubicBezTo>
                  <a:cubicBezTo>
                    <a:pt x="5520" y="11145"/>
                    <a:pt x="10920" y="12610"/>
                    <a:pt x="14392" y="13616"/>
                  </a:cubicBezTo>
                  <a:cubicBezTo>
                    <a:pt x="17863" y="14623"/>
                    <a:pt x="19406" y="15172"/>
                    <a:pt x="20178" y="15996"/>
                  </a:cubicBezTo>
                  <a:cubicBezTo>
                    <a:pt x="20949" y="16820"/>
                    <a:pt x="20949" y="17918"/>
                    <a:pt x="19985" y="18925"/>
                  </a:cubicBezTo>
                  <a:cubicBezTo>
                    <a:pt x="19020" y="19932"/>
                    <a:pt x="17092" y="20847"/>
                    <a:pt x="15356" y="21030"/>
                  </a:cubicBezTo>
                  <a:cubicBezTo>
                    <a:pt x="13620" y="21213"/>
                    <a:pt x="12078" y="20664"/>
                    <a:pt x="11499" y="20115"/>
                  </a:cubicBezTo>
                  <a:cubicBezTo>
                    <a:pt x="10920" y="19566"/>
                    <a:pt x="11306" y="19016"/>
                    <a:pt x="11692" y="18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626542" y="342371"/>
              <a:ext cx="166746" cy="44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12" fill="norm" stroke="1" extrusionOk="0">
                  <a:moveTo>
                    <a:pt x="1500" y="0"/>
                  </a:moveTo>
                  <a:cubicBezTo>
                    <a:pt x="690" y="1543"/>
                    <a:pt x="-120" y="3086"/>
                    <a:pt x="15" y="4423"/>
                  </a:cubicBezTo>
                  <a:cubicBezTo>
                    <a:pt x="150" y="5760"/>
                    <a:pt x="1230" y="6891"/>
                    <a:pt x="2445" y="7457"/>
                  </a:cubicBezTo>
                  <a:cubicBezTo>
                    <a:pt x="3660" y="8023"/>
                    <a:pt x="5010" y="8023"/>
                    <a:pt x="7305" y="6891"/>
                  </a:cubicBezTo>
                  <a:cubicBezTo>
                    <a:pt x="9600" y="5760"/>
                    <a:pt x="12840" y="3497"/>
                    <a:pt x="14730" y="2109"/>
                  </a:cubicBezTo>
                  <a:cubicBezTo>
                    <a:pt x="16620" y="720"/>
                    <a:pt x="17160" y="206"/>
                    <a:pt x="17295" y="206"/>
                  </a:cubicBezTo>
                  <a:cubicBezTo>
                    <a:pt x="17430" y="206"/>
                    <a:pt x="17160" y="720"/>
                    <a:pt x="17295" y="2211"/>
                  </a:cubicBezTo>
                  <a:cubicBezTo>
                    <a:pt x="17430" y="3703"/>
                    <a:pt x="17970" y="6171"/>
                    <a:pt x="18780" y="9000"/>
                  </a:cubicBezTo>
                  <a:cubicBezTo>
                    <a:pt x="19590" y="11829"/>
                    <a:pt x="20670" y="15017"/>
                    <a:pt x="21075" y="16920"/>
                  </a:cubicBezTo>
                  <a:cubicBezTo>
                    <a:pt x="21480" y="18823"/>
                    <a:pt x="21210" y="19440"/>
                    <a:pt x="20670" y="20006"/>
                  </a:cubicBezTo>
                  <a:cubicBezTo>
                    <a:pt x="20130" y="20571"/>
                    <a:pt x="19320" y="21086"/>
                    <a:pt x="18240" y="21343"/>
                  </a:cubicBezTo>
                  <a:cubicBezTo>
                    <a:pt x="17160" y="21600"/>
                    <a:pt x="15810" y="21600"/>
                    <a:pt x="14190" y="21086"/>
                  </a:cubicBezTo>
                  <a:cubicBezTo>
                    <a:pt x="12570" y="20571"/>
                    <a:pt x="10680" y="19543"/>
                    <a:pt x="9735" y="18669"/>
                  </a:cubicBezTo>
                  <a:cubicBezTo>
                    <a:pt x="8790" y="17794"/>
                    <a:pt x="8790" y="17074"/>
                    <a:pt x="8790" y="16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856316" y="330612"/>
              <a:ext cx="270935" cy="15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337" y="5920"/>
                  </a:moveTo>
                  <a:cubicBezTo>
                    <a:pt x="169" y="4480"/>
                    <a:pt x="0" y="3040"/>
                    <a:pt x="0" y="3040"/>
                  </a:cubicBezTo>
                  <a:cubicBezTo>
                    <a:pt x="0" y="3040"/>
                    <a:pt x="169" y="4480"/>
                    <a:pt x="422" y="7216"/>
                  </a:cubicBezTo>
                  <a:cubicBezTo>
                    <a:pt x="675" y="9952"/>
                    <a:pt x="1012" y="13984"/>
                    <a:pt x="1266" y="16720"/>
                  </a:cubicBezTo>
                  <a:cubicBezTo>
                    <a:pt x="1519" y="19456"/>
                    <a:pt x="1687" y="20896"/>
                    <a:pt x="1772" y="20896"/>
                  </a:cubicBezTo>
                  <a:cubicBezTo>
                    <a:pt x="1856" y="20896"/>
                    <a:pt x="1856" y="19456"/>
                    <a:pt x="2109" y="16864"/>
                  </a:cubicBezTo>
                  <a:cubicBezTo>
                    <a:pt x="2362" y="14272"/>
                    <a:pt x="2869" y="10528"/>
                    <a:pt x="3291" y="7936"/>
                  </a:cubicBezTo>
                  <a:cubicBezTo>
                    <a:pt x="3712" y="5344"/>
                    <a:pt x="4050" y="3904"/>
                    <a:pt x="4556" y="3616"/>
                  </a:cubicBezTo>
                  <a:cubicBezTo>
                    <a:pt x="5062" y="3328"/>
                    <a:pt x="5737" y="4192"/>
                    <a:pt x="6244" y="5488"/>
                  </a:cubicBezTo>
                  <a:cubicBezTo>
                    <a:pt x="6750" y="6784"/>
                    <a:pt x="7087" y="8512"/>
                    <a:pt x="7425" y="10096"/>
                  </a:cubicBezTo>
                  <a:cubicBezTo>
                    <a:pt x="7762" y="11680"/>
                    <a:pt x="8100" y="13120"/>
                    <a:pt x="8522" y="12544"/>
                  </a:cubicBezTo>
                  <a:cubicBezTo>
                    <a:pt x="8944" y="11968"/>
                    <a:pt x="9450" y="9376"/>
                    <a:pt x="10294" y="6928"/>
                  </a:cubicBezTo>
                  <a:cubicBezTo>
                    <a:pt x="11137" y="4480"/>
                    <a:pt x="12319" y="2176"/>
                    <a:pt x="13331" y="1024"/>
                  </a:cubicBezTo>
                  <a:cubicBezTo>
                    <a:pt x="14344" y="-128"/>
                    <a:pt x="15187" y="-128"/>
                    <a:pt x="16031" y="160"/>
                  </a:cubicBezTo>
                  <a:cubicBezTo>
                    <a:pt x="16875" y="448"/>
                    <a:pt x="17719" y="1024"/>
                    <a:pt x="18478" y="3184"/>
                  </a:cubicBezTo>
                  <a:cubicBezTo>
                    <a:pt x="19237" y="5344"/>
                    <a:pt x="19912" y="9088"/>
                    <a:pt x="20250" y="12112"/>
                  </a:cubicBezTo>
                  <a:cubicBezTo>
                    <a:pt x="20588" y="15136"/>
                    <a:pt x="20588" y="17440"/>
                    <a:pt x="20756" y="18880"/>
                  </a:cubicBezTo>
                  <a:cubicBezTo>
                    <a:pt x="20925" y="20320"/>
                    <a:pt x="21262" y="20896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273300" y="306566"/>
              <a:ext cx="128147" cy="37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404" fill="norm" stroke="1" extrusionOk="0">
                  <a:moveTo>
                    <a:pt x="0" y="5675"/>
                  </a:moveTo>
                  <a:cubicBezTo>
                    <a:pt x="697" y="9767"/>
                    <a:pt x="1394" y="13860"/>
                    <a:pt x="1742" y="16759"/>
                  </a:cubicBezTo>
                  <a:cubicBezTo>
                    <a:pt x="2090" y="19658"/>
                    <a:pt x="2090" y="21363"/>
                    <a:pt x="2090" y="19828"/>
                  </a:cubicBezTo>
                  <a:cubicBezTo>
                    <a:pt x="2090" y="18294"/>
                    <a:pt x="2090" y="13519"/>
                    <a:pt x="2265" y="9995"/>
                  </a:cubicBezTo>
                  <a:cubicBezTo>
                    <a:pt x="2439" y="6470"/>
                    <a:pt x="2787" y="4197"/>
                    <a:pt x="3310" y="2776"/>
                  </a:cubicBezTo>
                  <a:cubicBezTo>
                    <a:pt x="3832" y="1355"/>
                    <a:pt x="4529" y="786"/>
                    <a:pt x="5748" y="388"/>
                  </a:cubicBezTo>
                  <a:cubicBezTo>
                    <a:pt x="6968" y="-10"/>
                    <a:pt x="8710" y="-237"/>
                    <a:pt x="11323" y="388"/>
                  </a:cubicBezTo>
                  <a:cubicBezTo>
                    <a:pt x="13935" y="1014"/>
                    <a:pt x="17419" y="2491"/>
                    <a:pt x="19335" y="4310"/>
                  </a:cubicBezTo>
                  <a:cubicBezTo>
                    <a:pt x="21252" y="6129"/>
                    <a:pt x="21600" y="8289"/>
                    <a:pt x="20381" y="9710"/>
                  </a:cubicBezTo>
                  <a:cubicBezTo>
                    <a:pt x="19161" y="11131"/>
                    <a:pt x="16374" y="11814"/>
                    <a:pt x="14110" y="12155"/>
                  </a:cubicBezTo>
                  <a:cubicBezTo>
                    <a:pt x="11845" y="12496"/>
                    <a:pt x="10103" y="12496"/>
                    <a:pt x="8361" y="11927"/>
                  </a:cubicBezTo>
                  <a:cubicBezTo>
                    <a:pt x="6619" y="11359"/>
                    <a:pt x="4877" y="10222"/>
                    <a:pt x="3135" y="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502325" y="104976"/>
              <a:ext cx="82126" cy="42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00" fill="norm" stroke="1" extrusionOk="0">
                  <a:moveTo>
                    <a:pt x="14843" y="758"/>
                  </a:moveTo>
                  <a:cubicBezTo>
                    <a:pt x="11520" y="335"/>
                    <a:pt x="8197" y="-89"/>
                    <a:pt x="5981" y="17"/>
                  </a:cubicBezTo>
                  <a:cubicBezTo>
                    <a:pt x="3766" y="123"/>
                    <a:pt x="2658" y="758"/>
                    <a:pt x="1827" y="3087"/>
                  </a:cubicBezTo>
                  <a:cubicBezTo>
                    <a:pt x="997" y="5417"/>
                    <a:pt x="443" y="9440"/>
                    <a:pt x="166" y="12564"/>
                  </a:cubicBezTo>
                  <a:cubicBezTo>
                    <a:pt x="-111" y="15687"/>
                    <a:pt x="-111" y="17911"/>
                    <a:pt x="720" y="19287"/>
                  </a:cubicBezTo>
                  <a:cubicBezTo>
                    <a:pt x="1551" y="20664"/>
                    <a:pt x="3212" y="21193"/>
                    <a:pt x="6535" y="21352"/>
                  </a:cubicBezTo>
                  <a:cubicBezTo>
                    <a:pt x="9858" y="21511"/>
                    <a:pt x="14843" y="21299"/>
                    <a:pt x="17612" y="20452"/>
                  </a:cubicBezTo>
                  <a:cubicBezTo>
                    <a:pt x="20381" y="19605"/>
                    <a:pt x="20935" y="18123"/>
                    <a:pt x="21489" y="16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482850" y="323321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600"/>
                    <a:pt x="8533" y="9600"/>
                    <a:pt x="12133" y="6000"/>
                  </a:cubicBezTo>
                  <a:cubicBezTo>
                    <a:pt x="15733" y="2400"/>
                    <a:pt x="186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658533" y="291571"/>
              <a:ext cx="125761" cy="19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10" fill="norm" stroke="1" extrusionOk="0">
                  <a:moveTo>
                    <a:pt x="17351" y="2787"/>
                  </a:moveTo>
                  <a:cubicBezTo>
                    <a:pt x="12039" y="4877"/>
                    <a:pt x="6728" y="6968"/>
                    <a:pt x="3718" y="9639"/>
                  </a:cubicBezTo>
                  <a:cubicBezTo>
                    <a:pt x="708" y="12310"/>
                    <a:pt x="0" y="15561"/>
                    <a:pt x="0" y="17768"/>
                  </a:cubicBezTo>
                  <a:cubicBezTo>
                    <a:pt x="0" y="19974"/>
                    <a:pt x="708" y="21135"/>
                    <a:pt x="3187" y="21368"/>
                  </a:cubicBezTo>
                  <a:cubicBezTo>
                    <a:pt x="5666" y="21600"/>
                    <a:pt x="9915" y="20903"/>
                    <a:pt x="13456" y="18697"/>
                  </a:cubicBezTo>
                  <a:cubicBezTo>
                    <a:pt x="16997" y="16490"/>
                    <a:pt x="19830" y="12774"/>
                    <a:pt x="20715" y="9871"/>
                  </a:cubicBezTo>
                  <a:cubicBezTo>
                    <a:pt x="21600" y="6968"/>
                    <a:pt x="20538" y="4877"/>
                    <a:pt x="19121" y="3600"/>
                  </a:cubicBezTo>
                  <a:cubicBezTo>
                    <a:pt x="17705" y="2323"/>
                    <a:pt x="15934" y="1858"/>
                    <a:pt x="15049" y="1394"/>
                  </a:cubicBezTo>
                  <a:cubicBezTo>
                    <a:pt x="14164" y="929"/>
                    <a:pt x="14164" y="465"/>
                    <a:pt x="14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884059" y="60855"/>
              <a:ext cx="81392" cy="39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9" fill="norm" stroke="1" extrusionOk="0">
                  <a:moveTo>
                    <a:pt x="16312" y="1143"/>
                  </a:moveTo>
                  <a:cubicBezTo>
                    <a:pt x="15759" y="571"/>
                    <a:pt x="15205" y="0"/>
                    <a:pt x="14374" y="0"/>
                  </a:cubicBezTo>
                  <a:cubicBezTo>
                    <a:pt x="13543" y="0"/>
                    <a:pt x="12435" y="571"/>
                    <a:pt x="9943" y="2629"/>
                  </a:cubicBezTo>
                  <a:cubicBezTo>
                    <a:pt x="7451" y="4686"/>
                    <a:pt x="3574" y="8229"/>
                    <a:pt x="1635" y="11257"/>
                  </a:cubicBezTo>
                  <a:cubicBezTo>
                    <a:pt x="-303" y="14286"/>
                    <a:pt x="-303" y="16800"/>
                    <a:pt x="528" y="18400"/>
                  </a:cubicBezTo>
                  <a:cubicBezTo>
                    <a:pt x="1359" y="20000"/>
                    <a:pt x="3020" y="20686"/>
                    <a:pt x="5789" y="21086"/>
                  </a:cubicBezTo>
                  <a:cubicBezTo>
                    <a:pt x="8559" y="21486"/>
                    <a:pt x="12435" y="21600"/>
                    <a:pt x="15205" y="21200"/>
                  </a:cubicBezTo>
                  <a:cubicBezTo>
                    <a:pt x="17974" y="20800"/>
                    <a:pt x="19635" y="19886"/>
                    <a:pt x="21297" y="18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848173" y="247121"/>
              <a:ext cx="209088" cy="19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50" fill="norm" stroke="1" extrusionOk="0">
                  <a:moveTo>
                    <a:pt x="4792" y="11030"/>
                  </a:moveTo>
                  <a:cubicBezTo>
                    <a:pt x="3509" y="10800"/>
                    <a:pt x="2225" y="10570"/>
                    <a:pt x="1263" y="9996"/>
                  </a:cubicBezTo>
                  <a:cubicBezTo>
                    <a:pt x="301" y="9421"/>
                    <a:pt x="-341" y="8502"/>
                    <a:pt x="194" y="7468"/>
                  </a:cubicBezTo>
                  <a:cubicBezTo>
                    <a:pt x="728" y="6434"/>
                    <a:pt x="2439" y="5285"/>
                    <a:pt x="5433" y="4596"/>
                  </a:cubicBezTo>
                  <a:cubicBezTo>
                    <a:pt x="8427" y="3906"/>
                    <a:pt x="12705" y="3677"/>
                    <a:pt x="15378" y="3791"/>
                  </a:cubicBezTo>
                  <a:cubicBezTo>
                    <a:pt x="18051" y="3906"/>
                    <a:pt x="19120" y="4366"/>
                    <a:pt x="19655" y="5170"/>
                  </a:cubicBezTo>
                  <a:cubicBezTo>
                    <a:pt x="20190" y="5974"/>
                    <a:pt x="20190" y="7123"/>
                    <a:pt x="19762" y="9191"/>
                  </a:cubicBezTo>
                  <a:cubicBezTo>
                    <a:pt x="19334" y="11260"/>
                    <a:pt x="18479" y="14247"/>
                    <a:pt x="18051" y="16545"/>
                  </a:cubicBezTo>
                  <a:cubicBezTo>
                    <a:pt x="17623" y="18843"/>
                    <a:pt x="17623" y="20451"/>
                    <a:pt x="18158" y="21026"/>
                  </a:cubicBezTo>
                  <a:cubicBezTo>
                    <a:pt x="18693" y="21600"/>
                    <a:pt x="19762" y="21140"/>
                    <a:pt x="20404" y="18843"/>
                  </a:cubicBezTo>
                  <a:cubicBezTo>
                    <a:pt x="21045" y="16545"/>
                    <a:pt x="21259" y="12409"/>
                    <a:pt x="21045" y="8962"/>
                  </a:cubicBezTo>
                  <a:cubicBezTo>
                    <a:pt x="20831" y="5515"/>
                    <a:pt x="20190" y="2757"/>
                    <a:pt x="19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073817" y="252990"/>
              <a:ext cx="234533" cy="17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04" fill="norm" stroke="1" extrusionOk="0">
                  <a:moveTo>
                    <a:pt x="9711" y="2372"/>
                  </a:moveTo>
                  <a:cubicBezTo>
                    <a:pt x="9138" y="1344"/>
                    <a:pt x="8564" y="315"/>
                    <a:pt x="7799" y="58"/>
                  </a:cubicBezTo>
                  <a:cubicBezTo>
                    <a:pt x="7035" y="-199"/>
                    <a:pt x="6079" y="315"/>
                    <a:pt x="4645" y="3144"/>
                  </a:cubicBezTo>
                  <a:cubicBezTo>
                    <a:pt x="3212" y="5972"/>
                    <a:pt x="1300" y="11115"/>
                    <a:pt x="440" y="14458"/>
                  </a:cubicBezTo>
                  <a:cubicBezTo>
                    <a:pt x="-420" y="17801"/>
                    <a:pt x="-229" y="19344"/>
                    <a:pt x="2925" y="20244"/>
                  </a:cubicBezTo>
                  <a:cubicBezTo>
                    <a:pt x="6079" y="21144"/>
                    <a:pt x="12196" y="21401"/>
                    <a:pt x="15732" y="21272"/>
                  </a:cubicBezTo>
                  <a:cubicBezTo>
                    <a:pt x="19268" y="21144"/>
                    <a:pt x="20224" y="20630"/>
                    <a:pt x="21180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873764" y="113771"/>
              <a:ext cx="196587" cy="36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30" fill="norm" stroke="1" extrusionOk="0">
                  <a:moveTo>
                    <a:pt x="4152" y="5184"/>
                  </a:moveTo>
                  <a:cubicBezTo>
                    <a:pt x="3455" y="4690"/>
                    <a:pt x="2758" y="4197"/>
                    <a:pt x="2410" y="4320"/>
                  </a:cubicBezTo>
                  <a:cubicBezTo>
                    <a:pt x="2061" y="4443"/>
                    <a:pt x="2061" y="5184"/>
                    <a:pt x="2061" y="7591"/>
                  </a:cubicBezTo>
                  <a:cubicBezTo>
                    <a:pt x="2061" y="9998"/>
                    <a:pt x="2061" y="14071"/>
                    <a:pt x="1829" y="16786"/>
                  </a:cubicBezTo>
                  <a:cubicBezTo>
                    <a:pt x="1597" y="19502"/>
                    <a:pt x="1132" y="20859"/>
                    <a:pt x="784" y="21230"/>
                  </a:cubicBezTo>
                  <a:cubicBezTo>
                    <a:pt x="436" y="21600"/>
                    <a:pt x="203" y="20983"/>
                    <a:pt x="87" y="18823"/>
                  </a:cubicBezTo>
                  <a:cubicBezTo>
                    <a:pt x="-29" y="16663"/>
                    <a:pt x="-29" y="12960"/>
                    <a:pt x="87" y="10121"/>
                  </a:cubicBezTo>
                  <a:cubicBezTo>
                    <a:pt x="203" y="7282"/>
                    <a:pt x="436" y="5307"/>
                    <a:pt x="784" y="3703"/>
                  </a:cubicBezTo>
                  <a:cubicBezTo>
                    <a:pt x="1132" y="2098"/>
                    <a:pt x="1597" y="864"/>
                    <a:pt x="2294" y="494"/>
                  </a:cubicBezTo>
                  <a:cubicBezTo>
                    <a:pt x="2990" y="123"/>
                    <a:pt x="3919" y="617"/>
                    <a:pt x="5429" y="2469"/>
                  </a:cubicBezTo>
                  <a:cubicBezTo>
                    <a:pt x="6939" y="4320"/>
                    <a:pt x="9029" y="7529"/>
                    <a:pt x="10539" y="10121"/>
                  </a:cubicBezTo>
                  <a:cubicBezTo>
                    <a:pt x="12048" y="12713"/>
                    <a:pt x="12977" y="14688"/>
                    <a:pt x="13674" y="16046"/>
                  </a:cubicBezTo>
                  <a:cubicBezTo>
                    <a:pt x="14371" y="17403"/>
                    <a:pt x="14836" y="18144"/>
                    <a:pt x="15648" y="18391"/>
                  </a:cubicBezTo>
                  <a:cubicBezTo>
                    <a:pt x="16461" y="18638"/>
                    <a:pt x="17623" y="18391"/>
                    <a:pt x="18552" y="17465"/>
                  </a:cubicBezTo>
                  <a:cubicBezTo>
                    <a:pt x="19481" y="16539"/>
                    <a:pt x="20177" y="14935"/>
                    <a:pt x="20642" y="12158"/>
                  </a:cubicBezTo>
                  <a:cubicBezTo>
                    <a:pt x="21106" y="9381"/>
                    <a:pt x="21339" y="5431"/>
                    <a:pt x="21455" y="3086"/>
                  </a:cubicBezTo>
                  <a:cubicBezTo>
                    <a:pt x="21571" y="741"/>
                    <a:pt x="21571" y="0"/>
                    <a:pt x="21455" y="0"/>
                  </a:cubicBezTo>
                  <a:cubicBezTo>
                    <a:pt x="21339" y="0"/>
                    <a:pt x="21106" y="741"/>
                    <a:pt x="21106" y="1481"/>
                  </a:cubicBezTo>
                  <a:cubicBezTo>
                    <a:pt x="21106" y="2222"/>
                    <a:pt x="21339" y="2962"/>
                    <a:pt x="21571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119932" y="254413"/>
              <a:ext cx="120498" cy="20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46" fill="norm" stroke="1" extrusionOk="0">
                  <a:moveTo>
                    <a:pt x="11387" y="6514"/>
                  </a:moveTo>
                  <a:cubicBezTo>
                    <a:pt x="10270" y="5633"/>
                    <a:pt x="9152" y="4751"/>
                    <a:pt x="7663" y="5082"/>
                  </a:cubicBezTo>
                  <a:cubicBezTo>
                    <a:pt x="6173" y="5412"/>
                    <a:pt x="4311" y="6955"/>
                    <a:pt x="2821" y="9380"/>
                  </a:cubicBezTo>
                  <a:cubicBezTo>
                    <a:pt x="1332" y="11804"/>
                    <a:pt x="214" y="15110"/>
                    <a:pt x="28" y="17314"/>
                  </a:cubicBezTo>
                  <a:cubicBezTo>
                    <a:pt x="-158" y="19518"/>
                    <a:pt x="587" y="20620"/>
                    <a:pt x="2263" y="21061"/>
                  </a:cubicBezTo>
                  <a:cubicBezTo>
                    <a:pt x="3939" y="21502"/>
                    <a:pt x="6545" y="21282"/>
                    <a:pt x="9897" y="18967"/>
                  </a:cubicBezTo>
                  <a:cubicBezTo>
                    <a:pt x="13249" y="16653"/>
                    <a:pt x="17345" y="12245"/>
                    <a:pt x="19394" y="9049"/>
                  </a:cubicBezTo>
                  <a:cubicBezTo>
                    <a:pt x="21442" y="5853"/>
                    <a:pt x="21442" y="3869"/>
                    <a:pt x="20883" y="2437"/>
                  </a:cubicBezTo>
                  <a:cubicBezTo>
                    <a:pt x="20325" y="1004"/>
                    <a:pt x="19208" y="122"/>
                    <a:pt x="17904" y="12"/>
                  </a:cubicBezTo>
                  <a:cubicBezTo>
                    <a:pt x="16601" y="-98"/>
                    <a:pt x="15111" y="563"/>
                    <a:pt x="13621" y="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292600" y="228071"/>
              <a:ext cx="127000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62"/>
                  </a:moveTo>
                  <a:cubicBezTo>
                    <a:pt x="2160" y="3946"/>
                    <a:pt x="4320" y="3531"/>
                    <a:pt x="6120" y="3738"/>
                  </a:cubicBezTo>
                  <a:cubicBezTo>
                    <a:pt x="7920" y="3946"/>
                    <a:pt x="9360" y="4777"/>
                    <a:pt x="10980" y="7581"/>
                  </a:cubicBezTo>
                  <a:cubicBezTo>
                    <a:pt x="12600" y="10385"/>
                    <a:pt x="14400" y="15162"/>
                    <a:pt x="14580" y="17965"/>
                  </a:cubicBezTo>
                  <a:cubicBezTo>
                    <a:pt x="14760" y="20769"/>
                    <a:pt x="13320" y="21600"/>
                    <a:pt x="11700" y="21600"/>
                  </a:cubicBezTo>
                  <a:cubicBezTo>
                    <a:pt x="10080" y="21600"/>
                    <a:pt x="8280" y="20769"/>
                    <a:pt x="7380" y="18485"/>
                  </a:cubicBezTo>
                  <a:cubicBezTo>
                    <a:pt x="6480" y="16200"/>
                    <a:pt x="6480" y="12462"/>
                    <a:pt x="9000" y="9138"/>
                  </a:cubicBezTo>
                  <a:cubicBezTo>
                    <a:pt x="11520" y="5815"/>
                    <a:pt x="16560" y="29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457699" y="257751"/>
              <a:ext cx="219166" cy="19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45" fill="norm" stroke="1" extrusionOk="0">
                  <a:moveTo>
                    <a:pt x="0" y="220"/>
                  </a:moveTo>
                  <a:cubicBezTo>
                    <a:pt x="831" y="3820"/>
                    <a:pt x="1662" y="7420"/>
                    <a:pt x="2077" y="10345"/>
                  </a:cubicBezTo>
                  <a:cubicBezTo>
                    <a:pt x="2492" y="13270"/>
                    <a:pt x="2492" y="15520"/>
                    <a:pt x="2181" y="17207"/>
                  </a:cubicBezTo>
                  <a:cubicBezTo>
                    <a:pt x="1869" y="18895"/>
                    <a:pt x="1246" y="20020"/>
                    <a:pt x="935" y="20020"/>
                  </a:cubicBezTo>
                  <a:cubicBezTo>
                    <a:pt x="623" y="20020"/>
                    <a:pt x="623" y="18895"/>
                    <a:pt x="1142" y="16308"/>
                  </a:cubicBezTo>
                  <a:cubicBezTo>
                    <a:pt x="1662" y="13720"/>
                    <a:pt x="2700" y="9670"/>
                    <a:pt x="4362" y="6520"/>
                  </a:cubicBezTo>
                  <a:cubicBezTo>
                    <a:pt x="6023" y="3370"/>
                    <a:pt x="8308" y="1120"/>
                    <a:pt x="9865" y="333"/>
                  </a:cubicBezTo>
                  <a:cubicBezTo>
                    <a:pt x="11423" y="-455"/>
                    <a:pt x="12254" y="220"/>
                    <a:pt x="12773" y="1682"/>
                  </a:cubicBezTo>
                  <a:cubicBezTo>
                    <a:pt x="13292" y="3145"/>
                    <a:pt x="13500" y="5395"/>
                    <a:pt x="13292" y="7195"/>
                  </a:cubicBezTo>
                  <a:cubicBezTo>
                    <a:pt x="13085" y="8995"/>
                    <a:pt x="12462" y="10345"/>
                    <a:pt x="12150" y="10458"/>
                  </a:cubicBezTo>
                  <a:cubicBezTo>
                    <a:pt x="11838" y="10570"/>
                    <a:pt x="11838" y="9445"/>
                    <a:pt x="12565" y="7645"/>
                  </a:cubicBezTo>
                  <a:cubicBezTo>
                    <a:pt x="13292" y="5845"/>
                    <a:pt x="14746" y="3370"/>
                    <a:pt x="15992" y="2020"/>
                  </a:cubicBezTo>
                  <a:cubicBezTo>
                    <a:pt x="17238" y="670"/>
                    <a:pt x="18277" y="445"/>
                    <a:pt x="19315" y="895"/>
                  </a:cubicBezTo>
                  <a:cubicBezTo>
                    <a:pt x="20354" y="1345"/>
                    <a:pt x="21392" y="2470"/>
                    <a:pt x="21496" y="5957"/>
                  </a:cubicBezTo>
                  <a:cubicBezTo>
                    <a:pt x="21600" y="9445"/>
                    <a:pt x="20769" y="15295"/>
                    <a:pt x="19938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737612" y="46938"/>
              <a:ext cx="270888" cy="39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11" fill="norm" stroke="1" extrusionOk="0">
                  <a:moveTo>
                    <a:pt x="10428" y="15429"/>
                  </a:moveTo>
                  <a:cubicBezTo>
                    <a:pt x="9929" y="14967"/>
                    <a:pt x="9431" y="14505"/>
                    <a:pt x="8517" y="13927"/>
                  </a:cubicBezTo>
                  <a:cubicBezTo>
                    <a:pt x="7603" y="13349"/>
                    <a:pt x="6274" y="12656"/>
                    <a:pt x="4862" y="12887"/>
                  </a:cubicBezTo>
                  <a:cubicBezTo>
                    <a:pt x="3449" y="13118"/>
                    <a:pt x="1954" y="14274"/>
                    <a:pt x="1040" y="15371"/>
                  </a:cubicBezTo>
                  <a:cubicBezTo>
                    <a:pt x="126" y="16468"/>
                    <a:pt x="-206" y="17508"/>
                    <a:pt x="126" y="18432"/>
                  </a:cubicBezTo>
                  <a:cubicBezTo>
                    <a:pt x="459" y="19356"/>
                    <a:pt x="1456" y="20164"/>
                    <a:pt x="2702" y="20222"/>
                  </a:cubicBezTo>
                  <a:cubicBezTo>
                    <a:pt x="3948" y="20280"/>
                    <a:pt x="5443" y="19587"/>
                    <a:pt x="6606" y="18778"/>
                  </a:cubicBezTo>
                  <a:cubicBezTo>
                    <a:pt x="7769" y="17970"/>
                    <a:pt x="8600" y="17046"/>
                    <a:pt x="8766" y="16930"/>
                  </a:cubicBezTo>
                  <a:cubicBezTo>
                    <a:pt x="8932" y="16815"/>
                    <a:pt x="8434" y="17508"/>
                    <a:pt x="8185" y="18143"/>
                  </a:cubicBezTo>
                  <a:cubicBezTo>
                    <a:pt x="7936" y="18778"/>
                    <a:pt x="7936" y="19356"/>
                    <a:pt x="8102" y="19933"/>
                  </a:cubicBezTo>
                  <a:cubicBezTo>
                    <a:pt x="8268" y="20511"/>
                    <a:pt x="8600" y="21088"/>
                    <a:pt x="9182" y="21262"/>
                  </a:cubicBezTo>
                  <a:cubicBezTo>
                    <a:pt x="9763" y="21435"/>
                    <a:pt x="10594" y="21204"/>
                    <a:pt x="12006" y="19702"/>
                  </a:cubicBezTo>
                  <a:cubicBezTo>
                    <a:pt x="13419" y="18201"/>
                    <a:pt x="15412" y="15429"/>
                    <a:pt x="17074" y="12252"/>
                  </a:cubicBezTo>
                  <a:cubicBezTo>
                    <a:pt x="18736" y="9076"/>
                    <a:pt x="20065" y="5495"/>
                    <a:pt x="20729" y="3300"/>
                  </a:cubicBezTo>
                  <a:cubicBezTo>
                    <a:pt x="21394" y="1106"/>
                    <a:pt x="21394" y="297"/>
                    <a:pt x="20979" y="66"/>
                  </a:cubicBezTo>
                  <a:cubicBezTo>
                    <a:pt x="20563" y="-165"/>
                    <a:pt x="19732" y="182"/>
                    <a:pt x="18819" y="1510"/>
                  </a:cubicBezTo>
                  <a:cubicBezTo>
                    <a:pt x="17905" y="2838"/>
                    <a:pt x="16908" y="5148"/>
                    <a:pt x="16160" y="8152"/>
                  </a:cubicBezTo>
                  <a:cubicBezTo>
                    <a:pt x="15412" y="11155"/>
                    <a:pt x="14914" y="14851"/>
                    <a:pt x="14831" y="16988"/>
                  </a:cubicBezTo>
                  <a:cubicBezTo>
                    <a:pt x="14748" y="19125"/>
                    <a:pt x="15080" y="19702"/>
                    <a:pt x="15412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016500" y="285221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054600" y="177271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108486" y="56621"/>
              <a:ext cx="228779" cy="59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7" fill="norm" stroke="1" extrusionOk="0">
                  <a:moveTo>
                    <a:pt x="11601" y="0"/>
                  </a:moveTo>
                  <a:cubicBezTo>
                    <a:pt x="10214" y="608"/>
                    <a:pt x="8826" y="1217"/>
                    <a:pt x="7637" y="2776"/>
                  </a:cubicBezTo>
                  <a:cubicBezTo>
                    <a:pt x="6448" y="4335"/>
                    <a:pt x="5458" y="6845"/>
                    <a:pt x="4962" y="8290"/>
                  </a:cubicBezTo>
                  <a:cubicBezTo>
                    <a:pt x="4467" y="9735"/>
                    <a:pt x="4467" y="10115"/>
                    <a:pt x="4665" y="10686"/>
                  </a:cubicBezTo>
                  <a:cubicBezTo>
                    <a:pt x="4863" y="11256"/>
                    <a:pt x="5259" y="12017"/>
                    <a:pt x="5953" y="12397"/>
                  </a:cubicBezTo>
                  <a:cubicBezTo>
                    <a:pt x="6647" y="12777"/>
                    <a:pt x="7637" y="12777"/>
                    <a:pt x="8232" y="12587"/>
                  </a:cubicBezTo>
                  <a:cubicBezTo>
                    <a:pt x="8826" y="12397"/>
                    <a:pt x="9025" y="12017"/>
                    <a:pt x="7836" y="11180"/>
                  </a:cubicBezTo>
                  <a:cubicBezTo>
                    <a:pt x="6647" y="10344"/>
                    <a:pt x="4070" y="9051"/>
                    <a:pt x="2386" y="8290"/>
                  </a:cubicBezTo>
                  <a:cubicBezTo>
                    <a:pt x="702" y="7530"/>
                    <a:pt x="-91" y="7301"/>
                    <a:pt x="8" y="7225"/>
                  </a:cubicBezTo>
                  <a:cubicBezTo>
                    <a:pt x="107" y="7149"/>
                    <a:pt x="1098" y="7225"/>
                    <a:pt x="3377" y="7377"/>
                  </a:cubicBezTo>
                  <a:cubicBezTo>
                    <a:pt x="5656" y="7530"/>
                    <a:pt x="9223" y="7758"/>
                    <a:pt x="11502" y="7872"/>
                  </a:cubicBezTo>
                  <a:cubicBezTo>
                    <a:pt x="13781" y="7986"/>
                    <a:pt x="14771" y="7986"/>
                    <a:pt x="15762" y="7872"/>
                  </a:cubicBezTo>
                  <a:cubicBezTo>
                    <a:pt x="16753" y="7758"/>
                    <a:pt x="17744" y="7530"/>
                    <a:pt x="17744" y="7339"/>
                  </a:cubicBezTo>
                  <a:cubicBezTo>
                    <a:pt x="17744" y="7149"/>
                    <a:pt x="16753" y="6997"/>
                    <a:pt x="16159" y="7111"/>
                  </a:cubicBezTo>
                  <a:cubicBezTo>
                    <a:pt x="15564" y="7225"/>
                    <a:pt x="15366" y="7606"/>
                    <a:pt x="16059" y="8252"/>
                  </a:cubicBezTo>
                  <a:cubicBezTo>
                    <a:pt x="16753" y="8899"/>
                    <a:pt x="18338" y="9811"/>
                    <a:pt x="19527" y="11294"/>
                  </a:cubicBezTo>
                  <a:cubicBezTo>
                    <a:pt x="20716" y="12777"/>
                    <a:pt x="21509" y="14831"/>
                    <a:pt x="21410" y="16466"/>
                  </a:cubicBezTo>
                  <a:cubicBezTo>
                    <a:pt x="21311" y="18101"/>
                    <a:pt x="20320" y="19318"/>
                    <a:pt x="19329" y="20117"/>
                  </a:cubicBezTo>
                  <a:cubicBezTo>
                    <a:pt x="18338" y="20915"/>
                    <a:pt x="17348" y="21296"/>
                    <a:pt x="15663" y="21448"/>
                  </a:cubicBezTo>
                  <a:cubicBezTo>
                    <a:pt x="13979" y="21600"/>
                    <a:pt x="11601" y="21524"/>
                    <a:pt x="10115" y="20992"/>
                  </a:cubicBezTo>
                  <a:cubicBezTo>
                    <a:pt x="8628" y="20459"/>
                    <a:pt x="8034" y="19470"/>
                    <a:pt x="7439" y="18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628933" y="78761"/>
              <a:ext cx="110962" cy="35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542" fill="norm" stroke="1" extrusionOk="0">
                  <a:moveTo>
                    <a:pt x="19503" y="3246"/>
                  </a:moveTo>
                  <a:cubicBezTo>
                    <a:pt x="19896" y="2610"/>
                    <a:pt x="20288" y="1975"/>
                    <a:pt x="20485" y="1340"/>
                  </a:cubicBezTo>
                  <a:cubicBezTo>
                    <a:pt x="20681" y="704"/>
                    <a:pt x="20681" y="69"/>
                    <a:pt x="19699" y="6"/>
                  </a:cubicBezTo>
                  <a:cubicBezTo>
                    <a:pt x="18717" y="-58"/>
                    <a:pt x="16754" y="450"/>
                    <a:pt x="13416" y="2483"/>
                  </a:cubicBezTo>
                  <a:cubicBezTo>
                    <a:pt x="10077" y="4516"/>
                    <a:pt x="5365" y="8074"/>
                    <a:pt x="2616" y="11250"/>
                  </a:cubicBezTo>
                  <a:cubicBezTo>
                    <a:pt x="-134" y="14427"/>
                    <a:pt x="-919" y="17222"/>
                    <a:pt x="1241" y="18874"/>
                  </a:cubicBezTo>
                  <a:cubicBezTo>
                    <a:pt x="3401" y="20526"/>
                    <a:pt x="8506" y="21034"/>
                    <a:pt x="13612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813190" y="73555"/>
              <a:ext cx="130410" cy="31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32" fill="norm" stroke="1" extrusionOk="0">
                  <a:moveTo>
                    <a:pt x="13103" y="7103"/>
                  </a:moveTo>
                  <a:cubicBezTo>
                    <a:pt x="11361" y="7393"/>
                    <a:pt x="9619" y="7683"/>
                    <a:pt x="7703" y="9785"/>
                  </a:cubicBezTo>
                  <a:cubicBezTo>
                    <a:pt x="5787" y="11887"/>
                    <a:pt x="3696" y="15801"/>
                    <a:pt x="2303" y="18193"/>
                  </a:cubicBezTo>
                  <a:cubicBezTo>
                    <a:pt x="909" y="20585"/>
                    <a:pt x="212" y="21455"/>
                    <a:pt x="38" y="21528"/>
                  </a:cubicBezTo>
                  <a:cubicBezTo>
                    <a:pt x="-136" y="21600"/>
                    <a:pt x="212" y="20875"/>
                    <a:pt x="2477" y="18048"/>
                  </a:cubicBezTo>
                  <a:cubicBezTo>
                    <a:pt x="4741" y="15221"/>
                    <a:pt x="8922" y="10293"/>
                    <a:pt x="11535" y="7176"/>
                  </a:cubicBezTo>
                  <a:cubicBezTo>
                    <a:pt x="14148" y="4059"/>
                    <a:pt x="15193" y="2754"/>
                    <a:pt x="16238" y="1740"/>
                  </a:cubicBezTo>
                  <a:cubicBezTo>
                    <a:pt x="17283" y="725"/>
                    <a:pt x="18329" y="0"/>
                    <a:pt x="19025" y="0"/>
                  </a:cubicBezTo>
                  <a:cubicBezTo>
                    <a:pt x="19722" y="0"/>
                    <a:pt x="20070" y="725"/>
                    <a:pt x="20419" y="3044"/>
                  </a:cubicBezTo>
                  <a:cubicBezTo>
                    <a:pt x="20767" y="5364"/>
                    <a:pt x="21116" y="9278"/>
                    <a:pt x="21290" y="12177"/>
                  </a:cubicBezTo>
                  <a:cubicBezTo>
                    <a:pt x="21464" y="15077"/>
                    <a:pt x="21464" y="16961"/>
                    <a:pt x="21464" y="1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829300" y="234421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6054906" y="82021"/>
              <a:ext cx="212545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19" fill="norm" stroke="1" extrusionOk="0">
                  <a:moveTo>
                    <a:pt x="2869" y="7316"/>
                  </a:moveTo>
                  <a:cubicBezTo>
                    <a:pt x="2227" y="11323"/>
                    <a:pt x="1586" y="15329"/>
                    <a:pt x="1158" y="17855"/>
                  </a:cubicBezTo>
                  <a:cubicBezTo>
                    <a:pt x="730" y="20381"/>
                    <a:pt x="517" y="21426"/>
                    <a:pt x="303" y="21513"/>
                  </a:cubicBezTo>
                  <a:cubicBezTo>
                    <a:pt x="89" y="21600"/>
                    <a:pt x="-125" y="20729"/>
                    <a:pt x="89" y="17768"/>
                  </a:cubicBezTo>
                  <a:cubicBezTo>
                    <a:pt x="303" y="14806"/>
                    <a:pt x="944" y="9755"/>
                    <a:pt x="1693" y="6706"/>
                  </a:cubicBezTo>
                  <a:cubicBezTo>
                    <a:pt x="2441" y="3658"/>
                    <a:pt x="3297" y="2613"/>
                    <a:pt x="4152" y="2352"/>
                  </a:cubicBezTo>
                  <a:cubicBezTo>
                    <a:pt x="5008" y="2090"/>
                    <a:pt x="5863" y="2613"/>
                    <a:pt x="6825" y="4965"/>
                  </a:cubicBezTo>
                  <a:cubicBezTo>
                    <a:pt x="7788" y="7316"/>
                    <a:pt x="8857" y="11497"/>
                    <a:pt x="9606" y="14197"/>
                  </a:cubicBezTo>
                  <a:cubicBezTo>
                    <a:pt x="10354" y="16897"/>
                    <a:pt x="10782" y="18116"/>
                    <a:pt x="11530" y="18813"/>
                  </a:cubicBezTo>
                  <a:cubicBezTo>
                    <a:pt x="12279" y="19510"/>
                    <a:pt x="13348" y="19684"/>
                    <a:pt x="14525" y="18116"/>
                  </a:cubicBezTo>
                  <a:cubicBezTo>
                    <a:pt x="15701" y="16548"/>
                    <a:pt x="16984" y="13239"/>
                    <a:pt x="18160" y="9929"/>
                  </a:cubicBezTo>
                  <a:cubicBezTo>
                    <a:pt x="19336" y="6619"/>
                    <a:pt x="20406" y="3310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6254750" y="37571"/>
              <a:ext cx="13739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7737" y="0"/>
                  </a:moveTo>
                  <a:cubicBezTo>
                    <a:pt x="9994" y="0"/>
                    <a:pt x="12251" y="0"/>
                    <a:pt x="14024" y="240"/>
                  </a:cubicBezTo>
                  <a:cubicBezTo>
                    <a:pt x="15797" y="480"/>
                    <a:pt x="17087" y="960"/>
                    <a:pt x="18537" y="2880"/>
                  </a:cubicBezTo>
                  <a:cubicBezTo>
                    <a:pt x="19988" y="4800"/>
                    <a:pt x="21600" y="8160"/>
                    <a:pt x="20633" y="11340"/>
                  </a:cubicBezTo>
                  <a:cubicBezTo>
                    <a:pt x="19666" y="14520"/>
                    <a:pt x="16119" y="17520"/>
                    <a:pt x="12251" y="19200"/>
                  </a:cubicBezTo>
                  <a:cubicBezTo>
                    <a:pt x="8382" y="20880"/>
                    <a:pt x="4191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36650" y="647171"/>
              <a:ext cx="45148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" y="20914"/>
                    <a:pt x="749" y="20229"/>
                    <a:pt x="1134" y="19886"/>
                  </a:cubicBezTo>
                  <a:cubicBezTo>
                    <a:pt x="1519" y="19543"/>
                    <a:pt x="1914" y="19543"/>
                    <a:pt x="2299" y="19200"/>
                  </a:cubicBezTo>
                  <a:cubicBezTo>
                    <a:pt x="2684" y="18857"/>
                    <a:pt x="3058" y="18171"/>
                    <a:pt x="3423" y="17657"/>
                  </a:cubicBezTo>
                  <a:cubicBezTo>
                    <a:pt x="3787" y="17143"/>
                    <a:pt x="4142" y="16800"/>
                    <a:pt x="4511" y="16457"/>
                  </a:cubicBezTo>
                  <a:cubicBezTo>
                    <a:pt x="4881" y="16114"/>
                    <a:pt x="5266" y="15771"/>
                    <a:pt x="5620" y="15257"/>
                  </a:cubicBezTo>
                  <a:cubicBezTo>
                    <a:pt x="5975" y="14743"/>
                    <a:pt x="6299" y="14057"/>
                    <a:pt x="6648" y="13371"/>
                  </a:cubicBezTo>
                  <a:cubicBezTo>
                    <a:pt x="6997" y="12686"/>
                    <a:pt x="7372" y="12000"/>
                    <a:pt x="7732" y="11486"/>
                  </a:cubicBezTo>
                  <a:cubicBezTo>
                    <a:pt x="8091" y="10971"/>
                    <a:pt x="8435" y="10629"/>
                    <a:pt x="8795" y="10114"/>
                  </a:cubicBezTo>
                  <a:cubicBezTo>
                    <a:pt x="9154" y="9600"/>
                    <a:pt x="9529" y="8914"/>
                    <a:pt x="9894" y="8400"/>
                  </a:cubicBezTo>
                  <a:cubicBezTo>
                    <a:pt x="10258" y="7886"/>
                    <a:pt x="10613" y="7543"/>
                    <a:pt x="10982" y="7200"/>
                  </a:cubicBezTo>
                  <a:cubicBezTo>
                    <a:pt x="11352" y="6857"/>
                    <a:pt x="11737" y="6514"/>
                    <a:pt x="12111" y="6171"/>
                  </a:cubicBezTo>
                  <a:cubicBezTo>
                    <a:pt x="12486" y="5829"/>
                    <a:pt x="12851" y="5486"/>
                    <a:pt x="13215" y="5314"/>
                  </a:cubicBezTo>
                  <a:cubicBezTo>
                    <a:pt x="13580" y="5143"/>
                    <a:pt x="13944" y="5143"/>
                    <a:pt x="14309" y="4971"/>
                  </a:cubicBezTo>
                  <a:cubicBezTo>
                    <a:pt x="14673" y="4800"/>
                    <a:pt x="15038" y="4457"/>
                    <a:pt x="15413" y="4286"/>
                  </a:cubicBezTo>
                  <a:cubicBezTo>
                    <a:pt x="15787" y="4114"/>
                    <a:pt x="16172" y="4114"/>
                    <a:pt x="16587" y="4114"/>
                  </a:cubicBezTo>
                  <a:cubicBezTo>
                    <a:pt x="17003" y="4114"/>
                    <a:pt x="17448" y="4114"/>
                    <a:pt x="17863" y="4286"/>
                  </a:cubicBezTo>
                  <a:cubicBezTo>
                    <a:pt x="18278" y="4457"/>
                    <a:pt x="18663" y="4800"/>
                    <a:pt x="19053" y="4971"/>
                  </a:cubicBezTo>
                  <a:cubicBezTo>
                    <a:pt x="19443" y="5143"/>
                    <a:pt x="19838" y="5143"/>
                    <a:pt x="20263" y="4286"/>
                  </a:cubicBezTo>
                  <a:cubicBezTo>
                    <a:pt x="20689" y="3429"/>
                    <a:pt x="21144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05743" y="1836713"/>
              <a:ext cx="259407" cy="46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71" fill="norm" stroke="1" extrusionOk="0">
                  <a:moveTo>
                    <a:pt x="9932" y="2823"/>
                  </a:moveTo>
                  <a:cubicBezTo>
                    <a:pt x="9932" y="2142"/>
                    <a:pt x="9932" y="1461"/>
                    <a:pt x="9405" y="1169"/>
                  </a:cubicBezTo>
                  <a:cubicBezTo>
                    <a:pt x="8878" y="877"/>
                    <a:pt x="7824" y="974"/>
                    <a:pt x="6420" y="1704"/>
                  </a:cubicBezTo>
                  <a:cubicBezTo>
                    <a:pt x="5015" y="2434"/>
                    <a:pt x="3259" y="3796"/>
                    <a:pt x="2029" y="5888"/>
                  </a:cubicBezTo>
                  <a:cubicBezTo>
                    <a:pt x="800" y="7980"/>
                    <a:pt x="98" y="10801"/>
                    <a:pt x="10" y="13039"/>
                  </a:cubicBezTo>
                  <a:cubicBezTo>
                    <a:pt x="-78" y="15277"/>
                    <a:pt x="449" y="16931"/>
                    <a:pt x="1327" y="18245"/>
                  </a:cubicBezTo>
                  <a:cubicBezTo>
                    <a:pt x="2205" y="19558"/>
                    <a:pt x="3434" y="20531"/>
                    <a:pt x="4576" y="21018"/>
                  </a:cubicBezTo>
                  <a:cubicBezTo>
                    <a:pt x="5717" y="21504"/>
                    <a:pt x="6771" y="21504"/>
                    <a:pt x="8176" y="20920"/>
                  </a:cubicBezTo>
                  <a:cubicBezTo>
                    <a:pt x="9581" y="20336"/>
                    <a:pt x="11337" y="19169"/>
                    <a:pt x="12917" y="17515"/>
                  </a:cubicBezTo>
                  <a:cubicBezTo>
                    <a:pt x="14498" y="15861"/>
                    <a:pt x="15902" y="13720"/>
                    <a:pt x="16605" y="11628"/>
                  </a:cubicBezTo>
                  <a:cubicBezTo>
                    <a:pt x="17307" y="9536"/>
                    <a:pt x="17307" y="7493"/>
                    <a:pt x="16956" y="5985"/>
                  </a:cubicBezTo>
                  <a:cubicBezTo>
                    <a:pt x="16605" y="4477"/>
                    <a:pt x="15902" y="3504"/>
                    <a:pt x="15024" y="2580"/>
                  </a:cubicBezTo>
                  <a:cubicBezTo>
                    <a:pt x="14146" y="1655"/>
                    <a:pt x="13093" y="780"/>
                    <a:pt x="11863" y="342"/>
                  </a:cubicBezTo>
                  <a:cubicBezTo>
                    <a:pt x="10634" y="-96"/>
                    <a:pt x="9229" y="-96"/>
                    <a:pt x="7824" y="245"/>
                  </a:cubicBezTo>
                  <a:cubicBezTo>
                    <a:pt x="6420" y="585"/>
                    <a:pt x="5015" y="1266"/>
                    <a:pt x="4137" y="2190"/>
                  </a:cubicBezTo>
                  <a:cubicBezTo>
                    <a:pt x="3259" y="3115"/>
                    <a:pt x="2907" y="4282"/>
                    <a:pt x="2820" y="5109"/>
                  </a:cubicBezTo>
                  <a:cubicBezTo>
                    <a:pt x="2732" y="5936"/>
                    <a:pt x="2907" y="6423"/>
                    <a:pt x="3522" y="6763"/>
                  </a:cubicBezTo>
                  <a:cubicBezTo>
                    <a:pt x="4137" y="7104"/>
                    <a:pt x="5190" y="7299"/>
                    <a:pt x="8263" y="7007"/>
                  </a:cubicBezTo>
                  <a:cubicBezTo>
                    <a:pt x="11337" y="6715"/>
                    <a:pt x="16429" y="5936"/>
                    <a:pt x="21522" y="5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75444" y="1609108"/>
              <a:ext cx="151607" cy="15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16" fill="norm" stroke="1" extrusionOk="0">
                  <a:moveTo>
                    <a:pt x="5287" y="3900"/>
                  </a:moveTo>
                  <a:cubicBezTo>
                    <a:pt x="4087" y="8220"/>
                    <a:pt x="2887" y="12540"/>
                    <a:pt x="1987" y="15708"/>
                  </a:cubicBezTo>
                  <a:cubicBezTo>
                    <a:pt x="1087" y="18876"/>
                    <a:pt x="487" y="20892"/>
                    <a:pt x="187" y="21180"/>
                  </a:cubicBezTo>
                  <a:cubicBezTo>
                    <a:pt x="-113" y="21468"/>
                    <a:pt x="-113" y="20028"/>
                    <a:pt x="637" y="16716"/>
                  </a:cubicBezTo>
                  <a:cubicBezTo>
                    <a:pt x="1387" y="13404"/>
                    <a:pt x="2887" y="8220"/>
                    <a:pt x="3937" y="4908"/>
                  </a:cubicBezTo>
                  <a:cubicBezTo>
                    <a:pt x="4987" y="1596"/>
                    <a:pt x="5587" y="156"/>
                    <a:pt x="6487" y="12"/>
                  </a:cubicBezTo>
                  <a:cubicBezTo>
                    <a:pt x="7387" y="-132"/>
                    <a:pt x="8587" y="1020"/>
                    <a:pt x="9637" y="3180"/>
                  </a:cubicBezTo>
                  <a:cubicBezTo>
                    <a:pt x="10687" y="5340"/>
                    <a:pt x="11587" y="8508"/>
                    <a:pt x="13537" y="11676"/>
                  </a:cubicBezTo>
                  <a:cubicBezTo>
                    <a:pt x="15487" y="14844"/>
                    <a:pt x="18487" y="18012"/>
                    <a:pt x="21487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30300" y="2050249"/>
              <a:ext cx="6350" cy="9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4287"/>
                  </a:moveTo>
                  <a:cubicBezTo>
                    <a:pt x="7200" y="1939"/>
                    <a:pt x="14400" y="-409"/>
                    <a:pt x="18000" y="61"/>
                  </a:cubicBezTo>
                  <a:cubicBezTo>
                    <a:pt x="21600" y="530"/>
                    <a:pt x="21600" y="3817"/>
                    <a:pt x="21600" y="7808"/>
                  </a:cubicBezTo>
                  <a:cubicBezTo>
                    <a:pt x="21600" y="11800"/>
                    <a:pt x="21600" y="16495"/>
                    <a:pt x="2160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49350" y="1923521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263650" y="1931460"/>
              <a:ext cx="101600" cy="25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21600" y="1975"/>
                  </a:moveTo>
                  <a:cubicBezTo>
                    <a:pt x="20250" y="1273"/>
                    <a:pt x="18900" y="570"/>
                    <a:pt x="16650" y="219"/>
                  </a:cubicBezTo>
                  <a:cubicBezTo>
                    <a:pt x="14400" y="-132"/>
                    <a:pt x="11250" y="-132"/>
                    <a:pt x="8775" y="746"/>
                  </a:cubicBezTo>
                  <a:cubicBezTo>
                    <a:pt x="6300" y="1624"/>
                    <a:pt x="4500" y="3380"/>
                    <a:pt x="5625" y="5400"/>
                  </a:cubicBezTo>
                  <a:cubicBezTo>
                    <a:pt x="6750" y="7419"/>
                    <a:pt x="10800" y="9702"/>
                    <a:pt x="14400" y="11897"/>
                  </a:cubicBezTo>
                  <a:cubicBezTo>
                    <a:pt x="18000" y="14092"/>
                    <a:pt x="21150" y="16200"/>
                    <a:pt x="20925" y="17780"/>
                  </a:cubicBezTo>
                  <a:cubicBezTo>
                    <a:pt x="20700" y="19361"/>
                    <a:pt x="17100" y="20414"/>
                    <a:pt x="14175" y="20941"/>
                  </a:cubicBezTo>
                  <a:cubicBezTo>
                    <a:pt x="11250" y="21468"/>
                    <a:pt x="9000" y="21468"/>
                    <a:pt x="6750" y="20941"/>
                  </a:cubicBezTo>
                  <a:cubicBezTo>
                    <a:pt x="4500" y="20414"/>
                    <a:pt x="2250" y="19361"/>
                    <a:pt x="0" y="18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229790" y="1767483"/>
              <a:ext cx="145111" cy="39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2" fill="norm" stroke="1" extrusionOk="0">
                  <a:moveTo>
                    <a:pt x="11131" y="6436"/>
                  </a:moveTo>
                  <a:cubicBezTo>
                    <a:pt x="8939" y="9670"/>
                    <a:pt x="6748" y="12904"/>
                    <a:pt x="5183" y="15215"/>
                  </a:cubicBezTo>
                  <a:cubicBezTo>
                    <a:pt x="3618" y="17525"/>
                    <a:pt x="2678" y="18911"/>
                    <a:pt x="1896" y="19893"/>
                  </a:cubicBezTo>
                  <a:cubicBezTo>
                    <a:pt x="1113" y="20874"/>
                    <a:pt x="487" y="21452"/>
                    <a:pt x="174" y="21452"/>
                  </a:cubicBezTo>
                  <a:cubicBezTo>
                    <a:pt x="-139" y="21452"/>
                    <a:pt x="-139" y="20874"/>
                    <a:pt x="1113" y="18680"/>
                  </a:cubicBezTo>
                  <a:cubicBezTo>
                    <a:pt x="2365" y="16485"/>
                    <a:pt x="4870" y="12673"/>
                    <a:pt x="7218" y="9670"/>
                  </a:cubicBezTo>
                  <a:cubicBezTo>
                    <a:pt x="9565" y="6667"/>
                    <a:pt x="11757" y="4472"/>
                    <a:pt x="13791" y="2855"/>
                  </a:cubicBezTo>
                  <a:cubicBezTo>
                    <a:pt x="15826" y="1238"/>
                    <a:pt x="17704" y="199"/>
                    <a:pt x="18800" y="25"/>
                  </a:cubicBezTo>
                  <a:cubicBezTo>
                    <a:pt x="19896" y="-148"/>
                    <a:pt x="20209" y="545"/>
                    <a:pt x="20365" y="2855"/>
                  </a:cubicBezTo>
                  <a:cubicBezTo>
                    <a:pt x="20522" y="5165"/>
                    <a:pt x="20522" y="9093"/>
                    <a:pt x="20678" y="12038"/>
                  </a:cubicBezTo>
                  <a:cubicBezTo>
                    <a:pt x="20835" y="14984"/>
                    <a:pt x="21148" y="16947"/>
                    <a:pt x="21461" y="18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279650" y="1961621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300"/>
                    <a:pt x="10473" y="9000"/>
                    <a:pt x="14073" y="5400"/>
                  </a:cubicBezTo>
                  <a:cubicBezTo>
                    <a:pt x="17673" y="1800"/>
                    <a:pt x="1963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491316" y="1764771"/>
              <a:ext cx="169334" cy="32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970" y="6689"/>
                  </a:moveTo>
                  <a:cubicBezTo>
                    <a:pt x="2430" y="11148"/>
                    <a:pt x="1890" y="15608"/>
                    <a:pt x="1485" y="18186"/>
                  </a:cubicBezTo>
                  <a:cubicBezTo>
                    <a:pt x="1080" y="20764"/>
                    <a:pt x="810" y="21461"/>
                    <a:pt x="540" y="21391"/>
                  </a:cubicBezTo>
                  <a:cubicBezTo>
                    <a:pt x="270" y="21321"/>
                    <a:pt x="0" y="20485"/>
                    <a:pt x="0" y="17628"/>
                  </a:cubicBezTo>
                  <a:cubicBezTo>
                    <a:pt x="0" y="14772"/>
                    <a:pt x="270" y="9894"/>
                    <a:pt x="675" y="7037"/>
                  </a:cubicBezTo>
                  <a:cubicBezTo>
                    <a:pt x="1080" y="4181"/>
                    <a:pt x="1620" y="3345"/>
                    <a:pt x="2430" y="3205"/>
                  </a:cubicBezTo>
                  <a:cubicBezTo>
                    <a:pt x="3240" y="3066"/>
                    <a:pt x="4320" y="3623"/>
                    <a:pt x="5940" y="5644"/>
                  </a:cubicBezTo>
                  <a:cubicBezTo>
                    <a:pt x="7560" y="7665"/>
                    <a:pt x="9720" y="11148"/>
                    <a:pt x="11205" y="13866"/>
                  </a:cubicBezTo>
                  <a:cubicBezTo>
                    <a:pt x="12690" y="16583"/>
                    <a:pt x="13500" y="18534"/>
                    <a:pt x="14310" y="19788"/>
                  </a:cubicBezTo>
                  <a:cubicBezTo>
                    <a:pt x="15120" y="21043"/>
                    <a:pt x="15930" y="21600"/>
                    <a:pt x="16605" y="21530"/>
                  </a:cubicBezTo>
                  <a:cubicBezTo>
                    <a:pt x="17280" y="21461"/>
                    <a:pt x="17820" y="20764"/>
                    <a:pt x="18630" y="18534"/>
                  </a:cubicBezTo>
                  <a:cubicBezTo>
                    <a:pt x="19440" y="16305"/>
                    <a:pt x="20520" y="12542"/>
                    <a:pt x="21060" y="9197"/>
                  </a:cubicBezTo>
                  <a:cubicBezTo>
                    <a:pt x="21600" y="5853"/>
                    <a:pt x="21600" y="29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676650" y="1955271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3721100" y="184732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879850" y="1650509"/>
              <a:ext cx="114300" cy="50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2687"/>
                  </a:moveTo>
                  <a:cubicBezTo>
                    <a:pt x="20800" y="1881"/>
                    <a:pt x="20000" y="1074"/>
                    <a:pt x="18600" y="581"/>
                  </a:cubicBezTo>
                  <a:cubicBezTo>
                    <a:pt x="17200" y="88"/>
                    <a:pt x="15200" y="-91"/>
                    <a:pt x="13400" y="43"/>
                  </a:cubicBezTo>
                  <a:cubicBezTo>
                    <a:pt x="11600" y="178"/>
                    <a:pt x="10000" y="626"/>
                    <a:pt x="8000" y="2150"/>
                  </a:cubicBezTo>
                  <a:cubicBezTo>
                    <a:pt x="6000" y="3673"/>
                    <a:pt x="3600" y="6272"/>
                    <a:pt x="2200" y="9185"/>
                  </a:cubicBezTo>
                  <a:cubicBezTo>
                    <a:pt x="800" y="12098"/>
                    <a:pt x="400" y="15325"/>
                    <a:pt x="200" y="17431"/>
                  </a:cubicBezTo>
                  <a:cubicBezTo>
                    <a:pt x="0" y="19537"/>
                    <a:pt x="0" y="20523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822700" y="1955271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6457"/>
                    <a:pt x="686" y="11314"/>
                    <a:pt x="4286" y="7714"/>
                  </a:cubicBezTo>
                  <a:cubicBezTo>
                    <a:pt x="7886" y="4114"/>
                    <a:pt x="147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167437" y="1813590"/>
              <a:ext cx="299914" cy="41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58" fill="norm" stroke="1" extrusionOk="0">
                  <a:moveTo>
                    <a:pt x="13245" y="4378"/>
                  </a:moveTo>
                  <a:cubicBezTo>
                    <a:pt x="13094" y="3830"/>
                    <a:pt x="12943" y="3282"/>
                    <a:pt x="12566" y="2734"/>
                  </a:cubicBezTo>
                  <a:cubicBezTo>
                    <a:pt x="12188" y="2186"/>
                    <a:pt x="11584" y="1637"/>
                    <a:pt x="10904" y="1363"/>
                  </a:cubicBezTo>
                  <a:cubicBezTo>
                    <a:pt x="10224" y="1089"/>
                    <a:pt x="9469" y="1089"/>
                    <a:pt x="8261" y="1966"/>
                  </a:cubicBezTo>
                  <a:cubicBezTo>
                    <a:pt x="7052" y="2843"/>
                    <a:pt x="5391" y="4598"/>
                    <a:pt x="3880" y="7174"/>
                  </a:cubicBezTo>
                  <a:cubicBezTo>
                    <a:pt x="2370" y="9751"/>
                    <a:pt x="1010" y="13150"/>
                    <a:pt x="406" y="15398"/>
                  </a:cubicBezTo>
                  <a:cubicBezTo>
                    <a:pt x="-198" y="17645"/>
                    <a:pt x="-47" y="18742"/>
                    <a:pt x="331" y="19564"/>
                  </a:cubicBezTo>
                  <a:cubicBezTo>
                    <a:pt x="708" y="20387"/>
                    <a:pt x="1312" y="20935"/>
                    <a:pt x="2219" y="21209"/>
                  </a:cubicBezTo>
                  <a:cubicBezTo>
                    <a:pt x="3125" y="21483"/>
                    <a:pt x="4333" y="21483"/>
                    <a:pt x="6599" y="20277"/>
                  </a:cubicBezTo>
                  <a:cubicBezTo>
                    <a:pt x="8865" y="19071"/>
                    <a:pt x="12188" y="16659"/>
                    <a:pt x="14378" y="14082"/>
                  </a:cubicBezTo>
                  <a:cubicBezTo>
                    <a:pt x="16568" y="11505"/>
                    <a:pt x="17626" y="8764"/>
                    <a:pt x="17777" y="6626"/>
                  </a:cubicBezTo>
                  <a:cubicBezTo>
                    <a:pt x="17928" y="4488"/>
                    <a:pt x="17173" y="2953"/>
                    <a:pt x="16040" y="1911"/>
                  </a:cubicBezTo>
                  <a:cubicBezTo>
                    <a:pt x="14907" y="870"/>
                    <a:pt x="13396" y="322"/>
                    <a:pt x="12264" y="102"/>
                  </a:cubicBezTo>
                  <a:cubicBezTo>
                    <a:pt x="11131" y="-117"/>
                    <a:pt x="10375" y="-7"/>
                    <a:pt x="9545" y="651"/>
                  </a:cubicBezTo>
                  <a:cubicBezTo>
                    <a:pt x="8714" y="1308"/>
                    <a:pt x="7808" y="2514"/>
                    <a:pt x="7279" y="3392"/>
                  </a:cubicBezTo>
                  <a:cubicBezTo>
                    <a:pt x="6750" y="4269"/>
                    <a:pt x="6599" y="4817"/>
                    <a:pt x="6675" y="5365"/>
                  </a:cubicBezTo>
                  <a:cubicBezTo>
                    <a:pt x="6750" y="5913"/>
                    <a:pt x="7052" y="6462"/>
                    <a:pt x="9016" y="6681"/>
                  </a:cubicBezTo>
                  <a:cubicBezTo>
                    <a:pt x="10980" y="6900"/>
                    <a:pt x="14605" y="6791"/>
                    <a:pt x="16946" y="6517"/>
                  </a:cubicBezTo>
                  <a:cubicBezTo>
                    <a:pt x="19287" y="6242"/>
                    <a:pt x="20345" y="5804"/>
                    <a:pt x="21402" y="5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315744" y="1621409"/>
              <a:ext cx="126207" cy="13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65" fill="norm" stroke="1" extrusionOk="0">
                  <a:moveTo>
                    <a:pt x="5265" y="4708"/>
                  </a:moveTo>
                  <a:cubicBezTo>
                    <a:pt x="4185" y="8136"/>
                    <a:pt x="3105" y="11565"/>
                    <a:pt x="2205" y="14822"/>
                  </a:cubicBezTo>
                  <a:cubicBezTo>
                    <a:pt x="1305" y="18079"/>
                    <a:pt x="585" y="21165"/>
                    <a:pt x="225" y="21165"/>
                  </a:cubicBezTo>
                  <a:cubicBezTo>
                    <a:pt x="-135" y="21165"/>
                    <a:pt x="-135" y="18079"/>
                    <a:pt x="765" y="14651"/>
                  </a:cubicBezTo>
                  <a:cubicBezTo>
                    <a:pt x="1665" y="11222"/>
                    <a:pt x="3465" y="7451"/>
                    <a:pt x="5445" y="4536"/>
                  </a:cubicBezTo>
                  <a:cubicBezTo>
                    <a:pt x="7425" y="1622"/>
                    <a:pt x="9585" y="-435"/>
                    <a:pt x="10845" y="79"/>
                  </a:cubicBezTo>
                  <a:cubicBezTo>
                    <a:pt x="12105" y="594"/>
                    <a:pt x="12465" y="3679"/>
                    <a:pt x="14085" y="7279"/>
                  </a:cubicBezTo>
                  <a:cubicBezTo>
                    <a:pt x="15705" y="10879"/>
                    <a:pt x="18585" y="14994"/>
                    <a:pt x="21465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650289" y="2033239"/>
              <a:ext cx="286962" cy="8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19720" fill="norm" stroke="1" extrusionOk="0">
                  <a:moveTo>
                    <a:pt x="1044" y="17263"/>
                  </a:moveTo>
                  <a:cubicBezTo>
                    <a:pt x="567" y="15299"/>
                    <a:pt x="91" y="13335"/>
                    <a:pt x="11" y="11126"/>
                  </a:cubicBezTo>
                  <a:cubicBezTo>
                    <a:pt x="-68" y="8917"/>
                    <a:pt x="250" y="6463"/>
                    <a:pt x="1520" y="4008"/>
                  </a:cubicBezTo>
                  <a:cubicBezTo>
                    <a:pt x="2791" y="1554"/>
                    <a:pt x="5014" y="-901"/>
                    <a:pt x="6761" y="326"/>
                  </a:cubicBezTo>
                  <a:cubicBezTo>
                    <a:pt x="8508" y="1554"/>
                    <a:pt x="9779" y="6463"/>
                    <a:pt x="10573" y="10144"/>
                  </a:cubicBezTo>
                  <a:cubicBezTo>
                    <a:pt x="11367" y="13826"/>
                    <a:pt x="11685" y="16281"/>
                    <a:pt x="12638" y="17999"/>
                  </a:cubicBezTo>
                  <a:cubicBezTo>
                    <a:pt x="13591" y="19717"/>
                    <a:pt x="15179" y="20699"/>
                    <a:pt x="16767" y="18244"/>
                  </a:cubicBezTo>
                  <a:cubicBezTo>
                    <a:pt x="18356" y="15790"/>
                    <a:pt x="19944" y="9899"/>
                    <a:pt x="21532" y="4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382014" y="1781705"/>
              <a:ext cx="253736" cy="42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63" fill="norm" stroke="1" extrusionOk="0">
                  <a:moveTo>
                    <a:pt x="3757" y="7806"/>
                  </a:moveTo>
                  <a:cubicBezTo>
                    <a:pt x="3217" y="9089"/>
                    <a:pt x="2677" y="10372"/>
                    <a:pt x="2317" y="12297"/>
                  </a:cubicBezTo>
                  <a:cubicBezTo>
                    <a:pt x="1957" y="14222"/>
                    <a:pt x="1777" y="16788"/>
                    <a:pt x="1507" y="18552"/>
                  </a:cubicBezTo>
                  <a:cubicBezTo>
                    <a:pt x="1237" y="20317"/>
                    <a:pt x="877" y="21279"/>
                    <a:pt x="607" y="21440"/>
                  </a:cubicBezTo>
                  <a:cubicBezTo>
                    <a:pt x="337" y="21600"/>
                    <a:pt x="157" y="20958"/>
                    <a:pt x="67" y="18766"/>
                  </a:cubicBezTo>
                  <a:cubicBezTo>
                    <a:pt x="-23" y="16574"/>
                    <a:pt x="-23" y="12832"/>
                    <a:pt x="67" y="10105"/>
                  </a:cubicBezTo>
                  <a:cubicBezTo>
                    <a:pt x="157" y="7378"/>
                    <a:pt x="337" y="5667"/>
                    <a:pt x="697" y="4545"/>
                  </a:cubicBezTo>
                  <a:cubicBezTo>
                    <a:pt x="1057" y="3422"/>
                    <a:pt x="1597" y="2887"/>
                    <a:pt x="2317" y="2673"/>
                  </a:cubicBezTo>
                  <a:cubicBezTo>
                    <a:pt x="3037" y="2459"/>
                    <a:pt x="3937" y="2566"/>
                    <a:pt x="5197" y="3422"/>
                  </a:cubicBezTo>
                  <a:cubicBezTo>
                    <a:pt x="6457" y="4277"/>
                    <a:pt x="8077" y="5881"/>
                    <a:pt x="9517" y="7966"/>
                  </a:cubicBezTo>
                  <a:cubicBezTo>
                    <a:pt x="10957" y="10051"/>
                    <a:pt x="12217" y="12618"/>
                    <a:pt x="13117" y="14329"/>
                  </a:cubicBezTo>
                  <a:cubicBezTo>
                    <a:pt x="14017" y="16040"/>
                    <a:pt x="14557" y="16895"/>
                    <a:pt x="15277" y="17216"/>
                  </a:cubicBezTo>
                  <a:cubicBezTo>
                    <a:pt x="15997" y="17537"/>
                    <a:pt x="16897" y="17323"/>
                    <a:pt x="17617" y="16628"/>
                  </a:cubicBezTo>
                  <a:cubicBezTo>
                    <a:pt x="18337" y="15933"/>
                    <a:pt x="18877" y="14756"/>
                    <a:pt x="19327" y="12350"/>
                  </a:cubicBezTo>
                  <a:cubicBezTo>
                    <a:pt x="19777" y="9945"/>
                    <a:pt x="20137" y="6309"/>
                    <a:pt x="20317" y="4224"/>
                  </a:cubicBezTo>
                  <a:cubicBezTo>
                    <a:pt x="20497" y="2139"/>
                    <a:pt x="20497" y="1604"/>
                    <a:pt x="20497" y="1069"/>
                  </a:cubicBezTo>
                  <a:cubicBezTo>
                    <a:pt x="20497" y="535"/>
                    <a:pt x="20497" y="0"/>
                    <a:pt x="20407" y="0"/>
                  </a:cubicBezTo>
                  <a:cubicBezTo>
                    <a:pt x="20317" y="0"/>
                    <a:pt x="20137" y="535"/>
                    <a:pt x="20317" y="1390"/>
                  </a:cubicBezTo>
                  <a:cubicBezTo>
                    <a:pt x="20497" y="2246"/>
                    <a:pt x="21037" y="3422"/>
                    <a:pt x="21577" y="4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671647" y="1939107"/>
              <a:ext cx="84283" cy="17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016" fill="norm" stroke="1" extrusionOk="0">
                  <a:moveTo>
                    <a:pt x="16354" y="5049"/>
                  </a:moveTo>
                  <a:cubicBezTo>
                    <a:pt x="15300" y="2992"/>
                    <a:pt x="14246" y="935"/>
                    <a:pt x="12666" y="420"/>
                  </a:cubicBezTo>
                  <a:cubicBezTo>
                    <a:pt x="11085" y="-94"/>
                    <a:pt x="8978" y="935"/>
                    <a:pt x="6607" y="3892"/>
                  </a:cubicBezTo>
                  <a:cubicBezTo>
                    <a:pt x="4236" y="6849"/>
                    <a:pt x="1602" y="11735"/>
                    <a:pt x="549" y="14949"/>
                  </a:cubicBezTo>
                  <a:cubicBezTo>
                    <a:pt x="-505" y="18163"/>
                    <a:pt x="22" y="19706"/>
                    <a:pt x="1602" y="20478"/>
                  </a:cubicBezTo>
                  <a:cubicBezTo>
                    <a:pt x="3183" y="21249"/>
                    <a:pt x="5817" y="21249"/>
                    <a:pt x="8978" y="20092"/>
                  </a:cubicBezTo>
                  <a:cubicBezTo>
                    <a:pt x="12139" y="18935"/>
                    <a:pt x="15827" y="16620"/>
                    <a:pt x="17934" y="13920"/>
                  </a:cubicBezTo>
                  <a:cubicBezTo>
                    <a:pt x="20041" y="11220"/>
                    <a:pt x="20568" y="8135"/>
                    <a:pt x="20832" y="5949"/>
                  </a:cubicBezTo>
                  <a:cubicBezTo>
                    <a:pt x="21095" y="3763"/>
                    <a:pt x="21095" y="2478"/>
                    <a:pt x="20041" y="1449"/>
                  </a:cubicBezTo>
                  <a:cubicBezTo>
                    <a:pt x="18988" y="420"/>
                    <a:pt x="16880" y="-351"/>
                    <a:pt x="15563" y="163"/>
                  </a:cubicBezTo>
                  <a:cubicBezTo>
                    <a:pt x="14246" y="678"/>
                    <a:pt x="13719" y="2478"/>
                    <a:pt x="13193" y="4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731000" y="1904471"/>
              <a:ext cx="190500" cy="18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7920"/>
                  </a:moveTo>
                  <a:cubicBezTo>
                    <a:pt x="1440" y="6240"/>
                    <a:pt x="2880" y="4560"/>
                    <a:pt x="4920" y="3960"/>
                  </a:cubicBezTo>
                  <a:cubicBezTo>
                    <a:pt x="6960" y="3360"/>
                    <a:pt x="9600" y="3840"/>
                    <a:pt x="11400" y="6360"/>
                  </a:cubicBezTo>
                  <a:cubicBezTo>
                    <a:pt x="13200" y="8880"/>
                    <a:pt x="14160" y="13440"/>
                    <a:pt x="14400" y="16320"/>
                  </a:cubicBezTo>
                  <a:cubicBezTo>
                    <a:pt x="14640" y="19200"/>
                    <a:pt x="14160" y="20400"/>
                    <a:pt x="13320" y="21000"/>
                  </a:cubicBezTo>
                  <a:cubicBezTo>
                    <a:pt x="12480" y="21600"/>
                    <a:pt x="11280" y="21600"/>
                    <a:pt x="10680" y="20760"/>
                  </a:cubicBezTo>
                  <a:cubicBezTo>
                    <a:pt x="10080" y="19920"/>
                    <a:pt x="10080" y="18240"/>
                    <a:pt x="10560" y="15480"/>
                  </a:cubicBezTo>
                  <a:cubicBezTo>
                    <a:pt x="11040" y="12720"/>
                    <a:pt x="12000" y="8880"/>
                    <a:pt x="13920" y="6120"/>
                  </a:cubicBezTo>
                  <a:cubicBezTo>
                    <a:pt x="15840" y="3360"/>
                    <a:pt x="18720" y="1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7238500" y="1775776"/>
              <a:ext cx="117478" cy="34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442" fill="norm" stroke="1" extrusionOk="0">
                  <a:moveTo>
                    <a:pt x="20198" y="2081"/>
                  </a:moveTo>
                  <a:cubicBezTo>
                    <a:pt x="20571" y="1159"/>
                    <a:pt x="20943" y="237"/>
                    <a:pt x="20384" y="40"/>
                  </a:cubicBezTo>
                  <a:cubicBezTo>
                    <a:pt x="19826" y="-158"/>
                    <a:pt x="18336" y="369"/>
                    <a:pt x="15171" y="1949"/>
                  </a:cubicBezTo>
                  <a:cubicBezTo>
                    <a:pt x="12005" y="3530"/>
                    <a:pt x="7164" y="6164"/>
                    <a:pt x="3998" y="8666"/>
                  </a:cubicBezTo>
                  <a:cubicBezTo>
                    <a:pt x="833" y="11169"/>
                    <a:pt x="-657" y="13540"/>
                    <a:pt x="274" y="15647"/>
                  </a:cubicBezTo>
                  <a:cubicBezTo>
                    <a:pt x="1205" y="17754"/>
                    <a:pt x="4557" y="19598"/>
                    <a:pt x="7722" y="20520"/>
                  </a:cubicBezTo>
                  <a:cubicBezTo>
                    <a:pt x="10888" y="21442"/>
                    <a:pt x="13867" y="21442"/>
                    <a:pt x="16846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397234" y="1819041"/>
              <a:ext cx="267217" cy="31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63" fill="norm" stroke="1" extrusionOk="0">
                  <a:moveTo>
                    <a:pt x="10756" y="5416"/>
                  </a:moveTo>
                  <a:cubicBezTo>
                    <a:pt x="10586" y="4691"/>
                    <a:pt x="10416" y="3966"/>
                    <a:pt x="9991" y="3386"/>
                  </a:cubicBezTo>
                  <a:cubicBezTo>
                    <a:pt x="9565" y="2806"/>
                    <a:pt x="8885" y="2371"/>
                    <a:pt x="8205" y="2516"/>
                  </a:cubicBezTo>
                  <a:cubicBezTo>
                    <a:pt x="7525" y="2661"/>
                    <a:pt x="6844" y="3386"/>
                    <a:pt x="5569" y="5488"/>
                  </a:cubicBezTo>
                  <a:cubicBezTo>
                    <a:pt x="4293" y="7590"/>
                    <a:pt x="2422" y="11069"/>
                    <a:pt x="1317" y="13534"/>
                  </a:cubicBezTo>
                  <a:cubicBezTo>
                    <a:pt x="211" y="15998"/>
                    <a:pt x="-129" y="17448"/>
                    <a:pt x="41" y="18608"/>
                  </a:cubicBezTo>
                  <a:cubicBezTo>
                    <a:pt x="211" y="19767"/>
                    <a:pt x="891" y="20637"/>
                    <a:pt x="1912" y="21072"/>
                  </a:cubicBezTo>
                  <a:cubicBezTo>
                    <a:pt x="2932" y="21507"/>
                    <a:pt x="4293" y="21507"/>
                    <a:pt x="6249" y="20710"/>
                  </a:cubicBezTo>
                  <a:cubicBezTo>
                    <a:pt x="8205" y="19912"/>
                    <a:pt x="10756" y="18318"/>
                    <a:pt x="12542" y="15998"/>
                  </a:cubicBezTo>
                  <a:cubicBezTo>
                    <a:pt x="14328" y="13679"/>
                    <a:pt x="15348" y="10635"/>
                    <a:pt x="15603" y="8388"/>
                  </a:cubicBezTo>
                  <a:cubicBezTo>
                    <a:pt x="15858" y="6141"/>
                    <a:pt x="15348" y="4691"/>
                    <a:pt x="14328" y="3459"/>
                  </a:cubicBezTo>
                  <a:cubicBezTo>
                    <a:pt x="13307" y="2226"/>
                    <a:pt x="11777" y="1212"/>
                    <a:pt x="10586" y="632"/>
                  </a:cubicBezTo>
                  <a:cubicBezTo>
                    <a:pt x="9395" y="52"/>
                    <a:pt x="8545" y="-93"/>
                    <a:pt x="7780" y="52"/>
                  </a:cubicBezTo>
                  <a:cubicBezTo>
                    <a:pt x="7014" y="197"/>
                    <a:pt x="6334" y="632"/>
                    <a:pt x="5654" y="1212"/>
                  </a:cubicBezTo>
                  <a:cubicBezTo>
                    <a:pt x="4973" y="1792"/>
                    <a:pt x="4293" y="2516"/>
                    <a:pt x="3953" y="3386"/>
                  </a:cubicBezTo>
                  <a:cubicBezTo>
                    <a:pt x="3613" y="4256"/>
                    <a:pt x="3613" y="5271"/>
                    <a:pt x="3953" y="5996"/>
                  </a:cubicBezTo>
                  <a:cubicBezTo>
                    <a:pt x="4293" y="6720"/>
                    <a:pt x="4973" y="7155"/>
                    <a:pt x="7950" y="7300"/>
                  </a:cubicBezTo>
                  <a:cubicBezTo>
                    <a:pt x="10926" y="7445"/>
                    <a:pt x="16199" y="7300"/>
                    <a:pt x="21471" y="7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683500" y="2101321"/>
              <a:ext cx="31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201649" y="1903398"/>
              <a:ext cx="116852" cy="22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99" fill="norm" stroke="1" extrusionOk="0">
                  <a:moveTo>
                    <a:pt x="21293" y="3736"/>
                  </a:moveTo>
                  <a:cubicBezTo>
                    <a:pt x="18207" y="2121"/>
                    <a:pt x="15122" y="506"/>
                    <a:pt x="11650" y="103"/>
                  </a:cubicBezTo>
                  <a:cubicBezTo>
                    <a:pt x="8179" y="-301"/>
                    <a:pt x="4322" y="506"/>
                    <a:pt x="2200" y="2222"/>
                  </a:cubicBezTo>
                  <a:cubicBezTo>
                    <a:pt x="79" y="3938"/>
                    <a:pt x="-307" y="6563"/>
                    <a:pt x="1236" y="8682"/>
                  </a:cubicBezTo>
                  <a:cubicBezTo>
                    <a:pt x="2779" y="10802"/>
                    <a:pt x="6250" y="12417"/>
                    <a:pt x="9336" y="13729"/>
                  </a:cubicBezTo>
                  <a:cubicBezTo>
                    <a:pt x="12422" y="15041"/>
                    <a:pt x="15122" y="16050"/>
                    <a:pt x="16664" y="17060"/>
                  </a:cubicBezTo>
                  <a:cubicBezTo>
                    <a:pt x="18207" y="18069"/>
                    <a:pt x="18593" y="19078"/>
                    <a:pt x="16472" y="19886"/>
                  </a:cubicBezTo>
                  <a:cubicBezTo>
                    <a:pt x="14350" y="20693"/>
                    <a:pt x="9722" y="21299"/>
                    <a:pt x="6636" y="21299"/>
                  </a:cubicBezTo>
                  <a:cubicBezTo>
                    <a:pt x="3550" y="21299"/>
                    <a:pt x="2007" y="20693"/>
                    <a:pt x="1043" y="19886"/>
                  </a:cubicBezTo>
                  <a:cubicBezTo>
                    <a:pt x="79" y="19078"/>
                    <a:pt x="-307" y="18069"/>
                    <a:pt x="272" y="17262"/>
                  </a:cubicBezTo>
                  <a:cubicBezTo>
                    <a:pt x="850" y="16454"/>
                    <a:pt x="2393" y="15849"/>
                    <a:pt x="3936" y="15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345246" y="1922589"/>
              <a:ext cx="163754" cy="18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13" fill="norm" stroke="1" extrusionOk="0">
                  <a:moveTo>
                    <a:pt x="6388" y="8303"/>
                  </a:moveTo>
                  <a:cubicBezTo>
                    <a:pt x="8849" y="6813"/>
                    <a:pt x="11310" y="5323"/>
                    <a:pt x="12814" y="3958"/>
                  </a:cubicBezTo>
                  <a:cubicBezTo>
                    <a:pt x="14318" y="2592"/>
                    <a:pt x="14864" y="1351"/>
                    <a:pt x="14181" y="606"/>
                  </a:cubicBezTo>
                  <a:cubicBezTo>
                    <a:pt x="13497" y="-139"/>
                    <a:pt x="11583" y="-387"/>
                    <a:pt x="9123" y="979"/>
                  </a:cubicBezTo>
                  <a:cubicBezTo>
                    <a:pt x="6662" y="2344"/>
                    <a:pt x="3654" y="5323"/>
                    <a:pt x="1877" y="8303"/>
                  </a:cubicBezTo>
                  <a:cubicBezTo>
                    <a:pt x="100" y="11282"/>
                    <a:pt x="-447" y="14261"/>
                    <a:pt x="373" y="16744"/>
                  </a:cubicBezTo>
                  <a:cubicBezTo>
                    <a:pt x="1194" y="19227"/>
                    <a:pt x="3381" y="21213"/>
                    <a:pt x="7072" y="21213"/>
                  </a:cubicBezTo>
                  <a:cubicBezTo>
                    <a:pt x="10763" y="21213"/>
                    <a:pt x="15958" y="19227"/>
                    <a:pt x="21153" y="17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445500" y="1765206"/>
              <a:ext cx="165100" cy="12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6301"/>
                  </a:moveTo>
                  <a:cubicBezTo>
                    <a:pt x="277" y="4530"/>
                    <a:pt x="554" y="2760"/>
                    <a:pt x="1385" y="1521"/>
                  </a:cubicBezTo>
                  <a:cubicBezTo>
                    <a:pt x="2215" y="281"/>
                    <a:pt x="3600" y="-427"/>
                    <a:pt x="5815" y="281"/>
                  </a:cubicBezTo>
                  <a:cubicBezTo>
                    <a:pt x="8031" y="989"/>
                    <a:pt x="11077" y="3114"/>
                    <a:pt x="12600" y="5062"/>
                  </a:cubicBezTo>
                  <a:cubicBezTo>
                    <a:pt x="14123" y="7009"/>
                    <a:pt x="14123" y="8780"/>
                    <a:pt x="13708" y="10373"/>
                  </a:cubicBezTo>
                  <a:cubicBezTo>
                    <a:pt x="13292" y="11966"/>
                    <a:pt x="12462" y="13383"/>
                    <a:pt x="11077" y="15153"/>
                  </a:cubicBezTo>
                  <a:cubicBezTo>
                    <a:pt x="9692" y="16924"/>
                    <a:pt x="7754" y="19048"/>
                    <a:pt x="7477" y="20111"/>
                  </a:cubicBezTo>
                  <a:cubicBezTo>
                    <a:pt x="7200" y="21173"/>
                    <a:pt x="8585" y="21173"/>
                    <a:pt x="11215" y="20819"/>
                  </a:cubicBezTo>
                  <a:cubicBezTo>
                    <a:pt x="13846" y="20465"/>
                    <a:pt x="17723" y="19757"/>
                    <a:pt x="21600" y="1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528049" y="1771121"/>
              <a:ext cx="16049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7673" y="0"/>
                  </a:moveTo>
                  <a:cubicBezTo>
                    <a:pt x="18234" y="1440"/>
                    <a:pt x="18795" y="2880"/>
                    <a:pt x="19636" y="5220"/>
                  </a:cubicBezTo>
                  <a:cubicBezTo>
                    <a:pt x="20478" y="7560"/>
                    <a:pt x="21600" y="10800"/>
                    <a:pt x="21179" y="13380"/>
                  </a:cubicBezTo>
                  <a:cubicBezTo>
                    <a:pt x="20758" y="15960"/>
                    <a:pt x="18795" y="17880"/>
                    <a:pt x="15008" y="19140"/>
                  </a:cubicBezTo>
                  <a:cubicBezTo>
                    <a:pt x="11221" y="20400"/>
                    <a:pt x="561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556250" y="2424240"/>
              <a:ext cx="158750" cy="15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9761"/>
                  </a:moveTo>
                  <a:cubicBezTo>
                    <a:pt x="288" y="10929"/>
                    <a:pt x="576" y="12096"/>
                    <a:pt x="1296" y="10929"/>
                  </a:cubicBezTo>
                  <a:cubicBezTo>
                    <a:pt x="2016" y="9761"/>
                    <a:pt x="3168" y="6259"/>
                    <a:pt x="4320" y="4069"/>
                  </a:cubicBezTo>
                  <a:cubicBezTo>
                    <a:pt x="5472" y="1880"/>
                    <a:pt x="6624" y="1004"/>
                    <a:pt x="8064" y="421"/>
                  </a:cubicBezTo>
                  <a:cubicBezTo>
                    <a:pt x="9504" y="-163"/>
                    <a:pt x="11232" y="-455"/>
                    <a:pt x="12672" y="1734"/>
                  </a:cubicBezTo>
                  <a:cubicBezTo>
                    <a:pt x="14112" y="3923"/>
                    <a:pt x="15264" y="8594"/>
                    <a:pt x="15840" y="11950"/>
                  </a:cubicBezTo>
                  <a:cubicBezTo>
                    <a:pt x="16416" y="15307"/>
                    <a:pt x="16416" y="17350"/>
                    <a:pt x="17280" y="18664"/>
                  </a:cubicBezTo>
                  <a:cubicBezTo>
                    <a:pt x="18144" y="19977"/>
                    <a:pt x="19872" y="20561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781622" y="2482321"/>
              <a:ext cx="37152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2028" y="21600"/>
                  </a:moveTo>
                  <a:cubicBezTo>
                    <a:pt x="1047" y="20700"/>
                    <a:pt x="65" y="19800"/>
                    <a:pt x="3" y="19350"/>
                  </a:cubicBezTo>
                  <a:cubicBezTo>
                    <a:pt x="-58" y="18900"/>
                    <a:pt x="801" y="18900"/>
                    <a:pt x="3010" y="17100"/>
                  </a:cubicBezTo>
                  <a:cubicBezTo>
                    <a:pt x="5219" y="15300"/>
                    <a:pt x="8778" y="11700"/>
                    <a:pt x="12092" y="8550"/>
                  </a:cubicBezTo>
                  <a:cubicBezTo>
                    <a:pt x="15406" y="5400"/>
                    <a:pt x="18474" y="2700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070600" y="2432516"/>
              <a:ext cx="98673" cy="16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198" fill="norm" stroke="1" extrusionOk="0">
                  <a:moveTo>
                    <a:pt x="0" y="692"/>
                  </a:moveTo>
                  <a:cubicBezTo>
                    <a:pt x="2250" y="145"/>
                    <a:pt x="4500" y="-402"/>
                    <a:pt x="7650" y="418"/>
                  </a:cubicBezTo>
                  <a:cubicBezTo>
                    <a:pt x="10800" y="1239"/>
                    <a:pt x="14850" y="3426"/>
                    <a:pt x="17550" y="6023"/>
                  </a:cubicBezTo>
                  <a:cubicBezTo>
                    <a:pt x="20250" y="8621"/>
                    <a:pt x="21600" y="11628"/>
                    <a:pt x="20700" y="14226"/>
                  </a:cubicBezTo>
                  <a:cubicBezTo>
                    <a:pt x="19800" y="16823"/>
                    <a:pt x="16650" y="19011"/>
                    <a:pt x="13500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258233" y="2437351"/>
              <a:ext cx="162837" cy="9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39" fill="norm" stroke="1" extrusionOk="0">
                  <a:moveTo>
                    <a:pt x="14498" y="110"/>
                  </a:moveTo>
                  <a:cubicBezTo>
                    <a:pt x="13113" y="5060"/>
                    <a:pt x="11729" y="10010"/>
                    <a:pt x="10483" y="13385"/>
                  </a:cubicBezTo>
                  <a:cubicBezTo>
                    <a:pt x="9236" y="16760"/>
                    <a:pt x="8129" y="18560"/>
                    <a:pt x="6467" y="19685"/>
                  </a:cubicBezTo>
                  <a:cubicBezTo>
                    <a:pt x="4806" y="20810"/>
                    <a:pt x="2590" y="21260"/>
                    <a:pt x="1344" y="20360"/>
                  </a:cubicBezTo>
                  <a:cubicBezTo>
                    <a:pt x="98" y="19460"/>
                    <a:pt x="-179" y="17210"/>
                    <a:pt x="98" y="15185"/>
                  </a:cubicBezTo>
                  <a:cubicBezTo>
                    <a:pt x="375" y="13160"/>
                    <a:pt x="1206" y="11360"/>
                    <a:pt x="2867" y="11360"/>
                  </a:cubicBezTo>
                  <a:cubicBezTo>
                    <a:pt x="4529" y="11360"/>
                    <a:pt x="7021" y="13160"/>
                    <a:pt x="9929" y="14960"/>
                  </a:cubicBezTo>
                  <a:cubicBezTo>
                    <a:pt x="12836" y="16760"/>
                    <a:pt x="16159" y="18560"/>
                    <a:pt x="18236" y="18560"/>
                  </a:cubicBezTo>
                  <a:cubicBezTo>
                    <a:pt x="20313" y="18560"/>
                    <a:pt x="21144" y="16760"/>
                    <a:pt x="21283" y="13610"/>
                  </a:cubicBezTo>
                  <a:cubicBezTo>
                    <a:pt x="21421" y="10460"/>
                    <a:pt x="20867" y="5960"/>
                    <a:pt x="19898" y="3260"/>
                  </a:cubicBezTo>
                  <a:cubicBezTo>
                    <a:pt x="18929" y="560"/>
                    <a:pt x="17544" y="-340"/>
                    <a:pt x="16159" y="110"/>
                  </a:cubicBezTo>
                  <a:cubicBezTo>
                    <a:pt x="14775" y="560"/>
                    <a:pt x="13390" y="2360"/>
                    <a:pt x="12006" y="4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575300" y="2495021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00"/>
                    <a:pt x="4800" y="10800"/>
                    <a:pt x="8400" y="14400"/>
                  </a:cubicBezTo>
                  <a:cubicBezTo>
                    <a:pt x="12000" y="18000"/>
                    <a:pt x="16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022850" y="2399771"/>
              <a:ext cx="374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8" y="18900"/>
                    <a:pt x="3417" y="16200"/>
                    <a:pt x="6407" y="13050"/>
                  </a:cubicBezTo>
                  <a:cubicBezTo>
                    <a:pt x="9397" y="9900"/>
                    <a:pt x="13668" y="6300"/>
                    <a:pt x="16414" y="4050"/>
                  </a:cubicBezTo>
                  <a:cubicBezTo>
                    <a:pt x="19159" y="1800"/>
                    <a:pt x="2038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054600" y="2488671"/>
              <a:ext cx="304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300"/>
                    <a:pt x="11700" y="9000"/>
                    <a:pt x="15300" y="5400"/>
                  </a:cubicBezTo>
                  <a:cubicBezTo>
                    <a:pt x="18900" y="1800"/>
                    <a:pt x="2025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649603" y="2954109"/>
              <a:ext cx="189098" cy="15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0903" fill="norm" stroke="1" extrusionOk="0">
                  <a:moveTo>
                    <a:pt x="1979" y="14242"/>
                  </a:moveTo>
                  <a:cubicBezTo>
                    <a:pt x="5064" y="11968"/>
                    <a:pt x="8150" y="9694"/>
                    <a:pt x="10168" y="7989"/>
                  </a:cubicBezTo>
                  <a:cubicBezTo>
                    <a:pt x="12185" y="6284"/>
                    <a:pt x="13135" y="5147"/>
                    <a:pt x="13609" y="3868"/>
                  </a:cubicBezTo>
                  <a:cubicBezTo>
                    <a:pt x="14084" y="2589"/>
                    <a:pt x="14084" y="1168"/>
                    <a:pt x="13372" y="458"/>
                  </a:cubicBezTo>
                  <a:cubicBezTo>
                    <a:pt x="12660" y="-253"/>
                    <a:pt x="11236" y="-253"/>
                    <a:pt x="8981" y="1310"/>
                  </a:cubicBezTo>
                  <a:cubicBezTo>
                    <a:pt x="6726" y="2873"/>
                    <a:pt x="3640" y="6000"/>
                    <a:pt x="1860" y="9126"/>
                  </a:cubicBezTo>
                  <a:cubicBezTo>
                    <a:pt x="80" y="12252"/>
                    <a:pt x="-395" y="15379"/>
                    <a:pt x="317" y="17652"/>
                  </a:cubicBezTo>
                  <a:cubicBezTo>
                    <a:pt x="1029" y="19926"/>
                    <a:pt x="2928" y="21347"/>
                    <a:pt x="6607" y="20779"/>
                  </a:cubicBezTo>
                  <a:cubicBezTo>
                    <a:pt x="10286" y="20210"/>
                    <a:pt x="15746" y="17652"/>
                    <a:pt x="21205" y="150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851399" y="2931230"/>
              <a:ext cx="80840" cy="18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126" fill="norm" stroke="1" extrusionOk="0">
                  <a:moveTo>
                    <a:pt x="13292" y="3907"/>
                  </a:moveTo>
                  <a:cubicBezTo>
                    <a:pt x="13846" y="2679"/>
                    <a:pt x="14400" y="1452"/>
                    <a:pt x="13292" y="716"/>
                  </a:cubicBezTo>
                  <a:cubicBezTo>
                    <a:pt x="12185" y="-21"/>
                    <a:pt x="9415" y="-266"/>
                    <a:pt x="6369" y="348"/>
                  </a:cubicBezTo>
                  <a:cubicBezTo>
                    <a:pt x="3323" y="961"/>
                    <a:pt x="0" y="2434"/>
                    <a:pt x="0" y="4520"/>
                  </a:cubicBezTo>
                  <a:cubicBezTo>
                    <a:pt x="0" y="6607"/>
                    <a:pt x="3323" y="9307"/>
                    <a:pt x="6923" y="11025"/>
                  </a:cubicBezTo>
                  <a:cubicBezTo>
                    <a:pt x="10523" y="12743"/>
                    <a:pt x="14400" y="13479"/>
                    <a:pt x="17169" y="14584"/>
                  </a:cubicBezTo>
                  <a:cubicBezTo>
                    <a:pt x="19938" y="15689"/>
                    <a:pt x="21600" y="17161"/>
                    <a:pt x="21046" y="18389"/>
                  </a:cubicBezTo>
                  <a:cubicBezTo>
                    <a:pt x="20492" y="19616"/>
                    <a:pt x="17723" y="20598"/>
                    <a:pt x="14677" y="20966"/>
                  </a:cubicBezTo>
                  <a:cubicBezTo>
                    <a:pt x="11631" y="21334"/>
                    <a:pt x="8308" y="21089"/>
                    <a:pt x="6923" y="19984"/>
                  </a:cubicBezTo>
                  <a:cubicBezTo>
                    <a:pt x="5538" y="18879"/>
                    <a:pt x="6092" y="16916"/>
                    <a:pt x="6646" y="149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997450" y="2812521"/>
              <a:ext cx="69850" cy="25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1964" y="0"/>
                  </a:moveTo>
                  <a:cubicBezTo>
                    <a:pt x="1309" y="5264"/>
                    <a:pt x="655" y="10528"/>
                    <a:pt x="327" y="13613"/>
                  </a:cubicBezTo>
                  <a:cubicBezTo>
                    <a:pt x="0" y="16699"/>
                    <a:pt x="0" y="17607"/>
                    <a:pt x="0" y="18514"/>
                  </a:cubicBezTo>
                  <a:cubicBezTo>
                    <a:pt x="0" y="19422"/>
                    <a:pt x="0" y="20329"/>
                    <a:pt x="1636" y="20874"/>
                  </a:cubicBezTo>
                  <a:cubicBezTo>
                    <a:pt x="3273" y="21418"/>
                    <a:pt x="6545" y="21600"/>
                    <a:pt x="9491" y="21328"/>
                  </a:cubicBezTo>
                  <a:cubicBezTo>
                    <a:pt x="12436" y="21055"/>
                    <a:pt x="15055" y="20329"/>
                    <a:pt x="17018" y="19422"/>
                  </a:cubicBezTo>
                  <a:cubicBezTo>
                    <a:pt x="18982" y="18514"/>
                    <a:pt x="20291" y="17425"/>
                    <a:pt x="21600" y="16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946650" y="2914121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118100" y="2958571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124449" y="2863321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220550" y="2869687"/>
              <a:ext cx="183301" cy="14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925" fill="norm" stroke="1" extrusionOk="0">
                  <a:moveTo>
                    <a:pt x="2134" y="6212"/>
                  </a:moveTo>
                  <a:cubicBezTo>
                    <a:pt x="1886" y="9170"/>
                    <a:pt x="1638" y="12129"/>
                    <a:pt x="1266" y="14940"/>
                  </a:cubicBezTo>
                  <a:cubicBezTo>
                    <a:pt x="893" y="17751"/>
                    <a:pt x="397" y="20414"/>
                    <a:pt x="148" y="20858"/>
                  </a:cubicBezTo>
                  <a:cubicBezTo>
                    <a:pt x="-100" y="21302"/>
                    <a:pt x="-100" y="19527"/>
                    <a:pt x="645" y="16124"/>
                  </a:cubicBezTo>
                  <a:cubicBezTo>
                    <a:pt x="1390" y="12721"/>
                    <a:pt x="2879" y="7691"/>
                    <a:pt x="4245" y="5028"/>
                  </a:cubicBezTo>
                  <a:cubicBezTo>
                    <a:pt x="5610" y="2365"/>
                    <a:pt x="6852" y="2069"/>
                    <a:pt x="7721" y="2661"/>
                  </a:cubicBezTo>
                  <a:cubicBezTo>
                    <a:pt x="8590" y="3253"/>
                    <a:pt x="9086" y="4732"/>
                    <a:pt x="9459" y="6212"/>
                  </a:cubicBezTo>
                  <a:cubicBezTo>
                    <a:pt x="9831" y="7691"/>
                    <a:pt x="10079" y="9170"/>
                    <a:pt x="10203" y="11094"/>
                  </a:cubicBezTo>
                  <a:cubicBezTo>
                    <a:pt x="10328" y="13017"/>
                    <a:pt x="10328" y="15384"/>
                    <a:pt x="10452" y="15828"/>
                  </a:cubicBezTo>
                  <a:cubicBezTo>
                    <a:pt x="10576" y="16272"/>
                    <a:pt x="10824" y="14792"/>
                    <a:pt x="11569" y="12425"/>
                  </a:cubicBezTo>
                  <a:cubicBezTo>
                    <a:pt x="12314" y="10058"/>
                    <a:pt x="13555" y="6803"/>
                    <a:pt x="14548" y="4436"/>
                  </a:cubicBezTo>
                  <a:cubicBezTo>
                    <a:pt x="15541" y="2069"/>
                    <a:pt x="16286" y="590"/>
                    <a:pt x="17279" y="146"/>
                  </a:cubicBezTo>
                  <a:cubicBezTo>
                    <a:pt x="18272" y="-298"/>
                    <a:pt x="19514" y="294"/>
                    <a:pt x="20134" y="1625"/>
                  </a:cubicBezTo>
                  <a:cubicBezTo>
                    <a:pt x="20755" y="2957"/>
                    <a:pt x="20755" y="5028"/>
                    <a:pt x="20879" y="7691"/>
                  </a:cubicBezTo>
                  <a:cubicBezTo>
                    <a:pt x="21003" y="10354"/>
                    <a:pt x="21252" y="13609"/>
                    <a:pt x="21500" y="168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461794" y="2790559"/>
              <a:ext cx="183357" cy="19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957" fill="norm" stroke="1" extrusionOk="0">
                  <a:moveTo>
                    <a:pt x="8845" y="15649"/>
                  </a:moveTo>
                  <a:cubicBezTo>
                    <a:pt x="8100" y="14720"/>
                    <a:pt x="7355" y="13791"/>
                    <a:pt x="6486" y="12978"/>
                  </a:cubicBezTo>
                  <a:cubicBezTo>
                    <a:pt x="5617" y="12165"/>
                    <a:pt x="4624" y="11468"/>
                    <a:pt x="3755" y="11584"/>
                  </a:cubicBezTo>
                  <a:cubicBezTo>
                    <a:pt x="2886" y="11700"/>
                    <a:pt x="2141" y="12629"/>
                    <a:pt x="1521" y="13675"/>
                  </a:cubicBezTo>
                  <a:cubicBezTo>
                    <a:pt x="900" y="14720"/>
                    <a:pt x="404" y="15881"/>
                    <a:pt x="155" y="17042"/>
                  </a:cubicBezTo>
                  <a:cubicBezTo>
                    <a:pt x="-93" y="18204"/>
                    <a:pt x="-93" y="19365"/>
                    <a:pt x="528" y="20062"/>
                  </a:cubicBezTo>
                  <a:cubicBezTo>
                    <a:pt x="1148" y="20758"/>
                    <a:pt x="2390" y="20991"/>
                    <a:pt x="3383" y="20526"/>
                  </a:cubicBezTo>
                  <a:cubicBezTo>
                    <a:pt x="4376" y="20062"/>
                    <a:pt x="5121" y="18900"/>
                    <a:pt x="5866" y="19017"/>
                  </a:cubicBezTo>
                  <a:cubicBezTo>
                    <a:pt x="6610" y="19133"/>
                    <a:pt x="7355" y="20526"/>
                    <a:pt x="8224" y="20875"/>
                  </a:cubicBezTo>
                  <a:cubicBezTo>
                    <a:pt x="9093" y="21223"/>
                    <a:pt x="10086" y="20526"/>
                    <a:pt x="11576" y="17739"/>
                  </a:cubicBezTo>
                  <a:cubicBezTo>
                    <a:pt x="13066" y="14952"/>
                    <a:pt x="15052" y="10075"/>
                    <a:pt x="16293" y="6475"/>
                  </a:cubicBezTo>
                  <a:cubicBezTo>
                    <a:pt x="17535" y="2875"/>
                    <a:pt x="18031" y="552"/>
                    <a:pt x="18031" y="88"/>
                  </a:cubicBezTo>
                  <a:cubicBezTo>
                    <a:pt x="18031" y="-377"/>
                    <a:pt x="17535" y="1017"/>
                    <a:pt x="17162" y="4152"/>
                  </a:cubicBezTo>
                  <a:cubicBezTo>
                    <a:pt x="16790" y="7288"/>
                    <a:pt x="16541" y="12165"/>
                    <a:pt x="16666" y="15184"/>
                  </a:cubicBezTo>
                  <a:cubicBezTo>
                    <a:pt x="16790" y="18204"/>
                    <a:pt x="17286" y="19365"/>
                    <a:pt x="18155" y="19946"/>
                  </a:cubicBezTo>
                  <a:cubicBezTo>
                    <a:pt x="19024" y="20526"/>
                    <a:pt x="20266" y="20526"/>
                    <a:pt x="21507" y="20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591905" y="2851629"/>
              <a:ext cx="110396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14" fill="norm" stroke="1" extrusionOk="0">
                  <a:moveTo>
                    <a:pt x="471" y="20914"/>
                  </a:moveTo>
                  <a:cubicBezTo>
                    <a:pt x="64" y="13714"/>
                    <a:pt x="-344" y="6514"/>
                    <a:pt x="471" y="2914"/>
                  </a:cubicBezTo>
                  <a:cubicBezTo>
                    <a:pt x="1286" y="-686"/>
                    <a:pt x="3324" y="-686"/>
                    <a:pt x="6992" y="1474"/>
                  </a:cubicBezTo>
                  <a:cubicBezTo>
                    <a:pt x="10660" y="3634"/>
                    <a:pt x="15958" y="7954"/>
                    <a:pt x="21256" y="12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682710" y="2799821"/>
              <a:ext cx="197390" cy="15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52" fill="norm" stroke="1" extrusionOk="0">
                  <a:moveTo>
                    <a:pt x="6263" y="7881"/>
                  </a:moveTo>
                  <a:cubicBezTo>
                    <a:pt x="4884" y="8173"/>
                    <a:pt x="3506" y="8465"/>
                    <a:pt x="2357" y="9924"/>
                  </a:cubicBezTo>
                  <a:cubicBezTo>
                    <a:pt x="1208" y="11384"/>
                    <a:pt x="289" y="14011"/>
                    <a:pt x="59" y="16054"/>
                  </a:cubicBezTo>
                  <a:cubicBezTo>
                    <a:pt x="-171" y="18097"/>
                    <a:pt x="289" y="19557"/>
                    <a:pt x="1208" y="20141"/>
                  </a:cubicBezTo>
                  <a:cubicBezTo>
                    <a:pt x="2127" y="20724"/>
                    <a:pt x="3506" y="20432"/>
                    <a:pt x="4425" y="19557"/>
                  </a:cubicBezTo>
                  <a:cubicBezTo>
                    <a:pt x="5344" y="18681"/>
                    <a:pt x="5803" y="17222"/>
                    <a:pt x="6033" y="15762"/>
                  </a:cubicBezTo>
                  <a:cubicBezTo>
                    <a:pt x="6263" y="14303"/>
                    <a:pt x="6263" y="12843"/>
                    <a:pt x="6378" y="11238"/>
                  </a:cubicBezTo>
                  <a:cubicBezTo>
                    <a:pt x="6493" y="9632"/>
                    <a:pt x="6723" y="7881"/>
                    <a:pt x="7986" y="7443"/>
                  </a:cubicBezTo>
                  <a:cubicBezTo>
                    <a:pt x="9250" y="7005"/>
                    <a:pt x="11548" y="7881"/>
                    <a:pt x="13157" y="9778"/>
                  </a:cubicBezTo>
                  <a:cubicBezTo>
                    <a:pt x="14765" y="11676"/>
                    <a:pt x="15684" y="14595"/>
                    <a:pt x="15914" y="16930"/>
                  </a:cubicBezTo>
                  <a:cubicBezTo>
                    <a:pt x="16144" y="19265"/>
                    <a:pt x="15684" y="21016"/>
                    <a:pt x="14995" y="21308"/>
                  </a:cubicBezTo>
                  <a:cubicBezTo>
                    <a:pt x="14306" y="21600"/>
                    <a:pt x="13386" y="20432"/>
                    <a:pt x="13272" y="18097"/>
                  </a:cubicBezTo>
                  <a:cubicBezTo>
                    <a:pt x="13157" y="15762"/>
                    <a:pt x="13846" y="12259"/>
                    <a:pt x="15340" y="9049"/>
                  </a:cubicBezTo>
                  <a:cubicBezTo>
                    <a:pt x="16833" y="5838"/>
                    <a:pt x="19131" y="2919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308850" y="2272771"/>
              <a:ext cx="292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5600"/>
                    <a:pt x="10330" y="9600"/>
                    <a:pt x="13930" y="6000"/>
                  </a:cubicBezTo>
                  <a:cubicBezTo>
                    <a:pt x="17530" y="2400"/>
                    <a:pt x="1956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7302500" y="2368021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7277100" y="2501371"/>
              <a:ext cx="127000" cy="36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9720" y="0"/>
                  </a:moveTo>
                  <a:cubicBezTo>
                    <a:pt x="7920" y="2497"/>
                    <a:pt x="6120" y="4994"/>
                    <a:pt x="4500" y="7928"/>
                  </a:cubicBezTo>
                  <a:cubicBezTo>
                    <a:pt x="2880" y="10862"/>
                    <a:pt x="1440" y="14234"/>
                    <a:pt x="720" y="16231"/>
                  </a:cubicBezTo>
                  <a:cubicBezTo>
                    <a:pt x="0" y="18229"/>
                    <a:pt x="0" y="18853"/>
                    <a:pt x="0" y="19477"/>
                  </a:cubicBezTo>
                  <a:cubicBezTo>
                    <a:pt x="0" y="20102"/>
                    <a:pt x="0" y="20726"/>
                    <a:pt x="900" y="21101"/>
                  </a:cubicBezTo>
                  <a:cubicBezTo>
                    <a:pt x="1800" y="21475"/>
                    <a:pt x="3600" y="21600"/>
                    <a:pt x="7200" y="20476"/>
                  </a:cubicBezTo>
                  <a:cubicBezTo>
                    <a:pt x="10800" y="19353"/>
                    <a:pt x="16200" y="16980"/>
                    <a:pt x="21600" y="146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7239000" y="2666471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5600"/>
                    <a:pt x="5333" y="9600"/>
                    <a:pt x="8933" y="6000"/>
                  </a:cubicBezTo>
                  <a:cubicBezTo>
                    <a:pt x="12533" y="2400"/>
                    <a:pt x="170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430952" y="2698221"/>
              <a:ext cx="106499" cy="11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94" fill="norm" stroke="1" extrusionOk="0">
                  <a:moveTo>
                    <a:pt x="3521" y="0"/>
                  </a:moveTo>
                  <a:cubicBezTo>
                    <a:pt x="4368" y="5684"/>
                    <a:pt x="5215" y="11368"/>
                    <a:pt x="5427" y="15158"/>
                  </a:cubicBezTo>
                  <a:cubicBezTo>
                    <a:pt x="5638" y="18947"/>
                    <a:pt x="5215" y="20842"/>
                    <a:pt x="4156" y="21221"/>
                  </a:cubicBezTo>
                  <a:cubicBezTo>
                    <a:pt x="3097" y="21600"/>
                    <a:pt x="1403" y="20463"/>
                    <a:pt x="556" y="18568"/>
                  </a:cubicBezTo>
                  <a:cubicBezTo>
                    <a:pt x="-291" y="16674"/>
                    <a:pt x="-291" y="14021"/>
                    <a:pt x="1403" y="11179"/>
                  </a:cubicBezTo>
                  <a:cubicBezTo>
                    <a:pt x="3097" y="8337"/>
                    <a:pt x="6485" y="5305"/>
                    <a:pt x="10085" y="3600"/>
                  </a:cubicBezTo>
                  <a:cubicBezTo>
                    <a:pt x="13685" y="1895"/>
                    <a:pt x="17497" y="1516"/>
                    <a:pt x="21309" y="1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564029" y="2672821"/>
              <a:ext cx="29727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753" y="0"/>
                  </a:moveTo>
                  <a:cubicBezTo>
                    <a:pt x="1141" y="5486"/>
                    <a:pt x="528" y="10971"/>
                    <a:pt x="221" y="14743"/>
                  </a:cubicBezTo>
                  <a:cubicBezTo>
                    <a:pt x="-85" y="18514"/>
                    <a:pt x="-85" y="20571"/>
                    <a:pt x="298" y="21086"/>
                  </a:cubicBezTo>
                  <a:cubicBezTo>
                    <a:pt x="681" y="21600"/>
                    <a:pt x="1447" y="20571"/>
                    <a:pt x="2366" y="18343"/>
                  </a:cubicBezTo>
                  <a:cubicBezTo>
                    <a:pt x="3285" y="16114"/>
                    <a:pt x="4358" y="12686"/>
                    <a:pt x="5124" y="9943"/>
                  </a:cubicBezTo>
                  <a:cubicBezTo>
                    <a:pt x="5889" y="7200"/>
                    <a:pt x="6349" y="5143"/>
                    <a:pt x="6349" y="4971"/>
                  </a:cubicBezTo>
                  <a:cubicBezTo>
                    <a:pt x="6349" y="4800"/>
                    <a:pt x="5889" y="6514"/>
                    <a:pt x="5660" y="8229"/>
                  </a:cubicBezTo>
                  <a:cubicBezTo>
                    <a:pt x="5430" y="9943"/>
                    <a:pt x="5430" y="11657"/>
                    <a:pt x="5506" y="13371"/>
                  </a:cubicBezTo>
                  <a:cubicBezTo>
                    <a:pt x="5583" y="15086"/>
                    <a:pt x="5736" y="16800"/>
                    <a:pt x="6655" y="17314"/>
                  </a:cubicBezTo>
                  <a:cubicBezTo>
                    <a:pt x="7575" y="17829"/>
                    <a:pt x="9260" y="17143"/>
                    <a:pt x="10715" y="15429"/>
                  </a:cubicBezTo>
                  <a:cubicBezTo>
                    <a:pt x="12170" y="13714"/>
                    <a:pt x="13396" y="10971"/>
                    <a:pt x="14392" y="8229"/>
                  </a:cubicBezTo>
                  <a:cubicBezTo>
                    <a:pt x="15387" y="5486"/>
                    <a:pt x="16153" y="2743"/>
                    <a:pt x="16153" y="1543"/>
                  </a:cubicBezTo>
                  <a:cubicBezTo>
                    <a:pt x="16153" y="343"/>
                    <a:pt x="15387" y="686"/>
                    <a:pt x="14392" y="2571"/>
                  </a:cubicBezTo>
                  <a:cubicBezTo>
                    <a:pt x="13396" y="4457"/>
                    <a:pt x="12170" y="7886"/>
                    <a:pt x="11558" y="10457"/>
                  </a:cubicBezTo>
                  <a:cubicBezTo>
                    <a:pt x="10945" y="13029"/>
                    <a:pt x="10945" y="14743"/>
                    <a:pt x="11787" y="16286"/>
                  </a:cubicBezTo>
                  <a:cubicBezTo>
                    <a:pt x="12630" y="17829"/>
                    <a:pt x="14315" y="19200"/>
                    <a:pt x="16077" y="20057"/>
                  </a:cubicBezTo>
                  <a:cubicBezTo>
                    <a:pt x="17838" y="20914"/>
                    <a:pt x="19677" y="21257"/>
                    <a:pt x="215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112000" y="3039005"/>
              <a:ext cx="177800" cy="13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273"/>
                  </a:moveTo>
                  <a:cubicBezTo>
                    <a:pt x="514" y="1636"/>
                    <a:pt x="1029" y="0"/>
                    <a:pt x="1671" y="0"/>
                  </a:cubicBezTo>
                  <a:cubicBezTo>
                    <a:pt x="2314" y="0"/>
                    <a:pt x="3086" y="1636"/>
                    <a:pt x="4114" y="5073"/>
                  </a:cubicBezTo>
                  <a:cubicBezTo>
                    <a:pt x="5143" y="8509"/>
                    <a:pt x="6429" y="13745"/>
                    <a:pt x="7457" y="17018"/>
                  </a:cubicBezTo>
                  <a:cubicBezTo>
                    <a:pt x="8486" y="20291"/>
                    <a:pt x="9257" y="21600"/>
                    <a:pt x="10029" y="21436"/>
                  </a:cubicBezTo>
                  <a:cubicBezTo>
                    <a:pt x="10800" y="21273"/>
                    <a:pt x="11571" y="19636"/>
                    <a:pt x="12086" y="17345"/>
                  </a:cubicBezTo>
                  <a:cubicBezTo>
                    <a:pt x="12600" y="15055"/>
                    <a:pt x="12857" y="12109"/>
                    <a:pt x="14400" y="9164"/>
                  </a:cubicBezTo>
                  <a:cubicBezTo>
                    <a:pt x="15943" y="6218"/>
                    <a:pt x="18771" y="3273"/>
                    <a:pt x="21600" y="3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303679" y="2871564"/>
              <a:ext cx="175644" cy="27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98" fill="norm" stroke="1" extrusionOk="0">
                  <a:moveTo>
                    <a:pt x="11428" y="14198"/>
                  </a:moveTo>
                  <a:cubicBezTo>
                    <a:pt x="10914" y="13374"/>
                    <a:pt x="10400" y="12549"/>
                    <a:pt x="9500" y="12137"/>
                  </a:cubicBezTo>
                  <a:cubicBezTo>
                    <a:pt x="8600" y="11725"/>
                    <a:pt x="7314" y="11725"/>
                    <a:pt x="6157" y="12055"/>
                  </a:cubicBezTo>
                  <a:cubicBezTo>
                    <a:pt x="5000" y="12384"/>
                    <a:pt x="3971" y="13044"/>
                    <a:pt x="2943" y="14280"/>
                  </a:cubicBezTo>
                  <a:cubicBezTo>
                    <a:pt x="1914" y="15517"/>
                    <a:pt x="886" y="17331"/>
                    <a:pt x="371" y="18650"/>
                  </a:cubicBezTo>
                  <a:cubicBezTo>
                    <a:pt x="-143" y="19969"/>
                    <a:pt x="-143" y="20793"/>
                    <a:pt x="500" y="21123"/>
                  </a:cubicBezTo>
                  <a:cubicBezTo>
                    <a:pt x="1143" y="21453"/>
                    <a:pt x="2428" y="21288"/>
                    <a:pt x="3586" y="20876"/>
                  </a:cubicBezTo>
                  <a:cubicBezTo>
                    <a:pt x="4743" y="20464"/>
                    <a:pt x="5771" y="19804"/>
                    <a:pt x="6543" y="18980"/>
                  </a:cubicBezTo>
                  <a:cubicBezTo>
                    <a:pt x="7314" y="18155"/>
                    <a:pt x="7828" y="17166"/>
                    <a:pt x="7957" y="17248"/>
                  </a:cubicBezTo>
                  <a:cubicBezTo>
                    <a:pt x="8086" y="17331"/>
                    <a:pt x="7828" y="18485"/>
                    <a:pt x="8343" y="19145"/>
                  </a:cubicBezTo>
                  <a:cubicBezTo>
                    <a:pt x="8857" y="19804"/>
                    <a:pt x="10143" y="19969"/>
                    <a:pt x="11300" y="19639"/>
                  </a:cubicBezTo>
                  <a:cubicBezTo>
                    <a:pt x="12457" y="19309"/>
                    <a:pt x="13486" y="18485"/>
                    <a:pt x="15157" y="15600"/>
                  </a:cubicBezTo>
                  <a:cubicBezTo>
                    <a:pt x="16828" y="12714"/>
                    <a:pt x="19143" y="7768"/>
                    <a:pt x="20300" y="4635"/>
                  </a:cubicBezTo>
                  <a:cubicBezTo>
                    <a:pt x="21457" y="1502"/>
                    <a:pt x="21457" y="183"/>
                    <a:pt x="21200" y="18"/>
                  </a:cubicBezTo>
                  <a:cubicBezTo>
                    <a:pt x="20943" y="-147"/>
                    <a:pt x="20428" y="842"/>
                    <a:pt x="19786" y="3563"/>
                  </a:cubicBezTo>
                  <a:cubicBezTo>
                    <a:pt x="19143" y="6284"/>
                    <a:pt x="18371" y="10735"/>
                    <a:pt x="18371" y="13868"/>
                  </a:cubicBezTo>
                  <a:cubicBezTo>
                    <a:pt x="18371" y="17001"/>
                    <a:pt x="19143" y="18815"/>
                    <a:pt x="19914" y="20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499713" y="3019554"/>
              <a:ext cx="336188" cy="10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0835" fill="norm" stroke="1" extrusionOk="0">
                  <a:moveTo>
                    <a:pt x="792" y="6857"/>
                  </a:moveTo>
                  <a:cubicBezTo>
                    <a:pt x="656" y="4739"/>
                    <a:pt x="520" y="2622"/>
                    <a:pt x="385" y="2833"/>
                  </a:cubicBezTo>
                  <a:cubicBezTo>
                    <a:pt x="249" y="3045"/>
                    <a:pt x="113" y="5586"/>
                    <a:pt x="45" y="8128"/>
                  </a:cubicBezTo>
                  <a:cubicBezTo>
                    <a:pt x="-23" y="10669"/>
                    <a:pt x="-23" y="13210"/>
                    <a:pt x="113" y="15539"/>
                  </a:cubicBezTo>
                  <a:cubicBezTo>
                    <a:pt x="249" y="17869"/>
                    <a:pt x="520" y="19986"/>
                    <a:pt x="996" y="20622"/>
                  </a:cubicBezTo>
                  <a:cubicBezTo>
                    <a:pt x="1471" y="21257"/>
                    <a:pt x="2151" y="20410"/>
                    <a:pt x="2694" y="18928"/>
                  </a:cubicBezTo>
                  <a:cubicBezTo>
                    <a:pt x="3237" y="17445"/>
                    <a:pt x="3645" y="15328"/>
                    <a:pt x="3985" y="13210"/>
                  </a:cubicBezTo>
                  <a:cubicBezTo>
                    <a:pt x="4324" y="11092"/>
                    <a:pt x="4596" y="8975"/>
                    <a:pt x="4868" y="9610"/>
                  </a:cubicBezTo>
                  <a:cubicBezTo>
                    <a:pt x="5139" y="10245"/>
                    <a:pt x="5411" y="13633"/>
                    <a:pt x="5819" y="15963"/>
                  </a:cubicBezTo>
                  <a:cubicBezTo>
                    <a:pt x="6226" y="18292"/>
                    <a:pt x="6769" y="19563"/>
                    <a:pt x="7720" y="19351"/>
                  </a:cubicBezTo>
                  <a:cubicBezTo>
                    <a:pt x="8671" y="19139"/>
                    <a:pt x="10030" y="17445"/>
                    <a:pt x="11185" y="14692"/>
                  </a:cubicBezTo>
                  <a:cubicBezTo>
                    <a:pt x="12339" y="11939"/>
                    <a:pt x="13290" y="8128"/>
                    <a:pt x="13969" y="5375"/>
                  </a:cubicBezTo>
                  <a:cubicBezTo>
                    <a:pt x="14649" y="2622"/>
                    <a:pt x="15056" y="928"/>
                    <a:pt x="14920" y="292"/>
                  </a:cubicBezTo>
                  <a:cubicBezTo>
                    <a:pt x="14785" y="-343"/>
                    <a:pt x="14105" y="81"/>
                    <a:pt x="13698" y="1351"/>
                  </a:cubicBezTo>
                  <a:cubicBezTo>
                    <a:pt x="13290" y="2622"/>
                    <a:pt x="13154" y="4739"/>
                    <a:pt x="13086" y="7492"/>
                  </a:cubicBezTo>
                  <a:cubicBezTo>
                    <a:pt x="13019" y="10245"/>
                    <a:pt x="13019" y="13633"/>
                    <a:pt x="13358" y="15539"/>
                  </a:cubicBezTo>
                  <a:cubicBezTo>
                    <a:pt x="13698" y="17445"/>
                    <a:pt x="14377" y="17869"/>
                    <a:pt x="15803" y="17445"/>
                  </a:cubicBezTo>
                  <a:cubicBezTo>
                    <a:pt x="17230" y="17022"/>
                    <a:pt x="19403" y="15751"/>
                    <a:pt x="21577" y="14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8191500" y="2220748"/>
              <a:ext cx="3556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700" y="11040"/>
                    <a:pt x="5400" y="1783"/>
                    <a:pt x="9000" y="240"/>
                  </a:cubicBezTo>
                  <a:cubicBezTo>
                    <a:pt x="12600" y="-1303"/>
                    <a:pt x="171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261350" y="2268538"/>
              <a:ext cx="2476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0800"/>
                    <a:pt x="11815" y="0"/>
                    <a:pt x="15415" y="0"/>
                  </a:cubicBezTo>
                  <a:cubicBezTo>
                    <a:pt x="19015" y="0"/>
                    <a:pt x="2030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388350" y="2298171"/>
              <a:ext cx="323850" cy="26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3388" y="0"/>
                  </a:moveTo>
                  <a:cubicBezTo>
                    <a:pt x="2682" y="4147"/>
                    <a:pt x="1976" y="8294"/>
                    <a:pt x="1553" y="10973"/>
                  </a:cubicBezTo>
                  <a:cubicBezTo>
                    <a:pt x="1129" y="13651"/>
                    <a:pt x="988" y="14861"/>
                    <a:pt x="706" y="16070"/>
                  </a:cubicBezTo>
                  <a:cubicBezTo>
                    <a:pt x="424" y="17280"/>
                    <a:pt x="0" y="18490"/>
                    <a:pt x="0" y="19440"/>
                  </a:cubicBezTo>
                  <a:cubicBezTo>
                    <a:pt x="0" y="20390"/>
                    <a:pt x="424" y="21082"/>
                    <a:pt x="2471" y="21341"/>
                  </a:cubicBezTo>
                  <a:cubicBezTo>
                    <a:pt x="4518" y="21600"/>
                    <a:pt x="8188" y="21427"/>
                    <a:pt x="11647" y="21168"/>
                  </a:cubicBezTo>
                  <a:cubicBezTo>
                    <a:pt x="15106" y="20909"/>
                    <a:pt x="18353" y="20563"/>
                    <a:pt x="21600" y="202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642350" y="2507721"/>
              <a:ext cx="9121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0" y="0"/>
                  </a:moveTo>
                  <a:cubicBezTo>
                    <a:pt x="6873" y="2817"/>
                    <a:pt x="13745" y="5635"/>
                    <a:pt x="17427" y="7983"/>
                  </a:cubicBezTo>
                  <a:cubicBezTo>
                    <a:pt x="21109" y="10330"/>
                    <a:pt x="21600" y="12209"/>
                    <a:pt x="20864" y="13774"/>
                  </a:cubicBezTo>
                  <a:cubicBezTo>
                    <a:pt x="20127" y="15339"/>
                    <a:pt x="18164" y="16591"/>
                    <a:pt x="15709" y="17843"/>
                  </a:cubicBezTo>
                  <a:cubicBezTo>
                    <a:pt x="13255" y="19096"/>
                    <a:pt x="10309" y="20348"/>
                    <a:pt x="9082" y="20974"/>
                  </a:cubicBezTo>
                  <a:cubicBezTo>
                    <a:pt x="7855" y="21600"/>
                    <a:pt x="8345" y="21600"/>
                    <a:pt x="883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912489" y="2486154"/>
              <a:ext cx="91811" cy="17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91" fill="norm" stroke="1" extrusionOk="0">
                  <a:moveTo>
                    <a:pt x="21293" y="2652"/>
                  </a:moveTo>
                  <a:cubicBezTo>
                    <a:pt x="16875" y="1611"/>
                    <a:pt x="12457" y="570"/>
                    <a:pt x="9020" y="179"/>
                  </a:cubicBezTo>
                  <a:cubicBezTo>
                    <a:pt x="5584" y="-211"/>
                    <a:pt x="3129" y="49"/>
                    <a:pt x="1657" y="830"/>
                  </a:cubicBezTo>
                  <a:cubicBezTo>
                    <a:pt x="184" y="1611"/>
                    <a:pt x="-307" y="2912"/>
                    <a:pt x="184" y="4083"/>
                  </a:cubicBezTo>
                  <a:cubicBezTo>
                    <a:pt x="675" y="5254"/>
                    <a:pt x="2148" y="6295"/>
                    <a:pt x="5584" y="7856"/>
                  </a:cubicBezTo>
                  <a:cubicBezTo>
                    <a:pt x="9020" y="9418"/>
                    <a:pt x="14420" y="11500"/>
                    <a:pt x="17366" y="13582"/>
                  </a:cubicBezTo>
                  <a:cubicBezTo>
                    <a:pt x="20311" y="15664"/>
                    <a:pt x="20802" y="17746"/>
                    <a:pt x="19820" y="19047"/>
                  </a:cubicBezTo>
                  <a:cubicBezTo>
                    <a:pt x="18838" y="20348"/>
                    <a:pt x="16384" y="20869"/>
                    <a:pt x="13929" y="21129"/>
                  </a:cubicBezTo>
                  <a:cubicBezTo>
                    <a:pt x="11475" y="21389"/>
                    <a:pt x="9020" y="21389"/>
                    <a:pt x="8775" y="20738"/>
                  </a:cubicBezTo>
                  <a:cubicBezTo>
                    <a:pt x="8529" y="20088"/>
                    <a:pt x="10493" y="18787"/>
                    <a:pt x="12457" y="17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025546" y="2533121"/>
              <a:ext cx="105754" cy="12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45" fill="norm" stroke="1" extrusionOk="0">
                  <a:moveTo>
                    <a:pt x="21161" y="0"/>
                  </a:moveTo>
                  <a:cubicBezTo>
                    <a:pt x="16926" y="1062"/>
                    <a:pt x="12690" y="2125"/>
                    <a:pt x="9090" y="4426"/>
                  </a:cubicBezTo>
                  <a:cubicBezTo>
                    <a:pt x="5490" y="6728"/>
                    <a:pt x="2526" y="10269"/>
                    <a:pt x="1043" y="13102"/>
                  </a:cubicBezTo>
                  <a:cubicBezTo>
                    <a:pt x="-439" y="15934"/>
                    <a:pt x="-439" y="18059"/>
                    <a:pt x="1679" y="19475"/>
                  </a:cubicBezTo>
                  <a:cubicBezTo>
                    <a:pt x="3796" y="20892"/>
                    <a:pt x="8032" y="21600"/>
                    <a:pt x="11420" y="21069"/>
                  </a:cubicBezTo>
                  <a:cubicBezTo>
                    <a:pt x="14808" y="20538"/>
                    <a:pt x="17349" y="18767"/>
                    <a:pt x="18620" y="16820"/>
                  </a:cubicBezTo>
                  <a:cubicBezTo>
                    <a:pt x="19890" y="14872"/>
                    <a:pt x="19890" y="12748"/>
                    <a:pt x="18832" y="11331"/>
                  </a:cubicBezTo>
                  <a:cubicBezTo>
                    <a:pt x="17773" y="9915"/>
                    <a:pt x="15655" y="9207"/>
                    <a:pt x="13537" y="8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156699" y="2566593"/>
              <a:ext cx="158751" cy="15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556"/>
                  </a:moveTo>
                  <a:cubicBezTo>
                    <a:pt x="576" y="5156"/>
                    <a:pt x="1152" y="8756"/>
                    <a:pt x="1152" y="11306"/>
                  </a:cubicBezTo>
                  <a:cubicBezTo>
                    <a:pt x="1152" y="13856"/>
                    <a:pt x="576" y="15356"/>
                    <a:pt x="432" y="15356"/>
                  </a:cubicBezTo>
                  <a:cubicBezTo>
                    <a:pt x="288" y="15356"/>
                    <a:pt x="576" y="13856"/>
                    <a:pt x="1728" y="11306"/>
                  </a:cubicBezTo>
                  <a:cubicBezTo>
                    <a:pt x="2880" y="8756"/>
                    <a:pt x="4896" y="5156"/>
                    <a:pt x="6480" y="2906"/>
                  </a:cubicBezTo>
                  <a:cubicBezTo>
                    <a:pt x="8064" y="656"/>
                    <a:pt x="9216" y="-244"/>
                    <a:pt x="9792" y="56"/>
                  </a:cubicBezTo>
                  <a:cubicBezTo>
                    <a:pt x="10368" y="356"/>
                    <a:pt x="10368" y="1856"/>
                    <a:pt x="10512" y="3806"/>
                  </a:cubicBezTo>
                  <a:cubicBezTo>
                    <a:pt x="10656" y="5756"/>
                    <a:pt x="10944" y="8156"/>
                    <a:pt x="11376" y="8606"/>
                  </a:cubicBezTo>
                  <a:cubicBezTo>
                    <a:pt x="11808" y="9056"/>
                    <a:pt x="12384" y="7556"/>
                    <a:pt x="13104" y="6206"/>
                  </a:cubicBezTo>
                  <a:cubicBezTo>
                    <a:pt x="13824" y="4856"/>
                    <a:pt x="14688" y="3656"/>
                    <a:pt x="15840" y="2906"/>
                  </a:cubicBezTo>
                  <a:cubicBezTo>
                    <a:pt x="16992" y="2156"/>
                    <a:pt x="18432" y="1856"/>
                    <a:pt x="19440" y="2456"/>
                  </a:cubicBezTo>
                  <a:cubicBezTo>
                    <a:pt x="20448" y="3056"/>
                    <a:pt x="21024" y="4556"/>
                    <a:pt x="21312" y="7856"/>
                  </a:cubicBezTo>
                  <a:cubicBezTo>
                    <a:pt x="21600" y="11156"/>
                    <a:pt x="21600" y="16256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364931" y="2602971"/>
              <a:ext cx="19817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4916" y="6353"/>
                  </a:moveTo>
                  <a:cubicBezTo>
                    <a:pt x="6053" y="7200"/>
                    <a:pt x="7190" y="8047"/>
                    <a:pt x="8327" y="8471"/>
                  </a:cubicBezTo>
                  <a:cubicBezTo>
                    <a:pt x="9464" y="8894"/>
                    <a:pt x="10601" y="8894"/>
                    <a:pt x="11396" y="7835"/>
                  </a:cubicBezTo>
                  <a:cubicBezTo>
                    <a:pt x="12192" y="6776"/>
                    <a:pt x="12647" y="4659"/>
                    <a:pt x="12420" y="2965"/>
                  </a:cubicBezTo>
                  <a:cubicBezTo>
                    <a:pt x="12192" y="1271"/>
                    <a:pt x="11283" y="0"/>
                    <a:pt x="9691" y="0"/>
                  </a:cubicBezTo>
                  <a:cubicBezTo>
                    <a:pt x="8100" y="0"/>
                    <a:pt x="5826" y="1271"/>
                    <a:pt x="4007" y="3600"/>
                  </a:cubicBezTo>
                  <a:cubicBezTo>
                    <a:pt x="2188" y="5929"/>
                    <a:pt x="824" y="9318"/>
                    <a:pt x="255" y="12071"/>
                  </a:cubicBezTo>
                  <a:cubicBezTo>
                    <a:pt x="-313" y="14824"/>
                    <a:pt x="-86" y="16941"/>
                    <a:pt x="2529" y="18424"/>
                  </a:cubicBezTo>
                  <a:cubicBezTo>
                    <a:pt x="5144" y="19906"/>
                    <a:pt x="10146" y="20753"/>
                    <a:pt x="13670" y="21176"/>
                  </a:cubicBezTo>
                  <a:cubicBezTo>
                    <a:pt x="17194" y="21600"/>
                    <a:pt x="19241" y="21600"/>
                    <a:pt x="212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845549" y="2920834"/>
              <a:ext cx="171451" cy="18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fill="norm" stroke="1" extrusionOk="0">
                  <a:moveTo>
                    <a:pt x="0" y="664"/>
                  </a:moveTo>
                  <a:cubicBezTo>
                    <a:pt x="1333" y="195"/>
                    <a:pt x="2667" y="-275"/>
                    <a:pt x="3733" y="195"/>
                  </a:cubicBezTo>
                  <a:cubicBezTo>
                    <a:pt x="4800" y="664"/>
                    <a:pt x="5600" y="2073"/>
                    <a:pt x="6400" y="4773"/>
                  </a:cubicBezTo>
                  <a:cubicBezTo>
                    <a:pt x="7200" y="7473"/>
                    <a:pt x="8000" y="11464"/>
                    <a:pt x="8400" y="14634"/>
                  </a:cubicBezTo>
                  <a:cubicBezTo>
                    <a:pt x="8800" y="17803"/>
                    <a:pt x="8800" y="20151"/>
                    <a:pt x="8800" y="20738"/>
                  </a:cubicBezTo>
                  <a:cubicBezTo>
                    <a:pt x="8800" y="21325"/>
                    <a:pt x="8800" y="20151"/>
                    <a:pt x="9200" y="17216"/>
                  </a:cubicBezTo>
                  <a:cubicBezTo>
                    <a:pt x="9600" y="14282"/>
                    <a:pt x="10400" y="9586"/>
                    <a:pt x="11467" y="6182"/>
                  </a:cubicBezTo>
                  <a:cubicBezTo>
                    <a:pt x="12533" y="2777"/>
                    <a:pt x="13867" y="664"/>
                    <a:pt x="15600" y="664"/>
                  </a:cubicBezTo>
                  <a:cubicBezTo>
                    <a:pt x="17333" y="664"/>
                    <a:pt x="19467" y="2777"/>
                    <a:pt x="21600" y="48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9048749" y="2932180"/>
              <a:ext cx="146051" cy="15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11270" y="10645"/>
                  </a:moveTo>
                  <a:cubicBezTo>
                    <a:pt x="12209" y="9477"/>
                    <a:pt x="13148" y="8310"/>
                    <a:pt x="13461" y="6412"/>
                  </a:cubicBezTo>
                  <a:cubicBezTo>
                    <a:pt x="13774" y="4515"/>
                    <a:pt x="13461" y="1888"/>
                    <a:pt x="12522" y="721"/>
                  </a:cubicBezTo>
                  <a:cubicBezTo>
                    <a:pt x="11583" y="-447"/>
                    <a:pt x="10017" y="-155"/>
                    <a:pt x="8139" y="1304"/>
                  </a:cubicBezTo>
                  <a:cubicBezTo>
                    <a:pt x="6261" y="2764"/>
                    <a:pt x="4070" y="5391"/>
                    <a:pt x="2504" y="8310"/>
                  </a:cubicBezTo>
                  <a:cubicBezTo>
                    <a:pt x="939" y="11229"/>
                    <a:pt x="0" y="14439"/>
                    <a:pt x="0" y="16629"/>
                  </a:cubicBezTo>
                  <a:cubicBezTo>
                    <a:pt x="0" y="18818"/>
                    <a:pt x="939" y="19985"/>
                    <a:pt x="2191" y="20277"/>
                  </a:cubicBezTo>
                  <a:cubicBezTo>
                    <a:pt x="3443" y="20569"/>
                    <a:pt x="5009" y="19985"/>
                    <a:pt x="6574" y="18672"/>
                  </a:cubicBezTo>
                  <a:cubicBezTo>
                    <a:pt x="8139" y="17358"/>
                    <a:pt x="9704" y="15315"/>
                    <a:pt x="10957" y="13418"/>
                  </a:cubicBezTo>
                  <a:cubicBezTo>
                    <a:pt x="12209" y="11521"/>
                    <a:pt x="13148" y="9769"/>
                    <a:pt x="13617" y="9623"/>
                  </a:cubicBezTo>
                  <a:cubicBezTo>
                    <a:pt x="14087" y="9477"/>
                    <a:pt x="14087" y="10937"/>
                    <a:pt x="15339" y="13126"/>
                  </a:cubicBezTo>
                  <a:cubicBezTo>
                    <a:pt x="16591" y="15315"/>
                    <a:pt x="19096" y="18234"/>
                    <a:pt x="21600" y="21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9217755" y="2936659"/>
              <a:ext cx="135796" cy="18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85" fill="norm" stroke="1" extrusionOk="0">
                  <a:moveTo>
                    <a:pt x="384" y="4751"/>
                  </a:moveTo>
                  <a:cubicBezTo>
                    <a:pt x="51" y="2787"/>
                    <a:pt x="-281" y="823"/>
                    <a:pt x="384" y="210"/>
                  </a:cubicBezTo>
                  <a:cubicBezTo>
                    <a:pt x="1048" y="-404"/>
                    <a:pt x="2710" y="332"/>
                    <a:pt x="4870" y="2419"/>
                  </a:cubicBezTo>
                  <a:cubicBezTo>
                    <a:pt x="7030" y="4505"/>
                    <a:pt x="9688" y="7941"/>
                    <a:pt x="10851" y="11132"/>
                  </a:cubicBezTo>
                  <a:cubicBezTo>
                    <a:pt x="12014" y="14323"/>
                    <a:pt x="11682" y="17269"/>
                    <a:pt x="10685" y="18987"/>
                  </a:cubicBezTo>
                  <a:cubicBezTo>
                    <a:pt x="9688" y="20705"/>
                    <a:pt x="8027" y="21196"/>
                    <a:pt x="7030" y="20705"/>
                  </a:cubicBezTo>
                  <a:cubicBezTo>
                    <a:pt x="6033" y="20214"/>
                    <a:pt x="5701" y="18741"/>
                    <a:pt x="7196" y="16041"/>
                  </a:cubicBezTo>
                  <a:cubicBezTo>
                    <a:pt x="8691" y="13341"/>
                    <a:pt x="12014" y="9414"/>
                    <a:pt x="14673" y="7205"/>
                  </a:cubicBezTo>
                  <a:cubicBezTo>
                    <a:pt x="17331" y="4996"/>
                    <a:pt x="19325" y="4505"/>
                    <a:pt x="21319" y="40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436099" y="300937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0" y="3974571"/>
              <a:ext cx="1104900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69"/>
                  </a:moveTo>
                  <a:cubicBezTo>
                    <a:pt x="41" y="5631"/>
                    <a:pt x="83" y="4892"/>
                    <a:pt x="139" y="4431"/>
                  </a:cubicBezTo>
                  <a:cubicBezTo>
                    <a:pt x="194" y="3969"/>
                    <a:pt x="265" y="3785"/>
                    <a:pt x="383" y="3646"/>
                  </a:cubicBezTo>
                  <a:cubicBezTo>
                    <a:pt x="501" y="3508"/>
                    <a:pt x="666" y="3415"/>
                    <a:pt x="811" y="3277"/>
                  </a:cubicBezTo>
                  <a:cubicBezTo>
                    <a:pt x="956" y="3138"/>
                    <a:pt x="1080" y="2954"/>
                    <a:pt x="1214" y="2769"/>
                  </a:cubicBezTo>
                  <a:cubicBezTo>
                    <a:pt x="1349" y="2585"/>
                    <a:pt x="1494" y="2400"/>
                    <a:pt x="1647" y="2169"/>
                  </a:cubicBezTo>
                  <a:cubicBezTo>
                    <a:pt x="1800" y="1938"/>
                    <a:pt x="1961" y="1662"/>
                    <a:pt x="2117" y="1431"/>
                  </a:cubicBezTo>
                  <a:cubicBezTo>
                    <a:pt x="2272" y="1200"/>
                    <a:pt x="2421" y="1015"/>
                    <a:pt x="2572" y="877"/>
                  </a:cubicBezTo>
                  <a:cubicBezTo>
                    <a:pt x="2723" y="738"/>
                    <a:pt x="2876" y="646"/>
                    <a:pt x="3041" y="600"/>
                  </a:cubicBezTo>
                  <a:cubicBezTo>
                    <a:pt x="3207" y="554"/>
                    <a:pt x="3385" y="554"/>
                    <a:pt x="3559" y="554"/>
                  </a:cubicBezTo>
                  <a:cubicBezTo>
                    <a:pt x="3732" y="554"/>
                    <a:pt x="3902" y="554"/>
                    <a:pt x="4076" y="554"/>
                  </a:cubicBezTo>
                  <a:cubicBezTo>
                    <a:pt x="4250" y="554"/>
                    <a:pt x="4428" y="554"/>
                    <a:pt x="4597" y="554"/>
                  </a:cubicBezTo>
                  <a:cubicBezTo>
                    <a:pt x="4767" y="554"/>
                    <a:pt x="4928" y="554"/>
                    <a:pt x="5096" y="462"/>
                  </a:cubicBezTo>
                  <a:cubicBezTo>
                    <a:pt x="5263" y="369"/>
                    <a:pt x="5437" y="185"/>
                    <a:pt x="5617" y="92"/>
                  </a:cubicBezTo>
                  <a:cubicBezTo>
                    <a:pt x="5797" y="0"/>
                    <a:pt x="5983" y="0"/>
                    <a:pt x="6170" y="0"/>
                  </a:cubicBezTo>
                  <a:cubicBezTo>
                    <a:pt x="6356" y="0"/>
                    <a:pt x="6542" y="0"/>
                    <a:pt x="6703" y="0"/>
                  </a:cubicBezTo>
                  <a:cubicBezTo>
                    <a:pt x="6865" y="0"/>
                    <a:pt x="7001" y="0"/>
                    <a:pt x="7152" y="0"/>
                  </a:cubicBezTo>
                  <a:cubicBezTo>
                    <a:pt x="7303" y="0"/>
                    <a:pt x="7469" y="0"/>
                    <a:pt x="7630" y="0"/>
                  </a:cubicBezTo>
                  <a:cubicBezTo>
                    <a:pt x="7792" y="0"/>
                    <a:pt x="7949" y="0"/>
                    <a:pt x="8112" y="0"/>
                  </a:cubicBezTo>
                  <a:cubicBezTo>
                    <a:pt x="8276" y="0"/>
                    <a:pt x="8446" y="0"/>
                    <a:pt x="8619" y="46"/>
                  </a:cubicBezTo>
                  <a:cubicBezTo>
                    <a:pt x="8793" y="92"/>
                    <a:pt x="8971" y="185"/>
                    <a:pt x="9122" y="231"/>
                  </a:cubicBezTo>
                  <a:cubicBezTo>
                    <a:pt x="9273" y="277"/>
                    <a:pt x="9397" y="277"/>
                    <a:pt x="9559" y="323"/>
                  </a:cubicBezTo>
                  <a:cubicBezTo>
                    <a:pt x="9720" y="369"/>
                    <a:pt x="9919" y="462"/>
                    <a:pt x="10080" y="554"/>
                  </a:cubicBezTo>
                  <a:cubicBezTo>
                    <a:pt x="10241" y="646"/>
                    <a:pt x="10366" y="738"/>
                    <a:pt x="10496" y="831"/>
                  </a:cubicBezTo>
                  <a:cubicBezTo>
                    <a:pt x="10626" y="923"/>
                    <a:pt x="10763" y="1015"/>
                    <a:pt x="10899" y="1108"/>
                  </a:cubicBezTo>
                  <a:cubicBezTo>
                    <a:pt x="11036" y="1200"/>
                    <a:pt x="11172" y="1292"/>
                    <a:pt x="11305" y="1431"/>
                  </a:cubicBezTo>
                  <a:cubicBezTo>
                    <a:pt x="11437" y="1569"/>
                    <a:pt x="11566" y="1754"/>
                    <a:pt x="11706" y="1892"/>
                  </a:cubicBezTo>
                  <a:cubicBezTo>
                    <a:pt x="11847" y="2031"/>
                    <a:pt x="12000" y="2123"/>
                    <a:pt x="12151" y="2308"/>
                  </a:cubicBezTo>
                  <a:cubicBezTo>
                    <a:pt x="12302" y="2492"/>
                    <a:pt x="12451" y="2769"/>
                    <a:pt x="12596" y="3000"/>
                  </a:cubicBezTo>
                  <a:cubicBezTo>
                    <a:pt x="12741" y="3231"/>
                    <a:pt x="12881" y="3415"/>
                    <a:pt x="13032" y="3646"/>
                  </a:cubicBezTo>
                  <a:cubicBezTo>
                    <a:pt x="13183" y="3877"/>
                    <a:pt x="13345" y="4154"/>
                    <a:pt x="13504" y="4431"/>
                  </a:cubicBezTo>
                  <a:cubicBezTo>
                    <a:pt x="13663" y="4708"/>
                    <a:pt x="13821" y="4985"/>
                    <a:pt x="13972" y="5262"/>
                  </a:cubicBezTo>
                  <a:cubicBezTo>
                    <a:pt x="14123" y="5538"/>
                    <a:pt x="14268" y="5815"/>
                    <a:pt x="14423" y="6138"/>
                  </a:cubicBezTo>
                  <a:cubicBezTo>
                    <a:pt x="14578" y="6462"/>
                    <a:pt x="14743" y="6831"/>
                    <a:pt x="14903" y="7200"/>
                  </a:cubicBezTo>
                  <a:cubicBezTo>
                    <a:pt x="15062" y="7569"/>
                    <a:pt x="15215" y="7938"/>
                    <a:pt x="15364" y="8262"/>
                  </a:cubicBezTo>
                  <a:cubicBezTo>
                    <a:pt x="15513" y="8585"/>
                    <a:pt x="15658" y="8862"/>
                    <a:pt x="15813" y="9185"/>
                  </a:cubicBezTo>
                  <a:cubicBezTo>
                    <a:pt x="15968" y="9508"/>
                    <a:pt x="16134" y="9877"/>
                    <a:pt x="16291" y="10246"/>
                  </a:cubicBezTo>
                  <a:cubicBezTo>
                    <a:pt x="16448" y="10615"/>
                    <a:pt x="16597" y="10985"/>
                    <a:pt x="16754" y="11354"/>
                  </a:cubicBezTo>
                  <a:cubicBezTo>
                    <a:pt x="16912" y="11723"/>
                    <a:pt x="17077" y="12092"/>
                    <a:pt x="17239" y="12415"/>
                  </a:cubicBezTo>
                  <a:cubicBezTo>
                    <a:pt x="17400" y="12738"/>
                    <a:pt x="17557" y="13015"/>
                    <a:pt x="17714" y="13338"/>
                  </a:cubicBezTo>
                  <a:cubicBezTo>
                    <a:pt x="17872" y="13662"/>
                    <a:pt x="18029" y="14031"/>
                    <a:pt x="18184" y="14354"/>
                  </a:cubicBezTo>
                  <a:cubicBezTo>
                    <a:pt x="18339" y="14677"/>
                    <a:pt x="18492" y="14954"/>
                    <a:pt x="18650" y="15231"/>
                  </a:cubicBezTo>
                  <a:cubicBezTo>
                    <a:pt x="18807" y="15508"/>
                    <a:pt x="18968" y="15785"/>
                    <a:pt x="19119" y="16062"/>
                  </a:cubicBezTo>
                  <a:cubicBezTo>
                    <a:pt x="19270" y="16338"/>
                    <a:pt x="19411" y="16615"/>
                    <a:pt x="19585" y="16938"/>
                  </a:cubicBezTo>
                  <a:cubicBezTo>
                    <a:pt x="19759" y="17262"/>
                    <a:pt x="19966" y="17631"/>
                    <a:pt x="20160" y="18046"/>
                  </a:cubicBezTo>
                  <a:cubicBezTo>
                    <a:pt x="20354" y="18462"/>
                    <a:pt x="20537" y="18923"/>
                    <a:pt x="20729" y="19385"/>
                  </a:cubicBezTo>
                  <a:cubicBezTo>
                    <a:pt x="20921" y="19846"/>
                    <a:pt x="21124" y="20308"/>
                    <a:pt x="21271" y="20677"/>
                  </a:cubicBezTo>
                  <a:cubicBezTo>
                    <a:pt x="21418" y="21046"/>
                    <a:pt x="21509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43280" y="4520153"/>
              <a:ext cx="325070" cy="55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51" fill="norm" stroke="1" extrusionOk="0">
                  <a:moveTo>
                    <a:pt x="3843" y="2221"/>
                  </a:moveTo>
                  <a:cubicBezTo>
                    <a:pt x="3425" y="2547"/>
                    <a:pt x="3007" y="2873"/>
                    <a:pt x="2450" y="3117"/>
                  </a:cubicBezTo>
                  <a:cubicBezTo>
                    <a:pt x="1892" y="3362"/>
                    <a:pt x="1196" y="3525"/>
                    <a:pt x="708" y="3362"/>
                  </a:cubicBezTo>
                  <a:cubicBezTo>
                    <a:pt x="220" y="3199"/>
                    <a:pt x="-59" y="2710"/>
                    <a:pt x="11" y="2302"/>
                  </a:cubicBezTo>
                  <a:cubicBezTo>
                    <a:pt x="81" y="1895"/>
                    <a:pt x="499" y="1569"/>
                    <a:pt x="1056" y="1202"/>
                  </a:cubicBezTo>
                  <a:cubicBezTo>
                    <a:pt x="1614" y="835"/>
                    <a:pt x="2310" y="428"/>
                    <a:pt x="3007" y="183"/>
                  </a:cubicBezTo>
                  <a:cubicBezTo>
                    <a:pt x="3704" y="-61"/>
                    <a:pt x="4401" y="-143"/>
                    <a:pt x="5028" y="468"/>
                  </a:cubicBezTo>
                  <a:cubicBezTo>
                    <a:pt x="5655" y="1080"/>
                    <a:pt x="6212" y="2384"/>
                    <a:pt x="6491" y="4177"/>
                  </a:cubicBezTo>
                  <a:cubicBezTo>
                    <a:pt x="6770" y="5970"/>
                    <a:pt x="6770" y="8252"/>
                    <a:pt x="6143" y="10168"/>
                  </a:cubicBezTo>
                  <a:cubicBezTo>
                    <a:pt x="5516" y="12083"/>
                    <a:pt x="4261" y="13632"/>
                    <a:pt x="3147" y="14488"/>
                  </a:cubicBezTo>
                  <a:cubicBezTo>
                    <a:pt x="2032" y="15344"/>
                    <a:pt x="1056" y="15507"/>
                    <a:pt x="499" y="15344"/>
                  </a:cubicBezTo>
                  <a:cubicBezTo>
                    <a:pt x="-59" y="15181"/>
                    <a:pt x="-198" y="14692"/>
                    <a:pt x="429" y="13632"/>
                  </a:cubicBezTo>
                  <a:cubicBezTo>
                    <a:pt x="1056" y="12572"/>
                    <a:pt x="2450" y="10942"/>
                    <a:pt x="4540" y="9149"/>
                  </a:cubicBezTo>
                  <a:cubicBezTo>
                    <a:pt x="6630" y="7356"/>
                    <a:pt x="9417" y="5400"/>
                    <a:pt x="11090" y="4177"/>
                  </a:cubicBezTo>
                  <a:cubicBezTo>
                    <a:pt x="12762" y="2954"/>
                    <a:pt x="13319" y="2465"/>
                    <a:pt x="13807" y="2058"/>
                  </a:cubicBezTo>
                  <a:cubicBezTo>
                    <a:pt x="14295" y="1650"/>
                    <a:pt x="14713" y="1324"/>
                    <a:pt x="14922" y="1365"/>
                  </a:cubicBezTo>
                  <a:cubicBezTo>
                    <a:pt x="15131" y="1406"/>
                    <a:pt x="15131" y="1813"/>
                    <a:pt x="14643" y="3036"/>
                  </a:cubicBezTo>
                  <a:cubicBezTo>
                    <a:pt x="14156" y="4259"/>
                    <a:pt x="13180" y="6296"/>
                    <a:pt x="12344" y="8579"/>
                  </a:cubicBezTo>
                  <a:cubicBezTo>
                    <a:pt x="11508" y="10861"/>
                    <a:pt x="10811" y="13388"/>
                    <a:pt x="10323" y="15344"/>
                  </a:cubicBezTo>
                  <a:cubicBezTo>
                    <a:pt x="9836" y="17300"/>
                    <a:pt x="9557" y="18686"/>
                    <a:pt x="9417" y="19623"/>
                  </a:cubicBezTo>
                  <a:cubicBezTo>
                    <a:pt x="9278" y="20560"/>
                    <a:pt x="9278" y="21049"/>
                    <a:pt x="9627" y="21253"/>
                  </a:cubicBezTo>
                  <a:cubicBezTo>
                    <a:pt x="9975" y="21457"/>
                    <a:pt x="10672" y="21375"/>
                    <a:pt x="11577" y="20683"/>
                  </a:cubicBezTo>
                  <a:cubicBezTo>
                    <a:pt x="12483" y="19990"/>
                    <a:pt x="13598" y="18686"/>
                    <a:pt x="14156" y="17626"/>
                  </a:cubicBezTo>
                  <a:cubicBezTo>
                    <a:pt x="14713" y="16566"/>
                    <a:pt x="14713" y="15751"/>
                    <a:pt x="14504" y="15181"/>
                  </a:cubicBezTo>
                  <a:cubicBezTo>
                    <a:pt x="14295" y="14610"/>
                    <a:pt x="13877" y="14284"/>
                    <a:pt x="13319" y="14121"/>
                  </a:cubicBezTo>
                  <a:cubicBezTo>
                    <a:pt x="12762" y="13958"/>
                    <a:pt x="12065" y="13958"/>
                    <a:pt x="12065" y="13795"/>
                  </a:cubicBezTo>
                  <a:cubicBezTo>
                    <a:pt x="12065" y="13632"/>
                    <a:pt x="12762" y="13306"/>
                    <a:pt x="14434" y="12776"/>
                  </a:cubicBezTo>
                  <a:cubicBezTo>
                    <a:pt x="16107" y="12246"/>
                    <a:pt x="18754" y="11513"/>
                    <a:pt x="21402" y="1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360182" y="4541460"/>
              <a:ext cx="233668" cy="38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20" fill="norm" stroke="1" extrusionOk="0">
                  <a:moveTo>
                    <a:pt x="13893" y="3107"/>
                  </a:moveTo>
                  <a:cubicBezTo>
                    <a:pt x="13504" y="2514"/>
                    <a:pt x="13114" y="1921"/>
                    <a:pt x="12823" y="1327"/>
                  </a:cubicBezTo>
                  <a:cubicBezTo>
                    <a:pt x="12531" y="734"/>
                    <a:pt x="12336" y="140"/>
                    <a:pt x="11752" y="22"/>
                  </a:cubicBezTo>
                  <a:cubicBezTo>
                    <a:pt x="11168" y="-97"/>
                    <a:pt x="10196" y="259"/>
                    <a:pt x="8736" y="1683"/>
                  </a:cubicBezTo>
                  <a:cubicBezTo>
                    <a:pt x="7277" y="3107"/>
                    <a:pt x="5331" y="5600"/>
                    <a:pt x="3774" y="8626"/>
                  </a:cubicBezTo>
                  <a:cubicBezTo>
                    <a:pt x="2217" y="11652"/>
                    <a:pt x="1050" y="15213"/>
                    <a:pt x="466" y="17290"/>
                  </a:cubicBezTo>
                  <a:cubicBezTo>
                    <a:pt x="-118" y="19367"/>
                    <a:pt x="-118" y="19960"/>
                    <a:pt x="271" y="20435"/>
                  </a:cubicBezTo>
                  <a:cubicBezTo>
                    <a:pt x="660" y="20910"/>
                    <a:pt x="1439" y="21266"/>
                    <a:pt x="2412" y="21384"/>
                  </a:cubicBezTo>
                  <a:cubicBezTo>
                    <a:pt x="3385" y="21503"/>
                    <a:pt x="4552" y="21384"/>
                    <a:pt x="6498" y="20138"/>
                  </a:cubicBezTo>
                  <a:cubicBezTo>
                    <a:pt x="8444" y="18892"/>
                    <a:pt x="11168" y="16518"/>
                    <a:pt x="12823" y="13967"/>
                  </a:cubicBezTo>
                  <a:cubicBezTo>
                    <a:pt x="14477" y="11415"/>
                    <a:pt x="15060" y="8685"/>
                    <a:pt x="14963" y="6787"/>
                  </a:cubicBezTo>
                  <a:cubicBezTo>
                    <a:pt x="14866" y="4888"/>
                    <a:pt x="14087" y="3819"/>
                    <a:pt x="12336" y="3048"/>
                  </a:cubicBezTo>
                  <a:cubicBezTo>
                    <a:pt x="10585" y="2277"/>
                    <a:pt x="7860" y="1802"/>
                    <a:pt x="6109" y="1743"/>
                  </a:cubicBezTo>
                  <a:cubicBezTo>
                    <a:pt x="4358" y="1683"/>
                    <a:pt x="3579" y="2039"/>
                    <a:pt x="2996" y="2573"/>
                  </a:cubicBezTo>
                  <a:cubicBezTo>
                    <a:pt x="2412" y="3107"/>
                    <a:pt x="2023" y="3819"/>
                    <a:pt x="1731" y="4532"/>
                  </a:cubicBezTo>
                  <a:cubicBezTo>
                    <a:pt x="1439" y="5244"/>
                    <a:pt x="1244" y="5956"/>
                    <a:pt x="1536" y="6608"/>
                  </a:cubicBezTo>
                  <a:cubicBezTo>
                    <a:pt x="1828" y="7261"/>
                    <a:pt x="2606" y="7855"/>
                    <a:pt x="4844" y="8092"/>
                  </a:cubicBezTo>
                  <a:cubicBezTo>
                    <a:pt x="7082" y="8329"/>
                    <a:pt x="10779" y="8211"/>
                    <a:pt x="13796" y="7499"/>
                  </a:cubicBezTo>
                  <a:cubicBezTo>
                    <a:pt x="16812" y="6787"/>
                    <a:pt x="19147" y="5481"/>
                    <a:pt x="21482" y="4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438015" y="4387321"/>
              <a:ext cx="16218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520" fill="norm" stroke="1" extrusionOk="0">
                  <a:moveTo>
                    <a:pt x="3821" y="0"/>
                  </a:moveTo>
                  <a:cubicBezTo>
                    <a:pt x="2980" y="4320"/>
                    <a:pt x="2138" y="8640"/>
                    <a:pt x="1437" y="11880"/>
                  </a:cubicBezTo>
                  <a:cubicBezTo>
                    <a:pt x="736" y="15120"/>
                    <a:pt x="175" y="17280"/>
                    <a:pt x="34" y="17460"/>
                  </a:cubicBezTo>
                  <a:cubicBezTo>
                    <a:pt x="-106" y="17640"/>
                    <a:pt x="175" y="15840"/>
                    <a:pt x="1016" y="12780"/>
                  </a:cubicBezTo>
                  <a:cubicBezTo>
                    <a:pt x="1858" y="9720"/>
                    <a:pt x="3260" y="5400"/>
                    <a:pt x="4803" y="2700"/>
                  </a:cubicBezTo>
                  <a:cubicBezTo>
                    <a:pt x="6346" y="0"/>
                    <a:pt x="8029" y="-1080"/>
                    <a:pt x="10834" y="2160"/>
                  </a:cubicBezTo>
                  <a:cubicBezTo>
                    <a:pt x="13639" y="5400"/>
                    <a:pt x="17567" y="12960"/>
                    <a:pt x="21494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146300" y="4742921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139950" y="4647671"/>
              <a:ext cx="44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178050" y="4657821"/>
              <a:ext cx="136072" cy="23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125" fill="norm" stroke="1" extrusionOk="0">
                  <a:moveTo>
                    <a:pt x="14507" y="1968"/>
                  </a:moveTo>
                  <a:cubicBezTo>
                    <a:pt x="13540" y="1197"/>
                    <a:pt x="12573" y="426"/>
                    <a:pt x="11284" y="136"/>
                  </a:cubicBezTo>
                  <a:cubicBezTo>
                    <a:pt x="9994" y="-153"/>
                    <a:pt x="8382" y="40"/>
                    <a:pt x="6931" y="522"/>
                  </a:cubicBezTo>
                  <a:cubicBezTo>
                    <a:pt x="5481" y="1004"/>
                    <a:pt x="4191" y="1776"/>
                    <a:pt x="3707" y="2643"/>
                  </a:cubicBezTo>
                  <a:cubicBezTo>
                    <a:pt x="3224" y="3511"/>
                    <a:pt x="3546" y="4476"/>
                    <a:pt x="6448" y="6018"/>
                  </a:cubicBezTo>
                  <a:cubicBezTo>
                    <a:pt x="9349" y="7561"/>
                    <a:pt x="14830" y="9683"/>
                    <a:pt x="17893" y="11322"/>
                  </a:cubicBezTo>
                  <a:cubicBezTo>
                    <a:pt x="20955" y="12961"/>
                    <a:pt x="21600" y="14118"/>
                    <a:pt x="19504" y="15758"/>
                  </a:cubicBezTo>
                  <a:cubicBezTo>
                    <a:pt x="17409" y="17397"/>
                    <a:pt x="12573" y="19518"/>
                    <a:pt x="9349" y="20483"/>
                  </a:cubicBezTo>
                  <a:cubicBezTo>
                    <a:pt x="6125" y="21447"/>
                    <a:pt x="4513" y="21254"/>
                    <a:pt x="3224" y="20386"/>
                  </a:cubicBezTo>
                  <a:cubicBezTo>
                    <a:pt x="1934" y="19518"/>
                    <a:pt x="967" y="17976"/>
                    <a:pt x="0" y="16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904066" y="4537605"/>
              <a:ext cx="143141" cy="41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40" fill="norm" stroke="1" extrusionOk="0">
                  <a:moveTo>
                    <a:pt x="7306" y="5346"/>
                  </a:moveTo>
                  <a:cubicBezTo>
                    <a:pt x="6671" y="8618"/>
                    <a:pt x="6035" y="11891"/>
                    <a:pt x="5400" y="14400"/>
                  </a:cubicBezTo>
                  <a:cubicBezTo>
                    <a:pt x="4765" y="16909"/>
                    <a:pt x="4129" y="18655"/>
                    <a:pt x="3335" y="19800"/>
                  </a:cubicBezTo>
                  <a:cubicBezTo>
                    <a:pt x="2541" y="20946"/>
                    <a:pt x="1588" y="21491"/>
                    <a:pt x="953" y="21436"/>
                  </a:cubicBezTo>
                  <a:cubicBezTo>
                    <a:pt x="318" y="21382"/>
                    <a:pt x="0" y="20727"/>
                    <a:pt x="0" y="18600"/>
                  </a:cubicBezTo>
                  <a:cubicBezTo>
                    <a:pt x="0" y="16473"/>
                    <a:pt x="318" y="12873"/>
                    <a:pt x="1429" y="9927"/>
                  </a:cubicBezTo>
                  <a:cubicBezTo>
                    <a:pt x="2541" y="6982"/>
                    <a:pt x="4447" y="4691"/>
                    <a:pt x="5876" y="3164"/>
                  </a:cubicBezTo>
                  <a:cubicBezTo>
                    <a:pt x="7306" y="1636"/>
                    <a:pt x="8259" y="873"/>
                    <a:pt x="9529" y="436"/>
                  </a:cubicBezTo>
                  <a:cubicBezTo>
                    <a:pt x="10800" y="0"/>
                    <a:pt x="12388" y="-109"/>
                    <a:pt x="13341" y="109"/>
                  </a:cubicBezTo>
                  <a:cubicBezTo>
                    <a:pt x="14294" y="327"/>
                    <a:pt x="14612" y="873"/>
                    <a:pt x="15406" y="2564"/>
                  </a:cubicBezTo>
                  <a:cubicBezTo>
                    <a:pt x="16200" y="4255"/>
                    <a:pt x="17471" y="7091"/>
                    <a:pt x="18582" y="9873"/>
                  </a:cubicBezTo>
                  <a:cubicBezTo>
                    <a:pt x="19694" y="12655"/>
                    <a:pt x="20647" y="15382"/>
                    <a:pt x="21124" y="17127"/>
                  </a:cubicBezTo>
                  <a:cubicBezTo>
                    <a:pt x="21600" y="18873"/>
                    <a:pt x="21600" y="19636"/>
                    <a:pt x="21124" y="19582"/>
                  </a:cubicBezTo>
                  <a:cubicBezTo>
                    <a:pt x="20647" y="19527"/>
                    <a:pt x="19694" y="18655"/>
                    <a:pt x="18741" y="1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940050" y="4749271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118213" y="4587260"/>
              <a:ext cx="201829" cy="26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22" fill="norm" stroke="1" extrusionOk="0">
                  <a:moveTo>
                    <a:pt x="4011" y="5875"/>
                  </a:moveTo>
                  <a:cubicBezTo>
                    <a:pt x="3111" y="8426"/>
                    <a:pt x="2211" y="10977"/>
                    <a:pt x="1761" y="13188"/>
                  </a:cubicBezTo>
                  <a:cubicBezTo>
                    <a:pt x="1311" y="15399"/>
                    <a:pt x="1311" y="17270"/>
                    <a:pt x="1424" y="18801"/>
                  </a:cubicBezTo>
                  <a:cubicBezTo>
                    <a:pt x="1536" y="20331"/>
                    <a:pt x="1761" y="21522"/>
                    <a:pt x="1649" y="21522"/>
                  </a:cubicBezTo>
                  <a:cubicBezTo>
                    <a:pt x="1536" y="21522"/>
                    <a:pt x="1086" y="20331"/>
                    <a:pt x="749" y="17355"/>
                  </a:cubicBezTo>
                  <a:cubicBezTo>
                    <a:pt x="411" y="14379"/>
                    <a:pt x="186" y="9616"/>
                    <a:pt x="74" y="6725"/>
                  </a:cubicBezTo>
                  <a:cubicBezTo>
                    <a:pt x="-39" y="3834"/>
                    <a:pt x="-39" y="2813"/>
                    <a:pt x="186" y="1878"/>
                  </a:cubicBezTo>
                  <a:cubicBezTo>
                    <a:pt x="411" y="942"/>
                    <a:pt x="861" y="92"/>
                    <a:pt x="1649" y="7"/>
                  </a:cubicBezTo>
                  <a:cubicBezTo>
                    <a:pt x="2436" y="-78"/>
                    <a:pt x="3561" y="602"/>
                    <a:pt x="5249" y="3068"/>
                  </a:cubicBezTo>
                  <a:cubicBezTo>
                    <a:pt x="6936" y="5535"/>
                    <a:pt x="9186" y="9787"/>
                    <a:pt x="10649" y="12848"/>
                  </a:cubicBezTo>
                  <a:cubicBezTo>
                    <a:pt x="12111" y="15909"/>
                    <a:pt x="12786" y="17780"/>
                    <a:pt x="13574" y="18971"/>
                  </a:cubicBezTo>
                  <a:cubicBezTo>
                    <a:pt x="14361" y="20161"/>
                    <a:pt x="15261" y="20672"/>
                    <a:pt x="16049" y="20502"/>
                  </a:cubicBezTo>
                  <a:cubicBezTo>
                    <a:pt x="16836" y="20331"/>
                    <a:pt x="17511" y="19481"/>
                    <a:pt x="18411" y="16845"/>
                  </a:cubicBezTo>
                  <a:cubicBezTo>
                    <a:pt x="19311" y="14209"/>
                    <a:pt x="20436" y="9787"/>
                    <a:pt x="20999" y="6810"/>
                  </a:cubicBezTo>
                  <a:cubicBezTo>
                    <a:pt x="21561" y="3834"/>
                    <a:pt x="21561" y="2303"/>
                    <a:pt x="21223" y="2133"/>
                  </a:cubicBezTo>
                  <a:cubicBezTo>
                    <a:pt x="20886" y="1963"/>
                    <a:pt x="20211" y="3153"/>
                    <a:pt x="19536" y="4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314700" y="4850871"/>
              <a:ext cx="38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929"/>
                    <a:pt x="16800" y="11859"/>
                    <a:pt x="13200" y="15459"/>
                  </a:cubicBezTo>
                  <a:cubicBezTo>
                    <a:pt x="9600" y="19059"/>
                    <a:pt x="48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838800" y="4546071"/>
              <a:ext cx="584265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45" fill="norm" stroke="1" extrusionOk="0">
                  <a:moveTo>
                    <a:pt x="5682" y="0"/>
                  </a:moveTo>
                  <a:cubicBezTo>
                    <a:pt x="5450" y="1057"/>
                    <a:pt x="5218" y="2113"/>
                    <a:pt x="5024" y="4343"/>
                  </a:cubicBezTo>
                  <a:cubicBezTo>
                    <a:pt x="4831" y="6574"/>
                    <a:pt x="4676" y="9978"/>
                    <a:pt x="4560" y="12620"/>
                  </a:cubicBezTo>
                  <a:cubicBezTo>
                    <a:pt x="4444" y="15261"/>
                    <a:pt x="4366" y="17139"/>
                    <a:pt x="4444" y="18313"/>
                  </a:cubicBezTo>
                  <a:cubicBezTo>
                    <a:pt x="4521" y="19487"/>
                    <a:pt x="4753" y="19957"/>
                    <a:pt x="4986" y="19957"/>
                  </a:cubicBezTo>
                  <a:cubicBezTo>
                    <a:pt x="5218" y="19957"/>
                    <a:pt x="5450" y="19487"/>
                    <a:pt x="5450" y="18724"/>
                  </a:cubicBezTo>
                  <a:cubicBezTo>
                    <a:pt x="5450" y="17961"/>
                    <a:pt x="5218" y="16904"/>
                    <a:pt x="4599" y="15848"/>
                  </a:cubicBezTo>
                  <a:cubicBezTo>
                    <a:pt x="3979" y="14791"/>
                    <a:pt x="2973" y="13735"/>
                    <a:pt x="2276" y="13207"/>
                  </a:cubicBezTo>
                  <a:cubicBezTo>
                    <a:pt x="1579" y="12678"/>
                    <a:pt x="1192" y="12678"/>
                    <a:pt x="766" y="12620"/>
                  </a:cubicBezTo>
                  <a:cubicBezTo>
                    <a:pt x="341" y="12561"/>
                    <a:pt x="-124" y="12443"/>
                    <a:pt x="31" y="12033"/>
                  </a:cubicBezTo>
                  <a:cubicBezTo>
                    <a:pt x="186" y="11622"/>
                    <a:pt x="960" y="10917"/>
                    <a:pt x="2160" y="9509"/>
                  </a:cubicBezTo>
                  <a:cubicBezTo>
                    <a:pt x="3360" y="8100"/>
                    <a:pt x="4986" y="5987"/>
                    <a:pt x="5915" y="4696"/>
                  </a:cubicBezTo>
                  <a:cubicBezTo>
                    <a:pt x="6844" y="3404"/>
                    <a:pt x="7076" y="2935"/>
                    <a:pt x="7308" y="2348"/>
                  </a:cubicBezTo>
                  <a:cubicBezTo>
                    <a:pt x="7541" y="1761"/>
                    <a:pt x="7773" y="1057"/>
                    <a:pt x="7889" y="1115"/>
                  </a:cubicBezTo>
                  <a:cubicBezTo>
                    <a:pt x="8005" y="1174"/>
                    <a:pt x="8005" y="1996"/>
                    <a:pt x="7928" y="4754"/>
                  </a:cubicBezTo>
                  <a:cubicBezTo>
                    <a:pt x="7850" y="7513"/>
                    <a:pt x="7695" y="12209"/>
                    <a:pt x="7579" y="15143"/>
                  </a:cubicBezTo>
                  <a:cubicBezTo>
                    <a:pt x="7463" y="18078"/>
                    <a:pt x="7386" y="19252"/>
                    <a:pt x="7308" y="20133"/>
                  </a:cubicBezTo>
                  <a:cubicBezTo>
                    <a:pt x="7231" y="21013"/>
                    <a:pt x="7153" y="21600"/>
                    <a:pt x="7115" y="21541"/>
                  </a:cubicBezTo>
                  <a:cubicBezTo>
                    <a:pt x="7076" y="21483"/>
                    <a:pt x="7076" y="20778"/>
                    <a:pt x="7231" y="19428"/>
                  </a:cubicBezTo>
                  <a:cubicBezTo>
                    <a:pt x="7386" y="18078"/>
                    <a:pt x="7695" y="16083"/>
                    <a:pt x="7966" y="14674"/>
                  </a:cubicBezTo>
                  <a:cubicBezTo>
                    <a:pt x="8237" y="13265"/>
                    <a:pt x="8470" y="12443"/>
                    <a:pt x="8779" y="11915"/>
                  </a:cubicBezTo>
                  <a:cubicBezTo>
                    <a:pt x="9089" y="11387"/>
                    <a:pt x="9476" y="11152"/>
                    <a:pt x="9708" y="11387"/>
                  </a:cubicBezTo>
                  <a:cubicBezTo>
                    <a:pt x="9941" y="11622"/>
                    <a:pt x="10018" y="12326"/>
                    <a:pt x="10095" y="13265"/>
                  </a:cubicBezTo>
                  <a:cubicBezTo>
                    <a:pt x="10173" y="14204"/>
                    <a:pt x="10250" y="15378"/>
                    <a:pt x="10328" y="16317"/>
                  </a:cubicBezTo>
                  <a:cubicBezTo>
                    <a:pt x="10405" y="17257"/>
                    <a:pt x="10482" y="17961"/>
                    <a:pt x="10715" y="18313"/>
                  </a:cubicBezTo>
                  <a:cubicBezTo>
                    <a:pt x="10947" y="18665"/>
                    <a:pt x="11334" y="18665"/>
                    <a:pt x="11605" y="18372"/>
                  </a:cubicBezTo>
                  <a:cubicBezTo>
                    <a:pt x="11876" y="18078"/>
                    <a:pt x="12031" y="17491"/>
                    <a:pt x="12341" y="17080"/>
                  </a:cubicBezTo>
                  <a:cubicBezTo>
                    <a:pt x="12650" y="16670"/>
                    <a:pt x="13115" y="16435"/>
                    <a:pt x="13618" y="15789"/>
                  </a:cubicBezTo>
                  <a:cubicBezTo>
                    <a:pt x="14121" y="15143"/>
                    <a:pt x="14663" y="14087"/>
                    <a:pt x="14934" y="13207"/>
                  </a:cubicBezTo>
                  <a:cubicBezTo>
                    <a:pt x="15205" y="12326"/>
                    <a:pt x="15205" y="11622"/>
                    <a:pt x="15011" y="11270"/>
                  </a:cubicBezTo>
                  <a:cubicBezTo>
                    <a:pt x="14818" y="10917"/>
                    <a:pt x="14431" y="10917"/>
                    <a:pt x="13966" y="11446"/>
                  </a:cubicBezTo>
                  <a:cubicBezTo>
                    <a:pt x="13502" y="11974"/>
                    <a:pt x="12960" y="13030"/>
                    <a:pt x="12689" y="13911"/>
                  </a:cubicBezTo>
                  <a:cubicBezTo>
                    <a:pt x="12418" y="14791"/>
                    <a:pt x="12418" y="15496"/>
                    <a:pt x="12418" y="16141"/>
                  </a:cubicBezTo>
                  <a:cubicBezTo>
                    <a:pt x="12418" y="16787"/>
                    <a:pt x="12418" y="17374"/>
                    <a:pt x="12611" y="17902"/>
                  </a:cubicBezTo>
                  <a:cubicBezTo>
                    <a:pt x="12805" y="18430"/>
                    <a:pt x="13192" y="18900"/>
                    <a:pt x="13579" y="19135"/>
                  </a:cubicBezTo>
                  <a:cubicBezTo>
                    <a:pt x="13966" y="19370"/>
                    <a:pt x="14353" y="19370"/>
                    <a:pt x="14857" y="18959"/>
                  </a:cubicBezTo>
                  <a:cubicBezTo>
                    <a:pt x="15360" y="18548"/>
                    <a:pt x="15979" y="17726"/>
                    <a:pt x="16405" y="16963"/>
                  </a:cubicBezTo>
                  <a:cubicBezTo>
                    <a:pt x="16831" y="16200"/>
                    <a:pt x="17063" y="15496"/>
                    <a:pt x="17257" y="14791"/>
                  </a:cubicBezTo>
                  <a:cubicBezTo>
                    <a:pt x="17450" y="14087"/>
                    <a:pt x="17605" y="13383"/>
                    <a:pt x="17528" y="13383"/>
                  </a:cubicBezTo>
                  <a:cubicBezTo>
                    <a:pt x="17450" y="13383"/>
                    <a:pt x="17141" y="14087"/>
                    <a:pt x="16908" y="15143"/>
                  </a:cubicBezTo>
                  <a:cubicBezTo>
                    <a:pt x="16676" y="16200"/>
                    <a:pt x="16521" y="17609"/>
                    <a:pt x="16444" y="18607"/>
                  </a:cubicBezTo>
                  <a:cubicBezTo>
                    <a:pt x="16366" y="19604"/>
                    <a:pt x="16366" y="20191"/>
                    <a:pt x="16444" y="20133"/>
                  </a:cubicBezTo>
                  <a:cubicBezTo>
                    <a:pt x="16521" y="20074"/>
                    <a:pt x="16676" y="19370"/>
                    <a:pt x="16947" y="17726"/>
                  </a:cubicBezTo>
                  <a:cubicBezTo>
                    <a:pt x="17218" y="16083"/>
                    <a:pt x="17605" y="13500"/>
                    <a:pt x="17953" y="11974"/>
                  </a:cubicBezTo>
                  <a:cubicBezTo>
                    <a:pt x="18302" y="10448"/>
                    <a:pt x="18611" y="9978"/>
                    <a:pt x="18960" y="9861"/>
                  </a:cubicBezTo>
                  <a:cubicBezTo>
                    <a:pt x="19308" y="9743"/>
                    <a:pt x="19695" y="9978"/>
                    <a:pt x="20160" y="10507"/>
                  </a:cubicBezTo>
                  <a:cubicBezTo>
                    <a:pt x="20624" y="11035"/>
                    <a:pt x="21166" y="11857"/>
                    <a:pt x="21321" y="13441"/>
                  </a:cubicBezTo>
                  <a:cubicBezTo>
                    <a:pt x="21476" y="15026"/>
                    <a:pt x="21244" y="17374"/>
                    <a:pt x="20934" y="18724"/>
                  </a:cubicBezTo>
                  <a:cubicBezTo>
                    <a:pt x="20624" y="20074"/>
                    <a:pt x="20237" y="20426"/>
                    <a:pt x="19850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987665" y="4748980"/>
              <a:ext cx="181236" cy="19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69" fill="norm" stroke="1" extrusionOk="0">
                  <a:moveTo>
                    <a:pt x="10203" y="11180"/>
                  </a:moveTo>
                  <a:cubicBezTo>
                    <a:pt x="10203" y="7464"/>
                    <a:pt x="10203" y="3748"/>
                    <a:pt x="9449" y="1773"/>
                  </a:cubicBezTo>
                  <a:cubicBezTo>
                    <a:pt x="8696" y="-201"/>
                    <a:pt x="7189" y="-433"/>
                    <a:pt x="5682" y="612"/>
                  </a:cubicBezTo>
                  <a:cubicBezTo>
                    <a:pt x="4175" y="1657"/>
                    <a:pt x="2668" y="3980"/>
                    <a:pt x="1663" y="6535"/>
                  </a:cubicBezTo>
                  <a:cubicBezTo>
                    <a:pt x="658" y="9090"/>
                    <a:pt x="156" y="11877"/>
                    <a:pt x="31" y="14199"/>
                  </a:cubicBezTo>
                  <a:cubicBezTo>
                    <a:pt x="-95" y="16522"/>
                    <a:pt x="156" y="18380"/>
                    <a:pt x="910" y="19077"/>
                  </a:cubicBezTo>
                  <a:cubicBezTo>
                    <a:pt x="1663" y="19773"/>
                    <a:pt x="2919" y="19309"/>
                    <a:pt x="4552" y="17335"/>
                  </a:cubicBezTo>
                  <a:cubicBezTo>
                    <a:pt x="6184" y="15361"/>
                    <a:pt x="8193" y="11877"/>
                    <a:pt x="9575" y="9554"/>
                  </a:cubicBezTo>
                  <a:cubicBezTo>
                    <a:pt x="10956" y="7232"/>
                    <a:pt x="11710" y="6070"/>
                    <a:pt x="11961" y="6999"/>
                  </a:cubicBezTo>
                  <a:cubicBezTo>
                    <a:pt x="12212" y="7928"/>
                    <a:pt x="11961" y="10948"/>
                    <a:pt x="12338" y="13502"/>
                  </a:cubicBezTo>
                  <a:cubicBezTo>
                    <a:pt x="12714" y="16057"/>
                    <a:pt x="13719" y="18148"/>
                    <a:pt x="14849" y="19425"/>
                  </a:cubicBezTo>
                  <a:cubicBezTo>
                    <a:pt x="15979" y="20702"/>
                    <a:pt x="17235" y="21167"/>
                    <a:pt x="18365" y="21051"/>
                  </a:cubicBezTo>
                  <a:cubicBezTo>
                    <a:pt x="19496" y="20935"/>
                    <a:pt x="20500" y="20238"/>
                    <a:pt x="21505" y="19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5589013" y="4645121"/>
              <a:ext cx="125987" cy="29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05" fill="norm" stroke="1" extrusionOk="0">
                  <a:moveTo>
                    <a:pt x="21076" y="2052"/>
                  </a:moveTo>
                  <a:cubicBezTo>
                    <a:pt x="18951" y="1430"/>
                    <a:pt x="16827" y="808"/>
                    <a:pt x="14879" y="420"/>
                  </a:cubicBezTo>
                  <a:cubicBezTo>
                    <a:pt x="12932" y="31"/>
                    <a:pt x="11161" y="-124"/>
                    <a:pt x="9745" y="109"/>
                  </a:cubicBezTo>
                  <a:cubicBezTo>
                    <a:pt x="8328" y="342"/>
                    <a:pt x="7266" y="964"/>
                    <a:pt x="5496" y="3450"/>
                  </a:cubicBezTo>
                  <a:cubicBezTo>
                    <a:pt x="3725" y="5936"/>
                    <a:pt x="1246" y="10288"/>
                    <a:pt x="361" y="13318"/>
                  </a:cubicBezTo>
                  <a:cubicBezTo>
                    <a:pt x="-524" y="16348"/>
                    <a:pt x="184" y="18057"/>
                    <a:pt x="2840" y="19300"/>
                  </a:cubicBezTo>
                  <a:cubicBezTo>
                    <a:pt x="5496" y="20544"/>
                    <a:pt x="10099" y="21321"/>
                    <a:pt x="13286" y="21398"/>
                  </a:cubicBezTo>
                  <a:cubicBezTo>
                    <a:pt x="16473" y="21476"/>
                    <a:pt x="18243" y="20854"/>
                    <a:pt x="20014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5814483" y="4711171"/>
              <a:ext cx="84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880100" y="4819121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146778" y="4730221"/>
              <a:ext cx="15242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21307" y="0"/>
                  </a:moveTo>
                  <a:cubicBezTo>
                    <a:pt x="18940" y="6545"/>
                    <a:pt x="16573" y="13091"/>
                    <a:pt x="13762" y="16855"/>
                  </a:cubicBezTo>
                  <a:cubicBezTo>
                    <a:pt x="10951" y="20618"/>
                    <a:pt x="7696" y="21600"/>
                    <a:pt x="5477" y="21436"/>
                  </a:cubicBezTo>
                  <a:cubicBezTo>
                    <a:pt x="3258" y="21273"/>
                    <a:pt x="2074" y="19964"/>
                    <a:pt x="1186" y="18491"/>
                  </a:cubicBezTo>
                  <a:cubicBezTo>
                    <a:pt x="299" y="17018"/>
                    <a:pt x="-293" y="15382"/>
                    <a:pt x="151" y="14564"/>
                  </a:cubicBezTo>
                  <a:cubicBezTo>
                    <a:pt x="595" y="13745"/>
                    <a:pt x="2074" y="13745"/>
                    <a:pt x="4293" y="14891"/>
                  </a:cubicBezTo>
                  <a:cubicBezTo>
                    <a:pt x="6512" y="16036"/>
                    <a:pt x="9471" y="18327"/>
                    <a:pt x="12430" y="19636"/>
                  </a:cubicBezTo>
                  <a:cubicBezTo>
                    <a:pt x="15389" y="20945"/>
                    <a:pt x="18348" y="21273"/>
                    <a:pt x="213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330950" y="4666721"/>
              <a:ext cx="113632" cy="27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56" fill="norm" stroke="1" extrusionOk="0">
                  <a:moveTo>
                    <a:pt x="5891" y="0"/>
                  </a:moveTo>
                  <a:cubicBezTo>
                    <a:pt x="7855" y="0"/>
                    <a:pt x="9818" y="0"/>
                    <a:pt x="11389" y="327"/>
                  </a:cubicBezTo>
                  <a:cubicBezTo>
                    <a:pt x="12960" y="655"/>
                    <a:pt x="14138" y="1309"/>
                    <a:pt x="16298" y="3600"/>
                  </a:cubicBezTo>
                  <a:cubicBezTo>
                    <a:pt x="18458" y="5891"/>
                    <a:pt x="21600" y="9818"/>
                    <a:pt x="21011" y="13173"/>
                  </a:cubicBezTo>
                  <a:cubicBezTo>
                    <a:pt x="20422" y="16527"/>
                    <a:pt x="16102" y="19309"/>
                    <a:pt x="11978" y="20455"/>
                  </a:cubicBezTo>
                  <a:cubicBezTo>
                    <a:pt x="7855" y="21600"/>
                    <a:pt x="3927" y="21109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799638" y="4684324"/>
              <a:ext cx="128212" cy="23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67" fill="norm" stroke="1" extrusionOk="0">
                  <a:moveTo>
                    <a:pt x="9764" y="8017"/>
                  </a:moveTo>
                  <a:cubicBezTo>
                    <a:pt x="11534" y="6327"/>
                    <a:pt x="13305" y="4636"/>
                    <a:pt x="14544" y="3228"/>
                  </a:cubicBezTo>
                  <a:cubicBezTo>
                    <a:pt x="15783" y="1819"/>
                    <a:pt x="16492" y="692"/>
                    <a:pt x="15960" y="223"/>
                  </a:cubicBezTo>
                  <a:cubicBezTo>
                    <a:pt x="15429" y="-247"/>
                    <a:pt x="13659" y="-59"/>
                    <a:pt x="11180" y="1631"/>
                  </a:cubicBezTo>
                  <a:cubicBezTo>
                    <a:pt x="8701" y="3322"/>
                    <a:pt x="5515" y="6515"/>
                    <a:pt x="3390" y="9708"/>
                  </a:cubicBezTo>
                  <a:cubicBezTo>
                    <a:pt x="1265" y="12901"/>
                    <a:pt x="203" y="16094"/>
                    <a:pt x="26" y="18160"/>
                  </a:cubicBezTo>
                  <a:cubicBezTo>
                    <a:pt x="-151" y="20226"/>
                    <a:pt x="557" y="21165"/>
                    <a:pt x="3213" y="21259"/>
                  </a:cubicBezTo>
                  <a:cubicBezTo>
                    <a:pt x="5869" y="21353"/>
                    <a:pt x="10472" y="20602"/>
                    <a:pt x="13836" y="19663"/>
                  </a:cubicBezTo>
                  <a:cubicBezTo>
                    <a:pt x="17200" y="18723"/>
                    <a:pt x="19324" y="17596"/>
                    <a:pt x="21449" y="16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048500" y="4673071"/>
              <a:ext cx="444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764"/>
                    <a:pt x="7200" y="13527"/>
                    <a:pt x="3600" y="17127"/>
                  </a:cubicBezTo>
                  <a:cubicBezTo>
                    <a:pt x="0" y="20727"/>
                    <a:pt x="0" y="21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6982883" y="4678198"/>
              <a:ext cx="211667" cy="7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2160" y="21353"/>
                  </a:moveTo>
                  <a:cubicBezTo>
                    <a:pt x="1080" y="16683"/>
                    <a:pt x="0" y="12012"/>
                    <a:pt x="0" y="9094"/>
                  </a:cubicBezTo>
                  <a:cubicBezTo>
                    <a:pt x="0" y="6175"/>
                    <a:pt x="1080" y="5007"/>
                    <a:pt x="4320" y="3548"/>
                  </a:cubicBezTo>
                  <a:cubicBezTo>
                    <a:pt x="7560" y="2088"/>
                    <a:pt x="12960" y="337"/>
                    <a:pt x="16200" y="45"/>
                  </a:cubicBezTo>
                  <a:cubicBezTo>
                    <a:pt x="19440" y="-247"/>
                    <a:pt x="20520" y="921"/>
                    <a:pt x="21600" y="2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953250" y="4895321"/>
              <a:ext cx="222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683500" y="4620155"/>
              <a:ext cx="107950" cy="33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21600" y="2915"/>
                  </a:moveTo>
                  <a:cubicBezTo>
                    <a:pt x="20753" y="1987"/>
                    <a:pt x="19906" y="1060"/>
                    <a:pt x="18424" y="530"/>
                  </a:cubicBezTo>
                  <a:cubicBezTo>
                    <a:pt x="16941" y="0"/>
                    <a:pt x="14824" y="-133"/>
                    <a:pt x="13129" y="132"/>
                  </a:cubicBezTo>
                  <a:cubicBezTo>
                    <a:pt x="11435" y="397"/>
                    <a:pt x="10165" y="1060"/>
                    <a:pt x="9106" y="3312"/>
                  </a:cubicBezTo>
                  <a:cubicBezTo>
                    <a:pt x="8047" y="5565"/>
                    <a:pt x="7200" y="9408"/>
                    <a:pt x="6776" y="12125"/>
                  </a:cubicBezTo>
                  <a:cubicBezTo>
                    <a:pt x="6353" y="14841"/>
                    <a:pt x="6353" y="16431"/>
                    <a:pt x="6565" y="17889"/>
                  </a:cubicBezTo>
                  <a:cubicBezTo>
                    <a:pt x="6776" y="19347"/>
                    <a:pt x="7200" y="20672"/>
                    <a:pt x="6141" y="21069"/>
                  </a:cubicBezTo>
                  <a:cubicBezTo>
                    <a:pt x="5082" y="21467"/>
                    <a:pt x="2541" y="20937"/>
                    <a:pt x="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7645400" y="4730221"/>
              <a:ext cx="3683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82"/>
                  </a:moveTo>
                  <a:cubicBezTo>
                    <a:pt x="1862" y="14612"/>
                    <a:pt x="3724" y="13341"/>
                    <a:pt x="5400" y="12494"/>
                  </a:cubicBezTo>
                  <a:cubicBezTo>
                    <a:pt x="7076" y="11647"/>
                    <a:pt x="8566" y="11224"/>
                    <a:pt x="9497" y="10588"/>
                  </a:cubicBezTo>
                  <a:cubicBezTo>
                    <a:pt x="10428" y="9953"/>
                    <a:pt x="10800" y="9106"/>
                    <a:pt x="10676" y="8788"/>
                  </a:cubicBezTo>
                  <a:cubicBezTo>
                    <a:pt x="10552" y="8471"/>
                    <a:pt x="9931" y="8682"/>
                    <a:pt x="9372" y="9212"/>
                  </a:cubicBezTo>
                  <a:cubicBezTo>
                    <a:pt x="8814" y="9741"/>
                    <a:pt x="8317" y="10588"/>
                    <a:pt x="8007" y="11541"/>
                  </a:cubicBezTo>
                  <a:cubicBezTo>
                    <a:pt x="7697" y="12494"/>
                    <a:pt x="7572" y="13553"/>
                    <a:pt x="7510" y="14612"/>
                  </a:cubicBezTo>
                  <a:cubicBezTo>
                    <a:pt x="7448" y="15671"/>
                    <a:pt x="7448" y="16729"/>
                    <a:pt x="7759" y="17471"/>
                  </a:cubicBezTo>
                  <a:cubicBezTo>
                    <a:pt x="8069" y="18212"/>
                    <a:pt x="8690" y="18635"/>
                    <a:pt x="9248" y="18212"/>
                  </a:cubicBezTo>
                  <a:cubicBezTo>
                    <a:pt x="9807" y="17788"/>
                    <a:pt x="10303" y="16518"/>
                    <a:pt x="10552" y="15353"/>
                  </a:cubicBezTo>
                  <a:cubicBezTo>
                    <a:pt x="10800" y="14188"/>
                    <a:pt x="10800" y="13129"/>
                    <a:pt x="10800" y="12071"/>
                  </a:cubicBezTo>
                  <a:cubicBezTo>
                    <a:pt x="10800" y="11012"/>
                    <a:pt x="10800" y="9953"/>
                    <a:pt x="11110" y="9424"/>
                  </a:cubicBezTo>
                  <a:cubicBezTo>
                    <a:pt x="11421" y="8894"/>
                    <a:pt x="12041" y="8894"/>
                    <a:pt x="13034" y="9741"/>
                  </a:cubicBezTo>
                  <a:cubicBezTo>
                    <a:pt x="14028" y="10588"/>
                    <a:pt x="15393" y="12282"/>
                    <a:pt x="16200" y="13659"/>
                  </a:cubicBezTo>
                  <a:cubicBezTo>
                    <a:pt x="17007" y="15035"/>
                    <a:pt x="17255" y="16094"/>
                    <a:pt x="17379" y="17153"/>
                  </a:cubicBezTo>
                  <a:cubicBezTo>
                    <a:pt x="17503" y="18212"/>
                    <a:pt x="17503" y="19271"/>
                    <a:pt x="17255" y="20118"/>
                  </a:cubicBezTo>
                  <a:cubicBezTo>
                    <a:pt x="17007" y="20965"/>
                    <a:pt x="16510" y="21600"/>
                    <a:pt x="16014" y="21600"/>
                  </a:cubicBezTo>
                  <a:cubicBezTo>
                    <a:pt x="15517" y="21600"/>
                    <a:pt x="15021" y="20965"/>
                    <a:pt x="14959" y="19059"/>
                  </a:cubicBezTo>
                  <a:cubicBezTo>
                    <a:pt x="14897" y="17153"/>
                    <a:pt x="15269" y="13976"/>
                    <a:pt x="16448" y="10588"/>
                  </a:cubicBezTo>
                  <a:cubicBezTo>
                    <a:pt x="17628" y="7200"/>
                    <a:pt x="196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456083" y="4758173"/>
              <a:ext cx="230717" cy="25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51" fill="norm" stroke="1" extrusionOk="0">
                  <a:moveTo>
                    <a:pt x="15513" y="2949"/>
                  </a:moveTo>
                  <a:cubicBezTo>
                    <a:pt x="15120" y="1895"/>
                    <a:pt x="14728" y="842"/>
                    <a:pt x="13942" y="315"/>
                  </a:cubicBezTo>
                  <a:cubicBezTo>
                    <a:pt x="13157" y="-212"/>
                    <a:pt x="11979" y="-212"/>
                    <a:pt x="10015" y="1368"/>
                  </a:cubicBezTo>
                  <a:cubicBezTo>
                    <a:pt x="8051" y="2949"/>
                    <a:pt x="5302" y="6110"/>
                    <a:pt x="3437" y="9271"/>
                  </a:cubicBezTo>
                  <a:cubicBezTo>
                    <a:pt x="1571" y="12432"/>
                    <a:pt x="589" y="15593"/>
                    <a:pt x="197" y="17612"/>
                  </a:cubicBezTo>
                  <a:cubicBezTo>
                    <a:pt x="-196" y="19632"/>
                    <a:pt x="0" y="20510"/>
                    <a:pt x="786" y="20949"/>
                  </a:cubicBezTo>
                  <a:cubicBezTo>
                    <a:pt x="1571" y="21388"/>
                    <a:pt x="2946" y="21388"/>
                    <a:pt x="4909" y="20686"/>
                  </a:cubicBezTo>
                  <a:cubicBezTo>
                    <a:pt x="6873" y="19983"/>
                    <a:pt x="9426" y="18578"/>
                    <a:pt x="11291" y="16559"/>
                  </a:cubicBezTo>
                  <a:cubicBezTo>
                    <a:pt x="13157" y="14539"/>
                    <a:pt x="14335" y="11905"/>
                    <a:pt x="14433" y="9271"/>
                  </a:cubicBezTo>
                  <a:cubicBezTo>
                    <a:pt x="14531" y="6637"/>
                    <a:pt x="13549" y="4003"/>
                    <a:pt x="11979" y="2422"/>
                  </a:cubicBezTo>
                  <a:cubicBezTo>
                    <a:pt x="10408" y="842"/>
                    <a:pt x="8248" y="315"/>
                    <a:pt x="6677" y="227"/>
                  </a:cubicBezTo>
                  <a:cubicBezTo>
                    <a:pt x="5106" y="139"/>
                    <a:pt x="4124" y="490"/>
                    <a:pt x="3731" y="1105"/>
                  </a:cubicBezTo>
                  <a:cubicBezTo>
                    <a:pt x="3339" y="1720"/>
                    <a:pt x="3535" y="2598"/>
                    <a:pt x="4615" y="3476"/>
                  </a:cubicBezTo>
                  <a:cubicBezTo>
                    <a:pt x="5695" y="4354"/>
                    <a:pt x="7659" y="5232"/>
                    <a:pt x="10604" y="5759"/>
                  </a:cubicBezTo>
                  <a:cubicBezTo>
                    <a:pt x="13549" y="6286"/>
                    <a:pt x="17477" y="6461"/>
                    <a:pt x="21404" y="6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310024" y="5699569"/>
              <a:ext cx="544176" cy="27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67" fill="norm" stroke="1" extrusionOk="0">
                  <a:moveTo>
                    <a:pt x="4947" y="6015"/>
                  </a:moveTo>
                  <a:cubicBezTo>
                    <a:pt x="4696" y="5203"/>
                    <a:pt x="4445" y="4391"/>
                    <a:pt x="4152" y="3742"/>
                  </a:cubicBezTo>
                  <a:cubicBezTo>
                    <a:pt x="3859" y="3092"/>
                    <a:pt x="3524" y="2605"/>
                    <a:pt x="3189" y="2605"/>
                  </a:cubicBezTo>
                  <a:cubicBezTo>
                    <a:pt x="2854" y="2605"/>
                    <a:pt x="2519" y="3092"/>
                    <a:pt x="1975" y="5366"/>
                  </a:cubicBezTo>
                  <a:cubicBezTo>
                    <a:pt x="1431" y="7639"/>
                    <a:pt x="677" y="11700"/>
                    <a:pt x="301" y="14136"/>
                  </a:cubicBezTo>
                  <a:cubicBezTo>
                    <a:pt x="-76" y="16572"/>
                    <a:pt x="-76" y="17384"/>
                    <a:pt x="175" y="18033"/>
                  </a:cubicBezTo>
                  <a:cubicBezTo>
                    <a:pt x="426" y="18683"/>
                    <a:pt x="929" y="19170"/>
                    <a:pt x="1682" y="17627"/>
                  </a:cubicBezTo>
                  <a:cubicBezTo>
                    <a:pt x="2436" y="16085"/>
                    <a:pt x="3440" y="12512"/>
                    <a:pt x="4026" y="10319"/>
                  </a:cubicBezTo>
                  <a:cubicBezTo>
                    <a:pt x="4612" y="8127"/>
                    <a:pt x="4780" y="7315"/>
                    <a:pt x="4864" y="7396"/>
                  </a:cubicBezTo>
                  <a:cubicBezTo>
                    <a:pt x="4947" y="7477"/>
                    <a:pt x="4947" y="8452"/>
                    <a:pt x="4989" y="10238"/>
                  </a:cubicBezTo>
                  <a:cubicBezTo>
                    <a:pt x="5031" y="12024"/>
                    <a:pt x="5115" y="14623"/>
                    <a:pt x="5240" y="16572"/>
                  </a:cubicBezTo>
                  <a:cubicBezTo>
                    <a:pt x="5366" y="18521"/>
                    <a:pt x="5533" y="19820"/>
                    <a:pt x="5826" y="20551"/>
                  </a:cubicBezTo>
                  <a:cubicBezTo>
                    <a:pt x="6119" y="21282"/>
                    <a:pt x="6538" y="21444"/>
                    <a:pt x="7124" y="20226"/>
                  </a:cubicBezTo>
                  <a:cubicBezTo>
                    <a:pt x="7710" y="19008"/>
                    <a:pt x="8464" y="16409"/>
                    <a:pt x="8924" y="13161"/>
                  </a:cubicBezTo>
                  <a:cubicBezTo>
                    <a:pt x="9384" y="9913"/>
                    <a:pt x="9552" y="6015"/>
                    <a:pt x="9636" y="3661"/>
                  </a:cubicBezTo>
                  <a:cubicBezTo>
                    <a:pt x="9719" y="1306"/>
                    <a:pt x="9719" y="494"/>
                    <a:pt x="9510" y="169"/>
                  </a:cubicBezTo>
                  <a:cubicBezTo>
                    <a:pt x="9301" y="-156"/>
                    <a:pt x="8882" y="6"/>
                    <a:pt x="8631" y="494"/>
                  </a:cubicBezTo>
                  <a:cubicBezTo>
                    <a:pt x="8380" y="981"/>
                    <a:pt x="8296" y="1793"/>
                    <a:pt x="8380" y="2605"/>
                  </a:cubicBezTo>
                  <a:cubicBezTo>
                    <a:pt x="8464" y="3417"/>
                    <a:pt x="8715" y="4229"/>
                    <a:pt x="9259" y="5203"/>
                  </a:cubicBezTo>
                  <a:cubicBezTo>
                    <a:pt x="9803" y="6178"/>
                    <a:pt x="10640" y="7315"/>
                    <a:pt x="10975" y="8776"/>
                  </a:cubicBezTo>
                  <a:cubicBezTo>
                    <a:pt x="11310" y="10238"/>
                    <a:pt x="11143" y="12024"/>
                    <a:pt x="11017" y="13324"/>
                  </a:cubicBezTo>
                  <a:cubicBezTo>
                    <a:pt x="10891" y="14623"/>
                    <a:pt x="10808" y="15435"/>
                    <a:pt x="10891" y="16166"/>
                  </a:cubicBezTo>
                  <a:cubicBezTo>
                    <a:pt x="10975" y="16897"/>
                    <a:pt x="11226" y="17546"/>
                    <a:pt x="11603" y="17709"/>
                  </a:cubicBezTo>
                  <a:cubicBezTo>
                    <a:pt x="11980" y="17871"/>
                    <a:pt x="12482" y="17546"/>
                    <a:pt x="13361" y="16572"/>
                  </a:cubicBezTo>
                  <a:cubicBezTo>
                    <a:pt x="14240" y="15597"/>
                    <a:pt x="15496" y="13973"/>
                    <a:pt x="16291" y="12755"/>
                  </a:cubicBezTo>
                  <a:cubicBezTo>
                    <a:pt x="17087" y="11537"/>
                    <a:pt x="17422" y="10725"/>
                    <a:pt x="17631" y="9913"/>
                  </a:cubicBezTo>
                  <a:cubicBezTo>
                    <a:pt x="17840" y="9101"/>
                    <a:pt x="17924" y="8289"/>
                    <a:pt x="17840" y="7558"/>
                  </a:cubicBezTo>
                  <a:cubicBezTo>
                    <a:pt x="17757" y="6827"/>
                    <a:pt x="17505" y="6178"/>
                    <a:pt x="17171" y="6015"/>
                  </a:cubicBezTo>
                  <a:cubicBezTo>
                    <a:pt x="16836" y="5853"/>
                    <a:pt x="16417" y="6178"/>
                    <a:pt x="15998" y="7558"/>
                  </a:cubicBezTo>
                  <a:cubicBezTo>
                    <a:pt x="15580" y="8939"/>
                    <a:pt x="15161" y="11375"/>
                    <a:pt x="14952" y="13486"/>
                  </a:cubicBezTo>
                  <a:cubicBezTo>
                    <a:pt x="14743" y="15597"/>
                    <a:pt x="14743" y="17384"/>
                    <a:pt x="14994" y="18846"/>
                  </a:cubicBezTo>
                  <a:cubicBezTo>
                    <a:pt x="15245" y="20307"/>
                    <a:pt x="15747" y="21444"/>
                    <a:pt x="16877" y="21363"/>
                  </a:cubicBezTo>
                  <a:cubicBezTo>
                    <a:pt x="18008" y="21282"/>
                    <a:pt x="19766" y="19982"/>
                    <a:pt x="21524" y="1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844249" y="5655593"/>
              <a:ext cx="172002" cy="41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15" fill="norm" stroke="1" extrusionOk="0">
                  <a:moveTo>
                    <a:pt x="21147" y="88"/>
                  </a:moveTo>
                  <a:cubicBezTo>
                    <a:pt x="19065" y="-20"/>
                    <a:pt x="16983" y="-127"/>
                    <a:pt x="14511" y="410"/>
                  </a:cubicBezTo>
                  <a:cubicBezTo>
                    <a:pt x="12039" y="948"/>
                    <a:pt x="9176" y="2130"/>
                    <a:pt x="6574" y="3957"/>
                  </a:cubicBezTo>
                  <a:cubicBezTo>
                    <a:pt x="3971" y="5783"/>
                    <a:pt x="1629" y="8255"/>
                    <a:pt x="588" y="10888"/>
                  </a:cubicBezTo>
                  <a:cubicBezTo>
                    <a:pt x="-453" y="13521"/>
                    <a:pt x="-193" y="16315"/>
                    <a:pt x="2019" y="18142"/>
                  </a:cubicBezTo>
                  <a:cubicBezTo>
                    <a:pt x="4231" y="19969"/>
                    <a:pt x="8395" y="20828"/>
                    <a:pt x="11388" y="21151"/>
                  </a:cubicBezTo>
                  <a:cubicBezTo>
                    <a:pt x="14381" y="21473"/>
                    <a:pt x="16202" y="21258"/>
                    <a:pt x="18024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070967" y="5728865"/>
              <a:ext cx="237383" cy="34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42" fill="norm" stroke="1" extrusionOk="0">
                  <a:moveTo>
                    <a:pt x="15702" y="1061"/>
                  </a:moveTo>
                  <a:cubicBezTo>
                    <a:pt x="14938" y="673"/>
                    <a:pt x="14173" y="285"/>
                    <a:pt x="13313" y="91"/>
                  </a:cubicBezTo>
                  <a:cubicBezTo>
                    <a:pt x="12453" y="-103"/>
                    <a:pt x="11497" y="-103"/>
                    <a:pt x="9490" y="1320"/>
                  </a:cubicBezTo>
                  <a:cubicBezTo>
                    <a:pt x="7483" y="2743"/>
                    <a:pt x="4425" y="5588"/>
                    <a:pt x="2513" y="8434"/>
                  </a:cubicBezTo>
                  <a:cubicBezTo>
                    <a:pt x="602" y="11279"/>
                    <a:pt x="-163" y="14125"/>
                    <a:pt x="28" y="16259"/>
                  </a:cubicBezTo>
                  <a:cubicBezTo>
                    <a:pt x="219" y="18393"/>
                    <a:pt x="1366" y="19816"/>
                    <a:pt x="2513" y="20592"/>
                  </a:cubicBezTo>
                  <a:cubicBezTo>
                    <a:pt x="3660" y="21368"/>
                    <a:pt x="4807" y="21497"/>
                    <a:pt x="6910" y="20721"/>
                  </a:cubicBezTo>
                  <a:cubicBezTo>
                    <a:pt x="9012" y="19945"/>
                    <a:pt x="12071" y="18263"/>
                    <a:pt x="14078" y="16129"/>
                  </a:cubicBezTo>
                  <a:cubicBezTo>
                    <a:pt x="16085" y="13995"/>
                    <a:pt x="17041" y="11408"/>
                    <a:pt x="17232" y="9080"/>
                  </a:cubicBezTo>
                  <a:cubicBezTo>
                    <a:pt x="17423" y="6752"/>
                    <a:pt x="16849" y="4683"/>
                    <a:pt x="16276" y="3389"/>
                  </a:cubicBezTo>
                  <a:cubicBezTo>
                    <a:pt x="15702" y="2096"/>
                    <a:pt x="15129" y="1578"/>
                    <a:pt x="13887" y="1190"/>
                  </a:cubicBezTo>
                  <a:cubicBezTo>
                    <a:pt x="12644" y="802"/>
                    <a:pt x="10733" y="544"/>
                    <a:pt x="8917" y="867"/>
                  </a:cubicBezTo>
                  <a:cubicBezTo>
                    <a:pt x="7101" y="1190"/>
                    <a:pt x="5380" y="2096"/>
                    <a:pt x="4329" y="2872"/>
                  </a:cubicBezTo>
                  <a:cubicBezTo>
                    <a:pt x="3278" y="3648"/>
                    <a:pt x="2895" y="4295"/>
                    <a:pt x="2800" y="4941"/>
                  </a:cubicBezTo>
                  <a:cubicBezTo>
                    <a:pt x="2704" y="5588"/>
                    <a:pt x="2895" y="6235"/>
                    <a:pt x="3469" y="6687"/>
                  </a:cubicBezTo>
                  <a:cubicBezTo>
                    <a:pt x="4042" y="7140"/>
                    <a:pt x="4998" y="7399"/>
                    <a:pt x="7674" y="7528"/>
                  </a:cubicBezTo>
                  <a:cubicBezTo>
                    <a:pt x="10350" y="7657"/>
                    <a:pt x="14747" y="7657"/>
                    <a:pt x="17327" y="7463"/>
                  </a:cubicBezTo>
                  <a:cubicBezTo>
                    <a:pt x="19908" y="7269"/>
                    <a:pt x="20672" y="6881"/>
                    <a:pt x="21437" y="6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190593" y="5534555"/>
              <a:ext cx="117757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787" y="3375"/>
                  </a:moveTo>
                  <a:cubicBezTo>
                    <a:pt x="1401" y="6750"/>
                    <a:pt x="1015" y="10125"/>
                    <a:pt x="629" y="12825"/>
                  </a:cubicBezTo>
                  <a:cubicBezTo>
                    <a:pt x="244" y="15525"/>
                    <a:pt x="-142" y="17550"/>
                    <a:pt x="51" y="17550"/>
                  </a:cubicBezTo>
                  <a:cubicBezTo>
                    <a:pt x="244" y="17550"/>
                    <a:pt x="1015" y="15525"/>
                    <a:pt x="1979" y="12825"/>
                  </a:cubicBezTo>
                  <a:cubicBezTo>
                    <a:pt x="2944" y="10125"/>
                    <a:pt x="4101" y="6750"/>
                    <a:pt x="5451" y="4219"/>
                  </a:cubicBezTo>
                  <a:cubicBezTo>
                    <a:pt x="6801" y="1687"/>
                    <a:pt x="8344" y="0"/>
                    <a:pt x="9308" y="0"/>
                  </a:cubicBezTo>
                  <a:cubicBezTo>
                    <a:pt x="10272" y="0"/>
                    <a:pt x="10658" y="1687"/>
                    <a:pt x="12587" y="5569"/>
                  </a:cubicBezTo>
                  <a:cubicBezTo>
                    <a:pt x="14515" y="9450"/>
                    <a:pt x="17987" y="15525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460750" y="5917671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6800"/>
                    <a:pt x="8951" y="12000"/>
                    <a:pt x="12551" y="8400"/>
                  </a:cubicBezTo>
                  <a:cubicBezTo>
                    <a:pt x="16151" y="4800"/>
                    <a:pt x="1887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898900" y="5799138"/>
              <a:ext cx="220529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0" y="5731"/>
                  </a:moveTo>
                  <a:cubicBezTo>
                    <a:pt x="5143" y="3967"/>
                    <a:pt x="10286" y="2204"/>
                    <a:pt x="13474" y="1212"/>
                  </a:cubicBezTo>
                  <a:cubicBezTo>
                    <a:pt x="16663" y="220"/>
                    <a:pt x="17897" y="0"/>
                    <a:pt x="19029" y="0"/>
                  </a:cubicBezTo>
                  <a:cubicBezTo>
                    <a:pt x="20160" y="0"/>
                    <a:pt x="21189" y="220"/>
                    <a:pt x="21394" y="771"/>
                  </a:cubicBezTo>
                  <a:cubicBezTo>
                    <a:pt x="21600" y="1322"/>
                    <a:pt x="20983" y="2204"/>
                    <a:pt x="19440" y="4078"/>
                  </a:cubicBezTo>
                  <a:cubicBezTo>
                    <a:pt x="17897" y="5951"/>
                    <a:pt x="15429" y="8816"/>
                    <a:pt x="13063" y="11241"/>
                  </a:cubicBezTo>
                  <a:cubicBezTo>
                    <a:pt x="10697" y="13665"/>
                    <a:pt x="8434" y="15649"/>
                    <a:pt x="6686" y="17082"/>
                  </a:cubicBezTo>
                  <a:cubicBezTo>
                    <a:pt x="4937" y="18514"/>
                    <a:pt x="3703" y="19396"/>
                    <a:pt x="3497" y="20167"/>
                  </a:cubicBezTo>
                  <a:cubicBezTo>
                    <a:pt x="3291" y="20939"/>
                    <a:pt x="4114" y="21600"/>
                    <a:pt x="6789" y="21600"/>
                  </a:cubicBezTo>
                  <a:cubicBezTo>
                    <a:pt x="9463" y="21600"/>
                    <a:pt x="13989" y="20939"/>
                    <a:pt x="18514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185105" y="5930371"/>
              <a:ext cx="126546" cy="12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43" fill="norm" stroke="1" extrusionOk="0">
                  <a:moveTo>
                    <a:pt x="16921" y="0"/>
                  </a:moveTo>
                  <a:cubicBezTo>
                    <a:pt x="15504" y="3724"/>
                    <a:pt x="14088" y="7448"/>
                    <a:pt x="12140" y="10800"/>
                  </a:cubicBezTo>
                  <a:cubicBezTo>
                    <a:pt x="10193" y="14152"/>
                    <a:pt x="7714" y="17131"/>
                    <a:pt x="5413" y="18434"/>
                  </a:cubicBezTo>
                  <a:cubicBezTo>
                    <a:pt x="3111" y="19738"/>
                    <a:pt x="986" y="19366"/>
                    <a:pt x="278" y="18248"/>
                  </a:cubicBezTo>
                  <a:cubicBezTo>
                    <a:pt x="-430" y="17131"/>
                    <a:pt x="278" y="15269"/>
                    <a:pt x="1695" y="14338"/>
                  </a:cubicBezTo>
                  <a:cubicBezTo>
                    <a:pt x="3111" y="13407"/>
                    <a:pt x="5236" y="13407"/>
                    <a:pt x="7006" y="14338"/>
                  </a:cubicBezTo>
                  <a:cubicBezTo>
                    <a:pt x="8777" y="15269"/>
                    <a:pt x="10193" y="17131"/>
                    <a:pt x="11609" y="18621"/>
                  </a:cubicBezTo>
                  <a:cubicBezTo>
                    <a:pt x="13026" y="20110"/>
                    <a:pt x="14442" y="21228"/>
                    <a:pt x="16036" y="21414"/>
                  </a:cubicBezTo>
                  <a:cubicBezTo>
                    <a:pt x="17629" y="21600"/>
                    <a:pt x="19400" y="20855"/>
                    <a:pt x="2117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292600" y="5930371"/>
              <a:ext cx="762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789"/>
                    <a:pt x="13200" y="7579"/>
                    <a:pt x="9600" y="11179"/>
                  </a:cubicBezTo>
                  <a:cubicBezTo>
                    <a:pt x="6000" y="14779"/>
                    <a:pt x="30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356100" y="6050476"/>
              <a:ext cx="158750" cy="10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3846"/>
                  </a:moveTo>
                  <a:cubicBezTo>
                    <a:pt x="1152" y="2184"/>
                    <a:pt x="2304" y="523"/>
                    <a:pt x="3744" y="107"/>
                  </a:cubicBezTo>
                  <a:cubicBezTo>
                    <a:pt x="5184" y="-308"/>
                    <a:pt x="6912" y="523"/>
                    <a:pt x="7920" y="1977"/>
                  </a:cubicBezTo>
                  <a:cubicBezTo>
                    <a:pt x="8928" y="3430"/>
                    <a:pt x="9216" y="5507"/>
                    <a:pt x="8496" y="8207"/>
                  </a:cubicBezTo>
                  <a:cubicBezTo>
                    <a:pt x="7776" y="10907"/>
                    <a:pt x="6048" y="14230"/>
                    <a:pt x="4608" y="16515"/>
                  </a:cubicBezTo>
                  <a:cubicBezTo>
                    <a:pt x="3168" y="18800"/>
                    <a:pt x="2016" y="20046"/>
                    <a:pt x="2304" y="20669"/>
                  </a:cubicBezTo>
                  <a:cubicBezTo>
                    <a:pt x="2592" y="21292"/>
                    <a:pt x="4320" y="21292"/>
                    <a:pt x="7776" y="20877"/>
                  </a:cubicBezTo>
                  <a:cubicBezTo>
                    <a:pt x="11232" y="20461"/>
                    <a:pt x="16416" y="19630"/>
                    <a:pt x="21600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616449" y="598752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4829158" y="5844334"/>
              <a:ext cx="100559" cy="23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134" fill="norm" stroke="1" extrusionOk="0">
                  <a:moveTo>
                    <a:pt x="19179" y="888"/>
                  </a:moveTo>
                  <a:cubicBezTo>
                    <a:pt x="17415" y="314"/>
                    <a:pt x="15652" y="-259"/>
                    <a:pt x="12346" y="123"/>
                  </a:cubicBezTo>
                  <a:cubicBezTo>
                    <a:pt x="9040" y="506"/>
                    <a:pt x="4191" y="1844"/>
                    <a:pt x="1766" y="3182"/>
                  </a:cubicBezTo>
                  <a:cubicBezTo>
                    <a:pt x="-658" y="4520"/>
                    <a:pt x="-658" y="5858"/>
                    <a:pt x="2207" y="7387"/>
                  </a:cubicBezTo>
                  <a:cubicBezTo>
                    <a:pt x="5073" y="8916"/>
                    <a:pt x="10803" y="10637"/>
                    <a:pt x="14771" y="12453"/>
                  </a:cubicBezTo>
                  <a:cubicBezTo>
                    <a:pt x="18738" y="14268"/>
                    <a:pt x="20942" y="16180"/>
                    <a:pt x="20942" y="17614"/>
                  </a:cubicBezTo>
                  <a:cubicBezTo>
                    <a:pt x="20942" y="19047"/>
                    <a:pt x="18738" y="20003"/>
                    <a:pt x="16313" y="20576"/>
                  </a:cubicBezTo>
                  <a:cubicBezTo>
                    <a:pt x="13889" y="21150"/>
                    <a:pt x="11244" y="21341"/>
                    <a:pt x="9922" y="20863"/>
                  </a:cubicBezTo>
                  <a:cubicBezTo>
                    <a:pt x="8599" y="20385"/>
                    <a:pt x="8599" y="19238"/>
                    <a:pt x="8599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4959349" y="5862431"/>
              <a:ext cx="190501" cy="18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10583"/>
                  </a:moveTo>
                  <a:cubicBezTo>
                    <a:pt x="2400" y="9863"/>
                    <a:pt x="4800" y="9143"/>
                    <a:pt x="6480" y="8303"/>
                  </a:cubicBezTo>
                  <a:cubicBezTo>
                    <a:pt x="8160" y="7463"/>
                    <a:pt x="9120" y="6503"/>
                    <a:pt x="9720" y="4943"/>
                  </a:cubicBezTo>
                  <a:cubicBezTo>
                    <a:pt x="10320" y="3383"/>
                    <a:pt x="10560" y="1223"/>
                    <a:pt x="9960" y="383"/>
                  </a:cubicBezTo>
                  <a:cubicBezTo>
                    <a:pt x="9360" y="-457"/>
                    <a:pt x="7920" y="23"/>
                    <a:pt x="6120" y="2423"/>
                  </a:cubicBezTo>
                  <a:cubicBezTo>
                    <a:pt x="4320" y="4823"/>
                    <a:pt x="2160" y="9143"/>
                    <a:pt x="1080" y="12263"/>
                  </a:cubicBezTo>
                  <a:cubicBezTo>
                    <a:pt x="0" y="15383"/>
                    <a:pt x="0" y="17303"/>
                    <a:pt x="960" y="18743"/>
                  </a:cubicBezTo>
                  <a:cubicBezTo>
                    <a:pt x="1920" y="20183"/>
                    <a:pt x="3840" y="21143"/>
                    <a:pt x="7440" y="21023"/>
                  </a:cubicBezTo>
                  <a:cubicBezTo>
                    <a:pt x="11040" y="20903"/>
                    <a:pt x="16320" y="19703"/>
                    <a:pt x="21600" y="18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796999" y="5779683"/>
              <a:ext cx="286301" cy="30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927" fill="norm" stroke="1" extrusionOk="0">
                  <a:moveTo>
                    <a:pt x="11866" y="8092"/>
                  </a:moveTo>
                  <a:cubicBezTo>
                    <a:pt x="11866" y="7372"/>
                    <a:pt x="11866" y="6652"/>
                    <a:pt x="11551" y="6076"/>
                  </a:cubicBezTo>
                  <a:cubicBezTo>
                    <a:pt x="11235" y="5500"/>
                    <a:pt x="10605" y="5068"/>
                    <a:pt x="9895" y="4780"/>
                  </a:cubicBezTo>
                  <a:cubicBezTo>
                    <a:pt x="9186" y="4492"/>
                    <a:pt x="8398" y="4348"/>
                    <a:pt x="6742" y="5788"/>
                  </a:cubicBezTo>
                  <a:cubicBezTo>
                    <a:pt x="5087" y="7228"/>
                    <a:pt x="2564" y="10252"/>
                    <a:pt x="1224" y="12844"/>
                  </a:cubicBezTo>
                  <a:cubicBezTo>
                    <a:pt x="-116" y="15436"/>
                    <a:pt x="-274" y="17596"/>
                    <a:pt x="357" y="19036"/>
                  </a:cubicBezTo>
                  <a:cubicBezTo>
                    <a:pt x="987" y="20476"/>
                    <a:pt x="2406" y="21196"/>
                    <a:pt x="4456" y="20836"/>
                  </a:cubicBezTo>
                  <a:cubicBezTo>
                    <a:pt x="6506" y="20476"/>
                    <a:pt x="9186" y="19036"/>
                    <a:pt x="11393" y="16228"/>
                  </a:cubicBezTo>
                  <a:cubicBezTo>
                    <a:pt x="13600" y="13420"/>
                    <a:pt x="15335" y="9244"/>
                    <a:pt x="15571" y="6148"/>
                  </a:cubicBezTo>
                  <a:cubicBezTo>
                    <a:pt x="15808" y="3052"/>
                    <a:pt x="14546" y="1036"/>
                    <a:pt x="12733" y="316"/>
                  </a:cubicBezTo>
                  <a:cubicBezTo>
                    <a:pt x="10920" y="-404"/>
                    <a:pt x="8555" y="172"/>
                    <a:pt x="6900" y="1396"/>
                  </a:cubicBezTo>
                  <a:cubicBezTo>
                    <a:pt x="5244" y="2620"/>
                    <a:pt x="4298" y="4492"/>
                    <a:pt x="3825" y="5788"/>
                  </a:cubicBezTo>
                  <a:cubicBezTo>
                    <a:pt x="3352" y="7084"/>
                    <a:pt x="3352" y="7804"/>
                    <a:pt x="5087" y="8452"/>
                  </a:cubicBezTo>
                  <a:cubicBezTo>
                    <a:pt x="6821" y="9100"/>
                    <a:pt x="10290" y="9676"/>
                    <a:pt x="13049" y="9820"/>
                  </a:cubicBezTo>
                  <a:cubicBezTo>
                    <a:pt x="15808" y="9964"/>
                    <a:pt x="17857" y="9676"/>
                    <a:pt x="19119" y="9244"/>
                  </a:cubicBezTo>
                  <a:cubicBezTo>
                    <a:pt x="20380" y="8812"/>
                    <a:pt x="20853" y="8236"/>
                    <a:pt x="21326" y="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909733" y="5587471"/>
              <a:ext cx="11641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05" y="0"/>
                  </a:moveTo>
                  <a:cubicBezTo>
                    <a:pt x="3927" y="3000"/>
                    <a:pt x="2749" y="6000"/>
                    <a:pt x="1767" y="8400"/>
                  </a:cubicBezTo>
                  <a:cubicBezTo>
                    <a:pt x="785" y="10800"/>
                    <a:pt x="0" y="12600"/>
                    <a:pt x="0" y="12750"/>
                  </a:cubicBezTo>
                  <a:cubicBezTo>
                    <a:pt x="0" y="12900"/>
                    <a:pt x="785" y="11400"/>
                    <a:pt x="1767" y="9750"/>
                  </a:cubicBezTo>
                  <a:cubicBezTo>
                    <a:pt x="2749" y="8100"/>
                    <a:pt x="3927" y="6300"/>
                    <a:pt x="5105" y="4800"/>
                  </a:cubicBezTo>
                  <a:cubicBezTo>
                    <a:pt x="6284" y="3300"/>
                    <a:pt x="7462" y="2100"/>
                    <a:pt x="9033" y="2100"/>
                  </a:cubicBezTo>
                  <a:cubicBezTo>
                    <a:pt x="10604" y="2100"/>
                    <a:pt x="12567" y="3300"/>
                    <a:pt x="14727" y="6750"/>
                  </a:cubicBezTo>
                  <a:cubicBezTo>
                    <a:pt x="16887" y="10200"/>
                    <a:pt x="19244" y="15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229349" y="5924021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296522" y="5828771"/>
              <a:ext cx="2172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760"/>
                    <a:pt x="4448" y="11520"/>
                    <a:pt x="1502" y="15120"/>
                  </a:cubicBezTo>
                  <a:cubicBezTo>
                    <a:pt x="-1443" y="18720"/>
                    <a:pt x="521" y="2016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530885" y="5841897"/>
              <a:ext cx="283085" cy="22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59" fill="norm" stroke="1" extrusionOk="0">
                  <a:moveTo>
                    <a:pt x="1198" y="3662"/>
                  </a:moveTo>
                  <a:cubicBezTo>
                    <a:pt x="562" y="3045"/>
                    <a:pt x="-73" y="2428"/>
                    <a:pt x="6" y="2119"/>
                  </a:cubicBezTo>
                  <a:cubicBezTo>
                    <a:pt x="86" y="1810"/>
                    <a:pt x="880" y="1810"/>
                    <a:pt x="3580" y="1502"/>
                  </a:cubicBezTo>
                  <a:cubicBezTo>
                    <a:pt x="6280" y="1193"/>
                    <a:pt x="10886" y="576"/>
                    <a:pt x="13586" y="268"/>
                  </a:cubicBezTo>
                  <a:cubicBezTo>
                    <a:pt x="16286" y="-41"/>
                    <a:pt x="17080" y="-41"/>
                    <a:pt x="18192" y="62"/>
                  </a:cubicBezTo>
                  <a:cubicBezTo>
                    <a:pt x="19303" y="165"/>
                    <a:pt x="20733" y="370"/>
                    <a:pt x="21130" y="782"/>
                  </a:cubicBezTo>
                  <a:cubicBezTo>
                    <a:pt x="21527" y="1193"/>
                    <a:pt x="20892" y="1810"/>
                    <a:pt x="18668" y="3559"/>
                  </a:cubicBezTo>
                  <a:cubicBezTo>
                    <a:pt x="16445" y="5308"/>
                    <a:pt x="12633" y="8188"/>
                    <a:pt x="9536" y="10553"/>
                  </a:cubicBezTo>
                  <a:cubicBezTo>
                    <a:pt x="6439" y="12919"/>
                    <a:pt x="4056" y="14770"/>
                    <a:pt x="2706" y="16210"/>
                  </a:cubicBezTo>
                  <a:cubicBezTo>
                    <a:pt x="1356" y="17650"/>
                    <a:pt x="1039" y="18679"/>
                    <a:pt x="1277" y="19399"/>
                  </a:cubicBezTo>
                  <a:cubicBezTo>
                    <a:pt x="1515" y="20119"/>
                    <a:pt x="2309" y="20530"/>
                    <a:pt x="4533" y="20736"/>
                  </a:cubicBezTo>
                  <a:cubicBezTo>
                    <a:pt x="6756" y="20942"/>
                    <a:pt x="10409" y="20942"/>
                    <a:pt x="13030" y="21045"/>
                  </a:cubicBezTo>
                  <a:cubicBezTo>
                    <a:pt x="15651" y="21148"/>
                    <a:pt x="17239" y="21353"/>
                    <a:pt x="18827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741497" y="6025621"/>
              <a:ext cx="12337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17655" y="0"/>
                  </a:moveTo>
                  <a:cubicBezTo>
                    <a:pt x="19095" y="1080"/>
                    <a:pt x="20535" y="2160"/>
                    <a:pt x="20895" y="3780"/>
                  </a:cubicBezTo>
                  <a:cubicBezTo>
                    <a:pt x="21255" y="5400"/>
                    <a:pt x="20535" y="7560"/>
                    <a:pt x="18555" y="9900"/>
                  </a:cubicBezTo>
                  <a:cubicBezTo>
                    <a:pt x="16575" y="12240"/>
                    <a:pt x="13335" y="14760"/>
                    <a:pt x="10815" y="16380"/>
                  </a:cubicBezTo>
                  <a:cubicBezTo>
                    <a:pt x="8295" y="18000"/>
                    <a:pt x="6495" y="18720"/>
                    <a:pt x="4695" y="18720"/>
                  </a:cubicBezTo>
                  <a:cubicBezTo>
                    <a:pt x="2895" y="18720"/>
                    <a:pt x="1095" y="18000"/>
                    <a:pt x="375" y="16740"/>
                  </a:cubicBezTo>
                  <a:cubicBezTo>
                    <a:pt x="-345" y="15480"/>
                    <a:pt x="15" y="13680"/>
                    <a:pt x="1095" y="12420"/>
                  </a:cubicBezTo>
                  <a:cubicBezTo>
                    <a:pt x="2175" y="11160"/>
                    <a:pt x="3975" y="10440"/>
                    <a:pt x="7215" y="12060"/>
                  </a:cubicBezTo>
                  <a:cubicBezTo>
                    <a:pt x="10455" y="13680"/>
                    <a:pt x="15135" y="17640"/>
                    <a:pt x="198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889750" y="6012921"/>
              <a:ext cx="698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806"/>
                    <a:pt x="8509" y="11613"/>
                    <a:pt x="4909" y="15213"/>
                  </a:cubicBezTo>
                  <a:cubicBezTo>
                    <a:pt x="1309" y="18813"/>
                    <a:pt x="655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953249" y="6101821"/>
              <a:ext cx="146051" cy="1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7200"/>
                  </a:moveTo>
                  <a:cubicBezTo>
                    <a:pt x="0" y="5486"/>
                    <a:pt x="0" y="3771"/>
                    <a:pt x="939" y="2400"/>
                  </a:cubicBezTo>
                  <a:cubicBezTo>
                    <a:pt x="1878" y="1029"/>
                    <a:pt x="3757" y="0"/>
                    <a:pt x="5322" y="0"/>
                  </a:cubicBezTo>
                  <a:cubicBezTo>
                    <a:pt x="6887" y="0"/>
                    <a:pt x="8139" y="1029"/>
                    <a:pt x="8765" y="2400"/>
                  </a:cubicBezTo>
                  <a:cubicBezTo>
                    <a:pt x="9391" y="3771"/>
                    <a:pt x="9391" y="5486"/>
                    <a:pt x="8296" y="7886"/>
                  </a:cubicBezTo>
                  <a:cubicBezTo>
                    <a:pt x="7200" y="10286"/>
                    <a:pt x="5009" y="13371"/>
                    <a:pt x="3287" y="15771"/>
                  </a:cubicBezTo>
                  <a:cubicBezTo>
                    <a:pt x="1565" y="18171"/>
                    <a:pt x="313" y="19886"/>
                    <a:pt x="470" y="20743"/>
                  </a:cubicBezTo>
                  <a:cubicBezTo>
                    <a:pt x="626" y="21600"/>
                    <a:pt x="2191" y="21600"/>
                    <a:pt x="5948" y="20743"/>
                  </a:cubicBezTo>
                  <a:cubicBezTo>
                    <a:pt x="9704" y="19886"/>
                    <a:pt x="15652" y="18171"/>
                    <a:pt x="2160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156450" y="6012921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281606" y="5874199"/>
              <a:ext cx="84395" cy="21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336" fill="norm" stroke="1" extrusionOk="0">
                  <a:moveTo>
                    <a:pt x="20505" y="4225"/>
                  </a:moveTo>
                  <a:cubicBezTo>
                    <a:pt x="19991" y="3196"/>
                    <a:pt x="19476" y="2168"/>
                    <a:pt x="17934" y="1448"/>
                  </a:cubicBezTo>
                  <a:cubicBezTo>
                    <a:pt x="16391" y="728"/>
                    <a:pt x="13819" y="316"/>
                    <a:pt x="10991" y="111"/>
                  </a:cubicBezTo>
                  <a:cubicBezTo>
                    <a:pt x="8162" y="-95"/>
                    <a:pt x="5076" y="-95"/>
                    <a:pt x="2762" y="831"/>
                  </a:cubicBezTo>
                  <a:cubicBezTo>
                    <a:pt x="448" y="1756"/>
                    <a:pt x="-1095" y="3608"/>
                    <a:pt x="962" y="5768"/>
                  </a:cubicBezTo>
                  <a:cubicBezTo>
                    <a:pt x="3019" y="7928"/>
                    <a:pt x="8676" y="10396"/>
                    <a:pt x="12276" y="12145"/>
                  </a:cubicBezTo>
                  <a:cubicBezTo>
                    <a:pt x="15876" y="13894"/>
                    <a:pt x="17419" y="14922"/>
                    <a:pt x="16905" y="16362"/>
                  </a:cubicBezTo>
                  <a:cubicBezTo>
                    <a:pt x="16391" y="17802"/>
                    <a:pt x="13819" y="19654"/>
                    <a:pt x="11248" y="20579"/>
                  </a:cubicBezTo>
                  <a:cubicBezTo>
                    <a:pt x="8676" y="21505"/>
                    <a:pt x="6105" y="21505"/>
                    <a:pt x="4819" y="20991"/>
                  </a:cubicBezTo>
                  <a:cubicBezTo>
                    <a:pt x="3534" y="20476"/>
                    <a:pt x="3534" y="19448"/>
                    <a:pt x="4819" y="18111"/>
                  </a:cubicBezTo>
                  <a:cubicBezTo>
                    <a:pt x="6105" y="16774"/>
                    <a:pt x="8676" y="15128"/>
                    <a:pt x="11248" y="13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5155917" y="5728914"/>
              <a:ext cx="89183" cy="30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479" fill="norm" stroke="1" extrusionOk="0">
                  <a:moveTo>
                    <a:pt x="20684" y="1642"/>
                  </a:moveTo>
                  <a:cubicBezTo>
                    <a:pt x="20193" y="908"/>
                    <a:pt x="19702" y="173"/>
                    <a:pt x="18475" y="26"/>
                  </a:cubicBezTo>
                  <a:cubicBezTo>
                    <a:pt x="17248" y="-121"/>
                    <a:pt x="15284" y="320"/>
                    <a:pt x="12093" y="2303"/>
                  </a:cubicBezTo>
                  <a:cubicBezTo>
                    <a:pt x="8902" y="4287"/>
                    <a:pt x="4484" y="7814"/>
                    <a:pt x="2029" y="10826"/>
                  </a:cubicBezTo>
                  <a:cubicBezTo>
                    <a:pt x="-425" y="13838"/>
                    <a:pt x="-916" y="16336"/>
                    <a:pt x="2029" y="18026"/>
                  </a:cubicBezTo>
                  <a:cubicBezTo>
                    <a:pt x="4975" y="19716"/>
                    <a:pt x="11357" y="20597"/>
                    <a:pt x="17739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5246552" y="5831469"/>
              <a:ext cx="163649" cy="19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17" fill="norm" stroke="1" extrusionOk="0">
                  <a:moveTo>
                    <a:pt x="11441" y="4581"/>
                  </a:moveTo>
                  <a:cubicBezTo>
                    <a:pt x="10887" y="2491"/>
                    <a:pt x="10333" y="401"/>
                    <a:pt x="9502" y="52"/>
                  </a:cubicBezTo>
                  <a:cubicBezTo>
                    <a:pt x="8672" y="-296"/>
                    <a:pt x="7564" y="1098"/>
                    <a:pt x="5902" y="4117"/>
                  </a:cubicBezTo>
                  <a:cubicBezTo>
                    <a:pt x="4241" y="7136"/>
                    <a:pt x="2025" y="11781"/>
                    <a:pt x="918" y="14685"/>
                  </a:cubicBezTo>
                  <a:cubicBezTo>
                    <a:pt x="-190" y="17588"/>
                    <a:pt x="-190" y="18749"/>
                    <a:pt x="364" y="19678"/>
                  </a:cubicBezTo>
                  <a:cubicBezTo>
                    <a:pt x="918" y="20607"/>
                    <a:pt x="2025" y="21304"/>
                    <a:pt x="3964" y="21072"/>
                  </a:cubicBezTo>
                  <a:cubicBezTo>
                    <a:pt x="5902" y="20839"/>
                    <a:pt x="8672" y="19678"/>
                    <a:pt x="10748" y="16659"/>
                  </a:cubicBezTo>
                  <a:cubicBezTo>
                    <a:pt x="12825" y="13639"/>
                    <a:pt x="14210" y="8762"/>
                    <a:pt x="14487" y="5859"/>
                  </a:cubicBezTo>
                  <a:cubicBezTo>
                    <a:pt x="14764" y="2956"/>
                    <a:pt x="13933" y="2027"/>
                    <a:pt x="12825" y="1446"/>
                  </a:cubicBezTo>
                  <a:cubicBezTo>
                    <a:pt x="11718" y="865"/>
                    <a:pt x="10333" y="633"/>
                    <a:pt x="8810" y="633"/>
                  </a:cubicBezTo>
                  <a:cubicBezTo>
                    <a:pt x="7287" y="633"/>
                    <a:pt x="5625" y="865"/>
                    <a:pt x="4518" y="1562"/>
                  </a:cubicBezTo>
                  <a:cubicBezTo>
                    <a:pt x="3410" y="2259"/>
                    <a:pt x="2856" y="3420"/>
                    <a:pt x="3410" y="4233"/>
                  </a:cubicBezTo>
                  <a:cubicBezTo>
                    <a:pt x="3964" y="5046"/>
                    <a:pt x="5625" y="5510"/>
                    <a:pt x="8810" y="5510"/>
                  </a:cubicBezTo>
                  <a:cubicBezTo>
                    <a:pt x="11995" y="5510"/>
                    <a:pt x="16702" y="5046"/>
                    <a:pt x="21410" y="4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325643" y="5690785"/>
              <a:ext cx="97258" cy="7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114" fill="norm" stroke="1" extrusionOk="0">
                  <a:moveTo>
                    <a:pt x="5951" y="3114"/>
                  </a:moveTo>
                  <a:cubicBezTo>
                    <a:pt x="4113" y="4914"/>
                    <a:pt x="2274" y="6714"/>
                    <a:pt x="1126" y="9114"/>
                  </a:cubicBezTo>
                  <a:cubicBezTo>
                    <a:pt x="-23" y="11514"/>
                    <a:pt x="-483" y="14514"/>
                    <a:pt x="666" y="13614"/>
                  </a:cubicBezTo>
                  <a:cubicBezTo>
                    <a:pt x="1815" y="12714"/>
                    <a:pt x="4572" y="7914"/>
                    <a:pt x="6870" y="4614"/>
                  </a:cubicBezTo>
                  <a:cubicBezTo>
                    <a:pt x="9168" y="1314"/>
                    <a:pt x="11006" y="-486"/>
                    <a:pt x="12155" y="114"/>
                  </a:cubicBezTo>
                  <a:cubicBezTo>
                    <a:pt x="13304" y="714"/>
                    <a:pt x="13764" y="3714"/>
                    <a:pt x="14223" y="6714"/>
                  </a:cubicBezTo>
                  <a:cubicBezTo>
                    <a:pt x="14683" y="9714"/>
                    <a:pt x="15143" y="12714"/>
                    <a:pt x="16291" y="15114"/>
                  </a:cubicBezTo>
                  <a:cubicBezTo>
                    <a:pt x="17440" y="17514"/>
                    <a:pt x="19279" y="19314"/>
                    <a:pt x="21117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441950" y="5695421"/>
              <a:ext cx="74109" cy="33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58" fill="norm" stroke="1" extrusionOk="0">
                  <a:moveTo>
                    <a:pt x="5400" y="0"/>
                  </a:moveTo>
                  <a:cubicBezTo>
                    <a:pt x="10800" y="4025"/>
                    <a:pt x="16200" y="8050"/>
                    <a:pt x="18900" y="11135"/>
                  </a:cubicBezTo>
                  <a:cubicBezTo>
                    <a:pt x="21600" y="14221"/>
                    <a:pt x="21600" y="16368"/>
                    <a:pt x="19500" y="17978"/>
                  </a:cubicBezTo>
                  <a:cubicBezTo>
                    <a:pt x="17400" y="19588"/>
                    <a:pt x="13200" y="20661"/>
                    <a:pt x="9600" y="21130"/>
                  </a:cubicBezTo>
                  <a:cubicBezTo>
                    <a:pt x="6000" y="21600"/>
                    <a:pt x="3000" y="21466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562600" y="6057371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7406594" y="5915469"/>
              <a:ext cx="149907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41" fill="norm" stroke="1" extrusionOk="0">
                  <a:moveTo>
                    <a:pt x="4146" y="9191"/>
                  </a:moveTo>
                  <a:cubicBezTo>
                    <a:pt x="5646" y="10001"/>
                    <a:pt x="7146" y="10811"/>
                    <a:pt x="8796" y="10676"/>
                  </a:cubicBezTo>
                  <a:cubicBezTo>
                    <a:pt x="10446" y="10541"/>
                    <a:pt x="12246" y="9461"/>
                    <a:pt x="13746" y="8246"/>
                  </a:cubicBezTo>
                  <a:cubicBezTo>
                    <a:pt x="15246" y="7031"/>
                    <a:pt x="16446" y="5681"/>
                    <a:pt x="17196" y="4331"/>
                  </a:cubicBezTo>
                  <a:cubicBezTo>
                    <a:pt x="17946" y="2981"/>
                    <a:pt x="18246" y="1631"/>
                    <a:pt x="17496" y="821"/>
                  </a:cubicBezTo>
                  <a:cubicBezTo>
                    <a:pt x="16746" y="11"/>
                    <a:pt x="14946" y="-259"/>
                    <a:pt x="12546" y="281"/>
                  </a:cubicBezTo>
                  <a:cubicBezTo>
                    <a:pt x="10146" y="821"/>
                    <a:pt x="7146" y="2171"/>
                    <a:pt x="4896" y="4331"/>
                  </a:cubicBezTo>
                  <a:cubicBezTo>
                    <a:pt x="2646" y="6491"/>
                    <a:pt x="1146" y="9461"/>
                    <a:pt x="396" y="11891"/>
                  </a:cubicBezTo>
                  <a:cubicBezTo>
                    <a:pt x="-354" y="14321"/>
                    <a:pt x="-354" y="16211"/>
                    <a:pt x="3246" y="17696"/>
                  </a:cubicBezTo>
                  <a:cubicBezTo>
                    <a:pt x="6846" y="19181"/>
                    <a:pt x="14046" y="20261"/>
                    <a:pt x="21246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7686537" y="5798592"/>
              <a:ext cx="130314" cy="35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377" fill="norm" stroke="1" extrusionOk="0">
                  <a:moveTo>
                    <a:pt x="20458" y="2589"/>
                  </a:moveTo>
                  <a:cubicBezTo>
                    <a:pt x="20458" y="1566"/>
                    <a:pt x="20458" y="544"/>
                    <a:pt x="19627" y="160"/>
                  </a:cubicBezTo>
                  <a:cubicBezTo>
                    <a:pt x="18796" y="-223"/>
                    <a:pt x="17135" y="33"/>
                    <a:pt x="13978" y="1439"/>
                  </a:cubicBezTo>
                  <a:cubicBezTo>
                    <a:pt x="10821" y="2844"/>
                    <a:pt x="6169" y="5401"/>
                    <a:pt x="3178" y="7893"/>
                  </a:cubicBezTo>
                  <a:cubicBezTo>
                    <a:pt x="187" y="10385"/>
                    <a:pt x="-1142" y="12814"/>
                    <a:pt x="1184" y="15050"/>
                  </a:cubicBezTo>
                  <a:cubicBezTo>
                    <a:pt x="3510" y="17287"/>
                    <a:pt x="9492" y="19332"/>
                    <a:pt x="15473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7821346" y="5900976"/>
              <a:ext cx="192354" cy="23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878" fill="norm" stroke="1" extrusionOk="0">
                  <a:moveTo>
                    <a:pt x="15701" y="6042"/>
                  </a:moveTo>
                  <a:cubicBezTo>
                    <a:pt x="15701" y="5094"/>
                    <a:pt x="15701" y="4147"/>
                    <a:pt x="15584" y="3200"/>
                  </a:cubicBezTo>
                  <a:cubicBezTo>
                    <a:pt x="15466" y="2252"/>
                    <a:pt x="15232" y="1305"/>
                    <a:pt x="14527" y="736"/>
                  </a:cubicBezTo>
                  <a:cubicBezTo>
                    <a:pt x="13823" y="168"/>
                    <a:pt x="12649" y="-22"/>
                    <a:pt x="10184" y="2063"/>
                  </a:cubicBezTo>
                  <a:cubicBezTo>
                    <a:pt x="7719" y="4147"/>
                    <a:pt x="3962" y="8505"/>
                    <a:pt x="1966" y="11915"/>
                  </a:cubicBezTo>
                  <a:cubicBezTo>
                    <a:pt x="-29" y="15326"/>
                    <a:pt x="-264" y="17789"/>
                    <a:pt x="206" y="19305"/>
                  </a:cubicBezTo>
                  <a:cubicBezTo>
                    <a:pt x="675" y="20821"/>
                    <a:pt x="1849" y="21389"/>
                    <a:pt x="4784" y="20347"/>
                  </a:cubicBezTo>
                  <a:cubicBezTo>
                    <a:pt x="7719" y="19305"/>
                    <a:pt x="12414" y="16652"/>
                    <a:pt x="15114" y="13431"/>
                  </a:cubicBezTo>
                  <a:cubicBezTo>
                    <a:pt x="17814" y="10210"/>
                    <a:pt x="18519" y="6421"/>
                    <a:pt x="17814" y="3957"/>
                  </a:cubicBezTo>
                  <a:cubicBezTo>
                    <a:pt x="17110" y="1494"/>
                    <a:pt x="14997" y="357"/>
                    <a:pt x="12766" y="73"/>
                  </a:cubicBezTo>
                  <a:cubicBezTo>
                    <a:pt x="10536" y="-211"/>
                    <a:pt x="8188" y="357"/>
                    <a:pt x="6779" y="1305"/>
                  </a:cubicBezTo>
                  <a:cubicBezTo>
                    <a:pt x="5371" y="2252"/>
                    <a:pt x="4901" y="3578"/>
                    <a:pt x="5253" y="4526"/>
                  </a:cubicBezTo>
                  <a:cubicBezTo>
                    <a:pt x="5606" y="5473"/>
                    <a:pt x="6779" y="6042"/>
                    <a:pt x="9597" y="6231"/>
                  </a:cubicBezTo>
                  <a:cubicBezTo>
                    <a:pt x="12414" y="6421"/>
                    <a:pt x="16875" y="6231"/>
                    <a:pt x="21336" y="6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961678" y="5767388"/>
              <a:ext cx="121873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4684" y="1831"/>
                  </a:moveTo>
                  <a:cubicBezTo>
                    <a:pt x="3940" y="3661"/>
                    <a:pt x="3195" y="5492"/>
                    <a:pt x="2264" y="7322"/>
                  </a:cubicBezTo>
                  <a:cubicBezTo>
                    <a:pt x="1333" y="9153"/>
                    <a:pt x="215" y="10983"/>
                    <a:pt x="29" y="10983"/>
                  </a:cubicBezTo>
                  <a:cubicBezTo>
                    <a:pt x="-157" y="10983"/>
                    <a:pt x="588" y="9153"/>
                    <a:pt x="1519" y="7505"/>
                  </a:cubicBezTo>
                  <a:cubicBezTo>
                    <a:pt x="2450" y="5858"/>
                    <a:pt x="3567" y="4393"/>
                    <a:pt x="4871" y="2929"/>
                  </a:cubicBezTo>
                  <a:cubicBezTo>
                    <a:pt x="6174" y="1464"/>
                    <a:pt x="7664" y="0"/>
                    <a:pt x="8967" y="0"/>
                  </a:cubicBezTo>
                  <a:cubicBezTo>
                    <a:pt x="10271" y="0"/>
                    <a:pt x="11388" y="1464"/>
                    <a:pt x="13436" y="5308"/>
                  </a:cubicBezTo>
                  <a:cubicBezTo>
                    <a:pt x="15484" y="9153"/>
                    <a:pt x="18464" y="15376"/>
                    <a:pt x="214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121650" y="5841471"/>
              <a:ext cx="9485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5515" y="0"/>
                  </a:moveTo>
                  <a:cubicBezTo>
                    <a:pt x="10570" y="2618"/>
                    <a:pt x="15626" y="5236"/>
                    <a:pt x="18383" y="7724"/>
                  </a:cubicBezTo>
                  <a:cubicBezTo>
                    <a:pt x="21140" y="10211"/>
                    <a:pt x="21600" y="12567"/>
                    <a:pt x="18153" y="14858"/>
                  </a:cubicBezTo>
                  <a:cubicBezTo>
                    <a:pt x="14706" y="17149"/>
                    <a:pt x="7353" y="19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8223250" y="5784321"/>
              <a:ext cx="198573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5891" y="0"/>
                  </a:moveTo>
                  <a:cubicBezTo>
                    <a:pt x="9818" y="1641"/>
                    <a:pt x="13745" y="3281"/>
                    <a:pt x="16691" y="5514"/>
                  </a:cubicBezTo>
                  <a:cubicBezTo>
                    <a:pt x="19636" y="7747"/>
                    <a:pt x="21600" y="10572"/>
                    <a:pt x="19745" y="13124"/>
                  </a:cubicBezTo>
                  <a:cubicBezTo>
                    <a:pt x="17891" y="15676"/>
                    <a:pt x="12218" y="17954"/>
                    <a:pt x="8291" y="19322"/>
                  </a:cubicBezTo>
                  <a:cubicBezTo>
                    <a:pt x="4364" y="20689"/>
                    <a:pt x="2182" y="21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Drawing"/>
          <p:cNvGrpSpPr/>
          <p:nvPr/>
        </p:nvGrpSpPr>
        <p:grpSpPr>
          <a:xfrm>
            <a:off x="3511550" y="1335616"/>
            <a:ext cx="5168900" cy="1102785"/>
            <a:chOff x="0" y="0"/>
            <a:chExt cx="5168900" cy="1102783"/>
          </a:xfrm>
        </p:grpSpPr>
        <p:sp>
          <p:nvSpPr>
            <p:cNvPr id="514" name="Line"/>
            <p:cNvSpPr/>
            <p:nvPr/>
          </p:nvSpPr>
          <p:spPr>
            <a:xfrm>
              <a:off x="222250" y="220133"/>
              <a:ext cx="6350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25"/>
                    <a:pt x="0" y="5651"/>
                    <a:pt x="1080" y="8613"/>
                  </a:cubicBezTo>
                  <a:cubicBezTo>
                    <a:pt x="2160" y="11575"/>
                    <a:pt x="4320" y="14673"/>
                    <a:pt x="7920" y="16861"/>
                  </a:cubicBezTo>
                  <a:cubicBezTo>
                    <a:pt x="11520" y="19048"/>
                    <a:pt x="16560" y="203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212636" y="71123"/>
              <a:ext cx="262187" cy="37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129" fill="norm" stroke="1" extrusionOk="0">
                  <a:moveTo>
                    <a:pt x="1793" y="12408"/>
                  </a:moveTo>
                  <a:cubicBezTo>
                    <a:pt x="942" y="10608"/>
                    <a:pt x="92" y="8808"/>
                    <a:pt x="7" y="7308"/>
                  </a:cubicBezTo>
                  <a:cubicBezTo>
                    <a:pt x="-78" y="5808"/>
                    <a:pt x="602" y="4608"/>
                    <a:pt x="2048" y="3408"/>
                  </a:cubicBezTo>
                  <a:cubicBezTo>
                    <a:pt x="3494" y="2208"/>
                    <a:pt x="5705" y="1008"/>
                    <a:pt x="8086" y="408"/>
                  </a:cubicBezTo>
                  <a:cubicBezTo>
                    <a:pt x="10467" y="-192"/>
                    <a:pt x="13018" y="-192"/>
                    <a:pt x="15399" y="828"/>
                  </a:cubicBezTo>
                  <a:cubicBezTo>
                    <a:pt x="17780" y="1848"/>
                    <a:pt x="19991" y="3888"/>
                    <a:pt x="20757" y="6768"/>
                  </a:cubicBezTo>
                  <a:cubicBezTo>
                    <a:pt x="21522" y="9648"/>
                    <a:pt x="20842" y="13368"/>
                    <a:pt x="19056" y="16008"/>
                  </a:cubicBezTo>
                  <a:cubicBezTo>
                    <a:pt x="17270" y="18648"/>
                    <a:pt x="14379" y="20208"/>
                    <a:pt x="11402" y="20808"/>
                  </a:cubicBezTo>
                  <a:cubicBezTo>
                    <a:pt x="8426" y="21408"/>
                    <a:pt x="5365" y="21048"/>
                    <a:pt x="2303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71346" y="435948"/>
              <a:ext cx="290654" cy="23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08" fill="norm" stroke="1" extrusionOk="0">
                  <a:moveTo>
                    <a:pt x="13980" y="3918"/>
                  </a:moveTo>
                  <a:cubicBezTo>
                    <a:pt x="13667" y="2987"/>
                    <a:pt x="13354" y="2056"/>
                    <a:pt x="12336" y="1218"/>
                  </a:cubicBezTo>
                  <a:cubicBezTo>
                    <a:pt x="11319" y="380"/>
                    <a:pt x="9597" y="-365"/>
                    <a:pt x="7876" y="194"/>
                  </a:cubicBezTo>
                  <a:cubicBezTo>
                    <a:pt x="6154" y="752"/>
                    <a:pt x="4432" y="2614"/>
                    <a:pt x="3102" y="5594"/>
                  </a:cubicBezTo>
                  <a:cubicBezTo>
                    <a:pt x="1771" y="8573"/>
                    <a:pt x="832" y="12669"/>
                    <a:pt x="363" y="15183"/>
                  </a:cubicBezTo>
                  <a:cubicBezTo>
                    <a:pt x="-107" y="17697"/>
                    <a:pt x="-107" y="18628"/>
                    <a:pt x="284" y="19373"/>
                  </a:cubicBezTo>
                  <a:cubicBezTo>
                    <a:pt x="676" y="20118"/>
                    <a:pt x="1458" y="20676"/>
                    <a:pt x="2241" y="20956"/>
                  </a:cubicBezTo>
                  <a:cubicBezTo>
                    <a:pt x="3023" y="21235"/>
                    <a:pt x="3806" y="21235"/>
                    <a:pt x="4980" y="20025"/>
                  </a:cubicBezTo>
                  <a:cubicBezTo>
                    <a:pt x="6154" y="18814"/>
                    <a:pt x="7719" y="16394"/>
                    <a:pt x="8893" y="13601"/>
                  </a:cubicBezTo>
                  <a:cubicBezTo>
                    <a:pt x="10067" y="10807"/>
                    <a:pt x="10850" y="7642"/>
                    <a:pt x="11241" y="5314"/>
                  </a:cubicBezTo>
                  <a:cubicBezTo>
                    <a:pt x="11632" y="2987"/>
                    <a:pt x="11632" y="1497"/>
                    <a:pt x="11632" y="1497"/>
                  </a:cubicBezTo>
                  <a:cubicBezTo>
                    <a:pt x="11632" y="1497"/>
                    <a:pt x="11632" y="2987"/>
                    <a:pt x="11945" y="4942"/>
                  </a:cubicBezTo>
                  <a:cubicBezTo>
                    <a:pt x="12258" y="6897"/>
                    <a:pt x="12884" y="9318"/>
                    <a:pt x="14528" y="10901"/>
                  </a:cubicBezTo>
                  <a:cubicBezTo>
                    <a:pt x="16171" y="12483"/>
                    <a:pt x="18832" y="13228"/>
                    <a:pt x="21493" y="13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74700" y="385233"/>
              <a:ext cx="203200" cy="22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3634"/>
                  </a:moveTo>
                  <a:cubicBezTo>
                    <a:pt x="2700" y="4239"/>
                    <a:pt x="5400" y="4845"/>
                    <a:pt x="7538" y="6964"/>
                  </a:cubicBezTo>
                  <a:cubicBezTo>
                    <a:pt x="9675" y="9084"/>
                    <a:pt x="11250" y="12718"/>
                    <a:pt x="12038" y="15140"/>
                  </a:cubicBezTo>
                  <a:cubicBezTo>
                    <a:pt x="12825" y="17563"/>
                    <a:pt x="12825" y="18774"/>
                    <a:pt x="12375" y="19783"/>
                  </a:cubicBezTo>
                  <a:cubicBezTo>
                    <a:pt x="11925" y="20793"/>
                    <a:pt x="11025" y="21600"/>
                    <a:pt x="10350" y="21499"/>
                  </a:cubicBezTo>
                  <a:cubicBezTo>
                    <a:pt x="9675" y="21398"/>
                    <a:pt x="9225" y="20389"/>
                    <a:pt x="9563" y="17361"/>
                  </a:cubicBezTo>
                  <a:cubicBezTo>
                    <a:pt x="9900" y="14333"/>
                    <a:pt x="11025" y="9286"/>
                    <a:pt x="13162" y="6056"/>
                  </a:cubicBezTo>
                  <a:cubicBezTo>
                    <a:pt x="15300" y="2826"/>
                    <a:pt x="18450" y="14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89453" y="384202"/>
              <a:ext cx="185297" cy="19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56" fill="norm" stroke="1" extrusionOk="0">
                  <a:moveTo>
                    <a:pt x="11781" y="7614"/>
                  </a:moveTo>
                  <a:cubicBezTo>
                    <a:pt x="11538" y="6477"/>
                    <a:pt x="11295" y="5340"/>
                    <a:pt x="10931" y="3862"/>
                  </a:cubicBezTo>
                  <a:cubicBezTo>
                    <a:pt x="10567" y="2384"/>
                    <a:pt x="10082" y="565"/>
                    <a:pt x="9111" y="111"/>
                  </a:cubicBezTo>
                  <a:cubicBezTo>
                    <a:pt x="8140" y="-344"/>
                    <a:pt x="6684" y="565"/>
                    <a:pt x="4985" y="3521"/>
                  </a:cubicBezTo>
                  <a:cubicBezTo>
                    <a:pt x="3286" y="6477"/>
                    <a:pt x="1345" y="11479"/>
                    <a:pt x="495" y="14549"/>
                  </a:cubicBezTo>
                  <a:cubicBezTo>
                    <a:pt x="-354" y="17618"/>
                    <a:pt x="-111" y="18755"/>
                    <a:pt x="1224" y="19551"/>
                  </a:cubicBezTo>
                  <a:cubicBezTo>
                    <a:pt x="2558" y="20347"/>
                    <a:pt x="4985" y="20801"/>
                    <a:pt x="7170" y="19096"/>
                  </a:cubicBezTo>
                  <a:cubicBezTo>
                    <a:pt x="9354" y="17391"/>
                    <a:pt x="11295" y="13525"/>
                    <a:pt x="12266" y="11024"/>
                  </a:cubicBezTo>
                  <a:cubicBezTo>
                    <a:pt x="13237" y="8523"/>
                    <a:pt x="13237" y="7387"/>
                    <a:pt x="13237" y="7387"/>
                  </a:cubicBezTo>
                  <a:cubicBezTo>
                    <a:pt x="13237" y="7387"/>
                    <a:pt x="13237" y="8523"/>
                    <a:pt x="13358" y="10229"/>
                  </a:cubicBezTo>
                  <a:cubicBezTo>
                    <a:pt x="13480" y="11934"/>
                    <a:pt x="13722" y="14208"/>
                    <a:pt x="15057" y="16140"/>
                  </a:cubicBezTo>
                  <a:cubicBezTo>
                    <a:pt x="16392" y="18073"/>
                    <a:pt x="18819" y="19664"/>
                    <a:pt x="21246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217978" y="372541"/>
              <a:ext cx="267922" cy="181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05" fill="norm" stroke="1" extrusionOk="0">
                  <a:moveTo>
                    <a:pt x="1119" y="6552"/>
                  </a:moveTo>
                  <a:cubicBezTo>
                    <a:pt x="608" y="5581"/>
                    <a:pt x="98" y="4611"/>
                    <a:pt x="13" y="4732"/>
                  </a:cubicBezTo>
                  <a:cubicBezTo>
                    <a:pt x="-72" y="4853"/>
                    <a:pt x="268" y="6067"/>
                    <a:pt x="693" y="8130"/>
                  </a:cubicBezTo>
                  <a:cubicBezTo>
                    <a:pt x="1119" y="10193"/>
                    <a:pt x="1629" y="13105"/>
                    <a:pt x="2054" y="15653"/>
                  </a:cubicBezTo>
                  <a:cubicBezTo>
                    <a:pt x="2479" y="18202"/>
                    <a:pt x="2819" y="20386"/>
                    <a:pt x="2989" y="20750"/>
                  </a:cubicBezTo>
                  <a:cubicBezTo>
                    <a:pt x="3159" y="21114"/>
                    <a:pt x="3159" y="19658"/>
                    <a:pt x="3330" y="16867"/>
                  </a:cubicBezTo>
                  <a:cubicBezTo>
                    <a:pt x="3500" y="14076"/>
                    <a:pt x="3840" y="9950"/>
                    <a:pt x="4265" y="6674"/>
                  </a:cubicBezTo>
                  <a:cubicBezTo>
                    <a:pt x="4690" y="3397"/>
                    <a:pt x="5200" y="970"/>
                    <a:pt x="5711" y="242"/>
                  </a:cubicBezTo>
                  <a:cubicBezTo>
                    <a:pt x="6221" y="-486"/>
                    <a:pt x="6731" y="485"/>
                    <a:pt x="7156" y="2426"/>
                  </a:cubicBezTo>
                  <a:cubicBezTo>
                    <a:pt x="7582" y="4368"/>
                    <a:pt x="7922" y="7280"/>
                    <a:pt x="8347" y="9222"/>
                  </a:cubicBezTo>
                  <a:cubicBezTo>
                    <a:pt x="8772" y="11163"/>
                    <a:pt x="9282" y="12134"/>
                    <a:pt x="9793" y="12134"/>
                  </a:cubicBezTo>
                  <a:cubicBezTo>
                    <a:pt x="10303" y="12134"/>
                    <a:pt x="10813" y="11163"/>
                    <a:pt x="11663" y="9343"/>
                  </a:cubicBezTo>
                  <a:cubicBezTo>
                    <a:pt x="12514" y="7523"/>
                    <a:pt x="13704" y="4853"/>
                    <a:pt x="14725" y="3397"/>
                  </a:cubicBezTo>
                  <a:cubicBezTo>
                    <a:pt x="15745" y="1941"/>
                    <a:pt x="16596" y="1698"/>
                    <a:pt x="17531" y="2305"/>
                  </a:cubicBezTo>
                  <a:cubicBezTo>
                    <a:pt x="18467" y="2912"/>
                    <a:pt x="19487" y="4368"/>
                    <a:pt x="20167" y="7523"/>
                  </a:cubicBezTo>
                  <a:cubicBezTo>
                    <a:pt x="20848" y="10678"/>
                    <a:pt x="21188" y="15532"/>
                    <a:pt x="21528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551434" y="346317"/>
              <a:ext cx="175767" cy="18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992" fill="norm" stroke="1" extrusionOk="0">
                  <a:moveTo>
                    <a:pt x="518" y="8102"/>
                  </a:moveTo>
                  <a:cubicBezTo>
                    <a:pt x="3314" y="7374"/>
                    <a:pt x="6109" y="6646"/>
                    <a:pt x="8015" y="5918"/>
                  </a:cubicBezTo>
                  <a:cubicBezTo>
                    <a:pt x="9921" y="5190"/>
                    <a:pt x="10937" y="4462"/>
                    <a:pt x="11700" y="3491"/>
                  </a:cubicBezTo>
                  <a:cubicBezTo>
                    <a:pt x="12462" y="2520"/>
                    <a:pt x="12970" y="1307"/>
                    <a:pt x="12589" y="579"/>
                  </a:cubicBezTo>
                  <a:cubicBezTo>
                    <a:pt x="12208" y="-149"/>
                    <a:pt x="10937" y="-392"/>
                    <a:pt x="8777" y="1064"/>
                  </a:cubicBezTo>
                  <a:cubicBezTo>
                    <a:pt x="6617" y="2520"/>
                    <a:pt x="3568" y="5675"/>
                    <a:pt x="1789" y="8830"/>
                  </a:cubicBezTo>
                  <a:cubicBezTo>
                    <a:pt x="10" y="11986"/>
                    <a:pt x="-498" y="15141"/>
                    <a:pt x="518" y="17446"/>
                  </a:cubicBezTo>
                  <a:cubicBezTo>
                    <a:pt x="1535" y="19752"/>
                    <a:pt x="4076" y="21208"/>
                    <a:pt x="7761" y="20965"/>
                  </a:cubicBezTo>
                  <a:cubicBezTo>
                    <a:pt x="11446" y="20723"/>
                    <a:pt x="16274" y="18781"/>
                    <a:pt x="21102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795321" y="93133"/>
              <a:ext cx="103329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86" fill="norm" stroke="1" extrusionOk="0">
                  <a:moveTo>
                    <a:pt x="4241" y="0"/>
                  </a:moveTo>
                  <a:cubicBezTo>
                    <a:pt x="2945" y="2994"/>
                    <a:pt x="1649" y="5988"/>
                    <a:pt x="785" y="8875"/>
                  </a:cubicBezTo>
                  <a:cubicBezTo>
                    <a:pt x="-79" y="11762"/>
                    <a:pt x="-511" y="14543"/>
                    <a:pt x="1001" y="16681"/>
                  </a:cubicBezTo>
                  <a:cubicBezTo>
                    <a:pt x="2513" y="18820"/>
                    <a:pt x="5969" y="20317"/>
                    <a:pt x="9641" y="20958"/>
                  </a:cubicBezTo>
                  <a:cubicBezTo>
                    <a:pt x="13313" y="21600"/>
                    <a:pt x="17201" y="21386"/>
                    <a:pt x="21089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741629" y="277283"/>
              <a:ext cx="303071" cy="17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48" fill="norm" stroke="1" extrusionOk="0">
                  <a:moveTo>
                    <a:pt x="1677" y="8386"/>
                  </a:moveTo>
                  <a:cubicBezTo>
                    <a:pt x="927" y="7878"/>
                    <a:pt x="177" y="7369"/>
                    <a:pt x="27" y="6607"/>
                  </a:cubicBezTo>
                  <a:cubicBezTo>
                    <a:pt x="-123" y="5845"/>
                    <a:pt x="327" y="4828"/>
                    <a:pt x="1752" y="4066"/>
                  </a:cubicBezTo>
                  <a:cubicBezTo>
                    <a:pt x="3177" y="3304"/>
                    <a:pt x="5577" y="2795"/>
                    <a:pt x="8052" y="3685"/>
                  </a:cubicBezTo>
                  <a:cubicBezTo>
                    <a:pt x="10527" y="4574"/>
                    <a:pt x="13077" y="6861"/>
                    <a:pt x="14652" y="9402"/>
                  </a:cubicBezTo>
                  <a:cubicBezTo>
                    <a:pt x="16227" y="11944"/>
                    <a:pt x="16827" y="14739"/>
                    <a:pt x="16902" y="16645"/>
                  </a:cubicBezTo>
                  <a:cubicBezTo>
                    <a:pt x="16977" y="18551"/>
                    <a:pt x="16527" y="19567"/>
                    <a:pt x="15852" y="20329"/>
                  </a:cubicBezTo>
                  <a:cubicBezTo>
                    <a:pt x="15177" y="21092"/>
                    <a:pt x="14277" y="21600"/>
                    <a:pt x="13752" y="21219"/>
                  </a:cubicBezTo>
                  <a:cubicBezTo>
                    <a:pt x="13227" y="20838"/>
                    <a:pt x="13077" y="19567"/>
                    <a:pt x="13677" y="16391"/>
                  </a:cubicBezTo>
                  <a:cubicBezTo>
                    <a:pt x="14277" y="13214"/>
                    <a:pt x="15627" y="8132"/>
                    <a:pt x="17052" y="5082"/>
                  </a:cubicBezTo>
                  <a:cubicBezTo>
                    <a:pt x="18477" y="2033"/>
                    <a:pt x="19977" y="1016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082800" y="302683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177344" y="246674"/>
              <a:ext cx="210256" cy="21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51" fill="norm" stroke="1" extrusionOk="0">
                  <a:moveTo>
                    <a:pt x="14187" y="3626"/>
                  </a:moveTo>
                  <a:cubicBezTo>
                    <a:pt x="14828" y="2172"/>
                    <a:pt x="15470" y="718"/>
                    <a:pt x="15149" y="199"/>
                  </a:cubicBezTo>
                  <a:cubicBezTo>
                    <a:pt x="14828" y="-320"/>
                    <a:pt x="13545" y="95"/>
                    <a:pt x="10872" y="2380"/>
                  </a:cubicBezTo>
                  <a:cubicBezTo>
                    <a:pt x="8198" y="4665"/>
                    <a:pt x="4135" y="8818"/>
                    <a:pt x="1996" y="11415"/>
                  </a:cubicBezTo>
                  <a:cubicBezTo>
                    <a:pt x="-142" y="14011"/>
                    <a:pt x="-356" y="15049"/>
                    <a:pt x="393" y="16503"/>
                  </a:cubicBezTo>
                  <a:cubicBezTo>
                    <a:pt x="1141" y="17957"/>
                    <a:pt x="2852" y="19826"/>
                    <a:pt x="6488" y="20553"/>
                  </a:cubicBezTo>
                  <a:cubicBezTo>
                    <a:pt x="10123" y="21280"/>
                    <a:pt x="15684" y="20865"/>
                    <a:pt x="21244" y="2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152650" y="19473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213100" y="35983"/>
              <a:ext cx="44450" cy="5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0"/>
                  </a:moveTo>
                  <a:cubicBezTo>
                    <a:pt x="16457" y="269"/>
                    <a:pt x="11314" y="538"/>
                    <a:pt x="8229" y="2106"/>
                  </a:cubicBezTo>
                  <a:cubicBezTo>
                    <a:pt x="5143" y="3675"/>
                    <a:pt x="4114" y="6543"/>
                    <a:pt x="3086" y="9545"/>
                  </a:cubicBezTo>
                  <a:cubicBezTo>
                    <a:pt x="2057" y="12548"/>
                    <a:pt x="1029" y="15685"/>
                    <a:pt x="514" y="17522"/>
                  </a:cubicBezTo>
                  <a:cubicBezTo>
                    <a:pt x="0" y="19359"/>
                    <a:pt x="0" y="19897"/>
                    <a:pt x="0" y="20390"/>
                  </a:cubicBezTo>
                  <a:cubicBezTo>
                    <a:pt x="0" y="20883"/>
                    <a:pt x="0" y="21331"/>
                    <a:pt x="2571" y="21466"/>
                  </a:cubicBezTo>
                  <a:cubicBezTo>
                    <a:pt x="5143" y="21600"/>
                    <a:pt x="10286" y="21421"/>
                    <a:pt x="15429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302610" y="218626"/>
              <a:ext cx="160257" cy="27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88" fill="norm" stroke="1" extrusionOk="0">
                  <a:moveTo>
                    <a:pt x="2444" y="9022"/>
                  </a:moveTo>
                  <a:cubicBezTo>
                    <a:pt x="1883" y="12319"/>
                    <a:pt x="1322" y="15617"/>
                    <a:pt x="901" y="17843"/>
                  </a:cubicBezTo>
                  <a:cubicBezTo>
                    <a:pt x="480" y="20069"/>
                    <a:pt x="200" y="21223"/>
                    <a:pt x="59" y="21306"/>
                  </a:cubicBezTo>
                  <a:cubicBezTo>
                    <a:pt x="-81" y="21388"/>
                    <a:pt x="-81" y="20399"/>
                    <a:pt x="1322" y="17101"/>
                  </a:cubicBezTo>
                  <a:cubicBezTo>
                    <a:pt x="2724" y="13803"/>
                    <a:pt x="5529" y="8197"/>
                    <a:pt x="7493" y="4899"/>
                  </a:cubicBezTo>
                  <a:cubicBezTo>
                    <a:pt x="9457" y="1602"/>
                    <a:pt x="10579" y="612"/>
                    <a:pt x="11841" y="200"/>
                  </a:cubicBezTo>
                  <a:cubicBezTo>
                    <a:pt x="13103" y="-212"/>
                    <a:pt x="14506" y="-47"/>
                    <a:pt x="16189" y="1272"/>
                  </a:cubicBezTo>
                  <a:cubicBezTo>
                    <a:pt x="17872" y="2591"/>
                    <a:pt x="19836" y="5064"/>
                    <a:pt x="20677" y="8609"/>
                  </a:cubicBezTo>
                  <a:cubicBezTo>
                    <a:pt x="21519" y="12154"/>
                    <a:pt x="21238" y="16771"/>
                    <a:pt x="20958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616073" y="0"/>
              <a:ext cx="92327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3705"/>
                  </a:moveTo>
                  <a:cubicBezTo>
                    <a:pt x="21413" y="2711"/>
                    <a:pt x="21413" y="1717"/>
                    <a:pt x="20677" y="1039"/>
                  </a:cubicBezTo>
                  <a:cubicBezTo>
                    <a:pt x="19940" y="362"/>
                    <a:pt x="18468" y="0"/>
                    <a:pt x="16749" y="0"/>
                  </a:cubicBezTo>
                  <a:cubicBezTo>
                    <a:pt x="15031" y="0"/>
                    <a:pt x="13068" y="362"/>
                    <a:pt x="10368" y="2079"/>
                  </a:cubicBezTo>
                  <a:cubicBezTo>
                    <a:pt x="7668" y="3796"/>
                    <a:pt x="4231" y="6869"/>
                    <a:pt x="2268" y="9851"/>
                  </a:cubicBezTo>
                  <a:cubicBezTo>
                    <a:pt x="304" y="12833"/>
                    <a:pt x="-187" y="15726"/>
                    <a:pt x="58" y="17443"/>
                  </a:cubicBezTo>
                  <a:cubicBezTo>
                    <a:pt x="304" y="19160"/>
                    <a:pt x="1286" y="19702"/>
                    <a:pt x="2268" y="20199"/>
                  </a:cubicBezTo>
                  <a:cubicBezTo>
                    <a:pt x="3249" y="20696"/>
                    <a:pt x="4231" y="21148"/>
                    <a:pt x="5213" y="21374"/>
                  </a:cubicBezTo>
                  <a:cubicBezTo>
                    <a:pt x="6195" y="21600"/>
                    <a:pt x="7177" y="21600"/>
                    <a:pt x="81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543300" y="289983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600"/>
                    <a:pt x="11782" y="9600"/>
                    <a:pt x="15382" y="6000"/>
                  </a:cubicBezTo>
                  <a:cubicBezTo>
                    <a:pt x="18982" y="2400"/>
                    <a:pt x="2029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757336" y="237644"/>
              <a:ext cx="160614" cy="24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084" fill="norm" stroke="1" extrusionOk="0">
                  <a:moveTo>
                    <a:pt x="5162" y="7211"/>
                  </a:moveTo>
                  <a:cubicBezTo>
                    <a:pt x="7623" y="5759"/>
                    <a:pt x="10084" y="4307"/>
                    <a:pt x="11588" y="3036"/>
                  </a:cubicBezTo>
                  <a:cubicBezTo>
                    <a:pt x="13091" y="1766"/>
                    <a:pt x="13638" y="677"/>
                    <a:pt x="13228" y="223"/>
                  </a:cubicBezTo>
                  <a:cubicBezTo>
                    <a:pt x="12818" y="-231"/>
                    <a:pt x="11451" y="-49"/>
                    <a:pt x="9127" y="1312"/>
                  </a:cubicBezTo>
                  <a:cubicBezTo>
                    <a:pt x="6803" y="2673"/>
                    <a:pt x="3522" y="5214"/>
                    <a:pt x="1608" y="8119"/>
                  </a:cubicBezTo>
                  <a:cubicBezTo>
                    <a:pt x="-306" y="11023"/>
                    <a:pt x="-853" y="14290"/>
                    <a:pt x="1881" y="16650"/>
                  </a:cubicBezTo>
                  <a:cubicBezTo>
                    <a:pt x="4615" y="19009"/>
                    <a:pt x="10631" y="20461"/>
                    <a:pt x="14322" y="20915"/>
                  </a:cubicBezTo>
                  <a:cubicBezTo>
                    <a:pt x="18013" y="21369"/>
                    <a:pt x="19380" y="20824"/>
                    <a:pt x="20747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956050" y="194733"/>
              <a:ext cx="247650" cy="26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4050"/>
                  </a:moveTo>
                  <a:cubicBezTo>
                    <a:pt x="0" y="3206"/>
                    <a:pt x="0" y="2362"/>
                    <a:pt x="554" y="1941"/>
                  </a:cubicBezTo>
                  <a:cubicBezTo>
                    <a:pt x="1108" y="1519"/>
                    <a:pt x="2215" y="1519"/>
                    <a:pt x="4338" y="2447"/>
                  </a:cubicBezTo>
                  <a:cubicBezTo>
                    <a:pt x="6462" y="3375"/>
                    <a:pt x="9600" y="5231"/>
                    <a:pt x="11538" y="7594"/>
                  </a:cubicBezTo>
                  <a:cubicBezTo>
                    <a:pt x="13477" y="9956"/>
                    <a:pt x="14215" y="12825"/>
                    <a:pt x="14585" y="14850"/>
                  </a:cubicBezTo>
                  <a:cubicBezTo>
                    <a:pt x="14954" y="16875"/>
                    <a:pt x="14954" y="18056"/>
                    <a:pt x="14677" y="18984"/>
                  </a:cubicBezTo>
                  <a:cubicBezTo>
                    <a:pt x="14400" y="19912"/>
                    <a:pt x="13846" y="20588"/>
                    <a:pt x="13108" y="21009"/>
                  </a:cubicBezTo>
                  <a:cubicBezTo>
                    <a:pt x="12369" y="21431"/>
                    <a:pt x="11446" y="21600"/>
                    <a:pt x="10892" y="21262"/>
                  </a:cubicBezTo>
                  <a:cubicBezTo>
                    <a:pt x="10338" y="20925"/>
                    <a:pt x="10154" y="20081"/>
                    <a:pt x="10800" y="17212"/>
                  </a:cubicBezTo>
                  <a:cubicBezTo>
                    <a:pt x="11446" y="14344"/>
                    <a:pt x="12923" y="9450"/>
                    <a:pt x="14862" y="6244"/>
                  </a:cubicBezTo>
                  <a:cubicBezTo>
                    <a:pt x="16800" y="3037"/>
                    <a:pt x="19200" y="15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210050" y="176312"/>
              <a:ext cx="203200" cy="23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72" fill="norm" stroke="1" extrusionOk="0">
                  <a:moveTo>
                    <a:pt x="0" y="12904"/>
                  </a:moveTo>
                  <a:cubicBezTo>
                    <a:pt x="3747" y="10838"/>
                    <a:pt x="7494" y="8772"/>
                    <a:pt x="9698" y="7081"/>
                  </a:cubicBezTo>
                  <a:cubicBezTo>
                    <a:pt x="11902" y="5391"/>
                    <a:pt x="12563" y="4076"/>
                    <a:pt x="12783" y="2855"/>
                  </a:cubicBezTo>
                  <a:cubicBezTo>
                    <a:pt x="13004" y="1634"/>
                    <a:pt x="12783" y="507"/>
                    <a:pt x="11792" y="132"/>
                  </a:cubicBezTo>
                  <a:cubicBezTo>
                    <a:pt x="10800" y="-244"/>
                    <a:pt x="9037" y="132"/>
                    <a:pt x="6832" y="1916"/>
                  </a:cubicBezTo>
                  <a:cubicBezTo>
                    <a:pt x="4628" y="3700"/>
                    <a:pt x="1983" y="6893"/>
                    <a:pt x="771" y="10180"/>
                  </a:cubicBezTo>
                  <a:cubicBezTo>
                    <a:pt x="-441" y="13467"/>
                    <a:pt x="-221" y="16848"/>
                    <a:pt x="2204" y="18820"/>
                  </a:cubicBezTo>
                  <a:cubicBezTo>
                    <a:pt x="4628" y="20793"/>
                    <a:pt x="9257" y="21356"/>
                    <a:pt x="12783" y="21262"/>
                  </a:cubicBezTo>
                  <a:cubicBezTo>
                    <a:pt x="16310" y="21168"/>
                    <a:pt x="18735" y="20417"/>
                    <a:pt x="21159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407433" y="167452"/>
              <a:ext cx="151867" cy="25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14" fill="norm" stroke="1" extrusionOk="0">
                  <a:moveTo>
                    <a:pt x="5324" y="6531"/>
                  </a:moveTo>
                  <a:cubicBezTo>
                    <a:pt x="3524" y="10072"/>
                    <a:pt x="1724" y="13613"/>
                    <a:pt x="824" y="16269"/>
                  </a:cubicBezTo>
                  <a:cubicBezTo>
                    <a:pt x="-76" y="18924"/>
                    <a:pt x="-76" y="20695"/>
                    <a:pt x="74" y="21049"/>
                  </a:cubicBezTo>
                  <a:cubicBezTo>
                    <a:pt x="224" y="21403"/>
                    <a:pt x="524" y="20341"/>
                    <a:pt x="1724" y="17154"/>
                  </a:cubicBezTo>
                  <a:cubicBezTo>
                    <a:pt x="2924" y="13967"/>
                    <a:pt x="5024" y="8655"/>
                    <a:pt x="6524" y="5469"/>
                  </a:cubicBezTo>
                  <a:cubicBezTo>
                    <a:pt x="8024" y="2282"/>
                    <a:pt x="8924" y="1219"/>
                    <a:pt x="10124" y="600"/>
                  </a:cubicBezTo>
                  <a:cubicBezTo>
                    <a:pt x="11324" y="-20"/>
                    <a:pt x="12824" y="-197"/>
                    <a:pt x="13874" y="246"/>
                  </a:cubicBezTo>
                  <a:cubicBezTo>
                    <a:pt x="14924" y="688"/>
                    <a:pt x="15524" y="1751"/>
                    <a:pt x="16724" y="4937"/>
                  </a:cubicBezTo>
                  <a:cubicBezTo>
                    <a:pt x="17924" y="8124"/>
                    <a:pt x="19724" y="13436"/>
                    <a:pt x="21524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627396" y="177450"/>
              <a:ext cx="408155" cy="25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72" fill="norm" stroke="1" extrusionOk="0">
                  <a:moveTo>
                    <a:pt x="9064" y="4135"/>
                  </a:moveTo>
                  <a:cubicBezTo>
                    <a:pt x="8953" y="3242"/>
                    <a:pt x="8842" y="2350"/>
                    <a:pt x="8565" y="1457"/>
                  </a:cubicBezTo>
                  <a:cubicBezTo>
                    <a:pt x="8288" y="565"/>
                    <a:pt x="7845" y="-328"/>
                    <a:pt x="6848" y="118"/>
                  </a:cubicBezTo>
                  <a:cubicBezTo>
                    <a:pt x="5851" y="565"/>
                    <a:pt x="4301" y="2350"/>
                    <a:pt x="2971" y="4849"/>
                  </a:cubicBezTo>
                  <a:cubicBezTo>
                    <a:pt x="1642" y="7348"/>
                    <a:pt x="534" y="10561"/>
                    <a:pt x="147" y="12971"/>
                  </a:cubicBezTo>
                  <a:cubicBezTo>
                    <a:pt x="-241" y="15381"/>
                    <a:pt x="91" y="16988"/>
                    <a:pt x="1697" y="17880"/>
                  </a:cubicBezTo>
                  <a:cubicBezTo>
                    <a:pt x="3304" y="18773"/>
                    <a:pt x="6184" y="18951"/>
                    <a:pt x="8842" y="17077"/>
                  </a:cubicBezTo>
                  <a:cubicBezTo>
                    <a:pt x="11501" y="15203"/>
                    <a:pt x="13937" y="11275"/>
                    <a:pt x="15433" y="8419"/>
                  </a:cubicBezTo>
                  <a:cubicBezTo>
                    <a:pt x="16928" y="5563"/>
                    <a:pt x="17482" y="3778"/>
                    <a:pt x="17593" y="2528"/>
                  </a:cubicBezTo>
                  <a:cubicBezTo>
                    <a:pt x="17704" y="1279"/>
                    <a:pt x="17371" y="565"/>
                    <a:pt x="16928" y="386"/>
                  </a:cubicBezTo>
                  <a:cubicBezTo>
                    <a:pt x="16485" y="208"/>
                    <a:pt x="15931" y="565"/>
                    <a:pt x="15045" y="2082"/>
                  </a:cubicBezTo>
                  <a:cubicBezTo>
                    <a:pt x="14159" y="3599"/>
                    <a:pt x="12941" y="6277"/>
                    <a:pt x="12054" y="8776"/>
                  </a:cubicBezTo>
                  <a:cubicBezTo>
                    <a:pt x="11168" y="11275"/>
                    <a:pt x="10614" y="13596"/>
                    <a:pt x="10891" y="15649"/>
                  </a:cubicBezTo>
                  <a:cubicBezTo>
                    <a:pt x="11168" y="17702"/>
                    <a:pt x="12276" y="19487"/>
                    <a:pt x="14159" y="20379"/>
                  </a:cubicBezTo>
                  <a:cubicBezTo>
                    <a:pt x="16042" y="21272"/>
                    <a:pt x="18701" y="21272"/>
                    <a:pt x="21359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0" y="652197"/>
              <a:ext cx="4838700" cy="29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21581"/>
                  </a:moveTo>
                  <a:cubicBezTo>
                    <a:pt x="274" y="20815"/>
                    <a:pt x="548" y="20049"/>
                    <a:pt x="855" y="19360"/>
                  </a:cubicBezTo>
                  <a:cubicBezTo>
                    <a:pt x="1162" y="18670"/>
                    <a:pt x="1502" y="18058"/>
                    <a:pt x="1857" y="17445"/>
                  </a:cubicBezTo>
                  <a:cubicBezTo>
                    <a:pt x="2211" y="16832"/>
                    <a:pt x="2580" y="16219"/>
                    <a:pt x="2948" y="15530"/>
                  </a:cubicBezTo>
                  <a:cubicBezTo>
                    <a:pt x="3317" y="14841"/>
                    <a:pt x="3685" y="14075"/>
                    <a:pt x="4039" y="13462"/>
                  </a:cubicBezTo>
                  <a:cubicBezTo>
                    <a:pt x="4394" y="12849"/>
                    <a:pt x="4734" y="12390"/>
                    <a:pt x="5088" y="11930"/>
                  </a:cubicBezTo>
                  <a:cubicBezTo>
                    <a:pt x="5443" y="11470"/>
                    <a:pt x="5811" y="11011"/>
                    <a:pt x="6198" y="10628"/>
                  </a:cubicBezTo>
                  <a:cubicBezTo>
                    <a:pt x="6586" y="10245"/>
                    <a:pt x="6992" y="9938"/>
                    <a:pt x="7332" y="9632"/>
                  </a:cubicBezTo>
                  <a:cubicBezTo>
                    <a:pt x="7672" y="9326"/>
                    <a:pt x="7946" y="9019"/>
                    <a:pt x="8230" y="8790"/>
                  </a:cubicBezTo>
                  <a:cubicBezTo>
                    <a:pt x="8513" y="8560"/>
                    <a:pt x="8806" y="8407"/>
                    <a:pt x="9109" y="8177"/>
                  </a:cubicBezTo>
                  <a:cubicBezTo>
                    <a:pt x="9411" y="7947"/>
                    <a:pt x="9723" y="7641"/>
                    <a:pt x="10025" y="7334"/>
                  </a:cubicBezTo>
                  <a:cubicBezTo>
                    <a:pt x="10328" y="7028"/>
                    <a:pt x="10620" y="6721"/>
                    <a:pt x="10923" y="6415"/>
                  </a:cubicBezTo>
                  <a:cubicBezTo>
                    <a:pt x="11225" y="6109"/>
                    <a:pt x="11537" y="5802"/>
                    <a:pt x="11858" y="5496"/>
                  </a:cubicBezTo>
                  <a:cubicBezTo>
                    <a:pt x="12180" y="5190"/>
                    <a:pt x="12510" y="4883"/>
                    <a:pt x="12827" y="4577"/>
                  </a:cubicBezTo>
                  <a:cubicBezTo>
                    <a:pt x="13143" y="4270"/>
                    <a:pt x="13446" y="3964"/>
                    <a:pt x="13767" y="3658"/>
                  </a:cubicBezTo>
                  <a:cubicBezTo>
                    <a:pt x="14088" y="3351"/>
                    <a:pt x="14428" y="3045"/>
                    <a:pt x="14754" y="2738"/>
                  </a:cubicBezTo>
                  <a:cubicBezTo>
                    <a:pt x="15080" y="2432"/>
                    <a:pt x="15392" y="2126"/>
                    <a:pt x="15694" y="1896"/>
                  </a:cubicBezTo>
                  <a:cubicBezTo>
                    <a:pt x="15997" y="1666"/>
                    <a:pt x="16290" y="1513"/>
                    <a:pt x="16578" y="1283"/>
                  </a:cubicBezTo>
                  <a:cubicBezTo>
                    <a:pt x="16866" y="1053"/>
                    <a:pt x="17150" y="747"/>
                    <a:pt x="17494" y="517"/>
                  </a:cubicBezTo>
                  <a:cubicBezTo>
                    <a:pt x="17839" y="287"/>
                    <a:pt x="18246" y="134"/>
                    <a:pt x="18633" y="58"/>
                  </a:cubicBezTo>
                  <a:cubicBezTo>
                    <a:pt x="19020" y="-19"/>
                    <a:pt x="19389" y="-19"/>
                    <a:pt x="19805" y="58"/>
                  </a:cubicBezTo>
                  <a:cubicBezTo>
                    <a:pt x="20220" y="134"/>
                    <a:pt x="20683" y="287"/>
                    <a:pt x="20991" y="441"/>
                  </a:cubicBezTo>
                  <a:cubicBezTo>
                    <a:pt x="21298" y="594"/>
                    <a:pt x="21449" y="747"/>
                    <a:pt x="21600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0" y="747183"/>
              <a:ext cx="49339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1" y="21600"/>
                    <a:pt x="723" y="21600"/>
                    <a:pt x="1089" y="21279"/>
                  </a:cubicBezTo>
                  <a:cubicBezTo>
                    <a:pt x="1455" y="20957"/>
                    <a:pt x="1825" y="20314"/>
                    <a:pt x="2196" y="19800"/>
                  </a:cubicBezTo>
                  <a:cubicBezTo>
                    <a:pt x="2567" y="19286"/>
                    <a:pt x="2937" y="18900"/>
                    <a:pt x="3285" y="18579"/>
                  </a:cubicBezTo>
                  <a:cubicBezTo>
                    <a:pt x="3632" y="18257"/>
                    <a:pt x="3957" y="18000"/>
                    <a:pt x="4318" y="17743"/>
                  </a:cubicBezTo>
                  <a:cubicBezTo>
                    <a:pt x="4680" y="17486"/>
                    <a:pt x="5078" y="17229"/>
                    <a:pt x="5472" y="16907"/>
                  </a:cubicBezTo>
                  <a:cubicBezTo>
                    <a:pt x="5866" y="16586"/>
                    <a:pt x="6255" y="16200"/>
                    <a:pt x="6612" y="15814"/>
                  </a:cubicBezTo>
                  <a:cubicBezTo>
                    <a:pt x="6968" y="15429"/>
                    <a:pt x="7293" y="15043"/>
                    <a:pt x="7631" y="14657"/>
                  </a:cubicBezTo>
                  <a:cubicBezTo>
                    <a:pt x="7969" y="14271"/>
                    <a:pt x="8321" y="13886"/>
                    <a:pt x="8669" y="13500"/>
                  </a:cubicBezTo>
                  <a:cubicBezTo>
                    <a:pt x="9016" y="13114"/>
                    <a:pt x="9359" y="12729"/>
                    <a:pt x="9697" y="12343"/>
                  </a:cubicBezTo>
                  <a:cubicBezTo>
                    <a:pt x="10036" y="11957"/>
                    <a:pt x="10369" y="11571"/>
                    <a:pt x="10758" y="11186"/>
                  </a:cubicBezTo>
                  <a:cubicBezTo>
                    <a:pt x="11147" y="10800"/>
                    <a:pt x="11592" y="10414"/>
                    <a:pt x="11972" y="10093"/>
                  </a:cubicBezTo>
                  <a:cubicBezTo>
                    <a:pt x="12352" y="9771"/>
                    <a:pt x="12667" y="9514"/>
                    <a:pt x="12982" y="9193"/>
                  </a:cubicBezTo>
                  <a:cubicBezTo>
                    <a:pt x="13297" y="8871"/>
                    <a:pt x="13612" y="8486"/>
                    <a:pt x="13974" y="8036"/>
                  </a:cubicBezTo>
                  <a:cubicBezTo>
                    <a:pt x="14335" y="7586"/>
                    <a:pt x="14743" y="7071"/>
                    <a:pt x="15146" y="6557"/>
                  </a:cubicBezTo>
                  <a:cubicBezTo>
                    <a:pt x="15549" y="6043"/>
                    <a:pt x="15947" y="5529"/>
                    <a:pt x="16323" y="5079"/>
                  </a:cubicBezTo>
                  <a:cubicBezTo>
                    <a:pt x="16698" y="4629"/>
                    <a:pt x="17050" y="4243"/>
                    <a:pt x="17412" y="3857"/>
                  </a:cubicBezTo>
                  <a:cubicBezTo>
                    <a:pt x="17773" y="3471"/>
                    <a:pt x="18144" y="3086"/>
                    <a:pt x="18505" y="2636"/>
                  </a:cubicBezTo>
                  <a:cubicBezTo>
                    <a:pt x="18866" y="2186"/>
                    <a:pt x="19219" y="1671"/>
                    <a:pt x="19524" y="1286"/>
                  </a:cubicBezTo>
                  <a:cubicBezTo>
                    <a:pt x="19830" y="900"/>
                    <a:pt x="20090" y="643"/>
                    <a:pt x="20405" y="450"/>
                  </a:cubicBezTo>
                  <a:cubicBezTo>
                    <a:pt x="20720" y="257"/>
                    <a:pt x="21090" y="129"/>
                    <a:pt x="21299" y="64"/>
                  </a:cubicBezTo>
                  <a:cubicBezTo>
                    <a:pt x="21507" y="0"/>
                    <a:pt x="215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5149850" y="270933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168900" y="44873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95" name="Drawing"/>
          <p:cNvGrpSpPr/>
          <p:nvPr/>
        </p:nvGrpSpPr>
        <p:grpSpPr>
          <a:xfrm>
            <a:off x="1022663" y="2779255"/>
            <a:ext cx="11772588" cy="5609640"/>
            <a:chOff x="0" y="0"/>
            <a:chExt cx="11772586" cy="5609639"/>
          </a:xfrm>
        </p:grpSpPr>
        <p:sp>
          <p:nvSpPr>
            <p:cNvPr id="540" name="Line"/>
            <p:cNvSpPr/>
            <p:nvPr/>
          </p:nvSpPr>
          <p:spPr>
            <a:xfrm>
              <a:off x="0" y="224294"/>
              <a:ext cx="284494" cy="38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84" fill="norm" stroke="1" extrusionOk="0">
                  <a:moveTo>
                    <a:pt x="6125" y="0"/>
                  </a:moveTo>
                  <a:cubicBezTo>
                    <a:pt x="6283" y="593"/>
                    <a:pt x="6441" y="1187"/>
                    <a:pt x="8254" y="1840"/>
                  </a:cubicBezTo>
                  <a:cubicBezTo>
                    <a:pt x="10067" y="2492"/>
                    <a:pt x="13535" y="3204"/>
                    <a:pt x="15743" y="3442"/>
                  </a:cubicBezTo>
                  <a:cubicBezTo>
                    <a:pt x="17950" y="3679"/>
                    <a:pt x="18896" y="3442"/>
                    <a:pt x="19684" y="3145"/>
                  </a:cubicBezTo>
                  <a:cubicBezTo>
                    <a:pt x="20473" y="2848"/>
                    <a:pt x="21103" y="2492"/>
                    <a:pt x="21182" y="2077"/>
                  </a:cubicBezTo>
                  <a:cubicBezTo>
                    <a:pt x="21261" y="1662"/>
                    <a:pt x="20788" y="1187"/>
                    <a:pt x="20157" y="1068"/>
                  </a:cubicBezTo>
                  <a:cubicBezTo>
                    <a:pt x="19527" y="949"/>
                    <a:pt x="18738" y="1187"/>
                    <a:pt x="17556" y="1662"/>
                  </a:cubicBezTo>
                  <a:cubicBezTo>
                    <a:pt x="16373" y="2136"/>
                    <a:pt x="14797" y="2848"/>
                    <a:pt x="13614" y="3620"/>
                  </a:cubicBezTo>
                  <a:cubicBezTo>
                    <a:pt x="12432" y="4391"/>
                    <a:pt x="11643" y="5222"/>
                    <a:pt x="11801" y="5578"/>
                  </a:cubicBezTo>
                  <a:cubicBezTo>
                    <a:pt x="11959" y="5934"/>
                    <a:pt x="13062" y="5815"/>
                    <a:pt x="14087" y="5697"/>
                  </a:cubicBezTo>
                  <a:cubicBezTo>
                    <a:pt x="15112" y="5578"/>
                    <a:pt x="16058" y="5459"/>
                    <a:pt x="16925" y="5400"/>
                  </a:cubicBezTo>
                  <a:cubicBezTo>
                    <a:pt x="17792" y="5341"/>
                    <a:pt x="18581" y="5341"/>
                    <a:pt x="18738" y="5637"/>
                  </a:cubicBezTo>
                  <a:cubicBezTo>
                    <a:pt x="18896" y="5934"/>
                    <a:pt x="18423" y="6527"/>
                    <a:pt x="16058" y="8011"/>
                  </a:cubicBezTo>
                  <a:cubicBezTo>
                    <a:pt x="13693" y="9495"/>
                    <a:pt x="9436" y="11868"/>
                    <a:pt x="6362" y="13886"/>
                  </a:cubicBezTo>
                  <a:cubicBezTo>
                    <a:pt x="3287" y="15903"/>
                    <a:pt x="1395" y="17565"/>
                    <a:pt x="528" y="18752"/>
                  </a:cubicBezTo>
                  <a:cubicBezTo>
                    <a:pt x="-339" y="19938"/>
                    <a:pt x="-181" y="20651"/>
                    <a:pt x="1316" y="21066"/>
                  </a:cubicBezTo>
                  <a:cubicBezTo>
                    <a:pt x="2814" y="21481"/>
                    <a:pt x="5652" y="21600"/>
                    <a:pt x="8254" y="21363"/>
                  </a:cubicBezTo>
                  <a:cubicBezTo>
                    <a:pt x="10855" y="21125"/>
                    <a:pt x="13220" y="20532"/>
                    <a:pt x="15585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86384" y="409387"/>
              <a:ext cx="221303" cy="18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86" fill="norm" stroke="1" extrusionOk="0">
                  <a:moveTo>
                    <a:pt x="525" y="2053"/>
                  </a:moveTo>
                  <a:cubicBezTo>
                    <a:pt x="1759" y="1813"/>
                    <a:pt x="2994" y="1573"/>
                    <a:pt x="4228" y="3493"/>
                  </a:cubicBezTo>
                  <a:cubicBezTo>
                    <a:pt x="5462" y="5413"/>
                    <a:pt x="6697" y="9493"/>
                    <a:pt x="6902" y="12493"/>
                  </a:cubicBezTo>
                  <a:cubicBezTo>
                    <a:pt x="7108" y="15493"/>
                    <a:pt x="6285" y="17413"/>
                    <a:pt x="5257" y="18853"/>
                  </a:cubicBezTo>
                  <a:cubicBezTo>
                    <a:pt x="4228" y="20293"/>
                    <a:pt x="2994" y="21253"/>
                    <a:pt x="1965" y="21373"/>
                  </a:cubicBezTo>
                  <a:cubicBezTo>
                    <a:pt x="937" y="21493"/>
                    <a:pt x="114" y="20773"/>
                    <a:pt x="11" y="19813"/>
                  </a:cubicBezTo>
                  <a:cubicBezTo>
                    <a:pt x="-92" y="18853"/>
                    <a:pt x="525" y="17653"/>
                    <a:pt x="2582" y="15133"/>
                  </a:cubicBezTo>
                  <a:cubicBezTo>
                    <a:pt x="4639" y="12613"/>
                    <a:pt x="8137" y="8773"/>
                    <a:pt x="10399" y="6253"/>
                  </a:cubicBezTo>
                  <a:cubicBezTo>
                    <a:pt x="12662" y="3733"/>
                    <a:pt x="13691" y="2533"/>
                    <a:pt x="14617" y="1573"/>
                  </a:cubicBezTo>
                  <a:cubicBezTo>
                    <a:pt x="15542" y="613"/>
                    <a:pt x="16365" y="-107"/>
                    <a:pt x="16262" y="13"/>
                  </a:cubicBezTo>
                  <a:cubicBezTo>
                    <a:pt x="16159" y="133"/>
                    <a:pt x="15131" y="1093"/>
                    <a:pt x="13794" y="3253"/>
                  </a:cubicBezTo>
                  <a:cubicBezTo>
                    <a:pt x="12457" y="5413"/>
                    <a:pt x="10811" y="8773"/>
                    <a:pt x="10194" y="11653"/>
                  </a:cubicBezTo>
                  <a:cubicBezTo>
                    <a:pt x="9577" y="14533"/>
                    <a:pt x="9988" y="16933"/>
                    <a:pt x="12045" y="18253"/>
                  </a:cubicBezTo>
                  <a:cubicBezTo>
                    <a:pt x="14102" y="19573"/>
                    <a:pt x="17805" y="19813"/>
                    <a:pt x="21508" y="2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63186" y="643394"/>
              <a:ext cx="400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6" y="15429"/>
                    <a:pt x="7771" y="9257"/>
                    <a:pt x="11371" y="5657"/>
                  </a:cubicBezTo>
                  <a:cubicBezTo>
                    <a:pt x="14971" y="2057"/>
                    <a:pt x="182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234636" y="649744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41036" y="44019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79136" y="573544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212536" y="351294"/>
              <a:ext cx="571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857"/>
                    <a:pt x="6400" y="7714"/>
                    <a:pt x="10000" y="11314"/>
                  </a:cubicBezTo>
                  <a:cubicBezTo>
                    <a:pt x="13600" y="14914"/>
                    <a:pt x="1760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171624" y="327568"/>
              <a:ext cx="292957" cy="39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03" fill="norm" stroke="1" extrusionOk="0">
                  <a:moveTo>
                    <a:pt x="1130" y="3642"/>
                  </a:moveTo>
                  <a:cubicBezTo>
                    <a:pt x="667" y="3077"/>
                    <a:pt x="205" y="2511"/>
                    <a:pt x="50" y="1946"/>
                  </a:cubicBezTo>
                  <a:cubicBezTo>
                    <a:pt x="-104" y="1380"/>
                    <a:pt x="50" y="815"/>
                    <a:pt x="1130" y="419"/>
                  </a:cubicBezTo>
                  <a:cubicBezTo>
                    <a:pt x="2210" y="23"/>
                    <a:pt x="4216" y="-203"/>
                    <a:pt x="7147" y="249"/>
                  </a:cubicBezTo>
                  <a:cubicBezTo>
                    <a:pt x="10079" y="702"/>
                    <a:pt x="13936" y="1833"/>
                    <a:pt x="16713" y="3529"/>
                  </a:cubicBezTo>
                  <a:cubicBezTo>
                    <a:pt x="19490" y="5225"/>
                    <a:pt x="21187" y="7487"/>
                    <a:pt x="21342" y="10088"/>
                  </a:cubicBezTo>
                  <a:cubicBezTo>
                    <a:pt x="21496" y="12689"/>
                    <a:pt x="20107" y="15629"/>
                    <a:pt x="18256" y="17609"/>
                  </a:cubicBezTo>
                  <a:cubicBezTo>
                    <a:pt x="16405" y="19588"/>
                    <a:pt x="14090" y="20605"/>
                    <a:pt x="12470" y="21001"/>
                  </a:cubicBezTo>
                  <a:cubicBezTo>
                    <a:pt x="10850" y="21397"/>
                    <a:pt x="9925" y="21171"/>
                    <a:pt x="9539" y="20662"/>
                  </a:cubicBezTo>
                  <a:cubicBezTo>
                    <a:pt x="9153" y="20153"/>
                    <a:pt x="9307" y="19361"/>
                    <a:pt x="9462" y="1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587186" y="497344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587186" y="573544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840"/>
                    <a:pt x="10286" y="10080"/>
                    <a:pt x="13886" y="6480"/>
                  </a:cubicBezTo>
                  <a:cubicBezTo>
                    <a:pt x="17486" y="2880"/>
                    <a:pt x="195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978684" y="216879"/>
              <a:ext cx="154603" cy="47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46" fill="norm" stroke="1" extrusionOk="0">
                  <a:moveTo>
                    <a:pt x="21320" y="3202"/>
                  </a:moveTo>
                  <a:cubicBezTo>
                    <a:pt x="19569" y="2246"/>
                    <a:pt x="17817" y="1290"/>
                    <a:pt x="15336" y="669"/>
                  </a:cubicBezTo>
                  <a:cubicBezTo>
                    <a:pt x="12855" y="48"/>
                    <a:pt x="9644" y="-239"/>
                    <a:pt x="6871" y="239"/>
                  </a:cubicBezTo>
                  <a:cubicBezTo>
                    <a:pt x="4098" y="717"/>
                    <a:pt x="1763" y="1959"/>
                    <a:pt x="1179" y="3058"/>
                  </a:cubicBezTo>
                  <a:cubicBezTo>
                    <a:pt x="596" y="4157"/>
                    <a:pt x="1763" y="5113"/>
                    <a:pt x="3077" y="6356"/>
                  </a:cubicBezTo>
                  <a:cubicBezTo>
                    <a:pt x="4390" y="7598"/>
                    <a:pt x="5850" y="9127"/>
                    <a:pt x="5996" y="10035"/>
                  </a:cubicBezTo>
                  <a:cubicBezTo>
                    <a:pt x="6142" y="10943"/>
                    <a:pt x="4974" y="11230"/>
                    <a:pt x="3661" y="11421"/>
                  </a:cubicBezTo>
                  <a:cubicBezTo>
                    <a:pt x="2347" y="11612"/>
                    <a:pt x="888" y="11708"/>
                    <a:pt x="888" y="11660"/>
                  </a:cubicBezTo>
                  <a:cubicBezTo>
                    <a:pt x="888" y="11612"/>
                    <a:pt x="2347" y="11421"/>
                    <a:pt x="3661" y="11612"/>
                  </a:cubicBezTo>
                  <a:cubicBezTo>
                    <a:pt x="4974" y="11803"/>
                    <a:pt x="6142" y="12377"/>
                    <a:pt x="6288" y="13237"/>
                  </a:cubicBezTo>
                  <a:cubicBezTo>
                    <a:pt x="6434" y="14097"/>
                    <a:pt x="5558" y="15244"/>
                    <a:pt x="4390" y="16343"/>
                  </a:cubicBezTo>
                  <a:cubicBezTo>
                    <a:pt x="3223" y="17442"/>
                    <a:pt x="1763" y="18494"/>
                    <a:pt x="888" y="19258"/>
                  </a:cubicBezTo>
                  <a:cubicBezTo>
                    <a:pt x="12" y="20023"/>
                    <a:pt x="-280" y="20501"/>
                    <a:pt x="304" y="20835"/>
                  </a:cubicBezTo>
                  <a:cubicBezTo>
                    <a:pt x="888" y="21170"/>
                    <a:pt x="2347" y="21361"/>
                    <a:pt x="5558" y="21170"/>
                  </a:cubicBezTo>
                  <a:cubicBezTo>
                    <a:pt x="8769" y="20979"/>
                    <a:pt x="13731" y="20405"/>
                    <a:pt x="18693" y="1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139636" y="383044"/>
              <a:ext cx="165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61"/>
                    <a:pt x="7200" y="6322"/>
                    <a:pt x="10800" y="9922"/>
                  </a:cubicBezTo>
                  <a:cubicBezTo>
                    <a:pt x="14400" y="13522"/>
                    <a:pt x="18000" y="17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145986" y="338594"/>
              <a:ext cx="165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26"/>
                    <a:pt x="18831" y="253"/>
                    <a:pt x="16754" y="2084"/>
                  </a:cubicBezTo>
                  <a:cubicBezTo>
                    <a:pt x="14677" y="3916"/>
                    <a:pt x="11908" y="7453"/>
                    <a:pt x="9000" y="10989"/>
                  </a:cubicBezTo>
                  <a:cubicBezTo>
                    <a:pt x="6092" y="14526"/>
                    <a:pt x="3046" y="18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342836" y="560844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86"/>
                    <a:pt x="17280" y="10971"/>
                    <a:pt x="19440" y="14571"/>
                  </a:cubicBezTo>
                  <a:cubicBezTo>
                    <a:pt x="21600" y="18171"/>
                    <a:pt x="17280" y="1988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412686" y="662444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628586" y="319544"/>
              <a:ext cx="152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247"/>
                    <a:pt x="6000" y="6494"/>
                    <a:pt x="9150" y="9812"/>
                  </a:cubicBezTo>
                  <a:cubicBezTo>
                    <a:pt x="12300" y="13129"/>
                    <a:pt x="15600" y="16518"/>
                    <a:pt x="17700" y="18494"/>
                  </a:cubicBezTo>
                  <a:cubicBezTo>
                    <a:pt x="19800" y="20471"/>
                    <a:pt x="20700" y="21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634936" y="344944"/>
              <a:ext cx="139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621"/>
                    <a:pt x="16364" y="1241"/>
                    <a:pt x="13091" y="3538"/>
                  </a:cubicBezTo>
                  <a:cubicBezTo>
                    <a:pt x="9818" y="5834"/>
                    <a:pt x="5891" y="9807"/>
                    <a:pt x="3600" y="13097"/>
                  </a:cubicBezTo>
                  <a:cubicBezTo>
                    <a:pt x="1309" y="16386"/>
                    <a:pt x="655" y="189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2749236" y="570994"/>
              <a:ext cx="127001" cy="12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4600"/>
                  </a:moveTo>
                  <a:cubicBezTo>
                    <a:pt x="1080" y="3207"/>
                    <a:pt x="2160" y="1813"/>
                    <a:pt x="4680" y="942"/>
                  </a:cubicBezTo>
                  <a:cubicBezTo>
                    <a:pt x="7200" y="71"/>
                    <a:pt x="11160" y="-277"/>
                    <a:pt x="13680" y="246"/>
                  </a:cubicBezTo>
                  <a:cubicBezTo>
                    <a:pt x="16200" y="768"/>
                    <a:pt x="17280" y="2162"/>
                    <a:pt x="17100" y="4775"/>
                  </a:cubicBezTo>
                  <a:cubicBezTo>
                    <a:pt x="16920" y="7388"/>
                    <a:pt x="15480" y="11220"/>
                    <a:pt x="14040" y="14181"/>
                  </a:cubicBezTo>
                  <a:cubicBezTo>
                    <a:pt x="12600" y="17142"/>
                    <a:pt x="11160" y="19233"/>
                    <a:pt x="11340" y="20278"/>
                  </a:cubicBezTo>
                  <a:cubicBezTo>
                    <a:pt x="11520" y="21323"/>
                    <a:pt x="13320" y="21323"/>
                    <a:pt x="15300" y="20975"/>
                  </a:cubicBezTo>
                  <a:cubicBezTo>
                    <a:pt x="17280" y="20626"/>
                    <a:pt x="19440" y="19929"/>
                    <a:pt x="21600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918570" y="675144"/>
              <a:ext cx="4021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2700"/>
                    <a:pt x="5400" y="5400"/>
                    <a:pt x="2160" y="9000"/>
                  </a:cubicBezTo>
                  <a:cubicBezTo>
                    <a:pt x="-1080" y="12600"/>
                    <a:pt x="0" y="1710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104836" y="63069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460436" y="598944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523936" y="649744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803336" y="294144"/>
              <a:ext cx="190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4457"/>
                    <a:pt x="9120" y="8914"/>
                    <a:pt x="12720" y="12514"/>
                  </a:cubicBezTo>
                  <a:cubicBezTo>
                    <a:pt x="16320" y="16114"/>
                    <a:pt x="1896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832716" y="256044"/>
              <a:ext cx="161121" cy="34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0" fill="norm" stroke="1" extrusionOk="0">
                  <a:moveTo>
                    <a:pt x="21353" y="0"/>
                  </a:moveTo>
                  <a:cubicBezTo>
                    <a:pt x="19950" y="0"/>
                    <a:pt x="18548" y="0"/>
                    <a:pt x="16724" y="1267"/>
                  </a:cubicBezTo>
                  <a:cubicBezTo>
                    <a:pt x="14901" y="2533"/>
                    <a:pt x="12657" y="5067"/>
                    <a:pt x="10132" y="7800"/>
                  </a:cubicBezTo>
                  <a:cubicBezTo>
                    <a:pt x="7608" y="10533"/>
                    <a:pt x="4802" y="13467"/>
                    <a:pt x="3119" y="15400"/>
                  </a:cubicBezTo>
                  <a:cubicBezTo>
                    <a:pt x="1436" y="17333"/>
                    <a:pt x="875" y="18267"/>
                    <a:pt x="454" y="19200"/>
                  </a:cubicBezTo>
                  <a:cubicBezTo>
                    <a:pt x="34" y="20133"/>
                    <a:pt x="-247" y="21067"/>
                    <a:pt x="314" y="21333"/>
                  </a:cubicBezTo>
                  <a:cubicBezTo>
                    <a:pt x="875" y="21600"/>
                    <a:pt x="2278" y="21200"/>
                    <a:pt x="368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026437" y="484124"/>
              <a:ext cx="107100" cy="11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23" fill="norm" stroke="1" extrusionOk="0">
                  <a:moveTo>
                    <a:pt x="2371" y="5880"/>
                  </a:moveTo>
                  <a:cubicBezTo>
                    <a:pt x="2371" y="9738"/>
                    <a:pt x="2371" y="13595"/>
                    <a:pt x="1948" y="16488"/>
                  </a:cubicBezTo>
                  <a:cubicBezTo>
                    <a:pt x="1524" y="19380"/>
                    <a:pt x="677" y="21309"/>
                    <a:pt x="254" y="20538"/>
                  </a:cubicBezTo>
                  <a:cubicBezTo>
                    <a:pt x="-170" y="19766"/>
                    <a:pt x="-170" y="16295"/>
                    <a:pt x="1101" y="12630"/>
                  </a:cubicBezTo>
                  <a:cubicBezTo>
                    <a:pt x="2371" y="8966"/>
                    <a:pt x="4912" y="5109"/>
                    <a:pt x="7242" y="2795"/>
                  </a:cubicBezTo>
                  <a:cubicBezTo>
                    <a:pt x="9571" y="480"/>
                    <a:pt x="11689" y="-291"/>
                    <a:pt x="13383" y="95"/>
                  </a:cubicBezTo>
                  <a:cubicBezTo>
                    <a:pt x="15077" y="480"/>
                    <a:pt x="16348" y="2023"/>
                    <a:pt x="17618" y="5688"/>
                  </a:cubicBezTo>
                  <a:cubicBezTo>
                    <a:pt x="18889" y="9352"/>
                    <a:pt x="20159" y="15138"/>
                    <a:pt x="21430" y="20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190686" y="203041"/>
              <a:ext cx="99093" cy="47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19" fill="norm" stroke="1" extrusionOk="0">
                  <a:moveTo>
                    <a:pt x="0" y="1533"/>
                  </a:moveTo>
                  <a:cubicBezTo>
                    <a:pt x="900" y="1055"/>
                    <a:pt x="1800" y="577"/>
                    <a:pt x="3375" y="290"/>
                  </a:cubicBezTo>
                  <a:cubicBezTo>
                    <a:pt x="4950" y="4"/>
                    <a:pt x="7200" y="-92"/>
                    <a:pt x="9000" y="99"/>
                  </a:cubicBezTo>
                  <a:cubicBezTo>
                    <a:pt x="10800" y="290"/>
                    <a:pt x="12150" y="768"/>
                    <a:pt x="13050" y="1820"/>
                  </a:cubicBezTo>
                  <a:cubicBezTo>
                    <a:pt x="13950" y="2871"/>
                    <a:pt x="14400" y="4496"/>
                    <a:pt x="13725" y="5786"/>
                  </a:cubicBezTo>
                  <a:cubicBezTo>
                    <a:pt x="13050" y="7076"/>
                    <a:pt x="11250" y="8032"/>
                    <a:pt x="9675" y="8796"/>
                  </a:cubicBezTo>
                  <a:cubicBezTo>
                    <a:pt x="8100" y="9561"/>
                    <a:pt x="6750" y="10135"/>
                    <a:pt x="6750" y="10660"/>
                  </a:cubicBezTo>
                  <a:cubicBezTo>
                    <a:pt x="6750" y="11186"/>
                    <a:pt x="8100" y="11664"/>
                    <a:pt x="10800" y="12572"/>
                  </a:cubicBezTo>
                  <a:cubicBezTo>
                    <a:pt x="13500" y="13480"/>
                    <a:pt x="17550" y="14818"/>
                    <a:pt x="19575" y="16108"/>
                  </a:cubicBezTo>
                  <a:cubicBezTo>
                    <a:pt x="21600" y="17398"/>
                    <a:pt x="21600" y="18641"/>
                    <a:pt x="19350" y="19549"/>
                  </a:cubicBezTo>
                  <a:cubicBezTo>
                    <a:pt x="17100" y="20457"/>
                    <a:pt x="12600" y="21030"/>
                    <a:pt x="9225" y="21269"/>
                  </a:cubicBezTo>
                  <a:cubicBezTo>
                    <a:pt x="5850" y="21508"/>
                    <a:pt x="3600" y="21412"/>
                    <a:pt x="135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613305" y="395744"/>
              <a:ext cx="275882" cy="10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542" fill="norm" stroke="1" extrusionOk="0">
                  <a:moveTo>
                    <a:pt x="3189" y="14256"/>
                  </a:moveTo>
                  <a:cubicBezTo>
                    <a:pt x="2529" y="15552"/>
                    <a:pt x="1870" y="16848"/>
                    <a:pt x="1293" y="16632"/>
                  </a:cubicBezTo>
                  <a:cubicBezTo>
                    <a:pt x="715" y="16416"/>
                    <a:pt x="221" y="14688"/>
                    <a:pt x="56" y="12744"/>
                  </a:cubicBezTo>
                  <a:cubicBezTo>
                    <a:pt x="-109" y="10800"/>
                    <a:pt x="56" y="8640"/>
                    <a:pt x="1045" y="6264"/>
                  </a:cubicBezTo>
                  <a:cubicBezTo>
                    <a:pt x="2035" y="3888"/>
                    <a:pt x="3848" y="1296"/>
                    <a:pt x="5332" y="1512"/>
                  </a:cubicBezTo>
                  <a:cubicBezTo>
                    <a:pt x="6816" y="1728"/>
                    <a:pt x="7970" y="4752"/>
                    <a:pt x="9125" y="8856"/>
                  </a:cubicBezTo>
                  <a:cubicBezTo>
                    <a:pt x="10279" y="12960"/>
                    <a:pt x="11433" y="18144"/>
                    <a:pt x="12917" y="19872"/>
                  </a:cubicBezTo>
                  <a:cubicBezTo>
                    <a:pt x="14401" y="21600"/>
                    <a:pt x="16215" y="19872"/>
                    <a:pt x="17699" y="15984"/>
                  </a:cubicBezTo>
                  <a:cubicBezTo>
                    <a:pt x="19183" y="12096"/>
                    <a:pt x="20337" y="6048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647886" y="198894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654236" y="15444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743136" y="243344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755836" y="122694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808753" y="-1"/>
              <a:ext cx="142926" cy="35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29" fill="norm" stroke="1" extrusionOk="0">
                  <a:moveTo>
                    <a:pt x="13976" y="15553"/>
                  </a:moveTo>
                  <a:cubicBezTo>
                    <a:pt x="13659" y="14524"/>
                    <a:pt x="13341" y="13496"/>
                    <a:pt x="12229" y="13110"/>
                  </a:cubicBezTo>
                  <a:cubicBezTo>
                    <a:pt x="11118" y="12724"/>
                    <a:pt x="9212" y="12981"/>
                    <a:pt x="7147" y="13753"/>
                  </a:cubicBezTo>
                  <a:cubicBezTo>
                    <a:pt x="5082" y="14524"/>
                    <a:pt x="2859" y="15810"/>
                    <a:pt x="1588" y="16903"/>
                  </a:cubicBezTo>
                  <a:cubicBezTo>
                    <a:pt x="318" y="17996"/>
                    <a:pt x="0" y="18896"/>
                    <a:pt x="0" y="19667"/>
                  </a:cubicBezTo>
                  <a:cubicBezTo>
                    <a:pt x="0" y="20438"/>
                    <a:pt x="318" y="21081"/>
                    <a:pt x="1906" y="21274"/>
                  </a:cubicBezTo>
                  <a:cubicBezTo>
                    <a:pt x="3494" y="21467"/>
                    <a:pt x="6353" y="21210"/>
                    <a:pt x="9371" y="19603"/>
                  </a:cubicBezTo>
                  <a:cubicBezTo>
                    <a:pt x="12388" y="17996"/>
                    <a:pt x="15565" y="15038"/>
                    <a:pt x="17629" y="12146"/>
                  </a:cubicBezTo>
                  <a:cubicBezTo>
                    <a:pt x="19694" y="9253"/>
                    <a:pt x="20647" y="6424"/>
                    <a:pt x="21124" y="4431"/>
                  </a:cubicBezTo>
                  <a:cubicBezTo>
                    <a:pt x="21600" y="2438"/>
                    <a:pt x="21600" y="1281"/>
                    <a:pt x="20806" y="638"/>
                  </a:cubicBezTo>
                  <a:cubicBezTo>
                    <a:pt x="20012" y="-4"/>
                    <a:pt x="18424" y="-133"/>
                    <a:pt x="16994" y="124"/>
                  </a:cubicBezTo>
                  <a:cubicBezTo>
                    <a:pt x="15565" y="381"/>
                    <a:pt x="14294" y="1024"/>
                    <a:pt x="13182" y="2953"/>
                  </a:cubicBezTo>
                  <a:cubicBezTo>
                    <a:pt x="12071" y="4881"/>
                    <a:pt x="11118" y="8096"/>
                    <a:pt x="11435" y="11053"/>
                  </a:cubicBezTo>
                  <a:cubicBezTo>
                    <a:pt x="11753" y="14010"/>
                    <a:pt x="13341" y="16710"/>
                    <a:pt x="14929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492436" y="230644"/>
              <a:ext cx="285751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60" y="1317"/>
                    <a:pt x="5120" y="2634"/>
                    <a:pt x="7520" y="4544"/>
                  </a:cubicBezTo>
                  <a:cubicBezTo>
                    <a:pt x="9920" y="6454"/>
                    <a:pt x="12160" y="8956"/>
                    <a:pt x="14160" y="11590"/>
                  </a:cubicBezTo>
                  <a:cubicBezTo>
                    <a:pt x="16160" y="14224"/>
                    <a:pt x="17920" y="16990"/>
                    <a:pt x="19040" y="18834"/>
                  </a:cubicBezTo>
                  <a:cubicBezTo>
                    <a:pt x="20160" y="20678"/>
                    <a:pt x="20640" y="21600"/>
                    <a:pt x="20960" y="21600"/>
                  </a:cubicBezTo>
                  <a:cubicBezTo>
                    <a:pt x="21280" y="21600"/>
                    <a:pt x="21440" y="20678"/>
                    <a:pt x="21600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535667" y="171174"/>
              <a:ext cx="210770" cy="50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46" fill="norm" stroke="1" extrusionOk="0">
                  <a:moveTo>
                    <a:pt x="21508" y="1183"/>
                  </a:moveTo>
                  <a:cubicBezTo>
                    <a:pt x="21508" y="551"/>
                    <a:pt x="21508" y="-82"/>
                    <a:pt x="21400" y="8"/>
                  </a:cubicBezTo>
                  <a:cubicBezTo>
                    <a:pt x="21292" y="99"/>
                    <a:pt x="21076" y="912"/>
                    <a:pt x="19672" y="2674"/>
                  </a:cubicBezTo>
                  <a:cubicBezTo>
                    <a:pt x="18268" y="4437"/>
                    <a:pt x="15676" y="7148"/>
                    <a:pt x="12436" y="10040"/>
                  </a:cubicBezTo>
                  <a:cubicBezTo>
                    <a:pt x="9196" y="12932"/>
                    <a:pt x="5308" y="16005"/>
                    <a:pt x="3040" y="17767"/>
                  </a:cubicBezTo>
                  <a:cubicBezTo>
                    <a:pt x="772" y="19530"/>
                    <a:pt x="124" y="19982"/>
                    <a:pt x="16" y="20433"/>
                  </a:cubicBezTo>
                  <a:cubicBezTo>
                    <a:pt x="-92" y="20885"/>
                    <a:pt x="340" y="21337"/>
                    <a:pt x="1096" y="21428"/>
                  </a:cubicBezTo>
                  <a:cubicBezTo>
                    <a:pt x="1852" y="21518"/>
                    <a:pt x="2932" y="21247"/>
                    <a:pt x="4012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041222" y="168279"/>
              <a:ext cx="187815" cy="48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49" fill="norm" stroke="1" extrusionOk="0">
                  <a:moveTo>
                    <a:pt x="21296" y="1938"/>
                  </a:moveTo>
                  <a:cubicBezTo>
                    <a:pt x="21296" y="1465"/>
                    <a:pt x="21296" y="991"/>
                    <a:pt x="20696" y="660"/>
                  </a:cubicBezTo>
                  <a:cubicBezTo>
                    <a:pt x="20096" y="328"/>
                    <a:pt x="18896" y="138"/>
                    <a:pt x="17696" y="44"/>
                  </a:cubicBezTo>
                  <a:cubicBezTo>
                    <a:pt x="16496" y="-51"/>
                    <a:pt x="15296" y="-51"/>
                    <a:pt x="13136" y="660"/>
                  </a:cubicBezTo>
                  <a:cubicBezTo>
                    <a:pt x="10976" y="1370"/>
                    <a:pt x="7856" y="2791"/>
                    <a:pt x="5216" y="4781"/>
                  </a:cubicBezTo>
                  <a:cubicBezTo>
                    <a:pt x="2576" y="6770"/>
                    <a:pt x="416" y="9328"/>
                    <a:pt x="56" y="11886"/>
                  </a:cubicBezTo>
                  <a:cubicBezTo>
                    <a:pt x="-304" y="14444"/>
                    <a:pt x="1136" y="17002"/>
                    <a:pt x="2936" y="18612"/>
                  </a:cubicBezTo>
                  <a:cubicBezTo>
                    <a:pt x="4736" y="20223"/>
                    <a:pt x="6896" y="20886"/>
                    <a:pt x="8576" y="21217"/>
                  </a:cubicBezTo>
                  <a:cubicBezTo>
                    <a:pt x="10256" y="21549"/>
                    <a:pt x="11456" y="21549"/>
                    <a:pt x="12656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312498" y="238083"/>
              <a:ext cx="329289" cy="37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48" fill="norm" stroke="1" extrusionOk="0">
                  <a:moveTo>
                    <a:pt x="14063" y="2818"/>
                  </a:moveTo>
                  <a:cubicBezTo>
                    <a:pt x="14063" y="2218"/>
                    <a:pt x="14063" y="1618"/>
                    <a:pt x="13786" y="1138"/>
                  </a:cubicBezTo>
                  <a:cubicBezTo>
                    <a:pt x="13509" y="658"/>
                    <a:pt x="12955" y="298"/>
                    <a:pt x="12332" y="118"/>
                  </a:cubicBezTo>
                  <a:cubicBezTo>
                    <a:pt x="11709" y="-62"/>
                    <a:pt x="11017" y="-62"/>
                    <a:pt x="10048" y="298"/>
                  </a:cubicBezTo>
                  <a:cubicBezTo>
                    <a:pt x="9078" y="658"/>
                    <a:pt x="7832" y="1378"/>
                    <a:pt x="6309" y="3058"/>
                  </a:cubicBezTo>
                  <a:cubicBezTo>
                    <a:pt x="4786" y="4738"/>
                    <a:pt x="2986" y="7378"/>
                    <a:pt x="1878" y="9958"/>
                  </a:cubicBezTo>
                  <a:cubicBezTo>
                    <a:pt x="771" y="12538"/>
                    <a:pt x="355" y="15058"/>
                    <a:pt x="148" y="16618"/>
                  </a:cubicBezTo>
                  <a:cubicBezTo>
                    <a:pt x="-60" y="18178"/>
                    <a:pt x="-60" y="18778"/>
                    <a:pt x="217" y="19438"/>
                  </a:cubicBezTo>
                  <a:cubicBezTo>
                    <a:pt x="494" y="20098"/>
                    <a:pt x="1048" y="20818"/>
                    <a:pt x="1740" y="21178"/>
                  </a:cubicBezTo>
                  <a:cubicBezTo>
                    <a:pt x="2432" y="21538"/>
                    <a:pt x="3263" y="21538"/>
                    <a:pt x="4717" y="21178"/>
                  </a:cubicBezTo>
                  <a:cubicBezTo>
                    <a:pt x="6171" y="20818"/>
                    <a:pt x="8248" y="20098"/>
                    <a:pt x="10186" y="18778"/>
                  </a:cubicBezTo>
                  <a:cubicBezTo>
                    <a:pt x="12125" y="17458"/>
                    <a:pt x="13925" y="15538"/>
                    <a:pt x="15032" y="13018"/>
                  </a:cubicBezTo>
                  <a:cubicBezTo>
                    <a:pt x="16140" y="10498"/>
                    <a:pt x="16555" y="7378"/>
                    <a:pt x="16417" y="5218"/>
                  </a:cubicBezTo>
                  <a:cubicBezTo>
                    <a:pt x="16278" y="3058"/>
                    <a:pt x="15586" y="1858"/>
                    <a:pt x="14894" y="1198"/>
                  </a:cubicBezTo>
                  <a:cubicBezTo>
                    <a:pt x="14202" y="538"/>
                    <a:pt x="13509" y="418"/>
                    <a:pt x="11986" y="898"/>
                  </a:cubicBezTo>
                  <a:cubicBezTo>
                    <a:pt x="10463" y="1378"/>
                    <a:pt x="8109" y="2458"/>
                    <a:pt x="6517" y="3538"/>
                  </a:cubicBezTo>
                  <a:cubicBezTo>
                    <a:pt x="4925" y="4618"/>
                    <a:pt x="4094" y="5698"/>
                    <a:pt x="3609" y="6538"/>
                  </a:cubicBezTo>
                  <a:cubicBezTo>
                    <a:pt x="3125" y="7378"/>
                    <a:pt x="2986" y="7978"/>
                    <a:pt x="3332" y="8398"/>
                  </a:cubicBezTo>
                  <a:cubicBezTo>
                    <a:pt x="3678" y="8818"/>
                    <a:pt x="4509" y="9058"/>
                    <a:pt x="6586" y="9118"/>
                  </a:cubicBezTo>
                  <a:cubicBezTo>
                    <a:pt x="8663" y="9178"/>
                    <a:pt x="11986" y="9058"/>
                    <a:pt x="14686" y="8878"/>
                  </a:cubicBezTo>
                  <a:cubicBezTo>
                    <a:pt x="17386" y="8698"/>
                    <a:pt x="19463" y="8458"/>
                    <a:pt x="21540" y="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317936" y="116344"/>
              <a:ext cx="431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71" y="18000"/>
                    <a:pt x="6141" y="14400"/>
                    <a:pt x="9476" y="11700"/>
                  </a:cubicBezTo>
                  <a:cubicBezTo>
                    <a:pt x="12812" y="9000"/>
                    <a:pt x="16412" y="7200"/>
                    <a:pt x="18476" y="5400"/>
                  </a:cubicBezTo>
                  <a:cubicBezTo>
                    <a:pt x="20541" y="3600"/>
                    <a:pt x="210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667186" y="42474"/>
              <a:ext cx="176852" cy="15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83" fill="norm" stroke="1" extrusionOk="0">
                  <a:moveTo>
                    <a:pt x="0" y="1411"/>
                  </a:moveTo>
                  <a:cubicBezTo>
                    <a:pt x="1029" y="547"/>
                    <a:pt x="2057" y="-317"/>
                    <a:pt x="5400" y="115"/>
                  </a:cubicBezTo>
                  <a:cubicBezTo>
                    <a:pt x="8743" y="547"/>
                    <a:pt x="14400" y="2275"/>
                    <a:pt x="17614" y="3715"/>
                  </a:cubicBezTo>
                  <a:cubicBezTo>
                    <a:pt x="20829" y="5155"/>
                    <a:pt x="21600" y="6307"/>
                    <a:pt x="21471" y="8179"/>
                  </a:cubicBezTo>
                  <a:cubicBezTo>
                    <a:pt x="21343" y="10051"/>
                    <a:pt x="20314" y="12643"/>
                    <a:pt x="18514" y="14947"/>
                  </a:cubicBezTo>
                  <a:cubicBezTo>
                    <a:pt x="16714" y="17251"/>
                    <a:pt x="14143" y="19267"/>
                    <a:pt x="11571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876736" y="148094"/>
              <a:ext cx="153039" cy="42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27" fill="norm" stroke="1" extrusionOk="0">
                  <a:moveTo>
                    <a:pt x="8640" y="0"/>
                  </a:moveTo>
                  <a:cubicBezTo>
                    <a:pt x="12384" y="2687"/>
                    <a:pt x="16128" y="5373"/>
                    <a:pt x="18432" y="8221"/>
                  </a:cubicBezTo>
                  <a:cubicBezTo>
                    <a:pt x="20736" y="11069"/>
                    <a:pt x="21600" y="14078"/>
                    <a:pt x="20016" y="16388"/>
                  </a:cubicBezTo>
                  <a:cubicBezTo>
                    <a:pt x="18432" y="18699"/>
                    <a:pt x="14400" y="20310"/>
                    <a:pt x="10656" y="20955"/>
                  </a:cubicBezTo>
                  <a:cubicBezTo>
                    <a:pt x="6912" y="21600"/>
                    <a:pt x="3456" y="21278"/>
                    <a:pt x="0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409886" y="795794"/>
              <a:ext cx="381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0" y="19200"/>
                    <a:pt x="7440" y="16800"/>
                    <a:pt x="11040" y="13200"/>
                  </a:cubicBezTo>
                  <a:cubicBezTo>
                    <a:pt x="14640" y="9600"/>
                    <a:pt x="1812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419359" y="878344"/>
              <a:ext cx="377878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825" fill="norm" stroke="1" extrusionOk="0">
                  <a:moveTo>
                    <a:pt x="1994" y="5400"/>
                  </a:moveTo>
                  <a:cubicBezTo>
                    <a:pt x="1029" y="10800"/>
                    <a:pt x="64" y="16200"/>
                    <a:pt x="3" y="18900"/>
                  </a:cubicBezTo>
                  <a:cubicBezTo>
                    <a:pt x="-57" y="21600"/>
                    <a:pt x="788" y="21600"/>
                    <a:pt x="3322" y="18000"/>
                  </a:cubicBezTo>
                  <a:cubicBezTo>
                    <a:pt x="5856" y="14400"/>
                    <a:pt x="10079" y="7200"/>
                    <a:pt x="13398" y="3600"/>
                  </a:cubicBezTo>
                  <a:cubicBezTo>
                    <a:pt x="16716" y="0"/>
                    <a:pt x="19130" y="0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286607" y="1121626"/>
              <a:ext cx="116930" cy="3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958" fill="norm" stroke="1" extrusionOk="0">
                  <a:moveTo>
                    <a:pt x="2794" y="659"/>
                  </a:moveTo>
                  <a:cubicBezTo>
                    <a:pt x="2794" y="9"/>
                    <a:pt x="2794" y="-642"/>
                    <a:pt x="2987" y="1245"/>
                  </a:cubicBezTo>
                  <a:cubicBezTo>
                    <a:pt x="3179" y="3131"/>
                    <a:pt x="3565" y="7556"/>
                    <a:pt x="3565" y="11004"/>
                  </a:cubicBezTo>
                  <a:cubicBezTo>
                    <a:pt x="3565" y="14452"/>
                    <a:pt x="3179" y="16924"/>
                    <a:pt x="2601" y="18551"/>
                  </a:cubicBezTo>
                  <a:cubicBezTo>
                    <a:pt x="2022" y="20177"/>
                    <a:pt x="1251" y="20958"/>
                    <a:pt x="672" y="20958"/>
                  </a:cubicBezTo>
                  <a:cubicBezTo>
                    <a:pt x="94" y="20958"/>
                    <a:pt x="-292" y="20177"/>
                    <a:pt x="287" y="18551"/>
                  </a:cubicBezTo>
                  <a:cubicBezTo>
                    <a:pt x="865" y="16924"/>
                    <a:pt x="2408" y="14452"/>
                    <a:pt x="4529" y="12500"/>
                  </a:cubicBezTo>
                  <a:cubicBezTo>
                    <a:pt x="6651" y="10548"/>
                    <a:pt x="9351" y="9117"/>
                    <a:pt x="11665" y="8401"/>
                  </a:cubicBezTo>
                  <a:cubicBezTo>
                    <a:pt x="13979" y="7686"/>
                    <a:pt x="15908" y="7686"/>
                    <a:pt x="17258" y="8011"/>
                  </a:cubicBezTo>
                  <a:cubicBezTo>
                    <a:pt x="18608" y="8336"/>
                    <a:pt x="19379" y="8987"/>
                    <a:pt x="19379" y="9963"/>
                  </a:cubicBezTo>
                  <a:cubicBezTo>
                    <a:pt x="19379" y="10939"/>
                    <a:pt x="18608" y="12240"/>
                    <a:pt x="17451" y="13216"/>
                  </a:cubicBezTo>
                  <a:cubicBezTo>
                    <a:pt x="16294" y="14192"/>
                    <a:pt x="14751" y="14842"/>
                    <a:pt x="12244" y="15298"/>
                  </a:cubicBezTo>
                  <a:cubicBezTo>
                    <a:pt x="9737" y="15753"/>
                    <a:pt x="6265" y="16013"/>
                    <a:pt x="5494" y="16209"/>
                  </a:cubicBezTo>
                  <a:cubicBezTo>
                    <a:pt x="4722" y="16404"/>
                    <a:pt x="6651" y="16534"/>
                    <a:pt x="9737" y="17119"/>
                  </a:cubicBezTo>
                  <a:cubicBezTo>
                    <a:pt x="12822" y="17705"/>
                    <a:pt x="17065" y="18746"/>
                    <a:pt x="21308" y="197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442142" y="1285690"/>
              <a:ext cx="100153" cy="15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105" fill="norm" stroke="1" extrusionOk="0">
                  <a:moveTo>
                    <a:pt x="1243" y="3327"/>
                  </a:moveTo>
                  <a:cubicBezTo>
                    <a:pt x="1243" y="8223"/>
                    <a:pt x="1243" y="13119"/>
                    <a:pt x="1018" y="16431"/>
                  </a:cubicBezTo>
                  <a:cubicBezTo>
                    <a:pt x="793" y="19743"/>
                    <a:pt x="343" y="21471"/>
                    <a:pt x="118" y="21039"/>
                  </a:cubicBezTo>
                  <a:cubicBezTo>
                    <a:pt x="-107" y="20607"/>
                    <a:pt x="-107" y="18015"/>
                    <a:pt x="1018" y="14559"/>
                  </a:cubicBezTo>
                  <a:cubicBezTo>
                    <a:pt x="2143" y="11103"/>
                    <a:pt x="4393" y="6783"/>
                    <a:pt x="6643" y="4047"/>
                  </a:cubicBezTo>
                  <a:cubicBezTo>
                    <a:pt x="8893" y="1311"/>
                    <a:pt x="11143" y="159"/>
                    <a:pt x="13168" y="15"/>
                  </a:cubicBezTo>
                  <a:cubicBezTo>
                    <a:pt x="15193" y="-129"/>
                    <a:pt x="16993" y="735"/>
                    <a:pt x="18568" y="3039"/>
                  </a:cubicBezTo>
                  <a:cubicBezTo>
                    <a:pt x="20143" y="5343"/>
                    <a:pt x="21493" y="9087"/>
                    <a:pt x="21268" y="12255"/>
                  </a:cubicBezTo>
                  <a:cubicBezTo>
                    <a:pt x="21043" y="15423"/>
                    <a:pt x="19243" y="18015"/>
                    <a:pt x="17443" y="206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574986" y="1283144"/>
              <a:ext cx="79636" cy="16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68" fill="norm" stroke="1" extrusionOk="0">
                  <a:moveTo>
                    <a:pt x="18758" y="207"/>
                  </a:moveTo>
                  <a:cubicBezTo>
                    <a:pt x="15916" y="-67"/>
                    <a:pt x="13074" y="-340"/>
                    <a:pt x="9947" y="1301"/>
                  </a:cubicBezTo>
                  <a:cubicBezTo>
                    <a:pt x="6821" y="2941"/>
                    <a:pt x="3411" y="6495"/>
                    <a:pt x="1705" y="9366"/>
                  </a:cubicBezTo>
                  <a:cubicBezTo>
                    <a:pt x="0" y="12237"/>
                    <a:pt x="0" y="14425"/>
                    <a:pt x="0" y="16202"/>
                  </a:cubicBezTo>
                  <a:cubicBezTo>
                    <a:pt x="0" y="17979"/>
                    <a:pt x="0" y="19346"/>
                    <a:pt x="1421" y="20166"/>
                  </a:cubicBezTo>
                  <a:cubicBezTo>
                    <a:pt x="2842" y="20987"/>
                    <a:pt x="5684" y="21260"/>
                    <a:pt x="8811" y="20030"/>
                  </a:cubicBezTo>
                  <a:cubicBezTo>
                    <a:pt x="11937" y="18799"/>
                    <a:pt x="15347" y="16065"/>
                    <a:pt x="17621" y="13194"/>
                  </a:cubicBezTo>
                  <a:cubicBezTo>
                    <a:pt x="19895" y="10323"/>
                    <a:pt x="21032" y="7316"/>
                    <a:pt x="21316" y="5128"/>
                  </a:cubicBezTo>
                  <a:cubicBezTo>
                    <a:pt x="21600" y="2941"/>
                    <a:pt x="21032" y="1574"/>
                    <a:pt x="19326" y="890"/>
                  </a:cubicBezTo>
                  <a:cubicBezTo>
                    <a:pt x="17621" y="207"/>
                    <a:pt x="14779" y="207"/>
                    <a:pt x="12789" y="890"/>
                  </a:cubicBezTo>
                  <a:cubicBezTo>
                    <a:pt x="10800" y="1574"/>
                    <a:pt x="9663" y="2941"/>
                    <a:pt x="8526" y="43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717597" y="1297444"/>
              <a:ext cx="136149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4" fill="norm" stroke="1" extrusionOk="0">
                  <a:moveTo>
                    <a:pt x="1537" y="0"/>
                  </a:moveTo>
                  <a:cubicBezTo>
                    <a:pt x="872" y="5684"/>
                    <a:pt x="207" y="11368"/>
                    <a:pt x="41" y="15158"/>
                  </a:cubicBezTo>
                  <a:cubicBezTo>
                    <a:pt x="-125" y="18947"/>
                    <a:pt x="207" y="20842"/>
                    <a:pt x="1038" y="21221"/>
                  </a:cubicBezTo>
                  <a:cubicBezTo>
                    <a:pt x="1869" y="21600"/>
                    <a:pt x="3198" y="20463"/>
                    <a:pt x="4195" y="18947"/>
                  </a:cubicBezTo>
                  <a:cubicBezTo>
                    <a:pt x="5192" y="17432"/>
                    <a:pt x="5857" y="15537"/>
                    <a:pt x="6521" y="13642"/>
                  </a:cubicBezTo>
                  <a:cubicBezTo>
                    <a:pt x="7186" y="11747"/>
                    <a:pt x="7850" y="9853"/>
                    <a:pt x="8349" y="9853"/>
                  </a:cubicBezTo>
                  <a:cubicBezTo>
                    <a:pt x="8847" y="9853"/>
                    <a:pt x="9180" y="11747"/>
                    <a:pt x="9844" y="13453"/>
                  </a:cubicBezTo>
                  <a:cubicBezTo>
                    <a:pt x="10509" y="15158"/>
                    <a:pt x="11506" y="16674"/>
                    <a:pt x="13001" y="17432"/>
                  </a:cubicBezTo>
                  <a:cubicBezTo>
                    <a:pt x="14497" y="18189"/>
                    <a:pt x="16490" y="18189"/>
                    <a:pt x="17986" y="16484"/>
                  </a:cubicBezTo>
                  <a:cubicBezTo>
                    <a:pt x="19481" y="14779"/>
                    <a:pt x="20478" y="11368"/>
                    <a:pt x="20977" y="8716"/>
                  </a:cubicBezTo>
                  <a:cubicBezTo>
                    <a:pt x="21475" y="6063"/>
                    <a:pt x="21475" y="4168"/>
                    <a:pt x="21143" y="2842"/>
                  </a:cubicBezTo>
                  <a:cubicBezTo>
                    <a:pt x="20810" y="1516"/>
                    <a:pt x="20146" y="758"/>
                    <a:pt x="1948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906085" y="1243381"/>
              <a:ext cx="12783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76" fill="norm" stroke="1" extrusionOk="0">
                  <a:moveTo>
                    <a:pt x="5078" y="6896"/>
                  </a:moveTo>
                  <a:cubicBezTo>
                    <a:pt x="4033" y="9596"/>
                    <a:pt x="2987" y="12296"/>
                    <a:pt x="2117" y="14996"/>
                  </a:cubicBezTo>
                  <a:cubicBezTo>
                    <a:pt x="1246" y="17696"/>
                    <a:pt x="549" y="20396"/>
                    <a:pt x="200" y="20666"/>
                  </a:cubicBezTo>
                  <a:cubicBezTo>
                    <a:pt x="-148" y="20936"/>
                    <a:pt x="-148" y="18776"/>
                    <a:pt x="1071" y="15266"/>
                  </a:cubicBezTo>
                  <a:cubicBezTo>
                    <a:pt x="2291" y="11756"/>
                    <a:pt x="4729" y="6896"/>
                    <a:pt x="6471" y="3926"/>
                  </a:cubicBezTo>
                  <a:cubicBezTo>
                    <a:pt x="8213" y="956"/>
                    <a:pt x="9258" y="-124"/>
                    <a:pt x="11697" y="11"/>
                  </a:cubicBezTo>
                  <a:cubicBezTo>
                    <a:pt x="14136" y="146"/>
                    <a:pt x="17968" y="1496"/>
                    <a:pt x="19710" y="5276"/>
                  </a:cubicBezTo>
                  <a:cubicBezTo>
                    <a:pt x="21452" y="9056"/>
                    <a:pt x="21104" y="15266"/>
                    <a:pt x="20755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6323157" y="712023"/>
              <a:ext cx="451980" cy="2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19971" fill="norm" stroke="1" extrusionOk="0">
                  <a:moveTo>
                    <a:pt x="1265" y="18110"/>
                  </a:moveTo>
                  <a:cubicBezTo>
                    <a:pt x="660" y="18110"/>
                    <a:pt x="54" y="18110"/>
                    <a:pt x="3" y="18830"/>
                  </a:cubicBezTo>
                  <a:cubicBezTo>
                    <a:pt x="-47" y="19550"/>
                    <a:pt x="458" y="20990"/>
                    <a:pt x="2274" y="18830"/>
                  </a:cubicBezTo>
                  <a:cubicBezTo>
                    <a:pt x="4091" y="16670"/>
                    <a:pt x="7220" y="10910"/>
                    <a:pt x="10400" y="6590"/>
                  </a:cubicBezTo>
                  <a:cubicBezTo>
                    <a:pt x="13579" y="2270"/>
                    <a:pt x="16809" y="-610"/>
                    <a:pt x="18676" y="110"/>
                  </a:cubicBezTo>
                  <a:cubicBezTo>
                    <a:pt x="20544" y="830"/>
                    <a:pt x="21048" y="5150"/>
                    <a:pt x="21553" y="94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337983" y="764044"/>
              <a:ext cx="47525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107" y="21600"/>
                  </a:moveTo>
                  <a:cubicBezTo>
                    <a:pt x="531" y="19800"/>
                    <a:pt x="-45" y="18000"/>
                    <a:pt x="3" y="16200"/>
                  </a:cubicBezTo>
                  <a:cubicBezTo>
                    <a:pt x="51" y="14400"/>
                    <a:pt x="723" y="12600"/>
                    <a:pt x="2835" y="10800"/>
                  </a:cubicBezTo>
                  <a:cubicBezTo>
                    <a:pt x="4947" y="9000"/>
                    <a:pt x="8499" y="7200"/>
                    <a:pt x="11859" y="5400"/>
                  </a:cubicBezTo>
                  <a:cubicBezTo>
                    <a:pt x="15219" y="3600"/>
                    <a:pt x="18387" y="1800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573158" y="751344"/>
              <a:ext cx="608379" cy="33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58" fill="norm" stroke="1" extrusionOk="0">
                  <a:moveTo>
                    <a:pt x="1082" y="0"/>
                  </a:moveTo>
                  <a:cubicBezTo>
                    <a:pt x="932" y="2989"/>
                    <a:pt x="782" y="5977"/>
                    <a:pt x="595" y="9034"/>
                  </a:cubicBezTo>
                  <a:cubicBezTo>
                    <a:pt x="407" y="12091"/>
                    <a:pt x="182" y="15215"/>
                    <a:pt x="70" y="17389"/>
                  </a:cubicBezTo>
                  <a:cubicBezTo>
                    <a:pt x="-43" y="19562"/>
                    <a:pt x="-43" y="20785"/>
                    <a:pt x="257" y="21192"/>
                  </a:cubicBezTo>
                  <a:cubicBezTo>
                    <a:pt x="557" y="21600"/>
                    <a:pt x="1157" y="21192"/>
                    <a:pt x="2582" y="20649"/>
                  </a:cubicBezTo>
                  <a:cubicBezTo>
                    <a:pt x="4007" y="20106"/>
                    <a:pt x="6257" y="19426"/>
                    <a:pt x="8807" y="19087"/>
                  </a:cubicBezTo>
                  <a:cubicBezTo>
                    <a:pt x="11357" y="18747"/>
                    <a:pt x="14207" y="18747"/>
                    <a:pt x="16044" y="18747"/>
                  </a:cubicBezTo>
                  <a:cubicBezTo>
                    <a:pt x="17882" y="18747"/>
                    <a:pt x="18707" y="18747"/>
                    <a:pt x="19345" y="18543"/>
                  </a:cubicBezTo>
                  <a:cubicBezTo>
                    <a:pt x="19982" y="18340"/>
                    <a:pt x="20432" y="17932"/>
                    <a:pt x="20769" y="18000"/>
                  </a:cubicBezTo>
                  <a:cubicBezTo>
                    <a:pt x="21107" y="18068"/>
                    <a:pt x="21332" y="18611"/>
                    <a:pt x="21557" y="191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7105336" y="935494"/>
              <a:ext cx="10742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600" fill="norm" stroke="1" extrusionOk="0">
                  <a:moveTo>
                    <a:pt x="0" y="0"/>
                  </a:moveTo>
                  <a:cubicBezTo>
                    <a:pt x="408" y="947"/>
                    <a:pt x="815" y="1895"/>
                    <a:pt x="4483" y="3695"/>
                  </a:cubicBezTo>
                  <a:cubicBezTo>
                    <a:pt x="8151" y="5495"/>
                    <a:pt x="15079" y="8147"/>
                    <a:pt x="18340" y="10421"/>
                  </a:cubicBezTo>
                  <a:cubicBezTo>
                    <a:pt x="21600" y="12695"/>
                    <a:pt x="21192" y="14589"/>
                    <a:pt x="18747" y="16389"/>
                  </a:cubicBezTo>
                  <a:cubicBezTo>
                    <a:pt x="16302" y="18189"/>
                    <a:pt x="11819" y="19895"/>
                    <a:pt x="73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7448236" y="921443"/>
              <a:ext cx="129823" cy="48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8" fill="norm" stroke="1" extrusionOk="0">
                  <a:moveTo>
                    <a:pt x="2090" y="7354"/>
                  </a:moveTo>
                  <a:cubicBezTo>
                    <a:pt x="2090" y="11094"/>
                    <a:pt x="2090" y="14834"/>
                    <a:pt x="1916" y="17031"/>
                  </a:cubicBezTo>
                  <a:cubicBezTo>
                    <a:pt x="1742" y="19229"/>
                    <a:pt x="1394" y="19883"/>
                    <a:pt x="1045" y="20444"/>
                  </a:cubicBezTo>
                  <a:cubicBezTo>
                    <a:pt x="697" y="21005"/>
                    <a:pt x="348" y="21473"/>
                    <a:pt x="174" y="21286"/>
                  </a:cubicBezTo>
                  <a:cubicBezTo>
                    <a:pt x="0" y="21099"/>
                    <a:pt x="0" y="20257"/>
                    <a:pt x="0" y="17779"/>
                  </a:cubicBezTo>
                  <a:cubicBezTo>
                    <a:pt x="0" y="15302"/>
                    <a:pt x="0" y="11187"/>
                    <a:pt x="174" y="8195"/>
                  </a:cubicBezTo>
                  <a:cubicBezTo>
                    <a:pt x="348" y="5203"/>
                    <a:pt x="697" y="3333"/>
                    <a:pt x="1394" y="2164"/>
                  </a:cubicBezTo>
                  <a:cubicBezTo>
                    <a:pt x="2090" y="995"/>
                    <a:pt x="3135" y="528"/>
                    <a:pt x="4703" y="247"/>
                  </a:cubicBezTo>
                  <a:cubicBezTo>
                    <a:pt x="6271" y="-33"/>
                    <a:pt x="8361" y="-127"/>
                    <a:pt x="10800" y="247"/>
                  </a:cubicBezTo>
                  <a:cubicBezTo>
                    <a:pt x="13239" y="621"/>
                    <a:pt x="16026" y="1463"/>
                    <a:pt x="17942" y="2585"/>
                  </a:cubicBezTo>
                  <a:cubicBezTo>
                    <a:pt x="19858" y="3707"/>
                    <a:pt x="20903" y="5109"/>
                    <a:pt x="21252" y="6044"/>
                  </a:cubicBezTo>
                  <a:cubicBezTo>
                    <a:pt x="21600" y="6979"/>
                    <a:pt x="21252" y="7447"/>
                    <a:pt x="18987" y="7961"/>
                  </a:cubicBezTo>
                  <a:cubicBezTo>
                    <a:pt x="16723" y="8476"/>
                    <a:pt x="12542" y="9037"/>
                    <a:pt x="9406" y="9317"/>
                  </a:cubicBezTo>
                  <a:cubicBezTo>
                    <a:pt x="6271" y="9598"/>
                    <a:pt x="4181" y="9598"/>
                    <a:pt x="2613" y="9411"/>
                  </a:cubicBezTo>
                  <a:cubicBezTo>
                    <a:pt x="1045" y="9224"/>
                    <a:pt x="0" y="8850"/>
                    <a:pt x="697" y="8429"/>
                  </a:cubicBezTo>
                  <a:cubicBezTo>
                    <a:pt x="1394" y="8008"/>
                    <a:pt x="3832" y="7541"/>
                    <a:pt x="6271" y="70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7610426" y="993589"/>
              <a:ext cx="142611" cy="12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648" fill="norm" stroke="1" extrusionOk="0">
                  <a:moveTo>
                    <a:pt x="17589" y="3029"/>
                  </a:moveTo>
                  <a:cubicBezTo>
                    <a:pt x="16319" y="1612"/>
                    <a:pt x="15048" y="196"/>
                    <a:pt x="12507" y="19"/>
                  </a:cubicBezTo>
                  <a:cubicBezTo>
                    <a:pt x="9966" y="-158"/>
                    <a:pt x="6154" y="904"/>
                    <a:pt x="3772" y="3560"/>
                  </a:cubicBezTo>
                  <a:cubicBezTo>
                    <a:pt x="1389" y="6216"/>
                    <a:pt x="436" y="10465"/>
                    <a:pt x="119" y="13475"/>
                  </a:cubicBezTo>
                  <a:cubicBezTo>
                    <a:pt x="-199" y="16485"/>
                    <a:pt x="119" y="18255"/>
                    <a:pt x="1072" y="19494"/>
                  </a:cubicBezTo>
                  <a:cubicBezTo>
                    <a:pt x="2025" y="20734"/>
                    <a:pt x="3613" y="21442"/>
                    <a:pt x="5836" y="19140"/>
                  </a:cubicBezTo>
                  <a:cubicBezTo>
                    <a:pt x="8060" y="16839"/>
                    <a:pt x="10919" y="11527"/>
                    <a:pt x="12507" y="7809"/>
                  </a:cubicBezTo>
                  <a:cubicBezTo>
                    <a:pt x="14095" y="4091"/>
                    <a:pt x="14413" y="1967"/>
                    <a:pt x="14572" y="2144"/>
                  </a:cubicBezTo>
                  <a:cubicBezTo>
                    <a:pt x="14730" y="2321"/>
                    <a:pt x="14730" y="4799"/>
                    <a:pt x="14730" y="6924"/>
                  </a:cubicBezTo>
                  <a:cubicBezTo>
                    <a:pt x="14730" y="9049"/>
                    <a:pt x="14730" y="10819"/>
                    <a:pt x="15842" y="12590"/>
                  </a:cubicBezTo>
                  <a:cubicBezTo>
                    <a:pt x="16954" y="14360"/>
                    <a:pt x="19177" y="16131"/>
                    <a:pt x="21401" y="179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759386" y="948194"/>
              <a:ext cx="127001" cy="20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5290"/>
                  </a:moveTo>
                  <a:cubicBezTo>
                    <a:pt x="0" y="3967"/>
                    <a:pt x="0" y="2645"/>
                    <a:pt x="900" y="1984"/>
                  </a:cubicBezTo>
                  <a:cubicBezTo>
                    <a:pt x="1800" y="1322"/>
                    <a:pt x="3600" y="1322"/>
                    <a:pt x="6120" y="2645"/>
                  </a:cubicBezTo>
                  <a:cubicBezTo>
                    <a:pt x="8640" y="3967"/>
                    <a:pt x="11880" y="6612"/>
                    <a:pt x="13680" y="9147"/>
                  </a:cubicBezTo>
                  <a:cubicBezTo>
                    <a:pt x="15480" y="11682"/>
                    <a:pt x="15840" y="14106"/>
                    <a:pt x="15480" y="16090"/>
                  </a:cubicBezTo>
                  <a:cubicBezTo>
                    <a:pt x="15120" y="18073"/>
                    <a:pt x="14040" y="19616"/>
                    <a:pt x="12600" y="20498"/>
                  </a:cubicBezTo>
                  <a:cubicBezTo>
                    <a:pt x="11160" y="21380"/>
                    <a:pt x="9360" y="21600"/>
                    <a:pt x="8100" y="20167"/>
                  </a:cubicBezTo>
                  <a:cubicBezTo>
                    <a:pt x="6840" y="18735"/>
                    <a:pt x="6120" y="15649"/>
                    <a:pt x="8460" y="12012"/>
                  </a:cubicBezTo>
                  <a:cubicBezTo>
                    <a:pt x="10800" y="8376"/>
                    <a:pt x="16200" y="41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950895" y="783094"/>
              <a:ext cx="48850" cy="37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53" fill="norm" stroke="1" extrusionOk="0">
                  <a:moveTo>
                    <a:pt x="15771" y="0"/>
                  </a:moveTo>
                  <a:cubicBezTo>
                    <a:pt x="13071" y="3620"/>
                    <a:pt x="10371" y="7240"/>
                    <a:pt x="7671" y="10498"/>
                  </a:cubicBezTo>
                  <a:cubicBezTo>
                    <a:pt x="4971" y="13756"/>
                    <a:pt x="2271" y="16653"/>
                    <a:pt x="921" y="18463"/>
                  </a:cubicBezTo>
                  <a:cubicBezTo>
                    <a:pt x="-429" y="20273"/>
                    <a:pt x="-429" y="20997"/>
                    <a:pt x="1821" y="21298"/>
                  </a:cubicBezTo>
                  <a:cubicBezTo>
                    <a:pt x="4071" y="21600"/>
                    <a:pt x="8571" y="21479"/>
                    <a:pt x="12621" y="20755"/>
                  </a:cubicBezTo>
                  <a:cubicBezTo>
                    <a:pt x="16671" y="20031"/>
                    <a:pt x="20271" y="18704"/>
                    <a:pt x="20721" y="17558"/>
                  </a:cubicBezTo>
                  <a:cubicBezTo>
                    <a:pt x="21171" y="16411"/>
                    <a:pt x="18471" y="15446"/>
                    <a:pt x="15771" y="14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891617" y="891044"/>
              <a:ext cx="178920" cy="24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35" fill="norm" stroke="1" extrusionOk="0">
                  <a:moveTo>
                    <a:pt x="5408" y="8308"/>
                  </a:moveTo>
                  <a:cubicBezTo>
                    <a:pt x="4152" y="7938"/>
                    <a:pt x="2896" y="7569"/>
                    <a:pt x="1766" y="7108"/>
                  </a:cubicBezTo>
                  <a:cubicBezTo>
                    <a:pt x="636" y="6646"/>
                    <a:pt x="-369" y="6092"/>
                    <a:pt x="133" y="5815"/>
                  </a:cubicBezTo>
                  <a:cubicBezTo>
                    <a:pt x="636" y="5538"/>
                    <a:pt x="2645" y="5538"/>
                    <a:pt x="5784" y="5631"/>
                  </a:cubicBezTo>
                  <a:cubicBezTo>
                    <a:pt x="8924" y="5723"/>
                    <a:pt x="13194" y="5908"/>
                    <a:pt x="15957" y="6185"/>
                  </a:cubicBezTo>
                  <a:cubicBezTo>
                    <a:pt x="18719" y="6462"/>
                    <a:pt x="19975" y="6831"/>
                    <a:pt x="20478" y="7938"/>
                  </a:cubicBezTo>
                  <a:cubicBezTo>
                    <a:pt x="20980" y="9046"/>
                    <a:pt x="20729" y="10892"/>
                    <a:pt x="20352" y="12738"/>
                  </a:cubicBezTo>
                  <a:cubicBezTo>
                    <a:pt x="19975" y="14585"/>
                    <a:pt x="19473" y="16431"/>
                    <a:pt x="18971" y="18092"/>
                  </a:cubicBezTo>
                  <a:cubicBezTo>
                    <a:pt x="18468" y="19754"/>
                    <a:pt x="17966" y="21231"/>
                    <a:pt x="17840" y="21415"/>
                  </a:cubicBezTo>
                  <a:cubicBezTo>
                    <a:pt x="17715" y="21600"/>
                    <a:pt x="17966" y="20492"/>
                    <a:pt x="18468" y="17262"/>
                  </a:cubicBezTo>
                  <a:cubicBezTo>
                    <a:pt x="18971" y="14031"/>
                    <a:pt x="19724" y="8677"/>
                    <a:pt x="20226" y="5446"/>
                  </a:cubicBezTo>
                  <a:cubicBezTo>
                    <a:pt x="20729" y="2215"/>
                    <a:pt x="20980" y="1108"/>
                    <a:pt x="212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079291" y="780671"/>
              <a:ext cx="416696" cy="6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71" fill="norm" stroke="1" extrusionOk="0">
                  <a:moveTo>
                    <a:pt x="7403" y="7763"/>
                  </a:moveTo>
                  <a:cubicBezTo>
                    <a:pt x="6967" y="7236"/>
                    <a:pt x="6531" y="6710"/>
                    <a:pt x="5385" y="6747"/>
                  </a:cubicBezTo>
                  <a:cubicBezTo>
                    <a:pt x="4240" y="6785"/>
                    <a:pt x="2385" y="7387"/>
                    <a:pt x="1294" y="8177"/>
                  </a:cubicBezTo>
                  <a:cubicBezTo>
                    <a:pt x="203" y="8967"/>
                    <a:pt x="-124" y="9946"/>
                    <a:pt x="40" y="10736"/>
                  </a:cubicBezTo>
                  <a:cubicBezTo>
                    <a:pt x="203" y="11526"/>
                    <a:pt x="858" y="12128"/>
                    <a:pt x="1731" y="12279"/>
                  </a:cubicBezTo>
                  <a:cubicBezTo>
                    <a:pt x="2603" y="12429"/>
                    <a:pt x="3694" y="12128"/>
                    <a:pt x="4512" y="11526"/>
                  </a:cubicBezTo>
                  <a:cubicBezTo>
                    <a:pt x="5331" y="10924"/>
                    <a:pt x="5876" y="10021"/>
                    <a:pt x="6094" y="9381"/>
                  </a:cubicBezTo>
                  <a:cubicBezTo>
                    <a:pt x="6312" y="8742"/>
                    <a:pt x="6203" y="8365"/>
                    <a:pt x="6040" y="8403"/>
                  </a:cubicBezTo>
                  <a:cubicBezTo>
                    <a:pt x="5876" y="8441"/>
                    <a:pt x="5658" y="8892"/>
                    <a:pt x="5494" y="9569"/>
                  </a:cubicBezTo>
                  <a:cubicBezTo>
                    <a:pt x="5331" y="10247"/>
                    <a:pt x="5221" y="11150"/>
                    <a:pt x="5221" y="11790"/>
                  </a:cubicBezTo>
                  <a:cubicBezTo>
                    <a:pt x="5221" y="12429"/>
                    <a:pt x="5331" y="12806"/>
                    <a:pt x="5658" y="13031"/>
                  </a:cubicBezTo>
                  <a:cubicBezTo>
                    <a:pt x="5985" y="13257"/>
                    <a:pt x="6531" y="13333"/>
                    <a:pt x="7349" y="12768"/>
                  </a:cubicBezTo>
                  <a:cubicBezTo>
                    <a:pt x="8167" y="12204"/>
                    <a:pt x="9258" y="10999"/>
                    <a:pt x="10403" y="9118"/>
                  </a:cubicBezTo>
                  <a:cubicBezTo>
                    <a:pt x="11549" y="7236"/>
                    <a:pt x="12749" y="4677"/>
                    <a:pt x="13403" y="3210"/>
                  </a:cubicBezTo>
                  <a:cubicBezTo>
                    <a:pt x="14058" y="1742"/>
                    <a:pt x="14167" y="1366"/>
                    <a:pt x="14167" y="952"/>
                  </a:cubicBezTo>
                  <a:cubicBezTo>
                    <a:pt x="14167" y="538"/>
                    <a:pt x="14058" y="87"/>
                    <a:pt x="13840" y="11"/>
                  </a:cubicBezTo>
                  <a:cubicBezTo>
                    <a:pt x="13621" y="-64"/>
                    <a:pt x="13294" y="237"/>
                    <a:pt x="12803" y="1366"/>
                  </a:cubicBezTo>
                  <a:cubicBezTo>
                    <a:pt x="12312" y="2495"/>
                    <a:pt x="11658" y="4452"/>
                    <a:pt x="11276" y="6296"/>
                  </a:cubicBezTo>
                  <a:cubicBezTo>
                    <a:pt x="10894" y="8139"/>
                    <a:pt x="10785" y="9870"/>
                    <a:pt x="10785" y="10924"/>
                  </a:cubicBezTo>
                  <a:cubicBezTo>
                    <a:pt x="10785" y="11978"/>
                    <a:pt x="10894" y="12354"/>
                    <a:pt x="11221" y="12580"/>
                  </a:cubicBezTo>
                  <a:cubicBezTo>
                    <a:pt x="11549" y="12806"/>
                    <a:pt x="12094" y="12881"/>
                    <a:pt x="12531" y="12768"/>
                  </a:cubicBezTo>
                  <a:cubicBezTo>
                    <a:pt x="12967" y="12655"/>
                    <a:pt x="13294" y="12354"/>
                    <a:pt x="14112" y="11112"/>
                  </a:cubicBezTo>
                  <a:cubicBezTo>
                    <a:pt x="14931" y="9870"/>
                    <a:pt x="16240" y="7688"/>
                    <a:pt x="17112" y="5957"/>
                  </a:cubicBezTo>
                  <a:cubicBezTo>
                    <a:pt x="17985" y="4226"/>
                    <a:pt x="18421" y="2946"/>
                    <a:pt x="18640" y="2119"/>
                  </a:cubicBezTo>
                  <a:cubicBezTo>
                    <a:pt x="18858" y="1291"/>
                    <a:pt x="18858" y="914"/>
                    <a:pt x="18640" y="990"/>
                  </a:cubicBezTo>
                  <a:cubicBezTo>
                    <a:pt x="18421" y="1065"/>
                    <a:pt x="17985" y="1592"/>
                    <a:pt x="17385" y="2796"/>
                  </a:cubicBezTo>
                  <a:cubicBezTo>
                    <a:pt x="16785" y="4000"/>
                    <a:pt x="16021" y="5882"/>
                    <a:pt x="15640" y="7650"/>
                  </a:cubicBezTo>
                  <a:cubicBezTo>
                    <a:pt x="15258" y="9419"/>
                    <a:pt x="15258" y="11075"/>
                    <a:pt x="15421" y="12053"/>
                  </a:cubicBezTo>
                  <a:cubicBezTo>
                    <a:pt x="15585" y="13031"/>
                    <a:pt x="15912" y="13333"/>
                    <a:pt x="16240" y="13333"/>
                  </a:cubicBezTo>
                  <a:cubicBezTo>
                    <a:pt x="16567" y="13333"/>
                    <a:pt x="16894" y="13031"/>
                    <a:pt x="17276" y="12618"/>
                  </a:cubicBezTo>
                  <a:cubicBezTo>
                    <a:pt x="17658" y="12204"/>
                    <a:pt x="18094" y="11677"/>
                    <a:pt x="18367" y="11150"/>
                  </a:cubicBezTo>
                  <a:cubicBezTo>
                    <a:pt x="18640" y="10623"/>
                    <a:pt x="18749" y="10096"/>
                    <a:pt x="18640" y="9983"/>
                  </a:cubicBezTo>
                  <a:cubicBezTo>
                    <a:pt x="18531" y="9870"/>
                    <a:pt x="18203" y="10172"/>
                    <a:pt x="17985" y="10510"/>
                  </a:cubicBezTo>
                  <a:cubicBezTo>
                    <a:pt x="17767" y="10849"/>
                    <a:pt x="17658" y="11225"/>
                    <a:pt x="17821" y="11526"/>
                  </a:cubicBezTo>
                  <a:cubicBezTo>
                    <a:pt x="17985" y="11827"/>
                    <a:pt x="18421" y="12053"/>
                    <a:pt x="18803" y="12015"/>
                  </a:cubicBezTo>
                  <a:cubicBezTo>
                    <a:pt x="19185" y="11978"/>
                    <a:pt x="19512" y="11677"/>
                    <a:pt x="19840" y="11376"/>
                  </a:cubicBezTo>
                  <a:cubicBezTo>
                    <a:pt x="20167" y="11075"/>
                    <a:pt x="20494" y="10774"/>
                    <a:pt x="20821" y="10397"/>
                  </a:cubicBezTo>
                  <a:cubicBezTo>
                    <a:pt x="21149" y="10021"/>
                    <a:pt x="21476" y="9569"/>
                    <a:pt x="21476" y="9682"/>
                  </a:cubicBezTo>
                  <a:cubicBezTo>
                    <a:pt x="21476" y="9795"/>
                    <a:pt x="21149" y="10473"/>
                    <a:pt x="21040" y="11752"/>
                  </a:cubicBezTo>
                  <a:cubicBezTo>
                    <a:pt x="20931" y="13031"/>
                    <a:pt x="21040" y="14913"/>
                    <a:pt x="21149" y="16456"/>
                  </a:cubicBezTo>
                  <a:cubicBezTo>
                    <a:pt x="21258" y="17999"/>
                    <a:pt x="21367" y="19203"/>
                    <a:pt x="21367" y="19993"/>
                  </a:cubicBezTo>
                  <a:cubicBezTo>
                    <a:pt x="21367" y="20783"/>
                    <a:pt x="21258" y="21160"/>
                    <a:pt x="20276" y="21348"/>
                  </a:cubicBezTo>
                  <a:cubicBezTo>
                    <a:pt x="19294" y="21536"/>
                    <a:pt x="17440" y="21536"/>
                    <a:pt x="16131" y="21160"/>
                  </a:cubicBezTo>
                  <a:cubicBezTo>
                    <a:pt x="14821" y="20783"/>
                    <a:pt x="14058" y="20031"/>
                    <a:pt x="13294" y="192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852120" y="1049794"/>
              <a:ext cx="164567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85" fill="norm" stroke="1" extrusionOk="0">
                  <a:moveTo>
                    <a:pt x="4915" y="0"/>
                  </a:moveTo>
                  <a:cubicBezTo>
                    <a:pt x="3253" y="4772"/>
                    <a:pt x="1592" y="9544"/>
                    <a:pt x="761" y="12684"/>
                  </a:cubicBezTo>
                  <a:cubicBezTo>
                    <a:pt x="-70" y="15823"/>
                    <a:pt x="-70" y="17330"/>
                    <a:pt x="68" y="18712"/>
                  </a:cubicBezTo>
                  <a:cubicBezTo>
                    <a:pt x="207" y="20093"/>
                    <a:pt x="484" y="21349"/>
                    <a:pt x="1315" y="21474"/>
                  </a:cubicBezTo>
                  <a:cubicBezTo>
                    <a:pt x="2145" y="21600"/>
                    <a:pt x="3530" y="20595"/>
                    <a:pt x="4915" y="18837"/>
                  </a:cubicBezTo>
                  <a:cubicBezTo>
                    <a:pt x="6299" y="17079"/>
                    <a:pt x="7684" y="14567"/>
                    <a:pt x="8792" y="12684"/>
                  </a:cubicBezTo>
                  <a:cubicBezTo>
                    <a:pt x="9899" y="10800"/>
                    <a:pt x="10730" y="9544"/>
                    <a:pt x="11145" y="9670"/>
                  </a:cubicBezTo>
                  <a:cubicBezTo>
                    <a:pt x="11561" y="9795"/>
                    <a:pt x="11561" y="11302"/>
                    <a:pt x="11561" y="12684"/>
                  </a:cubicBezTo>
                  <a:cubicBezTo>
                    <a:pt x="11561" y="14065"/>
                    <a:pt x="11561" y="15321"/>
                    <a:pt x="12668" y="16577"/>
                  </a:cubicBezTo>
                  <a:cubicBezTo>
                    <a:pt x="13776" y="17833"/>
                    <a:pt x="15992" y="19088"/>
                    <a:pt x="17653" y="19340"/>
                  </a:cubicBezTo>
                  <a:cubicBezTo>
                    <a:pt x="19315" y="19591"/>
                    <a:pt x="20422" y="18837"/>
                    <a:pt x="21530" y="180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9030113" y="1088841"/>
              <a:ext cx="88174" cy="14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18" fill="norm" stroke="1" extrusionOk="0">
                  <a:moveTo>
                    <a:pt x="4453" y="2639"/>
                  </a:moveTo>
                  <a:cubicBezTo>
                    <a:pt x="3938" y="7885"/>
                    <a:pt x="3424" y="13131"/>
                    <a:pt x="2653" y="16525"/>
                  </a:cubicBezTo>
                  <a:cubicBezTo>
                    <a:pt x="1881" y="19919"/>
                    <a:pt x="853" y="21462"/>
                    <a:pt x="338" y="21308"/>
                  </a:cubicBezTo>
                  <a:cubicBezTo>
                    <a:pt x="-176" y="21153"/>
                    <a:pt x="-176" y="19302"/>
                    <a:pt x="853" y="15753"/>
                  </a:cubicBezTo>
                  <a:cubicBezTo>
                    <a:pt x="1881" y="12205"/>
                    <a:pt x="3938" y="6959"/>
                    <a:pt x="5995" y="3873"/>
                  </a:cubicBezTo>
                  <a:cubicBezTo>
                    <a:pt x="8053" y="788"/>
                    <a:pt x="10110" y="-138"/>
                    <a:pt x="12167" y="16"/>
                  </a:cubicBezTo>
                  <a:cubicBezTo>
                    <a:pt x="14224" y="171"/>
                    <a:pt x="16281" y="1405"/>
                    <a:pt x="17310" y="3719"/>
                  </a:cubicBezTo>
                  <a:cubicBezTo>
                    <a:pt x="18338" y="6033"/>
                    <a:pt x="18338" y="9428"/>
                    <a:pt x="18853" y="11896"/>
                  </a:cubicBezTo>
                  <a:cubicBezTo>
                    <a:pt x="19367" y="14365"/>
                    <a:pt x="20395" y="15908"/>
                    <a:pt x="21424" y="17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9164062" y="941844"/>
              <a:ext cx="125675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6" fill="norm" stroke="1" extrusionOk="0">
                  <a:moveTo>
                    <a:pt x="11655" y="0"/>
                  </a:moveTo>
                  <a:cubicBezTo>
                    <a:pt x="10215" y="4191"/>
                    <a:pt x="8775" y="8382"/>
                    <a:pt x="7695" y="11042"/>
                  </a:cubicBezTo>
                  <a:cubicBezTo>
                    <a:pt x="6615" y="13701"/>
                    <a:pt x="5895" y="14830"/>
                    <a:pt x="5175" y="16119"/>
                  </a:cubicBezTo>
                  <a:cubicBezTo>
                    <a:pt x="4455" y="17409"/>
                    <a:pt x="3735" y="18860"/>
                    <a:pt x="2835" y="19907"/>
                  </a:cubicBezTo>
                  <a:cubicBezTo>
                    <a:pt x="1935" y="20955"/>
                    <a:pt x="855" y="21600"/>
                    <a:pt x="315" y="21519"/>
                  </a:cubicBezTo>
                  <a:cubicBezTo>
                    <a:pt x="-225" y="21439"/>
                    <a:pt x="-225" y="20633"/>
                    <a:pt x="1575" y="18537"/>
                  </a:cubicBezTo>
                  <a:cubicBezTo>
                    <a:pt x="3375" y="16442"/>
                    <a:pt x="6975" y="13057"/>
                    <a:pt x="9675" y="11042"/>
                  </a:cubicBezTo>
                  <a:cubicBezTo>
                    <a:pt x="12375" y="9027"/>
                    <a:pt x="14175" y="8382"/>
                    <a:pt x="15435" y="8543"/>
                  </a:cubicBezTo>
                  <a:cubicBezTo>
                    <a:pt x="16695" y="8704"/>
                    <a:pt x="17415" y="9672"/>
                    <a:pt x="17595" y="11042"/>
                  </a:cubicBezTo>
                  <a:cubicBezTo>
                    <a:pt x="17775" y="12412"/>
                    <a:pt x="17415" y="14185"/>
                    <a:pt x="16515" y="15313"/>
                  </a:cubicBezTo>
                  <a:cubicBezTo>
                    <a:pt x="15615" y="16442"/>
                    <a:pt x="14175" y="16925"/>
                    <a:pt x="12555" y="17167"/>
                  </a:cubicBezTo>
                  <a:cubicBezTo>
                    <a:pt x="10935" y="17409"/>
                    <a:pt x="9135" y="17409"/>
                    <a:pt x="7695" y="17731"/>
                  </a:cubicBezTo>
                  <a:cubicBezTo>
                    <a:pt x="6255" y="18054"/>
                    <a:pt x="5175" y="18699"/>
                    <a:pt x="5715" y="19263"/>
                  </a:cubicBezTo>
                  <a:cubicBezTo>
                    <a:pt x="6255" y="19827"/>
                    <a:pt x="8415" y="20310"/>
                    <a:pt x="11295" y="20472"/>
                  </a:cubicBezTo>
                  <a:cubicBezTo>
                    <a:pt x="14175" y="20633"/>
                    <a:pt x="17775" y="20472"/>
                    <a:pt x="21375" y="203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9325392" y="1068844"/>
              <a:ext cx="97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4667" y="0"/>
                  </a:moveTo>
                  <a:cubicBezTo>
                    <a:pt x="3748" y="5472"/>
                    <a:pt x="2829" y="10944"/>
                    <a:pt x="2140" y="14400"/>
                  </a:cubicBezTo>
                  <a:cubicBezTo>
                    <a:pt x="1450" y="17856"/>
                    <a:pt x="991" y="19296"/>
                    <a:pt x="531" y="19296"/>
                  </a:cubicBezTo>
                  <a:cubicBezTo>
                    <a:pt x="72" y="19296"/>
                    <a:pt x="-388" y="17856"/>
                    <a:pt x="531" y="15120"/>
                  </a:cubicBezTo>
                  <a:cubicBezTo>
                    <a:pt x="1450" y="12384"/>
                    <a:pt x="3748" y="8352"/>
                    <a:pt x="5816" y="5760"/>
                  </a:cubicBezTo>
                  <a:cubicBezTo>
                    <a:pt x="7884" y="3168"/>
                    <a:pt x="9723" y="2016"/>
                    <a:pt x="11791" y="1440"/>
                  </a:cubicBezTo>
                  <a:cubicBezTo>
                    <a:pt x="13859" y="864"/>
                    <a:pt x="16157" y="864"/>
                    <a:pt x="17765" y="4320"/>
                  </a:cubicBezTo>
                  <a:cubicBezTo>
                    <a:pt x="19374" y="7776"/>
                    <a:pt x="20293" y="14688"/>
                    <a:pt x="2121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477394" y="1110850"/>
              <a:ext cx="84450" cy="13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890" fill="norm" stroke="1" extrusionOk="0">
                  <a:moveTo>
                    <a:pt x="16513" y="390"/>
                  </a:moveTo>
                  <a:cubicBezTo>
                    <a:pt x="13878" y="52"/>
                    <a:pt x="11244" y="-285"/>
                    <a:pt x="9137" y="390"/>
                  </a:cubicBezTo>
                  <a:cubicBezTo>
                    <a:pt x="7030" y="1065"/>
                    <a:pt x="5449" y="2752"/>
                    <a:pt x="3869" y="5452"/>
                  </a:cubicBezTo>
                  <a:cubicBezTo>
                    <a:pt x="2288" y="8153"/>
                    <a:pt x="708" y="11865"/>
                    <a:pt x="181" y="14734"/>
                  </a:cubicBezTo>
                  <a:cubicBezTo>
                    <a:pt x="-346" y="17603"/>
                    <a:pt x="181" y="19628"/>
                    <a:pt x="3078" y="20471"/>
                  </a:cubicBezTo>
                  <a:cubicBezTo>
                    <a:pt x="5976" y="21315"/>
                    <a:pt x="11244" y="20977"/>
                    <a:pt x="14932" y="18615"/>
                  </a:cubicBezTo>
                  <a:cubicBezTo>
                    <a:pt x="18620" y="16253"/>
                    <a:pt x="20727" y="11865"/>
                    <a:pt x="20991" y="8996"/>
                  </a:cubicBezTo>
                  <a:cubicBezTo>
                    <a:pt x="21254" y="6128"/>
                    <a:pt x="19674" y="4777"/>
                    <a:pt x="17566" y="3934"/>
                  </a:cubicBezTo>
                  <a:cubicBezTo>
                    <a:pt x="15459" y="3090"/>
                    <a:pt x="12825" y="2752"/>
                    <a:pt x="10191" y="2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9594536" y="1138694"/>
              <a:ext cx="176580" cy="10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35" fill="norm" stroke="1" extrusionOk="0">
                  <a:moveTo>
                    <a:pt x="0" y="0"/>
                  </a:moveTo>
                  <a:cubicBezTo>
                    <a:pt x="771" y="1728"/>
                    <a:pt x="1543" y="3456"/>
                    <a:pt x="1800" y="5400"/>
                  </a:cubicBezTo>
                  <a:cubicBezTo>
                    <a:pt x="2057" y="7344"/>
                    <a:pt x="1800" y="9504"/>
                    <a:pt x="1671" y="11880"/>
                  </a:cubicBezTo>
                  <a:cubicBezTo>
                    <a:pt x="1543" y="14256"/>
                    <a:pt x="1543" y="16848"/>
                    <a:pt x="2314" y="18144"/>
                  </a:cubicBezTo>
                  <a:cubicBezTo>
                    <a:pt x="3086" y="19440"/>
                    <a:pt x="4629" y="19440"/>
                    <a:pt x="5786" y="18360"/>
                  </a:cubicBezTo>
                  <a:cubicBezTo>
                    <a:pt x="6943" y="17280"/>
                    <a:pt x="7714" y="15120"/>
                    <a:pt x="8486" y="12744"/>
                  </a:cubicBezTo>
                  <a:cubicBezTo>
                    <a:pt x="9257" y="10368"/>
                    <a:pt x="10029" y="7776"/>
                    <a:pt x="10414" y="7560"/>
                  </a:cubicBezTo>
                  <a:cubicBezTo>
                    <a:pt x="10800" y="7344"/>
                    <a:pt x="10800" y="9504"/>
                    <a:pt x="10800" y="11664"/>
                  </a:cubicBezTo>
                  <a:cubicBezTo>
                    <a:pt x="10800" y="13824"/>
                    <a:pt x="10800" y="15984"/>
                    <a:pt x="11571" y="17928"/>
                  </a:cubicBezTo>
                  <a:cubicBezTo>
                    <a:pt x="12343" y="19872"/>
                    <a:pt x="13886" y="21600"/>
                    <a:pt x="15686" y="21168"/>
                  </a:cubicBezTo>
                  <a:cubicBezTo>
                    <a:pt x="17486" y="20736"/>
                    <a:pt x="19543" y="18144"/>
                    <a:pt x="20571" y="15336"/>
                  </a:cubicBezTo>
                  <a:cubicBezTo>
                    <a:pt x="21600" y="12528"/>
                    <a:pt x="21600" y="9504"/>
                    <a:pt x="21214" y="7128"/>
                  </a:cubicBezTo>
                  <a:cubicBezTo>
                    <a:pt x="20829" y="4752"/>
                    <a:pt x="20057" y="3024"/>
                    <a:pt x="19286" y="2376"/>
                  </a:cubicBezTo>
                  <a:cubicBezTo>
                    <a:pt x="18514" y="1728"/>
                    <a:pt x="17743" y="2160"/>
                    <a:pt x="16971" y="25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9798001" y="1140770"/>
              <a:ext cx="107686" cy="16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078" fill="norm" stroke="1" extrusionOk="0">
                  <a:moveTo>
                    <a:pt x="1218" y="2112"/>
                  </a:moveTo>
                  <a:cubicBezTo>
                    <a:pt x="794" y="4746"/>
                    <a:pt x="371" y="7380"/>
                    <a:pt x="159" y="9619"/>
                  </a:cubicBezTo>
                  <a:cubicBezTo>
                    <a:pt x="-53" y="11858"/>
                    <a:pt x="-53" y="13702"/>
                    <a:pt x="159" y="13834"/>
                  </a:cubicBezTo>
                  <a:cubicBezTo>
                    <a:pt x="371" y="13966"/>
                    <a:pt x="794" y="12385"/>
                    <a:pt x="2488" y="9883"/>
                  </a:cubicBezTo>
                  <a:cubicBezTo>
                    <a:pt x="4182" y="7380"/>
                    <a:pt x="7147" y="3956"/>
                    <a:pt x="9688" y="1980"/>
                  </a:cubicBezTo>
                  <a:cubicBezTo>
                    <a:pt x="12229" y="5"/>
                    <a:pt x="14347" y="-522"/>
                    <a:pt x="16676" y="532"/>
                  </a:cubicBezTo>
                  <a:cubicBezTo>
                    <a:pt x="19006" y="1585"/>
                    <a:pt x="21547" y="4219"/>
                    <a:pt x="21547" y="7907"/>
                  </a:cubicBezTo>
                  <a:cubicBezTo>
                    <a:pt x="21547" y="11595"/>
                    <a:pt x="19006" y="16337"/>
                    <a:pt x="16465" y="210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838886" y="1379994"/>
              <a:ext cx="78218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0"/>
                  </a:moveTo>
                  <a:cubicBezTo>
                    <a:pt x="642" y="3600"/>
                    <a:pt x="1284" y="7200"/>
                    <a:pt x="2831" y="9000"/>
                  </a:cubicBezTo>
                  <a:cubicBezTo>
                    <a:pt x="4378" y="10800"/>
                    <a:pt x="6830" y="10800"/>
                    <a:pt x="9311" y="10440"/>
                  </a:cubicBezTo>
                  <a:cubicBezTo>
                    <a:pt x="11792" y="10080"/>
                    <a:pt x="14303" y="9360"/>
                    <a:pt x="16258" y="9360"/>
                  </a:cubicBezTo>
                  <a:cubicBezTo>
                    <a:pt x="18214" y="9360"/>
                    <a:pt x="19615" y="10080"/>
                    <a:pt x="20462" y="11160"/>
                  </a:cubicBezTo>
                  <a:cubicBezTo>
                    <a:pt x="21308" y="12240"/>
                    <a:pt x="21600" y="13680"/>
                    <a:pt x="21571" y="15480"/>
                  </a:cubicBezTo>
                  <a:cubicBezTo>
                    <a:pt x="21542" y="17280"/>
                    <a:pt x="21191" y="19440"/>
                    <a:pt x="2084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8870636" y="1478143"/>
              <a:ext cx="654051" cy="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2377" y="15201"/>
                    <a:pt x="4753" y="9801"/>
                    <a:pt x="7235" y="5751"/>
                  </a:cubicBezTo>
                  <a:cubicBezTo>
                    <a:pt x="9717" y="1701"/>
                    <a:pt x="12303" y="-999"/>
                    <a:pt x="14715" y="351"/>
                  </a:cubicBezTo>
                  <a:cubicBezTo>
                    <a:pt x="17126" y="1701"/>
                    <a:pt x="19363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143686" y="1678444"/>
              <a:ext cx="31751" cy="22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4320" y="2221"/>
                    <a:pt x="8640" y="4441"/>
                    <a:pt x="12240" y="7267"/>
                  </a:cubicBezTo>
                  <a:cubicBezTo>
                    <a:pt x="15840" y="10093"/>
                    <a:pt x="18720" y="13525"/>
                    <a:pt x="20160" y="16049"/>
                  </a:cubicBezTo>
                  <a:cubicBezTo>
                    <a:pt x="21600" y="18572"/>
                    <a:pt x="21600" y="20187"/>
                    <a:pt x="21600" y="20893"/>
                  </a:cubicBezTo>
                  <a:cubicBezTo>
                    <a:pt x="21600" y="21600"/>
                    <a:pt x="21600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9062787" y="1676699"/>
              <a:ext cx="163450" cy="5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659" fill="norm" stroke="1" extrusionOk="0">
                  <a:moveTo>
                    <a:pt x="13076" y="659"/>
                  </a:moveTo>
                  <a:cubicBezTo>
                    <a:pt x="11692" y="1459"/>
                    <a:pt x="10307" y="2259"/>
                    <a:pt x="9199" y="4259"/>
                  </a:cubicBezTo>
                  <a:cubicBezTo>
                    <a:pt x="8092" y="6259"/>
                    <a:pt x="7261" y="9459"/>
                    <a:pt x="5738" y="13059"/>
                  </a:cubicBezTo>
                  <a:cubicBezTo>
                    <a:pt x="4215" y="16659"/>
                    <a:pt x="1999" y="20659"/>
                    <a:pt x="892" y="20659"/>
                  </a:cubicBezTo>
                  <a:cubicBezTo>
                    <a:pt x="-216" y="20659"/>
                    <a:pt x="-216" y="16659"/>
                    <a:pt x="476" y="13459"/>
                  </a:cubicBezTo>
                  <a:cubicBezTo>
                    <a:pt x="1169" y="10259"/>
                    <a:pt x="2553" y="7859"/>
                    <a:pt x="4076" y="5059"/>
                  </a:cubicBezTo>
                  <a:cubicBezTo>
                    <a:pt x="5599" y="2259"/>
                    <a:pt x="7261" y="-941"/>
                    <a:pt x="10169" y="259"/>
                  </a:cubicBezTo>
                  <a:cubicBezTo>
                    <a:pt x="13076" y="1459"/>
                    <a:pt x="17230" y="7059"/>
                    <a:pt x="21384" y="126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8671670" y="2171627"/>
              <a:ext cx="119386" cy="40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6" fill="norm" stroke="1" extrusionOk="0">
                  <a:moveTo>
                    <a:pt x="20842" y="5175"/>
                  </a:moveTo>
                  <a:cubicBezTo>
                    <a:pt x="21221" y="3825"/>
                    <a:pt x="21600" y="2475"/>
                    <a:pt x="20274" y="1519"/>
                  </a:cubicBezTo>
                  <a:cubicBezTo>
                    <a:pt x="18947" y="562"/>
                    <a:pt x="15916" y="0"/>
                    <a:pt x="12505" y="0"/>
                  </a:cubicBezTo>
                  <a:cubicBezTo>
                    <a:pt x="9095" y="0"/>
                    <a:pt x="5305" y="562"/>
                    <a:pt x="3032" y="1519"/>
                  </a:cubicBezTo>
                  <a:cubicBezTo>
                    <a:pt x="758" y="2475"/>
                    <a:pt x="0" y="3825"/>
                    <a:pt x="0" y="4781"/>
                  </a:cubicBezTo>
                  <a:cubicBezTo>
                    <a:pt x="0" y="5738"/>
                    <a:pt x="758" y="6300"/>
                    <a:pt x="3032" y="6469"/>
                  </a:cubicBezTo>
                  <a:cubicBezTo>
                    <a:pt x="5305" y="6637"/>
                    <a:pt x="9095" y="6412"/>
                    <a:pt x="11937" y="5962"/>
                  </a:cubicBezTo>
                  <a:cubicBezTo>
                    <a:pt x="14779" y="5513"/>
                    <a:pt x="16674" y="4837"/>
                    <a:pt x="17811" y="4219"/>
                  </a:cubicBezTo>
                  <a:cubicBezTo>
                    <a:pt x="18947" y="3600"/>
                    <a:pt x="19326" y="3038"/>
                    <a:pt x="19326" y="3094"/>
                  </a:cubicBezTo>
                  <a:cubicBezTo>
                    <a:pt x="19326" y="3150"/>
                    <a:pt x="18947" y="3825"/>
                    <a:pt x="19137" y="5962"/>
                  </a:cubicBezTo>
                  <a:cubicBezTo>
                    <a:pt x="19326" y="8100"/>
                    <a:pt x="20084" y="11700"/>
                    <a:pt x="20653" y="14231"/>
                  </a:cubicBezTo>
                  <a:cubicBezTo>
                    <a:pt x="21221" y="16763"/>
                    <a:pt x="21600" y="18225"/>
                    <a:pt x="21221" y="19238"/>
                  </a:cubicBezTo>
                  <a:cubicBezTo>
                    <a:pt x="20842" y="20250"/>
                    <a:pt x="19705" y="20813"/>
                    <a:pt x="17432" y="21150"/>
                  </a:cubicBezTo>
                  <a:cubicBezTo>
                    <a:pt x="15158" y="21488"/>
                    <a:pt x="11747" y="21600"/>
                    <a:pt x="8905" y="21206"/>
                  </a:cubicBezTo>
                  <a:cubicBezTo>
                    <a:pt x="6063" y="20813"/>
                    <a:pt x="3789" y="19912"/>
                    <a:pt x="4926" y="18562"/>
                  </a:cubicBezTo>
                  <a:cubicBezTo>
                    <a:pt x="6063" y="17212"/>
                    <a:pt x="10611" y="15413"/>
                    <a:pt x="15158" y="136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8839432" y="2219141"/>
              <a:ext cx="110869" cy="12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0612" fill="norm" stroke="1" extrusionOk="0">
                  <a:moveTo>
                    <a:pt x="17571" y="4990"/>
                  </a:moveTo>
                  <a:cubicBezTo>
                    <a:pt x="15608" y="3275"/>
                    <a:pt x="13644" y="1561"/>
                    <a:pt x="11681" y="704"/>
                  </a:cubicBezTo>
                  <a:cubicBezTo>
                    <a:pt x="9717" y="-153"/>
                    <a:pt x="7753" y="-153"/>
                    <a:pt x="5593" y="2418"/>
                  </a:cubicBezTo>
                  <a:cubicBezTo>
                    <a:pt x="3433" y="4990"/>
                    <a:pt x="1077" y="10133"/>
                    <a:pt x="291" y="13561"/>
                  </a:cubicBezTo>
                  <a:cubicBezTo>
                    <a:pt x="-494" y="16990"/>
                    <a:pt x="291" y="18704"/>
                    <a:pt x="2844" y="19733"/>
                  </a:cubicBezTo>
                  <a:cubicBezTo>
                    <a:pt x="5397" y="20761"/>
                    <a:pt x="9717" y="21104"/>
                    <a:pt x="13251" y="19561"/>
                  </a:cubicBezTo>
                  <a:cubicBezTo>
                    <a:pt x="16786" y="18018"/>
                    <a:pt x="19535" y="14590"/>
                    <a:pt x="20321" y="11161"/>
                  </a:cubicBezTo>
                  <a:cubicBezTo>
                    <a:pt x="21106" y="7733"/>
                    <a:pt x="19928" y="4304"/>
                    <a:pt x="18357" y="2247"/>
                  </a:cubicBezTo>
                  <a:cubicBezTo>
                    <a:pt x="16786" y="190"/>
                    <a:pt x="14822" y="-496"/>
                    <a:pt x="14037" y="361"/>
                  </a:cubicBezTo>
                  <a:cubicBezTo>
                    <a:pt x="13251" y="1218"/>
                    <a:pt x="13644" y="3618"/>
                    <a:pt x="14037" y="60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957167" y="2053735"/>
              <a:ext cx="260905" cy="30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46" fill="norm" stroke="1" extrusionOk="0">
                  <a:moveTo>
                    <a:pt x="8488" y="13967"/>
                  </a:moveTo>
                  <a:cubicBezTo>
                    <a:pt x="8488" y="12945"/>
                    <a:pt x="8488" y="11924"/>
                    <a:pt x="8056" y="11413"/>
                  </a:cubicBezTo>
                  <a:cubicBezTo>
                    <a:pt x="7624" y="10902"/>
                    <a:pt x="6760" y="10902"/>
                    <a:pt x="5378" y="11778"/>
                  </a:cubicBezTo>
                  <a:cubicBezTo>
                    <a:pt x="3995" y="12653"/>
                    <a:pt x="2094" y="14405"/>
                    <a:pt x="1058" y="16010"/>
                  </a:cubicBezTo>
                  <a:cubicBezTo>
                    <a:pt x="21" y="17615"/>
                    <a:pt x="-152" y="19075"/>
                    <a:pt x="107" y="20024"/>
                  </a:cubicBezTo>
                  <a:cubicBezTo>
                    <a:pt x="366" y="20972"/>
                    <a:pt x="1058" y="21410"/>
                    <a:pt x="2094" y="21191"/>
                  </a:cubicBezTo>
                  <a:cubicBezTo>
                    <a:pt x="3131" y="20972"/>
                    <a:pt x="4514" y="20096"/>
                    <a:pt x="5378" y="19294"/>
                  </a:cubicBezTo>
                  <a:cubicBezTo>
                    <a:pt x="6242" y="18491"/>
                    <a:pt x="6587" y="17761"/>
                    <a:pt x="6760" y="17907"/>
                  </a:cubicBezTo>
                  <a:cubicBezTo>
                    <a:pt x="6933" y="18053"/>
                    <a:pt x="6933" y="19075"/>
                    <a:pt x="7365" y="19586"/>
                  </a:cubicBezTo>
                  <a:cubicBezTo>
                    <a:pt x="7797" y="20096"/>
                    <a:pt x="8661" y="20096"/>
                    <a:pt x="10216" y="18929"/>
                  </a:cubicBezTo>
                  <a:cubicBezTo>
                    <a:pt x="11771" y="17761"/>
                    <a:pt x="14018" y="15426"/>
                    <a:pt x="16005" y="12434"/>
                  </a:cubicBezTo>
                  <a:cubicBezTo>
                    <a:pt x="17992" y="9442"/>
                    <a:pt x="19720" y="5794"/>
                    <a:pt x="20584" y="3532"/>
                  </a:cubicBezTo>
                  <a:cubicBezTo>
                    <a:pt x="21448" y="1269"/>
                    <a:pt x="21448" y="394"/>
                    <a:pt x="21016" y="102"/>
                  </a:cubicBezTo>
                  <a:cubicBezTo>
                    <a:pt x="20584" y="-190"/>
                    <a:pt x="19720" y="102"/>
                    <a:pt x="18770" y="1561"/>
                  </a:cubicBezTo>
                  <a:cubicBezTo>
                    <a:pt x="17819" y="3021"/>
                    <a:pt x="16782" y="5648"/>
                    <a:pt x="16005" y="8129"/>
                  </a:cubicBezTo>
                  <a:cubicBezTo>
                    <a:pt x="15227" y="10610"/>
                    <a:pt x="14709" y="12945"/>
                    <a:pt x="14622" y="14769"/>
                  </a:cubicBezTo>
                  <a:cubicBezTo>
                    <a:pt x="14536" y="16594"/>
                    <a:pt x="14882" y="17907"/>
                    <a:pt x="15227" y="192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9238936" y="2224544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9232586" y="235154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457923" y="2215991"/>
              <a:ext cx="162014" cy="16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93" fill="norm" stroke="1" extrusionOk="0">
                  <a:moveTo>
                    <a:pt x="433" y="9757"/>
                  </a:moveTo>
                  <a:cubicBezTo>
                    <a:pt x="3238" y="9493"/>
                    <a:pt x="6043" y="9230"/>
                    <a:pt x="8428" y="8308"/>
                  </a:cubicBezTo>
                  <a:cubicBezTo>
                    <a:pt x="10812" y="7386"/>
                    <a:pt x="12776" y="5806"/>
                    <a:pt x="13898" y="4357"/>
                  </a:cubicBezTo>
                  <a:cubicBezTo>
                    <a:pt x="15020" y="2908"/>
                    <a:pt x="15301" y="1591"/>
                    <a:pt x="14599" y="801"/>
                  </a:cubicBezTo>
                  <a:cubicBezTo>
                    <a:pt x="13898" y="10"/>
                    <a:pt x="12215" y="-253"/>
                    <a:pt x="9971" y="274"/>
                  </a:cubicBezTo>
                  <a:cubicBezTo>
                    <a:pt x="7727" y="801"/>
                    <a:pt x="4921" y="2118"/>
                    <a:pt x="2958" y="4752"/>
                  </a:cubicBezTo>
                  <a:cubicBezTo>
                    <a:pt x="994" y="7386"/>
                    <a:pt x="-128" y="11337"/>
                    <a:pt x="12" y="14498"/>
                  </a:cubicBezTo>
                  <a:cubicBezTo>
                    <a:pt x="153" y="17659"/>
                    <a:pt x="1555" y="20030"/>
                    <a:pt x="5342" y="20688"/>
                  </a:cubicBezTo>
                  <a:cubicBezTo>
                    <a:pt x="9129" y="21347"/>
                    <a:pt x="15301" y="20293"/>
                    <a:pt x="21472" y="192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669002" y="2207195"/>
              <a:ext cx="68229" cy="19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417" fill="norm" stroke="1" extrusionOk="0">
                  <a:moveTo>
                    <a:pt x="19579" y="5956"/>
                  </a:moveTo>
                  <a:cubicBezTo>
                    <a:pt x="20215" y="4819"/>
                    <a:pt x="20850" y="3682"/>
                    <a:pt x="20215" y="2659"/>
                  </a:cubicBezTo>
                  <a:cubicBezTo>
                    <a:pt x="19579" y="1636"/>
                    <a:pt x="17674" y="726"/>
                    <a:pt x="14815" y="272"/>
                  </a:cubicBezTo>
                  <a:cubicBezTo>
                    <a:pt x="11956" y="-183"/>
                    <a:pt x="8144" y="-183"/>
                    <a:pt x="4968" y="1181"/>
                  </a:cubicBezTo>
                  <a:cubicBezTo>
                    <a:pt x="1791" y="2545"/>
                    <a:pt x="-750" y="5274"/>
                    <a:pt x="203" y="7434"/>
                  </a:cubicBezTo>
                  <a:cubicBezTo>
                    <a:pt x="1156" y="9594"/>
                    <a:pt x="5603" y="11185"/>
                    <a:pt x="9097" y="12436"/>
                  </a:cubicBezTo>
                  <a:cubicBezTo>
                    <a:pt x="12591" y="13686"/>
                    <a:pt x="15132" y="14596"/>
                    <a:pt x="17038" y="15960"/>
                  </a:cubicBezTo>
                  <a:cubicBezTo>
                    <a:pt x="18944" y="17324"/>
                    <a:pt x="20215" y="19143"/>
                    <a:pt x="18944" y="20166"/>
                  </a:cubicBezTo>
                  <a:cubicBezTo>
                    <a:pt x="17674" y="21190"/>
                    <a:pt x="13862" y="21417"/>
                    <a:pt x="10368" y="21417"/>
                  </a:cubicBezTo>
                  <a:cubicBezTo>
                    <a:pt x="6874" y="21417"/>
                    <a:pt x="3697" y="21190"/>
                    <a:pt x="2109" y="20394"/>
                  </a:cubicBezTo>
                  <a:cubicBezTo>
                    <a:pt x="521" y="19598"/>
                    <a:pt x="521" y="18234"/>
                    <a:pt x="521" y="16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850653" y="2065794"/>
              <a:ext cx="86784" cy="34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0"/>
                  </a:moveTo>
                  <a:cubicBezTo>
                    <a:pt x="17912" y="1590"/>
                    <a:pt x="14224" y="3180"/>
                    <a:pt x="10800" y="6096"/>
                  </a:cubicBezTo>
                  <a:cubicBezTo>
                    <a:pt x="7376" y="9011"/>
                    <a:pt x="4215" y="13252"/>
                    <a:pt x="2371" y="15769"/>
                  </a:cubicBezTo>
                  <a:cubicBezTo>
                    <a:pt x="527" y="18287"/>
                    <a:pt x="0" y="19082"/>
                    <a:pt x="0" y="19811"/>
                  </a:cubicBezTo>
                  <a:cubicBezTo>
                    <a:pt x="0" y="20540"/>
                    <a:pt x="527" y="21202"/>
                    <a:pt x="2107" y="21401"/>
                  </a:cubicBezTo>
                  <a:cubicBezTo>
                    <a:pt x="3688" y="21600"/>
                    <a:pt x="6322" y="21335"/>
                    <a:pt x="8429" y="20871"/>
                  </a:cubicBezTo>
                  <a:cubicBezTo>
                    <a:pt x="10537" y="20407"/>
                    <a:pt x="12117" y="19745"/>
                    <a:pt x="13698" y="190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782920" y="2249944"/>
              <a:ext cx="1481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19200"/>
                    <a:pt x="0" y="16800"/>
                    <a:pt x="0" y="14400"/>
                  </a:cubicBezTo>
                  <a:cubicBezTo>
                    <a:pt x="0" y="12000"/>
                    <a:pt x="1543" y="9600"/>
                    <a:pt x="5400" y="72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942565" y="2183179"/>
              <a:ext cx="52022" cy="19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52" fill="norm" stroke="1" extrusionOk="0">
                  <a:moveTo>
                    <a:pt x="21235" y="11384"/>
                  </a:moveTo>
                  <a:cubicBezTo>
                    <a:pt x="16051" y="14142"/>
                    <a:pt x="10867" y="16899"/>
                    <a:pt x="6979" y="18738"/>
                  </a:cubicBezTo>
                  <a:cubicBezTo>
                    <a:pt x="3091" y="20576"/>
                    <a:pt x="499" y="21495"/>
                    <a:pt x="67" y="21035"/>
                  </a:cubicBezTo>
                  <a:cubicBezTo>
                    <a:pt x="-365" y="20576"/>
                    <a:pt x="1363" y="18738"/>
                    <a:pt x="3523" y="15406"/>
                  </a:cubicBezTo>
                  <a:cubicBezTo>
                    <a:pt x="5683" y="12074"/>
                    <a:pt x="8275" y="7248"/>
                    <a:pt x="9139" y="4261"/>
                  </a:cubicBezTo>
                  <a:cubicBezTo>
                    <a:pt x="10003" y="1274"/>
                    <a:pt x="9139" y="125"/>
                    <a:pt x="10003" y="10"/>
                  </a:cubicBezTo>
                  <a:cubicBezTo>
                    <a:pt x="10867" y="-105"/>
                    <a:pt x="13459" y="814"/>
                    <a:pt x="16051" y="17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998082" y="2041637"/>
              <a:ext cx="536255" cy="37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57" fill="norm" stroke="1" extrusionOk="0">
                  <a:moveTo>
                    <a:pt x="1646" y="11029"/>
                  </a:moveTo>
                  <a:cubicBezTo>
                    <a:pt x="1306" y="12222"/>
                    <a:pt x="965" y="13415"/>
                    <a:pt x="795" y="14310"/>
                  </a:cubicBezTo>
                  <a:cubicBezTo>
                    <a:pt x="625" y="15205"/>
                    <a:pt x="625" y="15802"/>
                    <a:pt x="498" y="16697"/>
                  </a:cubicBezTo>
                  <a:cubicBezTo>
                    <a:pt x="370" y="17592"/>
                    <a:pt x="115" y="18786"/>
                    <a:pt x="30" y="19084"/>
                  </a:cubicBezTo>
                  <a:cubicBezTo>
                    <a:pt x="-55" y="19382"/>
                    <a:pt x="30" y="18786"/>
                    <a:pt x="455" y="17473"/>
                  </a:cubicBezTo>
                  <a:cubicBezTo>
                    <a:pt x="880" y="16160"/>
                    <a:pt x="1646" y="14131"/>
                    <a:pt x="2156" y="12878"/>
                  </a:cubicBezTo>
                  <a:cubicBezTo>
                    <a:pt x="2666" y="11625"/>
                    <a:pt x="2921" y="11148"/>
                    <a:pt x="3262" y="10850"/>
                  </a:cubicBezTo>
                  <a:cubicBezTo>
                    <a:pt x="3602" y="10551"/>
                    <a:pt x="4027" y="10432"/>
                    <a:pt x="4367" y="11208"/>
                  </a:cubicBezTo>
                  <a:cubicBezTo>
                    <a:pt x="4707" y="11983"/>
                    <a:pt x="4962" y="13654"/>
                    <a:pt x="5005" y="14847"/>
                  </a:cubicBezTo>
                  <a:cubicBezTo>
                    <a:pt x="5047" y="16041"/>
                    <a:pt x="4877" y="16757"/>
                    <a:pt x="4877" y="16817"/>
                  </a:cubicBezTo>
                  <a:cubicBezTo>
                    <a:pt x="4877" y="16876"/>
                    <a:pt x="5047" y="16280"/>
                    <a:pt x="5473" y="15265"/>
                  </a:cubicBezTo>
                  <a:cubicBezTo>
                    <a:pt x="5898" y="14251"/>
                    <a:pt x="6578" y="12819"/>
                    <a:pt x="7131" y="11924"/>
                  </a:cubicBezTo>
                  <a:cubicBezTo>
                    <a:pt x="7684" y="11029"/>
                    <a:pt x="8109" y="10671"/>
                    <a:pt x="8534" y="10611"/>
                  </a:cubicBezTo>
                  <a:cubicBezTo>
                    <a:pt x="8959" y="10551"/>
                    <a:pt x="9384" y="10790"/>
                    <a:pt x="9597" y="11387"/>
                  </a:cubicBezTo>
                  <a:cubicBezTo>
                    <a:pt x="9810" y="11983"/>
                    <a:pt x="9810" y="12938"/>
                    <a:pt x="9682" y="13714"/>
                  </a:cubicBezTo>
                  <a:cubicBezTo>
                    <a:pt x="9554" y="14489"/>
                    <a:pt x="9299" y="15086"/>
                    <a:pt x="9087" y="15862"/>
                  </a:cubicBezTo>
                  <a:cubicBezTo>
                    <a:pt x="8874" y="16638"/>
                    <a:pt x="8704" y="17592"/>
                    <a:pt x="8747" y="18308"/>
                  </a:cubicBezTo>
                  <a:cubicBezTo>
                    <a:pt x="8789" y="19024"/>
                    <a:pt x="9044" y="19502"/>
                    <a:pt x="9384" y="19561"/>
                  </a:cubicBezTo>
                  <a:cubicBezTo>
                    <a:pt x="9725" y="19621"/>
                    <a:pt x="10150" y="19263"/>
                    <a:pt x="10702" y="18547"/>
                  </a:cubicBezTo>
                  <a:cubicBezTo>
                    <a:pt x="11255" y="17831"/>
                    <a:pt x="11936" y="16757"/>
                    <a:pt x="12403" y="15921"/>
                  </a:cubicBezTo>
                  <a:cubicBezTo>
                    <a:pt x="12871" y="15086"/>
                    <a:pt x="13126" y="14489"/>
                    <a:pt x="13254" y="13893"/>
                  </a:cubicBezTo>
                  <a:cubicBezTo>
                    <a:pt x="13381" y="13296"/>
                    <a:pt x="13381" y="12699"/>
                    <a:pt x="13169" y="12520"/>
                  </a:cubicBezTo>
                  <a:cubicBezTo>
                    <a:pt x="12956" y="12341"/>
                    <a:pt x="12531" y="12580"/>
                    <a:pt x="12021" y="13296"/>
                  </a:cubicBezTo>
                  <a:cubicBezTo>
                    <a:pt x="11510" y="14012"/>
                    <a:pt x="10915" y="15205"/>
                    <a:pt x="10575" y="16101"/>
                  </a:cubicBezTo>
                  <a:cubicBezTo>
                    <a:pt x="10235" y="16996"/>
                    <a:pt x="10150" y="17592"/>
                    <a:pt x="10447" y="18129"/>
                  </a:cubicBezTo>
                  <a:cubicBezTo>
                    <a:pt x="10745" y="18666"/>
                    <a:pt x="11425" y="19144"/>
                    <a:pt x="12318" y="18607"/>
                  </a:cubicBezTo>
                  <a:cubicBezTo>
                    <a:pt x="13211" y="18070"/>
                    <a:pt x="14317" y="16518"/>
                    <a:pt x="15422" y="14251"/>
                  </a:cubicBezTo>
                  <a:cubicBezTo>
                    <a:pt x="16528" y="11983"/>
                    <a:pt x="17633" y="9000"/>
                    <a:pt x="18356" y="6912"/>
                  </a:cubicBezTo>
                  <a:cubicBezTo>
                    <a:pt x="19079" y="4823"/>
                    <a:pt x="19419" y="3630"/>
                    <a:pt x="19717" y="2496"/>
                  </a:cubicBezTo>
                  <a:cubicBezTo>
                    <a:pt x="20014" y="1362"/>
                    <a:pt x="20269" y="288"/>
                    <a:pt x="20312" y="50"/>
                  </a:cubicBezTo>
                  <a:cubicBezTo>
                    <a:pt x="20354" y="-189"/>
                    <a:pt x="20184" y="408"/>
                    <a:pt x="19462" y="2556"/>
                  </a:cubicBezTo>
                  <a:cubicBezTo>
                    <a:pt x="18739" y="4704"/>
                    <a:pt x="17463" y="8403"/>
                    <a:pt x="16698" y="11327"/>
                  </a:cubicBezTo>
                  <a:cubicBezTo>
                    <a:pt x="15932" y="14251"/>
                    <a:pt x="15677" y="16399"/>
                    <a:pt x="15550" y="17831"/>
                  </a:cubicBezTo>
                  <a:cubicBezTo>
                    <a:pt x="15422" y="19263"/>
                    <a:pt x="15422" y="19979"/>
                    <a:pt x="15635" y="20516"/>
                  </a:cubicBezTo>
                  <a:cubicBezTo>
                    <a:pt x="15847" y="21053"/>
                    <a:pt x="16273" y="21411"/>
                    <a:pt x="16613" y="21351"/>
                  </a:cubicBezTo>
                  <a:cubicBezTo>
                    <a:pt x="16953" y="21292"/>
                    <a:pt x="17208" y="20814"/>
                    <a:pt x="17761" y="19800"/>
                  </a:cubicBezTo>
                  <a:cubicBezTo>
                    <a:pt x="18314" y="18786"/>
                    <a:pt x="19164" y="17234"/>
                    <a:pt x="19632" y="16160"/>
                  </a:cubicBezTo>
                  <a:cubicBezTo>
                    <a:pt x="20099" y="15086"/>
                    <a:pt x="20184" y="14489"/>
                    <a:pt x="20014" y="14251"/>
                  </a:cubicBezTo>
                  <a:cubicBezTo>
                    <a:pt x="19844" y="14012"/>
                    <a:pt x="19419" y="14131"/>
                    <a:pt x="18994" y="14728"/>
                  </a:cubicBezTo>
                  <a:cubicBezTo>
                    <a:pt x="18569" y="15325"/>
                    <a:pt x="18143" y="16399"/>
                    <a:pt x="17931" y="17413"/>
                  </a:cubicBezTo>
                  <a:cubicBezTo>
                    <a:pt x="17718" y="18428"/>
                    <a:pt x="17718" y="19382"/>
                    <a:pt x="17931" y="19979"/>
                  </a:cubicBezTo>
                  <a:cubicBezTo>
                    <a:pt x="18143" y="20576"/>
                    <a:pt x="18569" y="20814"/>
                    <a:pt x="19206" y="20456"/>
                  </a:cubicBezTo>
                  <a:cubicBezTo>
                    <a:pt x="19844" y="20098"/>
                    <a:pt x="20695" y="19144"/>
                    <a:pt x="21545" y="18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0343836" y="2161044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776431" y="2300744"/>
              <a:ext cx="256641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81" fill="norm" stroke="1" extrusionOk="0">
                  <a:moveTo>
                    <a:pt x="4183" y="0"/>
                  </a:moveTo>
                  <a:cubicBezTo>
                    <a:pt x="3121" y="2602"/>
                    <a:pt x="2059" y="5205"/>
                    <a:pt x="1350" y="7937"/>
                  </a:cubicBezTo>
                  <a:cubicBezTo>
                    <a:pt x="642" y="10670"/>
                    <a:pt x="288" y="13533"/>
                    <a:pt x="111" y="15745"/>
                  </a:cubicBezTo>
                  <a:cubicBezTo>
                    <a:pt x="-66" y="17957"/>
                    <a:pt x="-66" y="19518"/>
                    <a:pt x="377" y="20429"/>
                  </a:cubicBezTo>
                  <a:cubicBezTo>
                    <a:pt x="819" y="21340"/>
                    <a:pt x="1704" y="21600"/>
                    <a:pt x="3386" y="19648"/>
                  </a:cubicBezTo>
                  <a:cubicBezTo>
                    <a:pt x="5068" y="17696"/>
                    <a:pt x="7547" y="13533"/>
                    <a:pt x="9052" y="10800"/>
                  </a:cubicBezTo>
                  <a:cubicBezTo>
                    <a:pt x="10557" y="8067"/>
                    <a:pt x="11088" y="6766"/>
                    <a:pt x="11088" y="6766"/>
                  </a:cubicBezTo>
                  <a:cubicBezTo>
                    <a:pt x="11088" y="6766"/>
                    <a:pt x="10557" y="8067"/>
                    <a:pt x="10203" y="9369"/>
                  </a:cubicBezTo>
                  <a:cubicBezTo>
                    <a:pt x="9849" y="10670"/>
                    <a:pt x="9672" y="11971"/>
                    <a:pt x="9583" y="13533"/>
                  </a:cubicBezTo>
                  <a:cubicBezTo>
                    <a:pt x="9495" y="15094"/>
                    <a:pt x="9495" y="16916"/>
                    <a:pt x="10026" y="17957"/>
                  </a:cubicBezTo>
                  <a:cubicBezTo>
                    <a:pt x="10557" y="18998"/>
                    <a:pt x="11619" y="19258"/>
                    <a:pt x="12504" y="18737"/>
                  </a:cubicBezTo>
                  <a:cubicBezTo>
                    <a:pt x="13390" y="18217"/>
                    <a:pt x="14098" y="16916"/>
                    <a:pt x="14718" y="15614"/>
                  </a:cubicBezTo>
                  <a:cubicBezTo>
                    <a:pt x="15337" y="14313"/>
                    <a:pt x="15868" y="13012"/>
                    <a:pt x="15957" y="13012"/>
                  </a:cubicBezTo>
                  <a:cubicBezTo>
                    <a:pt x="16045" y="13012"/>
                    <a:pt x="15691" y="14313"/>
                    <a:pt x="15337" y="15614"/>
                  </a:cubicBezTo>
                  <a:cubicBezTo>
                    <a:pt x="14983" y="16916"/>
                    <a:pt x="14629" y="18217"/>
                    <a:pt x="14186" y="19388"/>
                  </a:cubicBezTo>
                  <a:cubicBezTo>
                    <a:pt x="13744" y="20559"/>
                    <a:pt x="13213" y="21600"/>
                    <a:pt x="12947" y="21470"/>
                  </a:cubicBezTo>
                  <a:cubicBezTo>
                    <a:pt x="12682" y="21340"/>
                    <a:pt x="12682" y="20039"/>
                    <a:pt x="13213" y="18217"/>
                  </a:cubicBezTo>
                  <a:cubicBezTo>
                    <a:pt x="13744" y="16395"/>
                    <a:pt x="14806" y="14053"/>
                    <a:pt x="15780" y="11971"/>
                  </a:cubicBezTo>
                  <a:cubicBezTo>
                    <a:pt x="16754" y="9889"/>
                    <a:pt x="17639" y="8067"/>
                    <a:pt x="18524" y="6896"/>
                  </a:cubicBezTo>
                  <a:cubicBezTo>
                    <a:pt x="19409" y="5725"/>
                    <a:pt x="20295" y="5205"/>
                    <a:pt x="20826" y="5595"/>
                  </a:cubicBezTo>
                  <a:cubicBezTo>
                    <a:pt x="21357" y="5986"/>
                    <a:pt x="21534" y="7287"/>
                    <a:pt x="21445" y="9369"/>
                  </a:cubicBezTo>
                  <a:cubicBezTo>
                    <a:pt x="21357" y="11451"/>
                    <a:pt x="21003" y="14313"/>
                    <a:pt x="20737" y="16395"/>
                  </a:cubicBezTo>
                  <a:cubicBezTo>
                    <a:pt x="20472" y="18477"/>
                    <a:pt x="20295" y="19778"/>
                    <a:pt x="20295" y="19648"/>
                  </a:cubicBezTo>
                  <a:cubicBezTo>
                    <a:pt x="20295" y="19518"/>
                    <a:pt x="20472" y="17957"/>
                    <a:pt x="20649" y="163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1078815" y="2208616"/>
              <a:ext cx="122272" cy="24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94" fill="norm" stroke="1" extrusionOk="0">
                  <a:moveTo>
                    <a:pt x="12362" y="3025"/>
                  </a:moveTo>
                  <a:cubicBezTo>
                    <a:pt x="13460" y="1560"/>
                    <a:pt x="14558" y="96"/>
                    <a:pt x="14741" y="5"/>
                  </a:cubicBezTo>
                  <a:cubicBezTo>
                    <a:pt x="14924" y="-87"/>
                    <a:pt x="14192" y="1194"/>
                    <a:pt x="11995" y="4489"/>
                  </a:cubicBezTo>
                  <a:cubicBezTo>
                    <a:pt x="9799" y="7784"/>
                    <a:pt x="6138" y="13093"/>
                    <a:pt x="3941" y="16296"/>
                  </a:cubicBezTo>
                  <a:cubicBezTo>
                    <a:pt x="1745" y="19499"/>
                    <a:pt x="1012" y="20598"/>
                    <a:pt x="463" y="20598"/>
                  </a:cubicBezTo>
                  <a:cubicBezTo>
                    <a:pt x="-86" y="20598"/>
                    <a:pt x="-452" y="19499"/>
                    <a:pt x="1195" y="17394"/>
                  </a:cubicBezTo>
                  <a:cubicBezTo>
                    <a:pt x="2843" y="15289"/>
                    <a:pt x="6504" y="12177"/>
                    <a:pt x="9433" y="10621"/>
                  </a:cubicBezTo>
                  <a:cubicBezTo>
                    <a:pt x="12362" y="9066"/>
                    <a:pt x="14558" y="9066"/>
                    <a:pt x="15656" y="9523"/>
                  </a:cubicBezTo>
                  <a:cubicBezTo>
                    <a:pt x="16755" y="9981"/>
                    <a:pt x="16755" y="10896"/>
                    <a:pt x="16572" y="11903"/>
                  </a:cubicBezTo>
                  <a:cubicBezTo>
                    <a:pt x="16389" y="12910"/>
                    <a:pt x="16023" y="14008"/>
                    <a:pt x="14192" y="15015"/>
                  </a:cubicBezTo>
                  <a:cubicBezTo>
                    <a:pt x="12362" y="16021"/>
                    <a:pt x="9067" y="16937"/>
                    <a:pt x="6870" y="17760"/>
                  </a:cubicBezTo>
                  <a:cubicBezTo>
                    <a:pt x="4673" y="18584"/>
                    <a:pt x="3575" y="19316"/>
                    <a:pt x="3758" y="19957"/>
                  </a:cubicBezTo>
                  <a:cubicBezTo>
                    <a:pt x="3941" y="20598"/>
                    <a:pt x="5406" y="21147"/>
                    <a:pt x="7053" y="21330"/>
                  </a:cubicBezTo>
                  <a:cubicBezTo>
                    <a:pt x="8701" y="21513"/>
                    <a:pt x="10531" y="21330"/>
                    <a:pt x="12911" y="20415"/>
                  </a:cubicBezTo>
                  <a:cubicBezTo>
                    <a:pt x="15290" y="19499"/>
                    <a:pt x="18219" y="17852"/>
                    <a:pt x="21148" y="162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1204010" y="2345194"/>
              <a:ext cx="10502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8475" y="0"/>
                  </a:moveTo>
                  <a:cubicBezTo>
                    <a:pt x="6315" y="4050"/>
                    <a:pt x="4155" y="8100"/>
                    <a:pt x="2643" y="11475"/>
                  </a:cubicBezTo>
                  <a:cubicBezTo>
                    <a:pt x="1131" y="14850"/>
                    <a:pt x="267" y="17550"/>
                    <a:pt x="51" y="17550"/>
                  </a:cubicBezTo>
                  <a:cubicBezTo>
                    <a:pt x="-165" y="17550"/>
                    <a:pt x="267" y="14850"/>
                    <a:pt x="1995" y="11475"/>
                  </a:cubicBezTo>
                  <a:cubicBezTo>
                    <a:pt x="3723" y="8100"/>
                    <a:pt x="6747" y="4050"/>
                    <a:pt x="9987" y="2025"/>
                  </a:cubicBezTo>
                  <a:cubicBezTo>
                    <a:pt x="13227" y="0"/>
                    <a:pt x="16683" y="0"/>
                    <a:pt x="18627" y="1125"/>
                  </a:cubicBezTo>
                  <a:cubicBezTo>
                    <a:pt x="20571" y="2250"/>
                    <a:pt x="21003" y="4500"/>
                    <a:pt x="21219" y="8100"/>
                  </a:cubicBezTo>
                  <a:cubicBezTo>
                    <a:pt x="21435" y="11700"/>
                    <a:pt x="21435" y="16650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1335719" y="2355968"/>
              <a:ext cx="74918" cy="12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800" fill="norm" stroke="1" extrusionOk="0">
                  <a:moveTo>
                    <a:pt x="14036" y="4726"/>
                  </a:moveTo>
                  <a:cubicBezTo>
                    <a:pt x="14636" y="2896"/>
                    <a:pt x="15236" y="1065"/>
                    <a:pt x="14036" y="333"/>
                  </a:cubicBezTo>
                  <a:cubicBezTo>
                    <a:pt x="12836" y="-399"/>
                    <a:pt x="9836" y="-33"/>
                    <a:pt x="7136" y="2530"/>
                  </a:cubicBezTo>
                  <a:cubicBezTo>
                    <a:pt x="4436" y="5093"/>
                    <a:pt x="2036" y="9852"/>
                    <a:pt x="836" y="13330"/>
                  </a:cubicBezTo>
                  <a:cubicBezTo>
                    <a:pt x="-364" y="16808"/>
                    <a:pt x="-364" y="19004"/>
                    <a:pt x="1436" y="20103"/>
                  </a:cubicBezTo>
                  <a:cubicBezTo>
                    <a:pt x="3236" y="21201"/>
                    <a:pt x="6836" y="21201"/>
                    <a:pt x="10436" y="18638"/>
                  </a:cubicBezTo>
                  <a:cubicBezTo>
                    <a:pt x="14036" y="16076"/>
                    <a:pt x="17636" y="10950"/>
                    <a:pt x="21236" y="58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1457203" y="2376944"/>
              <a:ext cx="124884" cy="97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732" y="0"/>
                  </a:moveTo>
                  <a:cubicBezTo>
                    <a:pt x="366" y="2298"/>
                    <a:pt x="0" y="4596"/>
                    <a:pt x="0" y="6894"/>
                  </a:cubicBezTo>
                  <a:cubicBezTo>
                    <a:pt x="0" y="9191"/>
                    <a:pt x="366" y="11489"/>
                    <a:pt x="2014" y="11719"/>
                  </a:cubicBezTo>
                  <a:cubicBezTo>
                    <a:pt x="3661" y="11949"/>
                    <a:pt x="6590" y="10111"/>
                    <a:pt x="7505" y="10111"/>
                  </a:cubicBezTo>
                  <a:cubicBezTo>
                    <a:pt x="8420" y="10111"/>
                    <a:pt x="7322" y="11949"/>
                    <a:pt x="6773" y="14017"/>
                  </a:cubicBezTo>
                  <a:cubicBezTo>
                    <a:pt x="6224" y="16085"/>
                    <a:pt x="6224" y="18383"/>
                    <a:pt x="7322" y="19762"/>
                  </a:cubicBezTo>
                  <a:cubicBezTo>
                    <a:pt x="8420" y="21140"/>
                    <a:pt x="10617" y="21600"/>
                    <a:pt x="12447" y="20451"/>
                  </a:cubicBezTo>
                  <a:cubicBezTo>
                    <a:pt x="14278" y="19302"/>
                    <a:pt x="15742" y="16545"/>
                    <a:pt x="17207" y="12868"/>
                  </a:cubicBezTo>
                  <a:cubicBezTo>
                    <a:pt x="18671" y="9191"/>
                    <a:pt x="20136" y="45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601136" y="2389644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541"/>
                    <a:pt x="2057" y="5082"/>
                    <a:pt x="1800" y="7412"/>
                  </a:cubicBezTo>
                  <a:cubicBezTo>
                    <a:pt x="1543" y="9741"/>
                    <a:pt x="0" y="11859"/>
                    <a:pt x="0" y="12071"/>
                  </a:cubicBezTo>
                  <a:cubicBezTo>
                    <a:pt x="0" y="12282"/>
                    <a:pt x="1543" y="10588"/>
                    <a:pt x="3343" y="8682"/>
                  </a:cubicBezTo>
                  <a:cubicBezTo>
                    <a:pt x="5143" y="6776"/>
                    <a:pt x="7200" y="4659"/>
                    <a:pt x="9771" y="3176"/>
                  </a:cubicBezTo>
                  <a:cubicBezTo>
                    <a:pt x="12343" y="1694"/>
                    <a:pt x="15429" y="847"/>
                    <a:pt x="16971" y="1482"/>
                  </a:cubicBezTo>
                  <a:cubicBezTo>
                    <a:pt x="18514" y="2118"/>
                    <a:pt x="18514" y="4235"/>
                    <a:pt x="19029" y="7835"/>
                  </a:cubicBezTo>
                  <a:cubicBezTo>
                    <a:pt x="19543" y="11435"/>
                    <a:pt x="20571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1601136" y="2393791"/>
              <a:ext cx="171451" cy="14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21600" y="4880"/>
                  </a:moveTo>
                  <a:cubicBezTo>
                    <a:pt x="21600" y="3359"/>
                    <a:pt x="21600" y="1838"/>
                    <a:pt x="20933" y="925"/>
                  </a:cubicBezTo>
                  <a:cubicBezTo>
                    <a:pt x="20267" y="12"/>
                    <a:pt x="18933" y="-292"/>
                    <a:pt x="18133" y="316"/>
                  </a:cubicBezTo>
                  <a:cubicBezTo>
                    <a:pt x="17333" y="925"/>
                    <a:pt x="17067" y="2446"/>
                    <a:pt x="17200" y="4880"/>
                  </a:cubicBezTo>
                  <a:cubicBezTo>
                    <a:pt x="17333" y="7314"/>
                    <a:pt x="17867" y="10660"/>
                    <a:pt x="18267" y="13094"/>
                  </a:cubicBezTo>
                  <a:cubicBezTo>
                    <a:pt x="18667" y="15528"/>
                    <a:pt x="18933" y="17049"/>
                    <a:pt x="17867" y="18418"/>
                  </a:cubicBezTo>
                  <a:cubicBezTo>
                    <a:pt x="16800" y="19787"/>
                    <a:pt x="14400" y="21004"/>
                    <a:pt x="11200" y="21156"/>
                  </a:cubicBezTo>
                  <a:cubicBezTo>
                    <a:pt x="8000" y="21308"/>
                    <a:pt x="4000" y="20395"/>
                    <a:pt x="0" y="19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339536" y="3069094"/>
              <a:ext cx="63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77"/>
                    <a:pt x="0" y="7554"/>
                    <a:pt x="3600" y="11154"/>
                  </a:cubicBezTo>
                  <a:cubicBezTo>
                    <a:pt x="7200" y="14754"/>
                    <a:pt x="14400" y="181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307786" y="3027730"/>
              <a:ext cx="365440" cy="48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68" fill="norm" stroke="1" extrusionOk="0">
                  <a:moveTo>
                    <a:pt x="0" y="4371"/>
                  </a:moveTo>
                  <a:cubicBezTo>
                    <a:pt x="245" y="3150"/>
                    <a:pt x="491" y="1929"/>
                    <a:pt x="859" y="1131"/>
                  </a:cubicBezTo>
                  <a:cubicBezTo>
                    <a:pt x="1227" y="333"/>
                    <a:pt x="1718" y="-43"/>
                    <a:pt x="3314" y="4"/>
                  </a:cubicBezTo>
                  <a:cubicBezTo>
                    <a:pt x="4909" y="51"/>
                    <a:pt x="7609" y="520"/>
                    <a:pt x="10677" y="1741"/>
                  </a:cubicBezTo>
                  <a:cubicBezTo>
                    <a:pt x="13745" y="2962"/>
                    <a:pt x="17182" y="4934"/>
                    <a:pt x="19145" y="6907"/>
                  </a:cubicBezTo>
                  <a:cubicBezTo>
                    <a:pt x="21109" y="8879"/>
                    <a:pt x="21600" y="10851"/>
                    <a:pt x="20864" y="12870"/>
                  </a:cubicBezTo>
                  <a:cubicBezTo>
                    <a:pt x="20127" y="14889"/>
                    <a:pt x="18164" y="16955"/>
                    <a:pt x="15525" y="18458"/>
                  </a:cubicBezTo>
                  <a:cubicBezTo>
                    <a:pt x="12886" y="19960"/>
                    <a:pt x="9573" y="20900"/>
                    <a:pt x="7364" y="21228"/>
                  </a:cubicBezTo>
                  <a:cubicBezTo>
                    <a:pt x="5155" y="21557"/>
                    <a:pt x="4050" y="21275"/>
                    <a:pt x="3743" y="20712"/>
                  </a:cubicBezTo>
                  <a:cubicBezTo>
                    <a:pt x="3436" y="20148"/>
                    <a:pt x="3927" y="19303"/>
                    <a:pt x="4418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2028424" y="3246894"/>
              <a:ext cx="333463" cy="14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013" fill="norm" stroke="1" extrusionOk="0">
                  <a:moveTo>
                    <a:pt x="3491" y="17341"/>
                  </a:moveTo>
                  <a:cubicBezTo>
                    <a:pt x="2808" y="17341"/>
                    <a:pt x="2124" y="17341"/>
                    <a:pt x="1441" y="17189"/>
                  </a:cubicBezTo>
                  <a:cubicBezTo>
                    <a:pt x="757" y="17037"/>
                    <a:pt x="74" y="16732"/>
                    <a:pt x="5" y="14603"/>
                  </a:cubicBezTo>
                  <a:cubicBezTo>
                    <a:pt x="-63" y="12473"/>
                    <a:pt x="484" y="8518"/>
                    <a:pt x="1851" y="5476"/>
                  </a:cubicBezTo>
                  <a:cubicBezTo>
                    <a:pt x="3218" y="2434"/>
                    <a:pt x="5405" y="304"/>
                    <a:pt x="7319" y="1217"/>
                  </a:cubicBezTo>
                  <a:cubicBezTo>
                    <a:pt x="9233" y="2130"/>
                    <a:pt x="10874" y="6085"/>
                    <a:pt x="12241" y="9887"/>
                  </a:cubicBezTo>
                  <a:cubicBezTo>
                    <a:pt x="13608" y="13690"/>
                    <a:pt x="14702" y="17341"/>
                    <a:pt x="15590" y="19318"/>
                  </a:cubicBezTo>
                  <a:cubicBezTo>
                    <a:pt x="16479" y="21296"/>
                    <a:pt x="17162" y="21600"/>
                    <a:pt x="17914" y="19927"/>
                  </a:cubicBezTo>
                  <a:cubicBezTo>
                    <a:pt x="18666" y="18254"/>
                    <a:pt x="19486" y="14603"/>
                    <a:pt x="20102" y="10952"/>
                  </a:cubicBezTo>
                  <a:cubicBezTo>
                    <a:pt x="20717" y="7301"/>
                    <a:pt x="21127" y="3651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2748017" y="2961507"/>
              <a:ext cx="273713" cy="40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0" fill="norm" stroke="1" extrusionOk="0">
                  <a:moveTo>
                    <a:pt x="2588" y="10670"/>
                  </a:moveTo>
                  <a:cubicBezTo>
                    <a:pt x="2090" y="13788"/>
                    <a:pt x="1592" y="16905"/>
                    <a:pt x="1342" y="18742"/>
                  </a:cubicBezTo>
                  <a:cubicBezTo>
                    <a:pt x="1093" y="20579"/>
                    <a:pt x="1093" y="21136"/>
                    <a:pt x="844" y="21192"/>
                  </a:cubicBezTo>
                  <a:cubicBezTo>
                    <a:pt x="595" y="21247"/>
                    <a:pt x="96" y="20802"/>
                    <a:pt x="13" y="18965"/>
                  </a:cubicBezTo>
                  <a:cubicBezTo>
                    <a:pt x="-70" y="17128"/>
                    <a:pt x="262" y="13899"/>
                    <a:pt x="844" y="11282"/>
                  </a:cubicBezTo>
                  <a:cubicBezTo>
                    <a:pt x="1425" y="8666"/>
                    <a:pt x="2256" y="6662"/>
                    <a:pt x="3004" y="5493"/>
                  </a:cubicBezTo>
                  <a:cubicBezTo>
                    <a:pt x="3752" y="4324"/>
                    <a:pt x="4416" y="3990"/>
                    <a:pt x="5081" y="4212"/>
                  </a:cubicBezTo>
                  <a:cubicBezTo>
                    <a:pt x="5745" y="4435"/>
                    <a:pt x="6410" y="5214"/>
                    <a:pt x="7822" y="7163"/>
                  </a:cubicBezTo>
                  <a:cubicBezTo>
                    <a:pt x="9235" y="9111"/>
                    <a:pt x="11395" y="12229"/>
                    <a:pt x="12724" y="14623"/>
                  </a:cubicBezTo>
                  <a:cubicBezTo>
                    <a:pt x="14053" y="17016"/>
                    <a:pt x="14552" y="18686"/>
                    <a:pt x="15050" y="19800"/>
                  </a:cubicBezTo>
                  <a:cubicBezTo>
                    <a:pt x="15548" y="20913"/>
                    <a:pt x="16047" y="21470"/>
                    <a:pt x="16545" y="21470"/>
                  </a:cubicBezTo>
                  <a:cubicBezTo>
                    <a:pt x="17044" y="21470"/>
                    <a:pt x="17542" y="20913"/>
                    <a:pt x="18373" y="18798"/>
                  </a:cubicBezTo>
                  <a:cubicBezTo>
                    <a:pt x="19204" y="16682"/>
                    <a:pt x="20367" y="13008"/>
                    <a:pt x="20948" y="9891"/>
                  </a:cubicBezTo>
                  <a:cubicBezTo>
                    <a:pt x="21530" y="6773"/>
                    <a:pt x="21530" y="4212"/>
                    <a:pt x="21447" y="2598"/>
                  </a:cubicBezTo>
                  <a:cubicBezTo>
                    <a:pt x="21364" y="983"/>
                    <a:pt x="21198" y="315"/>
                    <a:pt x="20616" y="93"/>
                  </a:cubicBezTo>
                  <a:cubicBezTo>
                    <a:pt x="20035" y="-130"/>
                    <a:pt x="19038" y="93"/>
                    <a:pt x="18041" y="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2101536" y="305004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120586" y="299289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184086" y="3024644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190436" y="299289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218774" y="2792780"/>
              <a:ext cx="174863" cy="35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21" fill="norm" stroke="1" extrusionOk="0">
                  <a:moveTo>
                    <a:pt x="12911" y="16109"/>
                  </a:moveTo>
                  <a:cubicBezTo>
                    <a:pt x="11870" y="15591"/>
                    <a:pt x="10829" y="15074"/>
                    <a:pt x="8877" y="15074"/>
                  </a:cubicBezTo>
                  <a:cubicBezTo>
                    <a:pt x="6926" y="15074"/>
                    <a:pt x="4063" y="15591"/>
                    <a:pt x="2371" y="16432"/>
                  </a:cubicBezTo>
                  <a:cubicBezTo>
                    <a:pt x="680" y="17273"/>
                    <a:pt x="159" y="18437"/>
                    <a:pt x="29" y="19342"/>
                  </a:cubicBezTo>
                  <a:cubicBezTo>
                    <a:pt x="-101" y="20248"/>
                    <a:pt x="159" y="20894"/>
                    <a:pt x="1721" y="21218"/>
                  </a:cubicBezTo>
                  <a:cubicBezTo>
                    <a:pt x="3282" y="21541"/>
                    <a:pt x="6145" y="21541"/>
                    <a:pt x="8227" y="20765"/>
                  </a:cubicBezTo>
                  <a:cubicBezTo>
                    <a:pt x="10309" y="19989"/>
                    <a:pt x="11610" y="18437"/>
                    <a:pt x="12651" y="15785"/>
                  </a:cubicBezTo>
                  <a:cubicBezTo>
                    <a:pt x="13692" y="13134"/>
                    <a:pt x="14472" y="9383"/>
                    <a:pt x="14863" y="6731"/>
                  </a:cubicBezTo>
                  <a:cubicBezTo>
                    <a:pt x="15253" y="4080"/>
                    <a:pt x="15253" y="2528"/>
                    <a:pt x="14863" y="1493"/>
                  </a:cubicBezTo>
                  <a:cubicBezTo>
                    <a:pt x="14472" y="458"/>
                    <a:pt x="13692" y="-59"/>
                    <a:pt x="13171" y="6"/>
                  </a:cubicBezTo>
                  <a:cubicBezTo>
                    <a:pt x="12651" y="70"/>
                    <a:pt x="12391" y="717"/>
                    <a:pt x="12651" y="3175"/>
                  </a:cubicBezTo>
                  <a:cubicBezTo>
                    <a:pt x="12911" y="5632"/>
                    <a:pt x="13692" y="9900"/>
                    <a:pt x="15253" y="12875"/>
                  </a:cubicBezTo>
                  <a:cubicBezTo>
                    <a:pt x="16815" y="15850"/>
                    <a:pt x="19157" y="17531"/>
                    <a:pt x="21499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093952" y="3205847"/>
              <a:ext cx="138552" cy="17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0674" fill="norm" stroke="1" extrusionOk="0">
                  <a:moveTo>
                    <a:pt x="6399" y="4987"/>
                  </a:moveTo>
                  <a:cubicBezTo>
                    <a:pt x="7352" y="3958"/>
                    <a:pt x="8304" y="2930"/>
                    <a:pt x="7987" y="2673"/>
                  </a:cubicBezTo>
                  <a:cubicBezTo>
                    <a:pt x="7669" y="2415"/>
                    <a:pt x="6081" y="2930"/>
                    <a:pt x="4493" y="4601"/>
                  </a:cubicBezTo>
                  <a:cubicBezTo>
                    <a:pt x="2904" y="6273"/>
                    <a:pt x="1316" y="9101"/>
                    <a:pt x="522" y="11930"/>
                  </a:cubicBezTo>
                  <a:cubicBezTo>
                    <a:pt x="-272" y="14758"/>
                    <a:pt x="-272" y="17587"/>
                    <a:pt x="1316" y="19258"/>
                  </a:cubicBezTo>
                  <a:cubicBezTo>
                    <a:pt x="2904" y="20930"/>
                    <a:pt x="6081" y="21444"/>
                    <a:pt x="9734" y="19001"/>
                  </a:cubicBezTo>
                  <a:cubicBezTo>
                    <a:pt x="13387" y="16558"/>
                    <a:pt x="17516" y="11158"/>
                    <a:pt x="19422" y="7815"/>
                  </a:cubicBezTo>
                  <a:cubicBezTo>
                    <a:pt x="21328" y="4473"/>
                    <a:pt x="21010" y="3187"/>
                    <a:pt x="19899" y="2158"/>
                  </a:cubicBezTo>
                  <a:cubicBezTo>
                    <a:pt x="18787" y="1130"/>
                    <a:pt x="16881" y="358"/>
                    <a:pt x="14657" y="101"/>
                  </a:cubicBezTo>
                  <a:cubicBezTo>
                    <a:pt x="12434" y="-156"/>
                    <a:pt x="9893" y="101"/>
                    <a:pt x="9575" y="615"/>
                  </a:cubicBezTo>
                  <a:cubicBezTo>
                    <a:pt x="9257" y="1130"/>
                    <a:pt x="11163" y="1901"/>
                    <a:pt x="13069" y="2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263586" y="3151745"/>
              <a:ext cx="120651" cy="22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4881"/>
                  </a:moveTo>
                  <a:cubicBezTo>
                    <a:pt x="1895" y="4881"/>
                    <a:pt x="3789" y="4881"/>
                    <a:pt x="6063" y="6817"/>
                  </a:cubicBezTo>
                  <a:cubicBezTo>
                    <a:pt x="8337" y="8753"/>
                    <a:pt x="10989" y="12625"/>
                    <a:pt x="12126" y="15172"/>
                  </a:cubicBezTo>
                  <a:cubicBezTo>
                    <a:pt x="13263" y="17719"/>
                    <a:pt x="12884" y="18942"/>
                    <a:pt x="11937" y="19859"/>
                  </a:cubicBezTo>
                  <a:cubicBezTo>
                    <a:pt x="10989" y="20776"/>
                    <a:pt x="9474" y="21387"/>
                    <a:pt x="7958" y="21285"/>
                  </a:cubicBezTo>
                  <a:cubicBezTo>
                    <a:pt x="6442" y="21183"/>
                    <a:pt x="4926" y="20368"/>
                    <a:pt x="3979" y="18432"/>
                  </a:cubicBezTo>
                  <a:cubicBezTo>
                    <a:pt x="3032" y="16496"/>
                    <a:pt x="2653" y="13440"/>
                    <a:pt x="4547" y="10281"/>
                  </a:cubicBezTo>
                  <a:cubicBezTo>
                    <a:pt x="6442" y="7123"/>
                    <a:pt x="10611" y="3862"/>
                    <a:pt x="13642" y="2029"/>
                  </a:cubicBezTo>
                  <a:cubicBezTo>
                    <a:pt x="16674" y="195"/>
                    <a:pt x="18568" y="-213"/>
                    <a:pt x="19705" y="93"/>
                  </a:cubicBezTo>
                  <a:cubicBezTo>
                    <a:pt x="20842" y="398"/>
                    <a:pt x="21221" y="1417"/>
                    <a:pt x="21600" y="2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435887" y="3148416"/>
              <a:ext cx="183300" cy="18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85" fill="norm" stroke="1" extrusionOk="0">
                  <a:moveTo>
                    <a:pt x="1390" y="4739"/>
                  </a:moveTo>
                  <a:cubicBezTo>
                    <a:pt x="1390" y="9107"/>
                    <a:pt x="1390" y="13476"/>
                    <a:pt x="1141" y="16388"/>
                  </a:cubicBezTo>
                  <a:cubicBezTo>
                    <a:pt x="893" y="19301"/>
                    <a:pt x="397" y="20757"/>
                    <a:pt x="148" y="20393"/>
                  </a:cubicBezTo>
                  <a:cubicBezTo>
                    <a:pt x="-100" y="20029"/>
                    <a:pt x="-100" y="17845"/>
                    <a:pt x="645" y="14689"/>
                  </a:cubicBezTo>
                  <a:cubicBezTo>
                    <a:pt x="1390" y="11534"/>
                    <a:pt x="2879" y="7409"/>
                    <a:pt x="4245" y="4496"/>
                  </a:cubicBezTo>
                  <a:cubicBezTo>
                    <a:pt x="5610" y="1584"/>
                    <a:pt x="6852" y="-115"/>
                    <a:pt x="7472" y="6"/>
                  </a:cubicBezTo>
                  <a:cubicBezTo>
                    <a:pt x="8093" y="128"/>
                    <a:pt x="8093" y="2069"/>
                    <a:pt x="8093" y="4982"/>
                  </a:cubicBezTo>
                  <a:cubicBezTo>
                    <a:pt x="8093" y="7894"/>
                    <a:pt x="8093" y="11777"/>
                    <a:pt x="8217" y="14325"/>
                  </a:cubicBezTo>
                  <a:cubicBezTo>
                    <a:pt x="8341" y="16874"/>
                    <a:pt x="8590" y="18087"/>
                    <a:pt x="8962" y="17966"/>
                  </a:cubicBezTo>
                  <a:cubicBezTo>
                    <a:pt x="9334" y="17845"/>
                    <a:pt x="9831" y="16388"/>
                    <a:pt x="10824" y="13719"/>
                  </a:cubicBezTo>
                  <a:cubicBezTo>
                    <a:pt x="11817" y="11049"/>
                    <a:pt x="13307" y="7166"/>
                    <a:pt x="14672" y="4739"/>
                  </a:cubicBezTo>
                  <a:cubicBezTo>
                    <a:pt x="16038" y="2312"/>
                    <a:pt x="17279" y="1341"/>
                    <a:pt x="18148" y="1948"/>
                  </a:cubicBezTo>
                  <a:cubicBezTo>
                    <a:pt x="19017" y="2555"/>
                    <a:pt x="19514" y="4739"/>
                    <a:pt x="20010" y="8258"/>
                  </a:cubicBezTo>
                  <a:cubicBezTo>
                    <a:pt x="20507" y="11777"/>
                    <a:pt x="21003" y="16631"/>
                    <a:pt x="215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653867" y="2942110"/>
              <a:ext cx="249624" cy="42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2" fill="norm" stroke="1" extrusionOk="0">
                  <a:moveTo>
                    <a:pt x="10095" y="13151"/>
                  </a:moveTo>
                  <a:cubicBezTo>
                    <a:pt x="9732" y="12617"/>
                    <a:pt x="9369" y="12082"/>
                    <a:pt x="8552" y="11761"/>
                  </a:cubicBezTo>
                  <a:cubicBezTo>
                    <a:pt x="7735" y="11441"/>
                    <a:pt x="6464" y="11334"/>
                    <a:pt x="5012" y="11975"/>
                  </a:cubicBezTo>
                  <a:cubicBezTo>
                    <a:pt x="3560" y="12617"/>
                    <a:pt x="1927" y="14007"/>
                    <a:pt x="1019" y="15023"/>
                  </a:cubicBezTo>
                  <a:cubicBezTo>
                    <a:pt x="112" y="16039"/>
                    <a:pt x="-70" y="16680"/>
                    <a:pt x="21" y="17268"/>
                  </a:cubicBezTo>
                  <a:cubicBezTo>
                    <a:pt x="112" y="17856"/>
                    <a:pt x="475" y="18391"/>
                    <a:pt x="1473" y="18391"/>
                  </a:cubicBezTo>
                  <a:cubicBezTo>
                    <a:pt x="2471" y="18391"/>
                    <a:pt x="4105" y="17856"/>
                    <a:pt x="5194" y="17375"/>
                  </a:cubicBezTo>
                  <a:cubicBezTo>
                    <a:pt x="6283" y="16894"/>
                    <a:pt x="6827" y="16466"/>
                    <a:pt x="7191" y="15985"/>
                  </a:cubicBezTo>
                  <a:cubicBezTo>
                    <a:pt x="7554" y="15504"/>
                    <a:pt x="7735" y="14969"/>
                    <a:pt x="7735" y="14969"/>
                  </a:cubicBezTo>
                  <a:cubicBezTo>
                    <a:pt x="7735" y="14969"/>
                    <a:pt x="7554" y="15504"/>
                    <a:pt x="7735" y="16306"/>
                  </a:cubicBezTo>
                  <a:cubicBezTo>
                    <a:pt x="7917" y="17108"/>
                    <a:pt x="8461" y="18177"/>
                    <a:pt x="9096" y="18926"/>
                  </a:cubicBezTo>
                  <a:cubicBezTo>
                    <a:pt x="9732" y="19674"/>
                    <a:pt x="10458" y="20102"/>
                    <a:pt x="11275" y="20209"/>
                  </a:cubicBezTo>
                  <a:cubicBezTo>
                    <a:pt x="12091" y="20316"/>
                    <a:pt x="12999" y="20102"/>
                    <a:pt x="14179" y="18979"/>
                  </a:cubicBezTo>
                  <a:cubicBezTo>
                    <a:pt x="15359" y="17856"/>
                    <a:pt x="16811" y="15825"/>
                    <a:pt x="18081" y="12938"/>
                  </a:cubicBezTo>
                  <a:cubicBezTo>
                    <a:pt x="19352" y="10050"/>
                    <a:pt x="20441" y="6308"/>
                    <a:pt x="20985" y="4062"/>
                  </a:cubicBezTo>
                  <a:cubicBezTo>
                    <a:pt x="21530" y="1817"/>
                    <a:pt x="21530" y="1068"/>
                    <a:pt x="21076" y="587"/>
                  </a:cubicBezTo>
                  <a:cubicBezTo>
                    <a:pt x="20622" y="106"/>
                    <a:pt x="19715" y="-108"/>
                    <a:pt x="18898" y="52"/>
                  </a:cubicBezTo>
                  <a:cubicBezTo>
                    <a:pt x="18081" y="213"/>
                    <a:pt x="17355" y="747"/>
                    <a:pt x="16085" y="2565"/>
                  </a:cubicBezTo>
                  <a:cubicBezTo>
                    <a:pt x="14814" y="4383"/>
                    <a:pt x="12999" y="7484"/>
                    <a:pt x="12454" y="10532"/>
                  </a:cubicBezTo>
                  <a:cubicBezTo>
                    <a:pt x="11910" y="13579"/>
                    <a:pt x="12636" y="16573"/>
                    <a:pt x="13997" y="18391"/>
                  </a:cubicBezTo>
                  <a:cubicBezTo>
                    <a:pt x="15359" y="20209"/>
                    <a:pt x="17355" y="20850"/>
                    <a:pt x="19352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120033" y="2939673"/>
              <a:ext cx="165904" cy="41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506" fill="norm" stroke="1" extrusionOk="0">
                  <a:moveTo>
                    <a:pt x="17485" y="1441"/>
                  </a:moveTo>
                  <a:cubicBezTo>
                    <a:pt x="16958" y="783"/>
                    <a:pt x="16431" y="125"/>
                    <a:pt x="15378" y="16"/>
                  </a:cubicBezTo>
                  <a:cubicBezTo>
                    <a:pt x="14324" y="-94"/>
                    <a:pt x="12744" y="345"/>
                    <a:pt x="10109" y="2099"/>
                  </a:cubicBezTo>
                  <a:cubicBezTo>
                    <a:pt x="7475" y="3853"/>
                    <a:pt x="3787" y="6923"/>
                    <a:pt x="1680" y="9719"/>
                  </a:cubicBezTo>
                  <a:cubicBezTo>
                    <a:pt x="-427" y="12515"/>
                    <a:pt x="-954" y="15037"/>
                    <a:pt x="2470" y="16956"/>
                  </a:cubicBezTo>
                  <a:cubicBezTo>
                    <a:pt x="5895" y="18875"/>
                    <a:pt x="13270" y="20190"/>
                    <a:pt x="20646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430105" y="2992894"/>
              <a:ext cx="179682" cy="32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47" fill="norm" stroke="1" extrusionOk="0">
                  <a:moveTo>
                    <a:pt x="21321" y="0"/>
                  </a:moveTo>
                  <a:cubicBezTo>
                    <a:pt x="17302" y="0"/>
                    <a:pt x="13284" y="0"/>
                    <a:pt x="9642" y="355"/>
                  </a:cubicBezTo>
                  <a:cubicBezTo>
                    <a:pt x="6000" y="711"/>
                    <a:pt x="2735" y="1421"/>
                    <a:pt x="1228" y="2700"/>
                  </a:cubicBezTo>
                  <a:cubicBezTo>
                    <a:pt x="-279" y="3979"/>
                    <a:pt x="-28" y="5826"/>
                    <a:pt x="98" y="7105"/>
                  </a:cubicBezTo>
                  <a:cubicBezTo>
                    <a:pt x="223" y="8384"/>
                    <a:pt x="223" y="9095"/>
                    <a:pt x="223" y="9095"/>
                  </a:cubicBezTo>
                  <a:cubicBezTo>
                    <a:pt x="223" y="9095"/>
                    <a:pt x="223" y="8384"/>
                    <a:pt x="851" y="7958"/>
                  </a:cubicBezTo>
                  <a:cubicBezTo>
                    <a:pt x="1479" y="7532"/>
                    <a:pt x="2735" y="7389"/>
                    <a:pt x="4619" y="7461"/>
                  </a:cubicBezTo>
                  <a:cubicBezTo>
                    <a:pt x="6502" y="7532"/>
                    <a:pt x="9014" y="7816"/>
                    <a:pt x="11400" y="8455"/>
                  </a:cubicBezTo>
                  <a:cubicBezTo>
                    <a:pt x="13786" y="9095"/>
                    <a:pt x="16047" y="10089"/>
                    <a:pt x="17302" y="11511"/>
                  </a:cubicBezTo>
                  <a:cubicBezTo>
                    <a:pt x="18558" y="12932"/>
                    <a:pt x="18809" y="14779"/>
                    <a:pt x="18181" y="16413"/>
                  </a:cubicBezTo>
                  <a:cubicBezTo>
                    <a:pt x="17554" y="18047"/>
                    <a:pt x="16047" y="19468"/>
                    <a:pt x="14540" y="20321"/>
                  </a:cubicBezTo>
                  <a:cubicBezTo>
                    <a:pt x="13033" y="21174"/>
                    <a:pt x="11526" y="21458"/>
                    <a:pt x="10144" y="21529"/>
                  </a:cubicBezTo>
                  <a:cubicBezTo>
                    <a:pt x="8763" y="21600"/>
                    <a:pt x="7507" y="21458"/>
                    <a:pt x="6377" y="21103"/>
                  </a:cubicBezTo>
                  <a:cubicBezTo>
                    <a:pt x="5247" y="20747"/>
                    <a:pt x="4242" y="20179"/>
                    <a:pt x="4368" y="19824"/>
                  </a:cubicBezTo>
                  <a:cubicBezTo>
                    <a:pt x="4493" y="19468"/>
                    <a:pt x="5749" y="19326"/>
                    <a:pt x="7381" y="19184"/>
                  </a:cubicBezTo>
                  <a:cubicBezTo>
                    <a:pt x="9014" y="19042"/>
                    <a:pt x="11023" y="18900"/>
                    <a:pt x="13033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666936" y="3310394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943902" y="3138944"/>
              <a:ext cx="338985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85" fill="norm" stroke="1" extrusionOk="0">
                  <a:moveTo>
                    <a:pt x="3777" y="3014"/>
                  </a:moveTo>
                  <a:cubicBezTo>
                    <a:pt x="4313" y="2260"/>
                    <a:pt x="4850" y="1507"/>
                    <a:pt x="5252" y="1758"/>
                  </a:cubicBezTo>
                  <a:cubicBezTo>
                    <a:pt x="5655" y="2009"/>
                    <a:pt x="5923" y="3265"/>
                    <a:pt x="5655" y="6405"/>
                  </a:cubicBezTo>
                  <a:cubicBezTo>
                    <a:pt x="5387" y="9544"/>
                    <a:pt x="4582" y="14567"/>
                    <a:pt x="3844" y="17581"/>
                  </a:cubicBezTo>
                  <a:cubicBezTo>
                    <a:pt x="3106" y="20595"/>
                    <a:pt x="2435" y="21600"/>
                    <a:pt x="1697" y="21474"/>
                  </a:cubicBezTo>
                  <a:cubicBezTo>
                    <a:pt x="959" y="21349"/>
                    <a:pt x="154" y="20093"/>
                    <a:pt x="20" y="17581"/>
                  </a:cubicBezTo>
                  <a:cubicBezTo>
                    <a:pt x="-114" y="15070"/>
                    <a:pt x="423" y="11302"/>
                    <a:pt x="1630" y="8288"/>
                  </a:cubicBezTo>
                  <a:cubicBezTo>
                    <a:pt x="2838" y="5274"/>
                    <a:pt x="4716" y="3014"/>
                    <a:pt x="7399" y="1758"/>
                  </a:cubicBezTo>
                  <a:cubicBezTo>
                    <a:pt x="10082" y="502"/>
                    <a:pt x="13570" y="251"/>
                    <a:pt x="16052" y="126"/>
                  </a:cubicBezTo>
                  <a:cubicBezTo>
                    <a:pt x="18534" y="0"/>
                    <a:pt x="20010" y="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5301936" y="2918595"/>
              <a:ext cx="215901" cy="13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5513"/>
                  </a:moveTo>
                  <a:cubicBezTo>
                    <a:pt x="212" y="3901"/>
                    <a:pt x="424" y="2289"/>
                    <a:pt x="1376" y="1161"/>
                  </a:cubicBezTo>
                  <a:cubicBezTo>
                    <a:pt x="2329" y="33"/>
                    <a:pt x="4024" y="-612"/>
                    <a:pt x="5400" y="839"/>
                  </a:cubicBezTo>
                  <a:cubicBezTo>
                    <a:pt x="6776" y="2289"/>
                    <a:pt x="7835" y="5836"/>
                    <a:pt x="8047" y="8254"/>
                  </a:cubicBezTo>
                  <a:cubicBezTo>
                    <a:pt x="8259" y="10672"/>
                    <a:pt x="7624" y="11961"/>
                    <a:pt x="6988" y="13251"/>
                  </a:cubicBezTo>
                  <a:cubicBezTo>
                    <a:pt x="6353" y="14540"/>
                    <a:pt x="5718" y="15830"/>
                    <a:pt x="5929" y="16958"/>
                  </a:cubicBezTo>
                  <a:cubicBezTo>
                    <a:pt x="6141" y="18087"/>
                    <a:pt x="7200" y="19054"/>
                    <a:pt x="9953" y="19698"/>
                  </a:cubicBezTo>
                  <a:cubicBezTo>
                    <a:pt x="12706" y="20343"/>
                    <a:pt x="17153" y="20666"/>
                    <a:pt x="21600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5378136" y="2916694"/>
              <a:ext cx="198534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14175" y="0"/>
                  </a:moveTo>
                  <a:cubicBezTo>
                    <a:pt x="15750" y="1490"/>
                    <a:pt x="17325" y="2979"/>
                    <a:pt x="18788" y="5480"/>
                  </a:cubicBezTo>
                  <a:cubicBezTo>
                    <a:pt x="20250" y="7980"/>
                    <a:pt x="21600" y="11492"/>
                    <a:pt x="20925" y="14205"/>
                  </a:cubicBezTo>
                  <a:cubicBezTo>
                    <a:pt x="20250" y="16918"/>
                    <a:pt x="17550" y="18833"/>
                    <a:pt x="14063" y="20004"/>
                  </a:cubicBezTo>
                  <a:cubicBezTo>
                    <a:pt x="10575" y="21174"/>
                    <a:pt x="6300" y="21600"/>
                    <a:pt x="3825" y="21600"/>
                  </a:cubicBezTo>
                  <a:cubicBezTo>
                    <a:pt x="1350" y="21600"/>
                    <a:pt x="675" y="21174"/>
                    <a:pt x="0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4863786" y="3500894"/>
              <a:ext cx="438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8" y="0"/>
                    <a:pt x="8557" y="0"/>
                    <a:pt x="12157" y="3600"/>
                  </a:cubicBezTo>
                  <a:cubicBezTo>
                    <a:pt x="15757" y="7200"/>
                    <a:pt x="1867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4866506" y="3533114"/>
              <a:ext cx="49258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00" fill="norm" stroke="1" extrusionOk="0">
                  <a:moveTo>
                    <a:pt x="1819" y="10400"/>
                  </a:moveTo>
                  <a:cubicBezTo>
                    <a:pt x="989" y="8600"/>
                    <a:pt x="158" y="6800"/>
                    <a:pt x="19" y="5000"/>
                  </a:cubicBezTo>
                  <a:cubicBezTo>
                    <a:pt x="-119" y="3200"/>
                    <a:pt x="435" y="1400"/>
                    <a:pt x="2696" y="500"/>
                  </a:cubicBezTo>
                  <a:cubicBezTo>
                    <a:pt x="4958" y="-400"/>
                    <a:pt x="8927" y="-400"/>
                    <a:pt x="12343" y="3200"/>
                  </a:cubicBezTo>
                  <a:cubicBezTo>
                    <a:pt x="15758" y="6800"/>
                    <a:pt x="18619" y="14000"/>
                    <a:pt x="21481" y="21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940492" y="3742194"/>
              <a:ext cx="151895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1" fill="norm" stroke="1" extrusionOk="0">
                  <a:moveTo>
                    <a:pt x="828" y="0"/>
                  </a:moveTo>
                  <a:cubicBezTo>
                    <a:pt x="528" y="6246"/>
                    <a:pt x="228" y="12492"/>
                    <a:pt x="78" y="16265"/>
                  </a:cubicBezTo>
                  <a:cubicBezTo>
                    <a:pt x="-72" y="20039"/>
                    <a:pt x="-72" y="21340"/>
                    <a:pt x="678" y="21470"/>
                  </a:cubicBezTo>
                  <a:cubicBezTo>
                    <a:pt x="1428" y="21600"/>
                    <a:pt x="2928" y="20559"/>
                    <a:pt x="5178" y="18217"/>
                  </a:cubicBezTo>
                  <a:cubicBezTo>
                    <a:pt x="7428" y="15875"/>
                    <a:pt x="10428" y="12231"/>
                    <a:pt x="12378" y="9889"/>
                  </a:cubicBezTo>
                  <a:cubicBezTo>
                    <a:pt x="14328" y="7547"/>
                    <a:pt x="15228" y="6506"/>
                    <a:pt x="15378" y="7027"/>
                  </a:cubicBezTo>
                  <a:cubicBezTo>
                    <a:pt x="15528" y="7547"/>
                    <a:pt x="14928" y="9629"/>
                    <a:pt x="14628" y="11320"/>
                  </a:cubicBezTo>
                  <a:cubicBezTo>
                    <a:pt x="14328" y="13012"/>
                    <a:pt x="14328" y="14313"/>
                    <a:pt x="14328" y="15614"/>
                  </a:cubicBezTo>
                  <a:cubicBezTo>
                    <a:pt x="14328" y="16916"/>
                    <a:pt x="14328" y="18217"/>
                    <a:pt x="15078" y="18737"/>
                  </a:cubicBezTo>
                  <a:cubicBezTo>
                    <a:pt x="15828" y="19258"/>
                    <a:pt x="17328" y="18998"/>
                    <a:pt x="18528" y="18347"/>
                  </a:cubicBezTo>
                  <a:cubicBezTo>
                    <a:pt x="19728" y="17696"/>
                    <a:pt x="20628" y="16655"/>
                    <a:pt x="21528" y="156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5105557" y="3789060"/>
              <a:ext cx="107480" cy="14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095" fill="norm" stroke="1" extrusionOk="0">
                  <a:moveTo>
                    <a:pt x="3718" y="6217"/>
                  </a:moveTo>
                  <a:cubicBezTo>
                    <a:pt x="2871" y="9660"/>
                    <a:pt x="2024" y="13104"/>
                    <a:pt x="1388" y="15921"/>
                  </a:cubicBezTo>
                  <a:cubicBezTo>
                    <a:pt x="753" y="18739"/>
                    <a:pt x="330" y="20930"/>
                    <a:pt x="118" y="21086"/>
                  </a:cubicBezTo>
                  <a:cubicBezTo>
                    <a:pt x="-94" y="21243"/>
                    <a:pt x="-94" y="19365"/>
                    <a:pt x="753" y="16234"/>
                  </a:cubicBezTo>
                  <a:cubicBezTo>
                    <a:pt x="1600" y="13104"/>
                    <a:pt x="3294" y="8721"/>
                    <a:pt x="5835" y="5591"/>
                  </a:cubicBezTo>
                  <a:cubicBezTo>
                    <a:pt x="8377" y="2460"/>
                    <a:pt x="11765" y="582"/>
                    <a:pt x="14306" y="113"/>
                  </a:cubicBezTo>
                  <a:cubicBezTo>
                    <a:pt x="16847" y="-357"/>
                    <a:pt x="18541" y="582"/>
                    <a:pt x="19600" y="4182"/>
                  </a:cubicBezTo>
                  <a:cubicBezTo>
                    <a:pt x="20659" y="7782"/>
                    <a:pt x="21082" y="14043"/>
                    <a:pt x="21506" y="20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280427" y="3678694"/>
              <a:ext cx="11676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12020" y="0"/>
                  </a:moveTo>
                  <a:cubicBezTo>
                    <a:pt x="10863" y="3780"/>
                    <a:pt x="9706" y="7560"/>
                    <a:pt x="8356" y="10530"/>
                  </a:cubicBezTo>
                  <a:cubicBezTo>
                    <a:pt x="7006" y="13500"/>
                    <a:pt x="5463" y="15660"/>
                    <a:pt x="3920" y="17100"/>
                  </a:cubicBezTo>
                  <a:cubicBezTo>
                    <a:pt x="2377" y="18540"/>
                    <a:pt x="834" y="19260"/>
                    <a:pt x="256" y="19170"/>
                  </a:cubicBezTo>
                  <a:cubicBezTo>
                    <a:pt x="-323" y="19080"/>
                    <a:pt x="63" y="18180"/>
                    <a:pt x="1606" y="16380"/>
                  </a:cubicBezTo>
                  <a:cubicBezTo>
                    <a:pt x="3148" y="14580"/>
                    <a:pt x="5848" y="11880"/>
                    <a:pt x="8163" y="10440"/>
                  </a:cubicBezTo>
                  <a:cubicBezTo>
                    <a:pt x="10477" y="9000"/>
                    <a:pt x="12406" y="8820"/>
                    <a:pt x="14141" y="9180"/>
                  </a:cubicBezTo>
                  <a:cubicBezTo>
                    <a:pt x="15877" y="9540"/>
                    <a:pt x="17420" y="10440"/>
                    <a:pt x="18577" y="11340"/>
                  </a:cubicBezTo>
                  <a:cubicBezTo>
                    <a:pt x="19734" y="12240"/>
                    <a:pt x="20506" y="13140"/>
                    <a:pt x="19541" y="14130"/>
                  </a:cubicBezTo>
                  <a:cubicBezTo>
                    <a:pt x="18577" y="15120"/>
                    <a:pt x="15877" y="16200"/>
                    <a:pt x="13563" y="16740"/>
                  </a:cubicBezTo>
                  <a:cubicBezTo>
                    <a:pt x="11248" y="17280"/>
                    <a:pt x="9320" y="17280"/>
                    <a:pt x="7584" y="16830"/>
                  </a:cubicBezTo>
                  <a:cubicBezTo>
                    <a:pt x="5848" y="16380"/>
                    <a:pt x="4306" y="15480"/>
                    <a:pt x="4498" y="15210"/>
                  </a:cubicBezTo>
                  <a:cubicBezTo>
                    <a:pt x="4691" y="14940"/>
                    <a:pt x="6620" y="15300"/>
                    <a:pt x="9706" y="16470"/>
                  </a:cubicBezTo>
                  <a:cubicBezTo>
                    <a:pt x="12791" y="17640"/>
                    <a:pt x="17034" y="19620"/>
                    <a:pt x="212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431864" y="3805694"/>
              <a:ext cx="9989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4778" y="0"/>
                  </a:moveTo>
                  <a:cubicBezTo>
                    <a:pt x="3878" y="3168"/>
                    <a:pt x="2978" y="6336"/>
                    <a:pt x="2078" y="9360"/>
                  </a:cubicBezTo>
                  <a:cubicBezTo>
                    <a:pt x="1178" y="12384"/>
                    <a:pt x="278" y="15264"/>
                    <a:pt x="53" y="15984"/>
                  </a:cubicBezTo>
                  <a:cubicBezTo>
                    <a:pt x="-172" y="16704"/>
                    <a:pt x="278" y="15264"/>
                    <a:pt x="2303" y="12960"/>
                  </a:cubicBezTo>
                  <a:cubicBezTo>
                    <a:pt x="4328" y="10656"/>
                    <a:pt x="7928" y="7488"/>
                    <a:pt x="11078" y="5760"/>
                  </a:cubicBezTo>
                  <a:cubicBezTo>
                    <a:pt x="14228" y="4032"/>
                    <a:pt x="16928" y="3744"/>
                    <a:pt x="18728" y="4320"/>
                  </a:cubicBezTo>
                  <a:cubicBezTo>
                    <a:pt x="20528" y="4896"/>
                    <a:pt x="21428" y="6336"/>
                    <a:pt x="21203" y="9360"/>
                  </a:cubicBezTo>
                  <a:cubicBezTo>
                    <a:pt x="20978" y="12384"/>
                    <a:pt x="19628" y="16992"/>
                    <a:pt x="1827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583453" y="3848027"/>
              <a:ext cx="84807" cy="12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792" fill="norm" stroke="1" extrusionOk="0">
                  <a:moveTo>
                    <a:pt x="20020" y="354"/>
                  </a:moveTo>
                  <a:cubicBezTo>
                    <a:pt x="17385" y="0"/>
                    <a:pt x="14751" y="-354"/>
                    <a:pt x="11590" y="708"/>
                  </a:cubicBezTo>
                  <a:cubicBezTo>
                    <a:pt x="8429" y="1771"/>
                    <a:pt x="4741" y="4249"/>
                    <a:pt x="2634" y="6905"/>
                  </a:cubicBezTo>
                  <a:cubicBezTo>
                    <a:pt x="527" y="9561"/>
                    <a:pt x="0" y="12394"/>
                    <a:pt x="0" y="14695"/>
                  </a:cubicBezTo>
                  <a:cubicBezTo>
                    <a:pt x="0" y="16997"/>
                    <a:pt x="527" y="18767"/>
                    <a:pt x="2107" y="19830"/>
                  </a:cubicBezTo>
                  <a:cubicBezTo>
                    <a:pt x="3688" y="20892"/>
                    <a:pt x="6322" y="21246"/>
                    <a:pt x="9746" y="20007"/>
                  </a:cubicBezTo>
                  <a:cubicBezTo>
                    <a:pt x="13171" y="18767"/>
                    <a:pt x="17385" y="15935"/>
                    <a:pt x="19493" y="12925"/>
                  </a:cubicBezTo>
                  <a:cubicBezTo>
                    <a:pt x="21600" y="9915"/>
                    <a:pt x="21600" y="6728"/>
                    <a:pt x="19756" y="5135"/>
                  </a:cubicBezTo>
                  <a:cubicBezTo>
                    <a:pt x="17912" y="3541"/>
                    <a:pt x="14224" y="3541"/>
                    <a:pt x="10537" y="3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5718043" y="3850144"/>
              <a:ext cx="142694" cy="10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69" fill="norm" stroke="1" extrusionOk="0">
                  <a:moveTo>
                    <a:pt x="449" y="2645"/>
                  </a:moveTo>
                  <a:cubicBezTo>
                    <a:pt x="132" y="7053"/>
                    <a:pt x="-186" y="11461"/>
                    <a:pt x="132" y="14547"/>
                  </a:cubicBezTo>
                  <a:cubicBezTo>
                    <a:pt x="449" y="17633"/>
                    <a:pt x="1402" y="19396"/>
                    <a:pt x="2673" y="20057"/>
                  </a:cubicBezTo>
                  <a:cubicBezTo>
                    <a:pt x="3943" y="20718"/>
                    <a:pt x="5532" y="20278"/>
                    <a:pt x="6802" y="18955"/>
                  </a:cubicBezTo>
                  <a:cubicBezTo>
                    <a:pt x="8073" y="17633"/>
                    <a:pt x="9026" y="15429"/>
                    <a:pt x="9661" y="15429"/>
                  </a:cubicBezTo>
                  <a:cubicBezTo>
                    <a:pt x="10296" y="15429"/>
                    <a:pt x="10614" y="17633"/>
                    <a:pt x="11726" y="19176"/>
                  </a:cubicBezTo>
                  <a:cubicBezTo>
                    <a:pt x="12838" y="20718"/>
                    <a:pt x="14743" y="21600"/>
                    <a:pt x="16490" y="20718"/>
                  </a:cubicBezTo>
                  <a:cubicBezTo>
                    <a:pt x="18238" y="19837"/>
                    <a:pt x="19826" y="17192"/>
                    <a:pt x="20620" y="13445"/>
                  </a:cubicBezTo>
                  <a:cubicBezTo>
                    <a:pt x="21414" y="9698"/>
                    <a:pt x="21414" y="4849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891271" y="3856551"/>
              <a:ext cx="143818" cy="12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236" fill="norm" stroke="1" extrusionOk="0">
                  <a:moveTo>
                    <a:pt x="2029" y="3177"/>
                  </a:moveTo>
                  <a:cubicBezTo>
                    <a:pt x="2029" y="6718"/>
                    <a:pt x="2029" y="10259"/>
                    <a:pt x="1566" y="12738"/>
                  </a:cubicBezTo>
                  <a:cubicBezTo>
                    <a:pt x="1103" y="15216"/>
                    <a:pt x="178" y="16633"/>
                    <a:pt x="23" y="16456"/>
                  </a:cubicBezTo>
                  <a:cubicBezTo>
                    <a:pt x="-131" y="16279"/>
                    <a:pt x="486" y="14508"/>
                    <a:pt x="2183" y="11675"/>
                  </a:cubicBezTo>
                  <a:cubicBezTo>
                    <a:pt x="3880" y="8843"/>
                    <a:pt x="6658" y="4947"/>
                    <a:pt x="9743" y="2646"/>
                  </a:cubicBezTo>
                  <a:cubicBezTo>
                    <a:pt x="12829" y="344"/>
                    <a:pt x="16223" y="-364"/>
                    <a:pt x="18383" y="167"/>
                  </a:cubicBezTo>
                  <a:cubicBezTo>
                    <a:pt x="20543" y="698"/>
                    <a:pt x="21469" y="2469"/>
                    <a:pt x="20698" y="6187"/>
                  </a:cubicBezTo>
                  <a:cubicBezTo>
                    <a:pt x="19926" y="9905"/>
                    <a:pt x="17458" y="15570"/>
                    <a:pt x="14989" y="212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204009" y="3304246"/>
              <a:ext cx="237878" cy="32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13" fill="norm" stroke="1" extrusionOk="0">
                  <a:moveTo>
                    <a:pt x="12880" y="3267"/>
                  </a:moveTo>
                  <a:cubicBezTo>
                    <a:pt x="13071" y="2174"/>
                    <a:pt x="13263" y="1080"/>
                    <a:pt x="12880" y="465"/>
                  </a:cubicBezTo>
                  <a:cubicBezTo>
                    <a:pt x="12498" y="-150"/>
                    <a:pt x="11542" y="-287"/>
                    <a:pt x="9535" y="875"/>
                  </a:cubicBezTo>
                  <a:cubicBezTo>
                    <a:pt x="7528" y="2037"/>
                    <a:pt x="4470" y="4498"/>
                    <a:pt x="2654" y="7027"/>
                  </a:cubicBezTo>
                  <a:cubicBezTo>
                    <a:pt x="838" y="9556"/>
                    <a:pt x="264" y="12154"/>
                    <a:pt x="73" y="13931"/>
                  </a:cubicBezTo>
                  <a:cubicBezTo>
                    <a:pt x="-118" y="15708"/>
                    <a:pt x="73" y="16665"/>
                    <a:pt x="551" y="17348"/>
                  </a:cubicBezTo>
                  <a:cubicBezTo>
                    <a:pt x="1029" y="18032"/>
                    <a:pt x="1794" y="18442"/>
                    <a:pt x="3227" y="18647"/>
                  </a:cubicBezTo>
                  <a:cubicBezTo>
                    <a:pt x="4661" y="18852"/>
                    <a:pt x="6763" y="18852"/>
                    <a:pt x="9153" y="18100"/>
                  </a:cubicBezTo>
                  <a:cubicBezTo>
                    <a:pt x="11542" y="17348"/>
                    <a:pt x="14218" y="15845"/>
                    <a:pt x="15843" y="13521"/>
                  </a:cubicBezTo>
                  <a:cubicBezTo>
                    <a:pt x="17468" y="11197"/>
                    <a:pt x="18041" y="8052"/>
                    <a:pt x="17850" y="5797"/>
                  </a:cubicBezTo>
                  <a:cubicBezTo>
                    <a:pt x="17659" y="3541"/>
                    <a:pt x="16703" y="2174"/>
                    <a:pt x="15174" y="1354"/>
                  </a:cubicBezTo>
                  <a:cubicBezTo>
                    <a:pt x="13645" y="533"/>
                    <a:pt x="11542" y="260"/>
                    <a:pt x="9822" y="738"/>
                  </a:cubicBezTo>
                  <a:cubicBezTo>
                    <a:pt x="8101" y="1217"/>
                    <a:pt x="6763" y="2447"/>
                    <a:pt x="6286" y="4361"/>
                  </a:cubicBezTo>
                  <a:cubicBezTo>
                    <a:pt x="5808" y="6275"/>
                    <a:pt x="6190" y="8872"/>
                    <a:pt x="7910" y="11265"/>
                  </a:cubicBezTo>
                  <a:cubicBezTo>
                    <a:pt x="9631" y="13657"/>
                    <a:pt x="12689" y="15845"/>
                    <a:pt x="15174" y="17485"/>
                  </a:cubicBezTo>
                  <a:cubicBezTo>
                    <a:pt x="17659" y="19126"/>
                    <a:pt x="19570" y="20219"/>
                    <a:pt x="21482" y="213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7378386" y="3342144"/>
              <a:ext cx="198695" cy="30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93" fill="norm" stroke="1" extrusionOk="0">
                  <a:moveTo>
                    <a:pt x="12150" y="0"/>
                  </a:moveTo>
                  <a:cubicBezTo>
                    <a:pt x="13500" y="147"/>
                    <a:pt x="14850" y="294"/>
                    <a:pt x="16200" y="1102"/>
                  </a:cubicBezTo>
                  <a:cubicBezTo>
                    <a:pt x="17550" y="1910"/>
                    <a:pt x="18900" y="3380"/>
                    <a:pt x="19912" y="5584"/>
                  </a:cubicBezTo>
                  <a:cubicBezTo>
                    <a:pt x="20925" y="7788"/>
                    <a:pt x="21600" y="10727"/>
                    <a:pt x="20700" y="13371"/>
                  </a:cubicBezTo>
                  <a:cubicBezTo>
                    <a:pt x="19800" y="16016"/>
                    <a:pt x="17325" y="18367"/>
                    <a:pt x="14512" y="19763"/>
                  </a:cubicBezTo>
                  <a:cubicBezTo>
                    <a:pt x="11700" y="21159"/>
                    <a:pt x="8550" y="21600"/>
                    <a:pt x="6075" y="21086"/>
                  </a:cubicBezTo>
                  <a:cubicBezTo>
                    <a:pt x="3600" y="20571"/>
                    <a:pt x="1800" y="19102"/>
                    <a:pt x="0" y="176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7036175" y="3254488"/>
              <a:ext cx="285062" cy="39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17" fill="norm" stroke="1" extrusionOk="0">
                  <a:moveTo>
                    <a:pt x="9954" y="279"/>
                  </a:moveTo>
                  <a:cubicBezTo>
                    <a:pt x="9160" y="48"/>
                    <a:pt x="8365" y="-183"/>
                    <a:pt x="7333" y="221"/>
                  </a:cubicBezTo>
                  <a:cubicBezTo>
                    <a:pt x="6301" y="626"/>
                    <a:pt x="5030" y="1665"/>
                    <a:pt x="3521" y="3802"/>
                  </a:cubicBezTo>
                  <a:cubicBezTo>
                    <a:pt x="2013" y="5939"/>
                    <a:pt x="265" y="9173"/>
                    <a:pt x="27" y="11657"/>
                  </a:cubicBezTo>
                  <a:cubicBezTo>
                    <a:pt x="-211" y="14140"/>
                    <a:pt x="1060" y="15873"/>
                    <a:pt x="4871" y="17374"/>
                  </a:cubicBezTo>
                  <a:cubicBezTo>
                    <a:pt x="8683" y="18876"/>
                    <a:pt x="15036" y="20146"/>
                    <a:pt x="21389" y="214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7958793" y="3504981"/>
              <a:ext cx="283194" cy="1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25" fill="norm" stroke="1" extrusionOk="0">
                  <a:moveTo>
                    <a:pt x="3647" y="5424"/>
                  </a:moveTo>
                  <a:cubicBezTo>
                    <a:pt x="4767" y="3398"/>
                    <a:pt x="5887" y="1373"/>
                    <a:pt x="6447" y="1542"/>
                  </a:cubicBezTo>
                  <a:cubicBezTo>
                    <a:pt x="7007" y="1711"/>
                    <a:pt x="7007" y="4074"/>
                    <a:pt x="6527" y="6942"/>
                  </a:cubicBezTo>
                  <a:cubicBezTo>
                    <a:pt x="6047" y="9811"/>
                    <a:pt x="5087" y="13186"/>
                    <a:pt x="4287" y="15549"/>
                  </a:cubicBezTo>
                  <a:cubicBezTo>
                    <a:pt x="3487" y="17911"/>
                    <a:pt x="2847" y="19261"/>
                    <a:pt x="2127" y="20105"/>
                  </a:cubicBezTo>
                  <a:cubicBezTo>
                    <a:pt x="1407" y="20949"/>
                    <a:pt x="607" y="21286"/>
                    <a:pt x="207" y="18755"/>
                  </a:cubicBezTo>
                  <a:cubicBezTo>
                    <a:pt x="-193" y="16223"/>
                    <a:pt x="-193" y="10824"/>
                    <a:pt x="1887" y="7111"/>
                  </a:cubicBezTo>
                  <a:cubicBezTo>
                    <a:pt x="3967" y="3398"/>
                    <a:pt x="8127" y="1373"/>
                    <a:pt x="11727" y="530"/>
                  </a:cubicBezTo>
                  <a:cubicBezTo>
                    <a:pt x="15327" y="-314"/>
                    <a:pt x="18367" y="23"/>
                    <a:pt x="21407" y="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248336" y="3373283"/>
              <a:ext cx="165101" cy="14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4718"/>
                  </a:moveTo>
                  <a:cubicBezTo>
                    <a:pt x="831" y="3175"/>
                    <a:pt x="1662" y="1632"/>
                    <a:pt x="3046" y="706"/>
                  </a:cubicBezTo>
                  <a:cubicBezTo>
                    <a:pt x="4431" y="-219"/>
                    <a:pt x="6369" y="-528"/>
                    <a:pt x="8169" y="1632"/>
                  </a:cubicBezTo>
                  <a:cubicBezTo>
                    <a:pt x="9969" y="3792"/>
                    <a:pt x="11631" y="8421"/>
                    <a:pt x="12185" y="11506"/>
                  </a:cubicBezTo>
                  <a:cubicBezTo>
                    <a:pt x="12738" y="14592"/>
                    <a:pt x="12185" y="16135"/>
                    <a:pt x="11354" y="17369"/>
                  </a:cubicBezTo>
                  <a:cubicBezTo>
                    <a:pt x="10523" y="18603"/>
                    <a:pt x="9415" y="19529"/>
                    <a:pt x="10385" y="20146"/>
                  </a:cubicBezTo>
                  <a:cubicBezTo>
                    <a:pt x="11354" y="20763"/>
                    <a:pt x="14400" y="21072"/>
                    <a:pt x="16615" y="21072"/>
                  </a:cubicBezTo>
                  <a:cubicBezTo>
                    <a:pt x="18831" y="21072"/>
                    <a:pt x="20215" y="20763"/>
                    <a:pt x="21600" y="204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043922" y="3285523"/>
              <a:ext cx="159965" cy="10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628" fill="norm" stroke="1" extrusionOk="0">
                  <a:moveTo>
                    <a:pt x="3574" y="3780"/>
                  </a:moveTo>
                  <a:cubicBezTo>
                    <a:pt x="3005" y="5940"/>
                    <a:pt x="2437" y="8100"/>
                    <a:pt x="1726" y="10908"/>
                  </a:cubicBezTo>
                  <a:cubicBezTo>
                    <a:pt x="1016" y="13716"/>
                    <a:pt x="163" y="17172"/>
                    <a:pt x="21" y="17820"/>
                  </a:cubicBezTo>
                  <a:cubicBezTo>
                    <a:pt x="-121" y="18468"/>
                    <a:pt x="447" y="16308"/>
                    <a:pt x="2153" y="12852"/>
                  </a:cubicBezTo>
                  <a:cubicBezTo>
                    <a:pt x="3858" y="9396"/>
                    <a:pt x="6700" y="4644"/>
                    <a:pt x="8832" y="2052"/>
                  </a:cubicBezTo>
                  <a:cubicBezTo>
                    <a:pt x="10963" y="-540"/>
                    <a:pt x="12384" y="-972"/>
                    <a:pt x="14374" y="2484"/>
                  </a:cubicBezTo>
                  <a:cubicBezTo>
                    <a:pt x="16363" y="5940"/>
                    <a:pt x="18921" y="13284"/>
                    <a:pt x="21479" y="206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8610286" y="3347409"/>
              <a:ext cx="133049" cy="24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30" fill="norm" stroke="1" extrusionOk="0">
                  <a:moveTo>
                    <a:pt x="0" y="3360"/>
                  </a:moveTo>
                  <a:cubicBezTo>
                    <a:pt x="2991" y="1908"/>
                    <a:pt x="5982" y="456"/>
                    <a:pt x="9637" y="93"/>
                  </a:cubicBezTo>
                  <a:cubicBezTo>
                    <a:pt x="13292" y="-270"/>
                    <a:pt x="17612" y="456"/>
                    <a:pt x="19606" y="1817"/>
                  </a:cubicBezTo>
                  <a:cubicBezTo>
                    <a:pt x="21600" y="3179"/>
                    <a:pt x="21268" y="5175"/>
                    <a:pt x="18609" y="7989"/>
                  </a:cubicBezTo>
                  <a:cubicBezTo>
                    <a:pt x="15951" y="10802"/>
                    <a:pt x="10966" y="14433"/>
                    <a:pt x="8474" y="16792"/>
                  </a:cubicBezTo>
                  <a:cubicBezTo>
                    <a:pt x="5982" y="19152"/>
                    <a:pt x="5982" y="20241"/>
                    <a:pt x="5982" y="213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648386" y="3685044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355593" y="4618494"/>
              <a:ext cx="1569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25"/>
                    <a:pt x="3818" y="7650"/>
                    <a:pt x="1118" y="11250"/>
                  </a:cubicBezTo>
                  <a:cubicBezTo>
                    <a:pt x="-1582" y="14850"/>
                    <a:pt x="1118" y="1822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341779" y="4564761"/>
              <a:ext cx="216887" cy="47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11" fill="norm" stroke="1" extrusionOk="0">
                  <a:moveTo>
                    <a:pt x="399" y="4413"/>
                  </a:moveTo>
                  <a:cubicBezTo>
                    <a:pt x="-13" y="3272"/>
                    <a:pt x="-424" y="2130"/>
                    <a:pt x="913" y="1273"/>
                  </a:cubicBezTo>
                  <a:cubicBezTo>
                    <a:pt x="2250" y="417"/>
                    <a:pt x="5336" y="-154"/>
                    <a:pt x="8422" y="36"/>
                  </a:cubicBezTo>
                  <a:cubicBezTo>
                    <a:pt x="11507" y="227"/>
                    <a:pt x="14593" y="1178"/>
                    <a:pt x="16959" y="2939"/>
                  </a:cubicBezTo>
                  <a:cubicBezTo>
                    <a:pt x="19325" y="4699"/>
                    <a:pt x="20970" y="7268"/>
                    <a:pt x="21073" y="9885"/>
                  </a:cubicBezTo>
                  <a:cubicBezTo>
                    <a:pt x="21176" y="12502"/>
                    <a:pt x="19736" y="15166"/>
                    <a:pt x="17885" y="17021"/>
                  </a:cubicBezTo>
                  <a:cubicBezTo>
                    <a:pt x="16033" y="18877"/>
                    <a:pt x="13770" y="19924"/>
                    <a:pt x="12022" y="20542"/>
                  </a:cubicBezTo>
                  <a:cubicBezTo>
                    <a:pt x="10273" y="21161"/>
                    <a:pt x="9039" y="21351"/>
                    <a:pt x="7907" y="21398"/>
                  </a:cubicBezTo>
                  <a:cubicBezTo>
                    <a:pt x="6776" y="21446"/>
                    <a:pt x="5747" y="21351"/>
                    <a:pt x="5233" y="21256"/>
                  </a:cubicBezTo>
                  <a:cubicBezTo>
                    <a:pt x="4719" y="21161"/>
                    <a:pt x="4719" y="21065"/>
                    <a:pt x="4719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811173" y="4777244"/>
              <a:ext cx="391964" cy="14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65" fill="norm" stroke="1" extrusionOk="0">
                  <a:moveTo>
                    <a:pt x="3040" y="15247"/>
                  </a:moveTo>
                  <a:cubicBezTo>
                    <a:pt x="2576" y="16200"/>
                    <a:pt x="2111" y="17153"/>
                    <a:pt x="1589" y="17788"/>
                  </a:cubicBezTo>
                  <a:cubicBezTo>
                    <a:pt x="1066" y="18424"/>
                    <a:pt x="486" y="18741"/>
                    <a:pt x="195" y="17788"/>
                  </a:cubicBezTo>
                  <a:cubicBezTo>
                    <a:pt x="-95" y="16835"/>
                    <a:pt x="-95" y="14612"/>
                    <a:pt x="428" y="12388"/>
                  </a:cubicBezTo>
                  <a:cubicBezTo>
                    <a:pt x="950" y="10165"/>
                    <a:pt x="1995" y="7941"/>
                    <a:pt x="3737" y="7147"/>
                  </a:cubicBezTo>
                  <a:cubicBezTo>
                    <a:pt x="5479" y="6353"/>
                    <a:pt x="7918" y="6988"/>
                    <a:pt x="9602" y="8576"/>
                  </a:cubicBezTo>
                  <a:cubicBezTo>
                    <a:pt x="11286" y="10165"/>
                    <a:pt x="12215" y="12706"/>
                    <a:pt x="12795" y="14929"/>
                  </a:cubicBezTo>
                  <a:cubicBezTo>
                    <a:pt x="13376" y="17153"/>
                    <a:pt x="13608" y="19059"/>
                    <a:pt x="14015" y="20171"/>
                  </a:cubicBezTo>
                  <a:cubicBezTo>
                    <a:pt x="14421" y="21282"/>
                    <a:pt x="15002" y="21600"/>
                    <a:pt x="15815" y="19694"/>
                  </a:cubicBezTo>
                  <a:cubicBezTo>
                    <a:pt x="16628" y="17788"/>
                    <a:pt x="17673" y="13659"/>
                    <a:pt x="18660" y="10006"/>
                  </a:cubicBezTo>
                  <a:cubicBezTo>
                    <a:pt x="19647" y="6353"/>
                    <a:pt x="20576" y="3176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901230" y="4599444"/>
              <a:ext cx="98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64"/>
                    <a:pt x="-1585" y="11127"/>
                    <a:pt x="575" y="14727"/>
                  </a:cubicBezTo>
                  <a:cubicBezTo>
                    <a:pt x="2735" y="18327"/>
                    <a:pt x="11375" y="1996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904686" y="452324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999936" y="4561344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025336" y="4471312"/>
              <a:ext cx="1905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2400" y="7535"/>
                    <a:pt x="4800" y="-773"/>
                    <a:pt x="8400" y="58"/>
                  </a:cubicBezTo>
                  <a:cubicBezTo>
                    <a:pt x="12000" y="889"/>
                    <a:pt x="168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065632" y="4337415"/>
              <a:ext cx="194078" cy="36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128" fill="norm" stroke="1" extrusionOk="0">
                  <a:moveTo>
                    <a:pt x="14391" y="13566"/>
                  </a:moveTo>
                  <a:cubicBezTo>
                    <a:pt x="11140" y="13445"/>
                    <a:pt x="7888" y="13324"/>
                    <a:pt x="5449" y="14173"/>
                  </a:cubicBezTo>
                  <a:cubicBezTo>
                    <a:pt x="3011" y="15023"/>
                    <a:pt x="1385" y="16843"/>
                    <a:pt x="572" y="18056"/>
                  </a:cubicBezTo>
                  <a:cubicBezTo>
                    <a:pt x="-241" y="19270"/>
                    <a:pt x="-241" y="19876"/>
                    <a:pt x="920" y="20423"/>
                  </a:cubicBezTo>
                  <a:cubicBezTo>
                    <a:pt x="2082" y="20969"/>
                    <a:pt x="4404" y="21454"/>
                    <a:pt x="7075" y="20847"/>
                  </a:cubicBezTo>
                  <a:cubicBezTo>
                    <a:pt x="9746" y="20241"/>
                    <a:pt x="12765" y="18542"/>
                    <a:pt x="15204" y="15569"/>
                  </a:cubicBezTo>
                  <a:cubicBezTo>
                    <a:pt x="17643" y="12596"/>
                    <a:pt x="19501" y="8348"/>
                    <a:pt x="20430" y="5861"/>
                  </a:cubicBezTo>
                  <a:cubicBezTo>
                    <a:pt x="21359" y="3373"/>
                    <a:pt x="21359" y="2645"/>
                    <a:pt x="21243" y="1856"/>
                  </a:cubicBezTo>
                  <a:cubicBezTo>
                    <a:pt x="21127" y="1067"/>
                    <a:pt x="20894" y="218"/>
                    <a:pt x="20314" y="36"/>
                  </a:cubicBezTo>
                  <a:cubicBezTo>
                    <a:pt x="19733" y="-146"/>
                    <a:pt x="18804" y="339"/>
                    <a:pt x="17875" y="2220"/>
                  </a:cubicBezTo>
                  <a:cubicBezTo>
                    <a:pt x="16946" y="4101"/>
                    <a:pt x="16017" y="7378"/>
                    <a:pt x="16365" y="9987"/>
                  </a:cubicBezTo>
                  <a:cubicBezTo>
                    <a:pt x="16714" y="12596"/>
                    <a:pt x="18340" y="14537"/>
                    <a:pt x="19965" y="16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588660" y="4524155"/>
              <a:ext cx="236777" cy="38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67" fill="norm" stroke="1" extrusionOk="0">
                  <a:moveTo>
                    <a:pt x="21383" y="1017"/>
                  </a:moveTo>
                  <a:cubicBezTo>
                    <a:pt x="20618" y="661"/>
                    <a:pt x="19854" y="305"/>
                    <a:pt x="18516" y="127"/>
                  </a:cubicBezTo>
                  <a:cubicBezTo>
                    <a:pt x="17178" y="-51"/>
                    <a:pt x="15266" y="-51"/>
                    <a:pt x="13450" y="186"/>
                  </a:cubicBezTo>
                  <a:cubicBezTo>
                    <a:pt x="11634" y="424"/>
                    <a:pt x="9914" y="898"/>
                    <a:pt x="8385" y="2323"/>
                  </a:cubicBezTo>
                  <a:cubicBezTo>
                    <a:pt x="6856" y="3747"/>
                    <a:pt x="5518" y="6120"/>
                    <a:pt x="4179" y="8969"/>
                  </a:cubicBezTo>
                  <a:cubicBezTo>
                    <a:pt x="2841" y="11817"/>
                    <a:pt x="1503" y="15140"/>
                    <a:pt x="739" y="17336"/>
                  </a:cubicBezTo>
                  <a:cubicBezTo>
                    <a:pt x="-26" y="19531"/>
                    <a:pt x="-217" y="20600"/>
                    <a:pt x="261" y="21074"/>
                  </a:cubicBezTo>
                  <a:cubicBezTo>
                    <a:pt x="739" y="21549"/>
                    <a:pt x="1886" y="21430"/>
                    <a:pt x="4275" y="20837"/>
                  </a:cubicBezTo>
                  <a:cubicBezTo>
                    <a:pt x="6664" y="20244"/>
                    <a:pt x="10296" y="19175"/>
                    <a:pt x="13928" y="18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584136" y="4726444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800036" y="4701044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808040" y="4732794"/>
              <a:ext cx="9359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20764" y="0"/>
                  </a:moveTo>
                  <a:cubicBezTo>
                    <a:pt x="18416" y="0"/>
                    <a:pt x="16068" y="0"/>
                    <a:pt x="12312" y="2817"/>
                  </a:cubicBezTo>
                  <a:cubicBezTo>
                    <a:pt x="8555" y="5635"/>
                    <a:pt x="3390" y="11270"/>
                    <a:pt x="1277" y="14870"/>
                  </a:cubicBezTo>
                  <a:cubicBezTo>
                    <a:pt x="-836" y="18470"/>
                    <a:pt x="103" y="20035"/>
                    <a:pt x="1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879164" y="4607444"/>
              <a:ext cx="204970" cy="47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80" fill="norm" stroke="1" extrusionOk="0">
                  <a:moveTo>
                    <a:pt x="9516" y="7953"/>
                  </a:moveTo>
                  <a:cubicBezTo>
                    <a:pt x="7552" y="10629"/>
                    <a:pt x="5589" y="13306"/>
                    <a:pt x="4171" y="15265"/>
                  </a:cubicBezTo>
                  <a:cubicBezTo>
                    <a:pt x="2752" y="17224"/>
                    <a:pt x="1880" y="18467"/>
                    <a:pt x="1225" y="19518"/>
                  </a:cubicBezTo>
                  <a:cubicBezTo>
                    <a:pt x="571" y="20569"/>
                    <a:pt x="134" y="21429"/>
                    <a:pt x="25" y="21477"/>
                  </a:cubicBezTo>
                  <a:cubicBezTo>
                    <a:pt x="-84" y="21525"/>
                    <a:pt x="134" y="20760"/>
                    <a:pt x="1116" y="18753"/>
                  </a:cubicBezTo>
                  <a:cubicBezTo>
                    <a:pt x="2098" y="16746"/>
                    <a:pt x="3843" y="13497"/>
                    <a:pt x="5698" y="10534"/>
                  </a:cubicBezTo>
                  <a:cubicBezTo>
                    <a:pt x="7552" y="7571"/>
                    <a:pt x="9516" y="4895"/>
                    <a:pt x="11261" y="3175"/>
                  </a:cubicBezTo>
                  <a:cubicBezTo>
                    <a:pt x="13007" y="1454"/>
                    <a:pt x="14534" y="690"/>
                    <a:pt x="15843" y="307"/>
                  </a:cubicBezTo>
                  <a:cubicBezTo>
                    <a:pt x="17152" y="-75"/>
                    <a:pt x="18243" y="-75"/>
                    <a:pt x="19007" y="164"/>
                  </a:cubicBezTo>
                  <a:cubicBezTo>
                    <a:pt x="19771" y="403"/>
                    <a:pt x="20207" y="881"/>
                    <a:pt x="20643" y="2219"/>
                  </a:cubicBezTo>
                  <a:cubicBezTo>
                    <a:pt x="21080" y="3557"/>
                    <a:pt x="21516" y="5755"/>
                    <a:pt x="20534" y="7284"/>
                  </a:cubicBezTo>
                  <a:cubicBezTo>
                    <a:pt x="19552" y="8813"/>
                    <a:pt x="17152" y="9674"/>
                    <a:pt x="15189" y="10247"/>
                  </a:cubicBezTo>
                  <a:cubicBezTo>
                    <a:pt x="13225" y="10821"/>
                    <a:pt x="11698" y="11107"/>
                    <a:pt x="10825" y="11251"/>
                  </a:cubicBezTo>
                  <a:cubicBezTo>
                    <a:pt x="9952" y="11394"/>
                    <a:pt x="9734" y="11394"/>
                    <a:pt x="9516" y="1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260954" y="4470550"/>
              <a:ext cx="180433" cy="43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84" fill="norm" stroke="1" extrusionOk="0">
                  <a:moveTo>
                    <a:pt x="20923" y="94"/>
                  </a:moveTo>
                  <a:cubicBezTo>
                    <a:pt x="19696" y="-11"/>
                    <a:pt x="18468" y="-116"/>
                    <a:pt x="16750" y="303"/>
                  </a:cubicBezTo>
                  <a:cubicBezTo>
                    <a:pt x="15032" y="723"/>
                    <a:pt x="12823" y="1667"/>
                    <a:pt x="9755" y="3816"/>
                  </a:cubicBezTo>
                  <a:cubicBezTo>
                    <a:pt x="6687" y="5966"/>
                    <a:pt x="2759" y="9321"/>
                    <a:pt x="1041" y="11995"/>
                  </a:cubicBezTo>
                  <a:cubicBezTo>
                    <a:pt x="-677" y="14668"/>
                    <a:pt x="-186" y="16661"/>
                    <a:pt x="1900" y="18129"/>
                  </a:cubicBezTo>
                  <a:cubicBezTo>
                    <a:pt x="3987" y="19597"/>
                    <a:pt x="7668" y="20540"/>
                    <a:pt x="1135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592476" y="4520188"/>
              <a:ext cx="185461" cy="32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80" fill="norm" stroke="1" extrusionOk="0">
                  <a:moveTo>
                    <a:pt x="4469" y="9098"/>
                  </a:moveTo>
                  <a:cubicBezTo>
                    <a:pt x="3269" y="8815"/>
                    <a:pt x="2069" y="8533"/>
                    <a:pt x="1109" y="7545"/>
                  </a:cubicBezTo>
                  <a:cubicBezTo>
                    <a:pt x="149" y="6556"/>
                    <a:pt x="-571" y="4862"/>
                    <a:pt x="629" y="3451"/>
                  </a:cubicBezTo>
                  <a:cubicBezTo>
                    <a:pt x="1829" y="2039"/>
                    <a:pt x="4949" y="909"/>
                    <a:pt x="7109" y="345"/>
                  </a:cubicBezTo>
                  <a:cubicBezTo>
                    <a:pt x="9269" y="-220"/>
                    <a:pt x="10469" y="-220"/>
                    <a:pt x="12029" y="1333"/>
                  </a:cubicBezTo>
                  <a:cubicBezTo>
                    <a:pt x="13589" y="2886"/>
                    <a:pt x="15509" y="5992"/>
                    <a:pt x="17069" y="9592"/>
                  </a:cubicBezTo>
                  <a:cubicBezTo>
                    <a:pt x="18629" y="13192"/>
                    <a:pt x="19829" y="17286"/>
                    <a:pt x="21029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615921" y="4734447"/>
              <a:ext cx="123916" cy="13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99" fill="norm" stroke="1" extrusionOk="0">
                  <a:moveTo>
                    <a:pt x="21432" y="749"/>
                  </a:moveTo>
                  <a:cubicBezTo>
                    <a:pt x="19601" y="74"/>
                    <a:pt x="17771" y="-601"/>
                    <a:pt x="14842" y="918"/>
                  </a:cubicBezTo>
                  <a:cubicBezTo>
                    <a:pt x="11913" y="2436"/>
                    <a:pt x="7886" y="6149"/>
                    <a:pt x="4957" y="9355"/>
                  </a:cubicBezTo>
                  <a:cubicBezTo>
                    <a:pt x="2029" y="12561"/>
                    <a:pt x="198" y="15261"/>
                    <a:pt x="15" y="17118"/>
                  </a:cubicBezTo>
                  <a:cubicBezTo>
                    <a:pt x="-168" y="18974"/>
                    <a:pt x="1296" y="19987"/>
                    <a:pt x="2761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809686" y="4527150"/>
              <a:ext cx="138000" cy="4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09" fill="norm" stroke="1" extrusionOk="0">
                  <a:moveTo>
                    <a:pt x="10800" y="125"/>
                  </a:moveTo>
                  <a:cubicBezTo>
                    <a:pt x="12764" y="17"/>
                    <a:pt x="14727" y="-91"/>
                    <a:pt x="16200" y="125"/>
                  </a:cubicBezTo>
                  <a:cubicBezTo>
                    <a:pt x="17673" y="341"/>
                    <a:pt x="18655" y="881"/>
                    <a:pt x="19636" y="2825"/>
                  </a:cubicBezTo>
                  <a:cubicBezTo>
                    <a:pt x="20618" y="4769"/>
                    <a:pt x="21600" y="8117"/>
                    <a:pt x="21273" y="10925"/>
                  </a:cubicBezTo>
                  <a:cubicBezTo>
                    <a:pt x="20945" y="13733"/>
                    <a:pt x="19309" y="16001"/>
                    <a:pt x="15545" y="17675"/>
                  </a:cubicBezTo>
                  <a:cubicBezTo>
                    <a:pt x="11782" y="19349"/>
                    <a:pt x="5891" y="20429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549336" y="4929644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542986" y="4955044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417269" y="5304294"/>
              <a:ext cx="25199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4211" y="0"/>
                  </a:moveTo>
                  <a:cubicBezTo>
                    <a:pt x="3491" y="540"/>
                    <a:pt x="2771" y="1080"/>
                    <a:pt x="2051" y="3240"/>
                  </a:cubicBezTo>
                  <a:cubicBezTo>
                    <a:pt x="1331" y="5400"/>
                    <a:pt x="611" y="9180"/>
                    <a:pt x="251" y="11880"/>
                  </a:cubicBezTo>
                  <a:cubicBezTo>
                    <a:pt x="-109" y="14580"/>
                    <a:pt x="-109" y="16200"/>
                    <a:pt x="431" y="16560"/>
                  </a:cubicBezTo>
                  <a:cubicBezTo>
                    <a:pt x="971" y="16920"/>
                    <a:pt x="2051" y="16020"/>
                    <a:pt x="3221" y="14580"/>
                  </a:cubicBezTo>
                  <a:cubicBezTo>
                    <a:pt x="4391" y="13140"/>
                    <a:pt x="5651" y="11160"/>
                    <a:pt x="6461" y="9720"/>
                  </a:cubicBezTo>
                  <a:cubicBezTo>
                    <a:pt x="7271" y="8280"/>
                    <a:pt x="7631" y="7380"/>
                    <a:pt x="7541" y="7470"/>
                  </a:cubicBezTo>
                  <a:cubicBezTo>
                    <a:pt x="7451" y="7560"/>
                    <a:pt x="6911" y="8640"/>
                    <a:pt x="6551" y="9810"/>
                  </a:cubicBezTo>
                  <a:cubicBezTo>
                    <a:pt x="6191" y="10980"/>
                    <a:pt x="6011" y="12240"/>
                    <a:pt x="6551" y="13500"/>
                  </a:cubicBezTo>
                  <a:cubicBezTo>
                    <a:pt x="7091" y="14760"/>
                    <a:pt x="8351" y="16020"/>
                    <a:pt x="9701" y="16200"/>
                  </a:cubicBezTo>
                  <a:cubicBezTo>
                    <a:pt x="11051" y="16380"/>
                    <a:pt x="12491" y="15480"/>
                    <a:pt x="13751" y="14130"/>
                  </a:cubicBezTo>
                  <a:cubicBezTo>
                    <a:pt x="15011" y="12780"/>
                    <a:pt x="16091" y="10980"/>
                    <a:pt x="16541" y="9450"/>
                  </a:cubicBezTo>
                  <a:cubicBezTo>
                    <a:pt x="16991" y="7920"/>
                    <a:pt x="16811" y="6660"/>
                    <a:pt x="16541" y="6660"/>
                  </a:cubicBezTo>
                  <a:cubicBezTo>
                    <a:pt x="16271" y="6660"/>
                    <a:pt x="15911" y="7920"/>
                    <a:pt x="15641" y="9180"/>
                  </a:cubicBezTo>
                  <a:cubicBezTo>
                    <a:pt x="15371" y="10440"/>
                    <a:pt x="15191" y="11700"/>
                    <a:pt x="15011" y="12780"/>
                  </a:cubicBezTo>
                  <a:cubicBezTo>
                    <a:pt x="14831" y="13860"/>
                    <a:pt x="14651" y="14760"/>
                    <a:pt x="14381" y="16020"/>
                  </a:cubicBezTo>
                  <a:cubicBezTo>
                    <a:pt x="14111" y="17280"/>
                    <a:pt x="13751" y="18900"/>
                    <a:pt x="13661" y="19260"/>
                  </a:cubicBezTo>
                  <a:cubicBezTo>
                    <a:pt x="13571" y="19620"/>
                    <a:pt x="13751" y="18720"/>
                    <a:pt x="14471" y="16920"/>
                  </a:cubicBezTo>
                  <a:cubicBezTo>
                    <a:pt x="15191" y="15120"/>
                    <a:pt x="16451" y="12420"/>
                    <a:pt x="17351" y="10620"/>
                  </a:cubicBezTo>
                  <a:cubicBezTo>
                    <a:pt x="18251" y="8820"/>
                    <a:pt x="18791" y="7920"/>
                    <a:pt x="19421" y="7740"/>
                  </a:cubicBezTo>
                  <a:cubicBezTo>
                    <a:pt x="20051" y="7560"/>
                    <a:pt x="20771" y="8100"/>
                    <a:pt x="21131" y="9450"/>
                  </a:cubicBezTo>
                  <a:cubicBezTo>
                    <a:pt x="21491" y="10800"/>
                    <a:pt x="21491" y="12960"/>
                    <a:pt x="21311" y="15120"/>
                  </a:cubicBezTo>
                  <a:cubicBezTo>
                    <a:pt x="21131" y="17280"/>
                    <a:pt x="20771" y="19440"/>
                    <a:pt x="2041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730655" y="5247144"/>
              <a:ext cx="12348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18063" y="0"/>
                  </a:moveTo>
                  <a:cubicBezTo>
                    <a:pt x="15134" y="3024"/>
                    <a:pt x="12205" y="6048"/>
                    <a:pt x="10009" y="8712"/>
                  </a:cubicBezTo>
                  <a:cubicBezTo>
                    <a:pt x="7812" y="11376"/>
                    <a:pt x="6348" y="13680"/>
                    <a:pt x="5250" y="15192"/>
                  </a:cubicBezTo>
                  <a:cubicBezTo>
                    <a:pt x="4151" y="16704"/>
                    <a:pt x="3419" y="17424"/>
                    <a:pt x="2504" y="18216"/>
                  </a:cubicBezTo>
                  <a:cubicBezTo>
                    <a:pt x="1589" y="19008"/>
                    <a:pt x="490" y="19872"/>
                    <a:pt x="124" y="19872"/>
                  </a:cubicBezTo>
                  <a:cubicBezTo>
                    <a:pt x="-242" y="19872"/>
                    <a:pt x="124" y="19008"/>
                    <a:pt x="2321" y="17352"/>
                  </a:cubicBezTo>
                  <a:cubicBezTo>
                    <a:pt x="4517" y="15696"/>
                    <a:pt x="8544" y="13248"/>
                    <a:pt x="11473" y="11808"/>
                  </a:cubicBezTo>
                  <a:cubicBezTo>
                    <a:pt x="14402" y="10368"/>
                    <a:pt x="16233" y="9936"/>
                    <a:pt x="17514" y="10080"/>
                  </a:cubicBezTo>
                  <a:cubicBezTo>
                    <a:pt x="18795" y="10224"/>
                    <a:pt x="19527" y="10944"/>
                    <a:pt x="19894" y="11664"/>
                  </a:cubicBezTo>
                  <a:cubicBezTo>
                    <a:pt x="20260" y="12384"/>
                    <a:pt x="20260" y="13104"/>
                    <a:pt x="19527" y="13752"/>
                  </a:cubicBezTo>
                  <a:cubicBezTo>
                    <a:pt x="18795" y="14400"/>
                    <a:pt x="17331" y="14976"/>
                    <a:pt x="15683" y="15336"/>
                  </a:cubicBezTo>
                  <a:cubicBezTo>
                    <a:pt x="14036" y="15696"/>
                    <a:pt x="12205" y="15840"/>
                    <a:pt x="10192" y="15840"/>
                  </a:cubicBezTo>
                  <a:cubicBezTo>
                    <a:pt x="8178" y="15840"/>
                    <a:pt x="5982" y="15696"/>
                    <a:pt x="5982" y="15768"/>
                  </a:cubicBezTo>
                  <a:cubicBezTo>
                    <a:pt x="5982" y="15840"/>
                    <a:pt x="8178" y="16128"/>
                    <a:pt x="11107" y="17136"/>
                  </a:cubicBezTo>
                  <a:cubicBezTo>
                    <a:pt x="14036" y="18144"/>
                    <a:pt x="17697" y="19872"/>
                    <a:pt x="2135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888817" y="5405179"/>
              <a:ext cx="116397" cy="17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82" fill="norm" stroke="1" extrusionOk="0">
                  <a:moveTo>
                    <a:pt x="6409" y="3852"/>
                  </a:moveTo>
                  <a:cubicBezTo>
                    <a:pt x="4866" y="7619"/>
                    <a:pt x="3323" y="11387"/>
                    <a:pt x="2166" y="14275"/>
                  </a:cubicBezTo>
                  <a:cubicBezTo>
                    <a:pt x="1009" y="17163"/>
                    <a:pt x="238" y="19173"/>
                    <a:pt x="45" y="19424"/>
                  </a:cubicBezTo>
                  <a:cubicBezTo>
                    <a:pt x="-148" y="19675"/>
                    <a:pt x="238" y="18168"/>
                    <a:pt x="2166" y="15154"/>
                  </a:cubicBezTo>
                  <a:cubicBezTo>
                    <a:pt x="4095" y="12140"/>
                    <a:pt x="7566" y="7619"/>
                    <a:pt x="10073" y="4856"/>
                  </a:cubicBezTo>
                  <a:cubicBezTo>
                    <a:pt x="12581" y="2094"/>
                    <a:pt x="14123" y="1089"/>
                    <a:pt x="15859" y="461"/>
                  </a:cubicBezTo>
                  <a:cubicBezTo>
                    <a:pt x="17595" y="-167"/>
                    <a:pt x="19523" y="-418"/>
                    <a:pt x="20488" y="1466"/>
                  </a:cubicBezTo>
                  <a:cubicBezTo>
                    <a:pt x="21452" y="3349"/>
                    <a:pt x="21452" y="7368"/>
                    <a:pt x="20488" y="11010"/>
                  </a:cubicBezTo>
                  <a:cubicBezTo>
                    <a:pt x="19523" y="14652"/>
                    <a:pt x="17595" y="17917"/>
                    <a:pt x="15666" y="21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033953" y="5435637"/>
              <a:ext cx="113747" cy="14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0677" fill="norm" stroke="1" extrusionOk="0">
                  <a:moveTo>
                    <a:pt x="13519" y="4655"/>
                  </a:moveTo>
                  <a:cubicBezTo>
                    <a:pt x="13904" y="3196"/>
                    <a:pt x="14290" y="1736"/>
                    <a:pt x="13712" y="1444"/>
                  </a:cubicBezTo>
                  <a:cubicBezTo>
                    <a:pt x="13133" y="1152"/>
                    <a:pt x="11590" y="2028"/>
                    <a:pt x="10240" y="3196"/>
                  </a:cubicBezTo>
                  <a:cubicBezTo>
                    <a:pt x="8890" y="4363"/>
                    <a:pt x="7733" y="5823"/>
                    <a:pt x="5997" y="7866"/>
                  </a:cubicBezTo>
                  <a:cubicBezTo>
                    <a:pt x="4262" y="9909"/>
                    <a:pt x="1947" y="12536"/>
                    <a:pt x="790" y="14579"/>
                  </a:cubicBezTo>
                  <a:cubicBezTo>
                    <a:pt x="-367" y="16623"/>
                    <a:pt x="-367" y="18082"/>
                    <a:pt x="1562" y="19250"/>
                  </a:cubicBezTo>
                  <a:cubicBezTo>
                    <a:pt x="3490" y="20417"/>
                    <a:pt x="7347" y="21293"/>
                    <a:pt x="11012" y="20125"/>
                  </a:cubicBezTo>
                  <a:cubicBezTo>
                    <a:pt x="14676" y="18958"/>
                    <a:pt x="18147" y="15747"/>
                    <a:pt x="19690" y="12682"/>
                  </a:cubicBezTo>
                  <a:cubicBezTo>
                    <a:pt x="21233" y="9617"/>
                    <a:pt x="20847" y="6698"/>
                    <a:pt x="19883" y="4655"/>
                  </a:cubicBezTo>
                  <a:cubicBezTo>
                    <a:pt x="18919" y="2612"/>
                    <a:pt x="17376" y="1444"/>
                    <a:pt x="15640" y="715"/>
                  </a:cubicBezTo>
                  <a:cubicBezTo>
                    <a:pt x="13904" y="-15"/>
                    <a:pt x="11976" y="-307"/>
                    <a:pt x="10433" y="423"/>
                  </a:cubicBezTo>
                  <a:cubicBezTo>
                    <a:pt x="8890" y="1152"/>
                    <a:pt x="7733" y="2904"/>
                    <a:pt x="6576" y="46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175906" y="5450344"/>
              <a:ext cx="186231" cy="1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9" fill="norm" stroke="1" extrusionOk="0">
                  <a:moveTo>
                    <a:pt x="6063" y="1705"/>
                  </a:moveTo>
                  <a:cubicBezTo>
                    <a:pt x="4850" y="1421"/>
                    <a:pt x="3636" y="1137"/>
                    <a:pt x="2665" y="1705"/>
                  </a:cubicBezTo>
                  <a:cubicBezTo>
                    <a:pt x="1695" y="2274"/>
                    <a:pt x="966" y="3695"/>
                    <a:pt x="481" y="5968"/>
                  </a:cubicBezTo>
                  <a:cubicBezTo>
                    <a:pt x="-4" y="8242"/>
                    <a:pt x="-247" y="11368"/>
                    <a:pt x="360" y="13926"/>
                  </a:cubicBezTo>
                  <a:cubicBezTo>
                    <a:pt x="966" y="16484"/>
                    <a:pt x="2423" y="18474"/>
                    <a:pt x="3757" y="19326"/>
                  </a:cubicBezTo>
                  <a:cubicBezTo>
                    <a:pt x="5092" y="20179"/>
                    <a:pt x="6306" y="19895"/>
                    <a:pt x="7398" y="19184"/>
                  </a:cubicBezTo>
                  <a:cubicBezTo>
                    <a:pt x="8490" y="18474"/>
                    <a:pt x="9461" y="17337"/>
                    <a:pt x="10189" y="17479"/>
                  </a:cubicBezTo>
                  <a:cubicBezTo>
                    <a:pt x="10917" y="17621"/>
                    <a:pt x="11402" y="19042"/>
                    <a:pt x="12252" y="20037"/>
                  </a:cubicBezTo>
                  <a:cubicBezTo>
                    <a:pt x="13101" y="21032"/>
                    <a:pt x="14315" y="21600"/>
                    <a:pt x="15407" y="21316"/>
                  </a:cubicBezTo>
                  <a:cubicBezTo>
                    <a:pt x="16499" y="21032"/>
                    <a:pt x="17470" y="19895"/>
                    <a:pt x="18441" y="16200"/>
                  </a:cubicBezTo>
                  <a:cubicBezTo>
                    <a:pt x="19411" y="12505"/>
                    <a:pt x="20382" y="6253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400874" y="5447011"/>
              <a:ext cx="150519" cy="16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05" fill="norm" stroke="1" extrusionOk="0">
                  <a:moveTo>
                    <a:pt x="799" y="13728"/>
                  </a:moveTo>
                  <a:cubicBezTo>
                    <a:pt x="799" y="15113"/>
                    <a:pt x="799" y="16497"/>
                    <a:pt x="651" y="17882"/>
                  </a:cubicBezTo>
                  <a:cubicBezTo>
                    <a:pt x="503" y="19267"/>
                    <a:pt x="207" y="20651"/>
                    <a:pt x="59" y="20651"/>
                  </a:cubicBezTo>
                  <a:cubicBezTo>
                    <a:pt x="-89" y="20651"/>
                    <a:pt x="-89" y="19267"/>
                    <a:pt x="1686" y="15805"/>
                  </a:cubicBezTo>
                  <a:cubicBezTo>
                    <a:pt x="3462" y="12343"/>
                    <a:pt x="7012" y="6805"/>
                    <a:pt x="9379" y="3620"/>
                  </a:cubicBezTo>
                  <a:cubicBezTo>
                    <a:pt x="11747" y="436"/>
                    <a:pt x="12930" y="-395"/>
                    <a:pt x="14853" y="159"/>
                  </a:cubicBezTo>
                  <a:cubicBezTo>
                    <a:pt x="16777" y="713"/>
                    <a:pt x="19440" y="2651"/>
                    <a:pt x="20475" y="6390"/>
                  </a:cubicBezTo>
                  <a:cubicBezTo>
                    <a:pt x="21511" y="10128"/>
                    <a:pt x="20919" y="15667"/>
                    <a:pt x="20327" y="212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786474" y="4823921"/>
              <a:ext cx="226663" cy="27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749" fill="norm" stroke="1" extrusionOk="0">
                  <a:moveTo>
                    <a:pt x="12897" y="6650"/>
                  </a:moveTo>
                  <a:cubicBezTo>
                    <a:pt x="13095" y="5838"/>
                    <a:pt x="13293" y="5026"/>
                    <a:pt x="13392" y="4051"/>
                  </a:cubicBezTo>
                  <a:cubicBezTo>
                    <a:pt x="13492" y="3077"/>
                    <a:pt x="13492" y="1940"/>
                    <a:pt x="12005" y="1778"/>
                  </a:cubicBezTo>
                  <a:cubicBezTo>
                    <a:pt x="10519" y="1615"/>
                    <a:pt x="7547" y="2427"/>
                    <a:pt x="5169" y="4945"/>
                  </a:cubicBezTo>
                  <a:cubicBezTo>
                    <a:pt x="2791" y="7462"/>
                    <a:pt x="1007" y="11684"/>
                    <a:pt x="314" y="14689"/>
                  </a:cubicBezTo>
                  <a:cubicBezTo>
                    <a:pt x="-380" y="17693"/>
                    <a:pt x="16" y="19480"/>
                    <a:pt x="2097" y="20292"/>
                  </a:cubicBezTo>
                  <a:cubicBezTo>
                    <a:pt x="4178" y="21104"/>
                    <a:pt x="7943" y="20942"/>
                    <a:pt x="11014" y="18912"/>
                  </a:cubicBezTo>
                  <a:cubicBezTo>
                    <a:pt x="14086" y="16881"/>
                    <a:pt x="16464" y="12984"/>
                    <a:pt x="16563" y="9492"/>
                  </a:cubicBezTo>
                  <a:cubicBezTo>
                    <a:pt x="16662" y="6000"/>
                    <a:pt x="14482" y="2915"/>
                    <a:pt x="12699" y="1290"/>
                  </a:cubicBezTo>
                  <a:cubicBezTo>
                    <a:pt x="10915" y="-334"/>
                    <a:pt x="9528" y="-496"/>
                    <a:pt x="8339" y="1209"/>
                  </a:cubicBezTo>
                  <a:cubicBezTo>
                    <a:pt x="7150" y="2915"/>
                    <a:pt x="6159" y="6487"/>
                    <a:pt x="7348" y="9411"/>
                  </a:cubicBezTo>
                  <a:cubicBezTo>
                    <a:pt x="8537" y="12334"/>
                    <a:pt x="11906" y="14608"/>
                    <a:pt x="14581" y="15745"/>
                  </a:cubicBezTo>
                  <a:cubicBezTo>
                    <a:pt x="17257" y="16881"/>
                    <a:pt x="19238" y="16881"/>
                    <a:pt x="21220" y="168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981386" y="4821694"/>
              <a:ext cx="142147" cy="36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88" fill="norm" stroke="1" extrusionOk="0">
                  <a:moveTo>
                    <a:pt x="19059" y="0"/>
                  </a:moveTo>
                  <a:cubicBezTo>
                    <a:pt x="20329" y="3559"/>
                    <a:pt x="21600" y="7118"/>
                    <a:pt x="21282" y="10248"/>
                  </a:cubicBezTo>
                  <a:cubicBezTo>
                    <a:pt x="20965" y="13377"/>
                    <a:pt x="19059" y="16077"/>
                    <a:pt x="16676" y="17980"/>
                  </a:cubicBezTo>
                  <a:cubicBezTo>
                    <a:pt x="14294" y="19882"/>
                    <a:pt x="11435" y="20986"/>
                    <a:pt x="8576" y="21293"/>
                  </a:cubicBezTo>
                  <a:cubicBezTo>
                    <a:pt x="5718" y="21600"/>
                    <a:pt x="2859" y="21109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646682" y="4789944"/>
              <a:ext cx="15690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12542" y="0"/>
                  </a:moveTo>
                  <a:cubicBezTo>
                    <a:pt x="10836" y="0"/>
                    <a:pt x="9131" y="0"/>
                    <a:pt x="7142" y="785"/>
                  </a:cubicBezTo>
                  <a:cubicBezTo>
                    <a:pt x="5152" y="1571"/>
                    <a:pt x="2879" y="3142"/>
                    <a:pt x="1457" y="5040"/>
                  </a:cubicBezTo>
                  <a:cubicBezTo>
                    <a:pt x="36" y="6938"/>
                    <a:pt x="-532" y="9164"/>
                    <a:pt x="605" y="11520"/>
                  </a:cubicBezTo>
                  <a:cubicBezTo>
                    <a:pt x="1742" y="13876"/>
                    <a:pt x="4584" y="16364"/>
                    <a:pt x="8279" y="18065"/>
                  </a:cubicBezTo>
                  <a:cubicBezTo>
                    <a:pt x="11973" y="19767"/>
                    <a:pt x="16521" y="20684"/>
                    <a:pt x="2106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593632" y="4810877"/>
              <a:ext cx="187385" cy="34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82" fill="norm" stroke="1" extrusionOk="0">
                  <a:moveTo>
                    <a:pt x="6900" y="6640"/>
                  </a:moveTo>
                  <a:cubicBezTo>
                    <a:pt x="4500" y="5580"/>
                    <a:pt x="2100" y="4520"/>
                    <a:pt x="900" y="3659"/>
                  </a:cubicBezTo>
                  <a:cubicBezTo>
                    <a:pt x="-300" y="2797"/>
                    <a:pt x="-300" y="2135"/>
                    <a:pt x="900" y="1406"/>
                  </a:cubicBezTo>
                  <a:cubicBezTo>
                    <a:pt x="2100" y="677"/>
                    <a:pt x="4500" y="-118"/>
                    <a:pt x="6900" y="15"/>
                  </a:cubicBezTo>
                  <a:cubicBezTo>
                    <a:pt x="9300" y="147"/>
                    <a:pt x="11700" y="1207"/>
                    <a:pt x="13980" y="3592"/>
                  </a:cubicBezTo>
                  <a:cubicBezTo>
                    <a:pt x="16260" y="5978"/>
                    <a:pt x="18420" y="9688"/>
                    <a:pt x="19620" y="12670"/>
                  </a:cubicBezTo>
                  <a:cubicBezTo>
                    <a:pt x="20820" y="15651"/>
                    <a:pt x="21060" y="17904"/>
                    <a:pt x="21180" y="19362"/>
                  </a:cubicBezTo>
                  <a:cubicBezTo>
                    <a:pt x="21300" y="20819"/>
                    <a:pt x="21300" y="21482"/>
                    <a:pt x="20820" y="21482"/>
                  </a:cubicBezTo>
                  <a:cubicBezTo>
                    <a:pt x="20340" y="21482"/>
                    <a:pt x="19380" y="20819"/>
                    <a:pt x="18420" y="201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508436" y="4990866"/>
              <a:ext cx="241301" cy="14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21600" y="1223"/>
                  </a:moveTo>
                  <a:cubicBezTo>
                    <a:pt x="20842" y="323"/>
                    <a:pt x="20084" y="-577"/>
                    <a:pt x="18474" y="473"/>
                  </a:cubicBezTo>
                  <a:cubicBezTo>
                    <a:pt x="16863" y="1523"/>
                    <a:pt x="14400" y="4523"/>
                    <a:pt x="11842" y="7973"/>
                  </a:cubicBezTo>
                  <a:cubicBezTo>
                    <a:pt x="9284" y="11423"/>
                    <a:pt x="6632" y="15323"/>
                    <a:pt x="4642" y="17573"/>
                  </a:cubicBezTo>
                  <a:cubicBezTo>
                    <a:pt x="2653" y="19823"/>
                    <a:pt x="1326" y="20423"/>
                    <a:pt x="0" y="210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612153" y="4644838"/>
              <a:ext cx="137584" cy="1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5649" y="4378"/>
                  </a:moveTo>
                  <a:cubicBezTo>
                    <a:pt x="4652" y="5894"/>
                    <a:pt x="3655" y="7410"/>
                    <a:pt x="2492" y="9494"/>
                  </a:cubicBezTo>
                  <a:cubicBezTo>
                    <a:pt x="1329" y="11578"/>
                    <a:pt x="0" y="14231"/>
                    <a:pt x="0" y="14799"/>
                  </a:cubicBezTo>
                  <a:cubicBezTo>
                    <a:pt x="0" y="15368"/>
                    <a:pt x="1329" y="13852"/>
                    <a:pt x="3323" y="11389"/>
                  </a:cubicBezTo>
                  <a:cubicBezTo>
                    <a:pt x="5317" y="8926"/>
                    <a:pt x="7975" y="5515"/>
                    <a:pt x="9969" y="3242"/>
                  </a:cubicBezTo>
                  <a:cubicBezTo>
                    <a:pt x="11963" y="968"/>
                    <a:pt x="13292" y="-169"/>
                    <a:pt x="14622" y="20"/>
                  </a:cubicBezTo>
                  <a:cubicBezTo>
                    <a:pt x="15951" y="210"/>
                    <a:pt x="17280" y="1726"/>
                    <a:pt x="18111" y="4568"/>
                  </a:cubicBezTo>
                  <a:cubicBezTo>
                    <a:pt x="18942" y="7410"/>
                    <a:pt x="19274" y="11578"/>
                    <a:pt x="19772" y="14610"/>
                  </a:cubicBezTo>
                  <a:cubicBezTo>
                    <a:pt x="20271" y="17642"/>
                    <a:pt x="20935" y="19536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010086" y="4702499"/>
              <a:ext cx="191001" cy="29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38" fill="norm" stroke="1" extrusionOk="0">
                  <a:moveTo>
                    <a:pt x="0" y="4555"/>
                  </a:moveTo>
                  <a:cubicBezTo>
                    <a:pt x="235" y="3778"/>
                    <a:pt x="470" y="3001"/>
                    <a:pt x="3052" y="1991"/>
                  </a:cubicBezTo>
                  <a:cubicBezTo>
                    <a:pt x="5635" y="981"/>
                    <a:pt x="10565" y="-262"/>
                    <a:pt x="14087" y="49"/>
                  </a:cubicBezTo>
                  <a:cubicBezTo>
                    <a:pt x="17609" y="360"/>
                    <a:pt x="19722" y="2224"/>
                    <a:pt x="20661" y="4322"/>
                  </a:cubicBezTo>
                  <a:cubicBezTo>
                    <a:pt x="21600" y="6420"/>
                    <a:pt x="21365" y="8751"/>
                    <a:pt x="19252" y="11626"/>
                  </a:cubicBezTo>
                  <a:cubicBezTo>
                    <a:pt x="17139" y="14501"/>
                    <a:pt x="13148" y="17919"/>
                    <a:pt x="9157" y="213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041836" y="5170944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2" name="Drawing"/>
          <p:cNvGrpSpPr/>
          <p:nvPr/>
        </p:nvGrpSpPr>
        <p:grpSpPr>
          <a:xfrm>
            <a:off x="1216443" y="1801283"/>
            <a:ext cx="9502358" cy="3754967"/>
            <a:chOff x="0" y="0"/>
            <a:chExt cx="9502356" cy="3754966"/>
          </a:xfrm>
        </p:grpSpPr>
        <p:sp>
          <p:nvSpPr>
            <p:cNvPr id="697" name="Line"/>
            <p:cNvSpPr/>
            <p:nvPr/>
          </p:nvSpPr>
          <p:spPr>
            <a:xfrm>
              <a:off x="193256" y="97366"/>
              <a:ext cx="317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282"/>
                    <a:pt x="2880" y="6565"/>
                    <a:pt x="5040" y="9900"/>
                  </a:cubicBezTo>
                  <a:cubicBezTo>
                    <a:pt x="7200" y="13235"/>
                    <a:pt x="10080" y="16624"/>
                    <a:pt x="12960" y="18582"/>
                  </a:cubicBezTo>
                  <a:cubicBezTo>
                    <a:pt x="15840" y="20541"/>
                    <a:pt x="18720" y="210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0" y="8466"/>
              <a:ext cx="37105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896" y="21600"/>
                  </a:moveTo>
                  <a:cubicBezTo>
                    <a:pt x="528" y="20898"/>
                    <a:pt x="159" y="20195"/>
                    <a:pt x="37" y="19405"/>
                  </a:cubicBezTo>
                  <a:cubicBezTo>
                    <a:pt x="-86" y="18615"/>
                    <a:pt x="37" y="17737"/>
                    <a:pt x="1325" y="15805"/>
                  </a:cubicBezTo>
                  <a:cubicBezTo>
                    <a:pt x="2614" y="13873"/>
                    <a:pt x="5069" y="10888"/>
                    <a:pt x="7891" y="8166"/>
                  </a:cubicBezTo>
                  <a:cubicBezTo>
                    <a:pt x="10714" y="5444"/>
                    <a:pt x="13905" y="2985"/>
                    <a:pt x="16237" y="1668"/>
                  </a:cubicBezTo>
                  <a:cubicBezTo>
                    <a:pt x="18569" y="351"/>
                    <a:pt x="20041" y="176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13906" y="218153"/>
              <a:ext cx="165101" cy="21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14941"/>
                  </a:moveTo>
                  <a:cubicBezTo>
                    <a:pt x="0" y="13902"/>
                    <a:pt x="0" y="12864"/>
                    <a:pt x="1662" y="11202"/>
                  </a:cubicBezTo>
                  <a:cubicBezTo>
                    <a:pt x="3323" y="9541"/>
                    <a:pt x="6646" y="7256"/>
                    <a:pt x="8862" y="5698"/>
                  </a:cubicBezTo>
                  <a:cubicBezTo>
                    <a:pt x="11077" y="4141"/>
                    <a:pt x="12185" y="3310"/>
                    <a:pt x="12738" y="2375"/>
                  </a:cubicBezTo>
                  <a:cubicBezTo>
                    <a:pt x="13292" y="1441"/>
                    <a:pt x="13292" y="402"/>
                    <a:pt x="12600" y="91"/>
                  </a:cubicBezTo>
                  <a:cubicBezTo>
                    <a:pt x="11908" y="-221"/>
                    <a:pt x="10523" y="194"/>
                    <a:pt x="8446" y="2583"/>
                  </a:cubicBezTo>
                  <a:cubicBezTo>
                    <a:pt x="6369" y="4971"/>
                    <a:pt x="3600" y="9333"/>
                    <a:pt x="2631" y="12448"/>
                  </a:cubicBezTo>
                  <a:cubicBezTo>
                    <a:pt x="1662" y="15564"/>
                    <a:pt x="2492" y="17433"/>
                    <a:pt x="4154" y="18887"/>
                  </a:cubicBezTo>
                  <a:cubicBezTo>
                    <a:pt x="5815" y="20341"/>
                    <a:pt x="8308" y="21379"/>
                    <a:pt x="11354" y="21275"/>
                  </a:cubicBezTo>
                  <a:cubicBezTo>
                    <a:pt x="14400" y="21171"/>
                    <a:pt x="18000" y="19925"/>
                    <a:pt x="21600" y="1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528675" y="200668"/>
              <a:ext cx="159882" cy="18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8" fill="norm" stroke="1" extrusionOk="0">
                  <a:moveTo>
                    <a:pt x="14647" y="1305"/>
                  </a:moveTo>
                  <a:cubicBezTo>
                    <a:pt x="13510" y="551"/>
                    <a:pt x="12373" y="-202"/>
                    <a:pt x="10384" y="49"/>
                  </a:cubicBezTo>
                  <a:cubicBezTo>
                    <a:pt x="8394" y="300"/>
                    <a:pt x="5552" y="1556"/>
                    <a:pt x="3421" y="4445"/>
                  </a:cubicBezTo>
                  <a:cubicBezTo>
                    <a:pt x="1289" y="7333"/>
                    <a:pt x="-132" y="11854"/>
                    <a:pt x="10" y="15370"/>
                  </a:cubicBezTo>
                  <a:cubicBezTo>
                    <a:pt x="152" y="18886"/>
                    <a:pt x="1857" y="21398"/>
                    <a:pt x="5694" y="21398"/>
                  </a:cubicBezTo>
                  <a:cubicBezTo>
                    <a:pt x="9531" y="21398"/>
                    <a:pt x="15500" y="18886"/>
                    <a:pt x="21468" y="16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95632" y="42547"/>
              <a:ext cx="151675" cy="36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03" fill="norm" stroke="1" extrusionOk="0">
                  <a:moveTo>
                    <a:pt x="3497" y="615"/>
                  </a:moveTo>
                  <a:cubicBezTo>
                    <a:pt x="2297" y="239"/>
                    <a:pt x="1097" y="-138"/>
                    <a:pt x="497" y="50"/>
                  </a:cubicBezTo>
                  <a:cubicBezTo>
                    <a:pt x="-103" y="239"/>
                    <a:pt x="-103" y="992"/>
                    <a:pt x="197" y="3629"/>
                  </a:cubicBezTo>
                  <a:cubicBezTo>
                    <a:pt x="497" y="6267"/>
                    <a:pt x="1097" y="10788"/>
                    <a:pt x="1397" y="13864"/>
                  </a:cubicBezTo>
                  <a:cubicBezTo>
                    <a:pt x="1697" y="16941"/>
                    <a:pt x="1697" y="18574"/>
                    <a:pt x="1697" y="19704"/>
                  </a:cubicBezTo>
                  <a:cubicBezTo>
                    <a:pt x="1697" y="20834"/>
                    <a:pt x="1697" y="21462"/>
                    <a:pt x="1547" y="21399"/>
                  </a:cubicBezTo>
                  <a:cubicBezTo>
                    <a:pt x="1397" y="21336"/>
                    <a:pt x="1097" y="20583"/>
                    <a:pt x="1547" y="18888"/>
                  </a:cubicBezTo>
                  <a:cubicBezTo>
                    <a:pt x="1997" y="17192"/>
                    <a:pt x="3197" y="14555"/>
                    <a:pt x="4397" y="12734"/>
                  </a:cubicBezTo>
                  <a:cubicBezTo>
                    <a:pt x="5597" y="10913"/>
                    <a:pt x="6797" y="9909"/>
                    <a:pt x="8147" y="9406"/>
                  </a:cubicBezTo>
                  <a:cubicBezTo>
                    <a:pt x="9497" y="8904"/>
                    <a:pt x="10997" y="8904"/>
                    <a:pt x="12647" y="9657"/>
                  </a:cubicBezTo>
                  <a:cubicBezTo>
                    <a:pt x="14297" y="10411"/>
                    <a:pt x="16097" y="11918"/>
                    <a:pt x="17597" y="13613"/>
                  </a:cubicBezTo>
                  <a:cubicBezTo>
                    <a:pt x="19097" y="15309"/>
                    <a:pt x="20297" y="17192"/>
                    <a:pt x="21497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04456" y="169612"/>
              <a:ext cx="95251" cy="18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4877"/>
                  </a:moveTo>
                  <a:cubicBezTo>
                    <a:pt x="0" y="9540"/>
                    <a:pt x="0" y="14204"/>
                    <a:pt x="0" y="17149"/>
                  </a:cubicBezTo>
                  <a:cubicBezTo>
                    <a:pt x="0" y="20095"/>
                    <a:pt x="0" y="21322"/>
                    <a:pt x="0" y="20954"/>
                  </a:cubicBezTo>
                  <a:cubicBezTo>
                    <a:pt x="0" y="20586"/>
                    <a:pt x="0" y="18622"/>
                    <a:pt x="960" y="15431"/>
                  </a:cubicBezTo>
                  <a:cubicBezTo>
                    <a:pt x="1920" y="12240"/>
                    <a:pt x="3840" y="7822"/>
                    <a:pt x="5760" y="4877"/>
                  </a:cubicBezTo>
                  <a:cubicBezTo>
                    <a:pt x="7680" y="1931"/>
                    <a:pt x="9600" y="458"/>
                    <a:pt x="11520" y="90"/>
                  </a:cubicBezTo>
                  <a:cubicBezTo>
                    <a:pt x="13440" y="-278"/>
                    <a:pt x="15360" y="458"/>
                    <a:pt x="16800" y="2667"/>
                  </a:cubicBezTo>
                  <a:cubicBezTo>
                    <a:pt x="18240" y="4877"/>
                    <a:pt x="19200" y="8558"/>
                    <a:pt x="19920" y="11504"/>
                  </a:cubicBezTo>
                  <a:cubicBezTo>
                    <a:pt x="20640" y="14449"/>
                    <a:pt x="21120" y="16658"/>
                    <a:pt x="21600" y="1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069556" y="21801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082256" y="116416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147202" y="92570"/>
              <a:ext cx="605474" cy="48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88" fill="norm" stroke="1" extrusionOk="0">
                  <a:moveTo>
                    <a:pt x="3774" y="6411"/>
                  </a:moveTo>
                  <a:cubicBezTo>
                    <a:pt x="3774" y="5754"/>
                    <a:pt x="3774" y="5096"/>
                    <a:pt x="3737" y="4533"/>
                  </a:cubicBezTo>
                  <a:cubicBezTo>
                    <a:pt x="3699" y="3969"/>
                    <a:pt x="3624" y="3500"/>
                    <a:pt x="3212" y="3312"/>
                  </a:cubicBezTo>
                  <a:cubicBezTo>
                    <a:pt x="2799" y="3124"/>
                    <a:pt x="2049" y="3218"/>
                    <a:pt x="1449" y="3641"/>
                  </a:cubicBezTo>
                  <a:cubicBezTo>
                    <a:pt x="849" y="4063"/>
                    <a:pt x="399" y="4814"/>
                    <a:pt x="174" y="5425"/>
                  </a:cubicBezTo>
                  <a:cubicBezTo>
                    <a:pt x="-51" y="6035"/>
                    <a:pt x="-51" y="6505"/>
                    <a:pt x="137" y="6834"/>
                  </a:cubicBezTo>
                  <a:cubicBezTo>
                    <a:pt x="324" y="7162"/>
                    <a:pt x="699" y="7350"/>
                    <a:pt x="1224" y="7209"/>
                  </a:cubicBezTo>
                  <a:cubicBezTo>
                    <a:pt x="1749" y="7068"/>
                    <a:pt x="2424" y="6599"/>
                    <a:pt x="2912" y="6176"/>
                  </a:cubicBezTo>
                  <a:cubicBezTo>
                    <a:pt x="3399" y="5754"/>
                    <a:pt x="3699" y="5378"/>
                    <a:pt x="3849" y="5425"/>
                  </a:cubicBezTo>
                  <a:cubicBezTo>
                    <a:pt x="3999" y="5472"/>
                    <a:pt x="3999" y="5941"/>
                    <a:pt x="3812" y="7303"/>
                  </a:cubicBezTo>
                  <a:cubicBezTo>
                    <a:pt x="3624" y="8665"/>
                    <a:pt x="3249" y="10919"/>
                    <a:pt x="2799" y="13267"/>
                  </a:cubicBezTo>
                  <a:cubicBezTo>
                    <a:pt x="2349" y="15614"/>
                    <a:pt x="1824" y="18056"/>
                    <a:pt x="1487" y="19512"/>
                  </a:cubicBezTo>
                  <a:cubicBezTo>
                    <a:pt x="1149" y="20968"/>
                    <a:pt x="999" y="21437"/>
                    <a:pt x="1037" y="21484"/>
                  </a:cubicBezTo>
                  <a:cubicBezTo>
                    <a:pt x="1074" y="21531"/>
                    <a:pt x="1299" y="21155"/>
                    <a:pt x="1862" y="19653"/>
                  </a:cubicBezTo>
                  <a:cubicBezTo>
                    <a:pt x="2424" y="18150"/>
                    <a:pt x="3324" y="15521"/>
                    <a:pt x="4187" y="13079"/>
                  </a:cubicBezTo>
                  <a:cubicBezTo>
                    <a:pt x="5049" y="10637"/>
                    <a:pt x="5874" y="8383"/>
                    <a:pt x="6361" y="6881"/>
                  </a:cubicBezTo>
                  <a:cubicBezTo>
                    <a:pt x="6849" y="5378"/>
                    <a:pt x="6999" y="4627"/>
                    <a:pt x="6962" y="4486"/>
                  </a:cubicBezTo>
                  <a:cubicBezTo>
                    <a:pt x="6924" y="4345"/>
                    <a:pt x="6699" y="4814"/>
                    <a:pt x="6549" y="5613"/>
                  </a:cubicBezTo>
                  <a:cubicBezTo>
                    <a:pt x="6399" y="6411"/>
                    <a:pt x="6324" y="7538"/>
                    <a:pt x="6399" y="8289"/>
                  </a:cubicBezTo>
                  <a:cubicBezTo>
                    <a:pt x="6474" y="9041"/>
                    <a:pt x="6699" y="9416"/>
                    <a:pt x="6962" y="9416"/>
                  </a:cubicBezTo>
                  <a:cubicBezTo>
                    <a:pt x="7224" y="9416"/>
                    <a:pt x="7524" y="9041"/>
                    <a:pt x="8012" y="8195"/>
                  </a:cubicBezTo>
                  <a:cubicBezTo>
                    <a:pt x="8499" y="7350"/>
                    <a:pt x="9174" y="6035"/>
                    <a:pt x="9587" y="5143"/>
                  </a:cubicBezTo>
                  <a:cubicBezTo>
                    <a:pt x="9999" y="4251"/>
                    <a:pt x="10149" y="3781"/>
                    <a:pt x="10149" y="3922"/>
                  </a:cubicBezTo>
                  <a:cubicBezTo>
                    <a:pt x="10149" y="4063"/>
                    <a:pt x="9999" y="4814"/>
                    <a:pt x="9924" y="5425"/>
                  </a:cubicBezTo>
                  <a:cubicBezTo>
                    <a:pt x="9849" y="6035"/>
                    <a:pt x="9849" y="6505"/>
                    <a:pt x="9887" y="7162"/>
                  </a:cubicBezTo>
                  <a:cubicBezTo>
                    <a:pt x="9924" y="7820"/>
                    <a:pt x="9999" y="8665"/>
                    <a:pt x="10262" y="9134"/>
                  </a:cubicBezTo>
                  <a:cubicBezTo>
                    <a:pt x="10524" y="9604"/>
                    <a:pt x="10974" y="9698"/>
                    <a:pt x="11536" y="9463"/>
                  </a:cubicBezTo>
                  <a:cubicBezTo>
                    <a:pt x="12099" y="9228"/>
                    <a:pt x="12774" y="8665"/>
                    <a:pt x="13374" y="7914"/>
                  </a:cubicBezTo>
                  <a:cubicBezTo>
                    <a:pt x="13974" y="7162"/>
                    <a:pt x="14499" y="6223"/>
                    <a:pt x="14799" y="5519"/>
                  </a:cubicBezTo>
                  <a:cubicBezTo>
                    <a:pt x="15099" y="4814"/>
                    <a:pt x="15174" y="4345"/>
                    <a:pt x="15061" y="3969"/>
                  </a:cubicBezTo>
                  <a:cubicBezTo>
                    <a:pt x="14949" y="3594"/>
                    <a:pt x="14649" y="3312"/>
                    <a:pt x="14312" y="3312"/>
                  </a:cubicBezTo>
                  <a:cubicBezTo>
                    <a:pt x="13974" y="3312"/>
                    <a:pt x="13599" y="3594"/>
                    <a:pt x="13262" y="4298"/>
                  </a:cubicBezTo>
                  <a:cubicBezTo>
                    <a:pt x="12924" y="5002"/>
                    <a:pt x="12624" y="6129"/>
                    <a:pt x="12512" y="6928"/>
                  </a:cubicBezTo>
                  <a:cubicBezTo>
                    <a:pt x="12399" y="7726"/>
                    <a:pt x="12474" y="8195"/>
                    <a:pt x="12699" y="8524"/>
                  </a:cubicBezTo>
                  <a:cubicBezTo>
                    <a:pt x="12924" y="8853"/>
                    <a:pt x="13299" y="9041"/>
                    <a:pt x="13974" y="9041"/>
                  </a:cubicBezTo>
                  <a:cubicBezTo>
                    <a:pt x="14649" y="9041"/>
                    <a:pt x="15624" y="8853"/>
                    <a:pt x="16674" y="7867"/>
                  </a:cubicBezTo>
                  <a:cubicBezTo>
                    <a:pt x="17724" y="6881"/>
                    <a:pt x="18849" y="5096"/>
                    <a:pt x="19487" y="3969"/>
                  </a:cubicBezTo>
                  <a:cubicBezTo>
                    <a:pt x="20124" y="2842"/>
                    <a:pt x="20274" y="2373"/>
                    <a:pt x="20424" y="1809"/>
                  </a:cubicBezTo>
                  <a:cubicBezTo>
                    <a:pt x="20574" y="1246"/>
                    <a:pt x="20724" y="588"/>
                    <a:pt x="20612" y="260"/>
                  </a:cubicBezTo>
                  <a:cubicBezTo>
                    <a:pt x="20499" y="-69"/>
                    <a:pt x="20124" y="-69"/>
                    <a:pt x="19899" y="166"/>
                  </a:cubicBezTo>
                  <a:cubicBezTo>
                    <a:pt x="19674" y="401"/>
                    <a:pt x="19599" y="870"/>
                    <a:pt x="19749" y="1574"/>
                  </a:cubicBezTo>
                  <a:cubicBezTo>
                    <a:pt x="19899" y="2279"/>
                    <a:pt x="20274" y="3218"/>
                    <a:pt x="20686" y="4345"/>
                  </a:cubicBezTo>
                  <a:cubicBezTo>
                    <a:pt x="21099" y="5472"/>
                    <a:pt x="21549" y="6787"/>
                    <a:pt x="21436" y="7961"/>
                  </a:cubicBezTo>
                  <a:cubicBezTo>
                    <a:pt x="21324" y="9134"/>
                    <a:pt x="20649" y="10168"/>
                    <a:pt x="19974" y="1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28477" y="484716"/>
              <a:ext cx="980780" cy="13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10" fill="norm" stroke="1" extrusionOk="0">
                  <a:moveTo>
                    <a:pt x="1039" y="20571"/>
                  </a:moveTo>
                  <a:cubicBezTo>
                    <a:pt x="574" y="20914"/>
                    <a:pt x="110" y="21257"/>
                    <a:pt x="17" y="21429"/>
                  </a:cubicBezTo>
                  <a:cubicBezTo>
                    <a:pt x="-76" y="21600"/>
                    <a:pt x="203" y="21600"/>
                    <a:pt x="1248" y="20400"/>
                  </a:cubicBezTo>
                  <a:cubicBezTo>
                    <a:pt x="2293" y="19200"/>
                    <a:pt x="4105" y="16800"/>
                    <a:pt x="5823" y="14571"/>
                  </a:cubicBezTo>
                  <a:cubicBezTo>
                    <a:pt x="7542" y="12343"/>
                    <a:pt x="9168" y="10286"/>
                    <a:pt x="11119" y="8571"/>
                  </a:cubicBezTo>
                  <a:cubicBezTo>
                    <a:pt x="13070" y="6857"/>
                    <a:pt x="15346" y="5486"/>
                    <a:pt x="17134" y="4114"/>
                  </a:cubicBezTo>
                  <a:cubicBezTo>
                    <a:pt x="18923" y="2743"/>
                    <a:pt x="20223" y="1371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28206" y="484716"/>
              <a:ext cx="1016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5" y="20314"/>
                    <a:pt x="2970" y="19029"/>
                    <a:pt x="4522" y="17486"/>
                  </a:cubicBezTo>
                  <a:cubicBezTo>
                    <a:pt x="6075" y="15943"/>
                    <a:pt x="7695" y="14143"/>
                    <a:pt x="9382" y="12343"/>
                  </a:cubicBezTo>
                  <a:cubicBezTo>
                    <a:pt x="11070" y="10543"/>
                    <a:pt x="12825" y="8743"/>
                    <a:pt x="14580" y="7071"/>
                  </a:cubicBezTo>
                  <a:cubicBezTo>
                    <a:pt x="16335" y="5400"/>
                    <a:pt x="18090" y="3857"/>
                    <a:pt x="19260" y="2700"/>
                  </a:cubicBezTo>
                  <a:cubicBezTo>
                    <a:pt x="20430" y="1543"/>
                    <a:pt x="21015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2047456" y="14816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2022056" y="31326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979683" y="179916"/>
              <a:ext cx="1392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114"/>
                    <a:pt x="-1303" y="8229"/>
                    <a:pt x="240" y="11829"/>
                  </a:cubicBezTo>
                  <a:cubicBezTo>
                    <a:pt x="1783" y="15429"/>
                    <a:pt x="11040" y="1851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031706" y="154516"/>
              <a:ext cx="12663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1" h="21600" fill="norm" stroke="1" extrusionOk="0">
                  <a:moveTo>
                    <a:pt x="8100" y="0"/>
                  </a:moveTo>
                  <a:cubicBezTo>
                    <a:pt x="11475" y="1011"/>
                    <a:pt x="14850" y="2021"/>
                    <a:pt x="17381" y="4042"/>
                  </a:cubicBezTo>
                  <a:cubicBezTo>
                    <a:pt x="19912" y="6063"/>
                    <a:pt x="21600" y="9095"/>
                    <a:pt x="18563" y="12189"/>
                  </a:cubicBezTo>
                  <a:cubicBezTo>
                    <a:pt x="15525" y="15284"/>
                    <a:pt x="7762" y="18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776402" y="156966"/>
              <a:ext cx="77505" cy="34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46" fill="norm" stroke="1" extrusionOk="0">
                  <a:moveTo>
                    <a:pt x="20813" y="1846"/>
                  </a:moveTo>
                  <a:cubicBezTo>
                    <a:pt x="19676" y="1046"/>
                    <a:pt x="18539" y="246"/>
                    <a:pt x="16834" y="46"/>
                  </a:cubicBezTo>
                  <a:cubicBezTo>
                    <a:pt x="15129" y="-154"/>
                    <a:pt x="12855" y="246"/>
                    <a:pt x="9729" y="2379"/>
                  </a:cubicBezTo>
                  <a:cubicBezTo>
                    <a:pt x="6602" y="4513"/>
                    <a:pt x="2624" y="8379"/>
                    <a:pt x="918" y="11646"/>
                  </a:cubicBezTo>
                  <a:cubicBezTo>
                    <a:pt x="-787" y="14913"/>
                    <a:pt x="-219" y="17579"/>
                    <a:pt x="3476" y="19113"/>
                  </a:cubicBezTo>
                  <a:cubicBezTo>
                    <a:pt x="7171" y="20646"/>
                    <a:pt x="13992" y="21046"/>
                    <a:pt x="20813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3484672" y="92907"/>
              <a:ext cx="296335" cy="41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771" y="7430"/>
                  </a:moveTo>
                  <a:cubicBezTo>
                    <a:pt x="926" y="6885"/>
                    <a:pt x="1080" y="6339"/>
                    <a:pt x="1234" y="6339"/>
                  </a:cubicBezTo>
                  <a:cubicBezTo>
                    <a:pt x="1389" y="6339"/>
                    <a:pt x="1543" y="6885"/>
                    <a:pt x="1466" y="8576"/>
                  </a:cubicBezTo>
                  <a:cubicBezTo>
                    <a:pt x="1389" y="10267"/>
                    <a:pt x="1080" y="13103"/>
                    <a:pt x="849" y="15176"/>
                  </a:cubicBezTo>
                  <a:cubicBezTo>
                    <a:pt x="617" y="17248"/>
                    <a:pt x="463" y="18558"/>
                    <a:pt x="309" y="19594"/>
                  </a:cubicBezTo>
                  <a:cubicBezTo>
                    <a:pt x="154" y="20630"/>
                    <a:pt x="0" y="21394"/>
                    <a:pt x="0" y="21448"/>
                  </a:cubicBezTo>
                  <a:cubicBezTo>
                    <a:pt x="0" y="21503"/>
                    <a:pt x="154" y="20848"/>
                    <a:pt x="463" y="18558"/>
                  </a:cubicBezTo>
                  <a:cubicBezTo>
                    <a:pt x="771" y="16267"/>
                    <a:pt x="1234" y="12339"/>
                    <a:pt x="1774" y="9176"/>
                  </a:cubicBezTo>
                  <a:cubicBezTo>
                    <a:pt x="2314" y="6012"/>
                    <a:pt x="2931" y="3612"/>
                    <a:pt x="3394" y="2085"/>
                  </a:cubicBezTo>
                  <a:cubicBezTo>
                    <a:pt x="3857" y="558"/>
                    <a:pt x="4166" y="-97"/>
                    <a:pt x="4474" y="12"/>
                  </a:cubicBezTo>
                  <a:cubicBezTo>
                    <a:pt x="4783" y="121"/>
                    <a:pt x="5091" y="994"/>
                    <a:pt x="5400" y="2085"/>
                  </a:cubicBezTo>
                  <a:cubicBezTo>
                    <a:pt x="5709" y="3176"/>
                    <a:pt x="6017" y="4485"/>
                    <a:pt x="6557" y="5521"/>
                  </a:cubicBezTo>
                  <a:cubicBezTo>
                    <a:pt x="7097" y="6558"/>
                    <a:pt x="7869" y="7321"/>
                    <a:pt x="8794" y="7703"/>
                  </a:cubicBezTo>
                  <a:cubicBezTo>
                    <a:pt x="9720" y="8085"/>
                    <a:pt x="10800" y="8085"/>
                    <a:pt x="12497" y="7158"/>
                  </a:cubicBezTo>
                  <a:cubicBezTo>
                    <a:pt x="14194" y="6230"/>
                    <a:pt x="16509" y="4376"/>
                    <a:pt x="17974" y="3067"/>
                  </a:cubicBezTo>
                  <a:cubicBezTo>
                    <a:pt x="19440" y="1758"/>
                    <a:pt x="20057" y="994"/>
                    <a:pt x="20366" y="994"/>
                  </a:cubicBezTo>
                  <a:cubicBezTo>
                    <a:pt x="20674" y="994"/>
                    <a:pt x="20674" y="1758"/>
                    <a:pt x="20366" y="3939"/>
                  </a:cubicBezTo>
                  <a:cubicBezTo>
                    <a:pt x="20057" y="6121"/>
                    <a:pt x="19440" y="9721"/>
                    <a:pt x="19131" y="12448"/>
                  </a:cubicBezTo>
                  <a:cubicBezTo>
                    <a:pt x="18823" y="15176"/>
                    <a:pt x="18823" y="17030"/>
                    <a:pt x="18900" y="18230"/>
                  </a:cubicBezTo>
                  <a:cubicBezTo>
                    <a:pt x="18977" y="19430"/>
                    <a:pt x="19131" y="19976"/>
                    <a:pt x="19594" y="20303"/>
                  </a:cubicBezTo>
                  <a:cubicBezTo>
                    <a:pt x="20057" y="20630"/>
                    <a:pt x="20829" y="20739"/>
                    <a:pt x="21600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3858626" y="269445"/>
              <a:ext cx="138281" cy="20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0864" fill="norm" stroke="1" extrusionOk="0">
                  <a:moveTo>
                    <a:pt x="3652" y="9561"/>
                  </a:moveTo>
                  <a:cubicBezTo>
                    <a:pt x="6554" y="7422"/>
                    <a:pt x="9455" y="5283"/>
                    <a:pt x="10906" y="3573"/>
                  </a:cubicBezTo>
                  <a:cubicBezTo>
                    <a:pt x="12357" y="1862"/>
                    <a:pt x="12357" y="578"/>
                    <a:pt x="11551" y="151"/>
                  </a:cubicBezTo>
                  <a:cubicBezTo>
                    <a:pt x="10745" y="-277"/>
                    <a:pt x="9133" y="151"/>
                    <a:pt x="6876" y="2182"/>
                  </a:cubicBezTo>
                  <a:cubicBezTo>
                    <a:pt x="4619" y="4214"/>
                    <a:pt x="1718" y="7850"/>
                    <a:pt x="589" y="11165"/>
                  </a:cubicBezTo>
                  <a:cubicBezTo>
                    <a:pt x="-539" y="14479"/>
                    <a:pt x="106" y="17473"/>
                    <a:pt x="1234" y="19184"/>
                  </a:cubicBezTo>
                  <a:cubicBezTo>
                    <a:pt x="2362" y="20895"/>
                    <a:pt x="3974" y="21323"/>
                    <a:pt x="7360" y="20361"/>
                  </a:cubicBezTo>
                  <a:cubicBezTo>
                    <a:pt x="10745" y="19398"/>
                    <a:pt x="15903" y="17046"/>
                    <a:pt x="21061" y="14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068280" y="52916"/>
              <a:ext cx="87377" cy="36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26" fill="norm" stroke="1" extrusionOk="0">
                  <a:moveTo>
                    <a:pt x="19687" y="0"/>
                  </a:moveTo>
                  <a:cubicBezTo>
                    <a:pt x="17116" y="124"/>
                    <a:pt x="14544" y="248"/>
                    <a:pt x="12230" y="931"/>
                  </a:cubicBezTo>
                  <a:cubicBezTo>
                    <a:pt x="9916" y="1614"/>
                    <a:pt x="7859" y="2855"/>
                    <a:pt x="5801" y="5710"/>
                  </a:cubicBezTo>
                  <a:cubicBezTo>
                    <a:pt x="3744" y="8566"/>
                    <a:pt x="1687" y="13034"/>
                    <a:pt x="659" y="15703"/>
                  </a:cubicBezTo>
                  <a:cubicBezTo>
                    <a:pt x="-370" y="18372"/>
                    <a:pt x="-370" y="19241"/>
                    <a:pt x="1944" y="20048"/>
                  </a:cubicBezTo>
                  <a:cubicBezTo>
                    <a:pt x="4259" y="20855"/>
                    <a:pt x="8887" y="21600"/>
                    <a:pt x="12487" y="21228"/>
                  </a:cubicBezTo>
                  <a:cubicBezTo>
                    <a:pt x="16087" y="20855"/>
                    <a:pt x="18659" y="19366"/>
                    <a:pt x="2123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047706" y="55598"/>
              <a:ext cx="254001" cy="33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15722"/>
                  </a:moveTo>
                  <a:cubicBezTo>
                    <a:pt x="3060" y="13956"/>
                    <a:pt x="6120" y="12190"/>
                    <a:pt x="8730" y="10220"/>
                  </a:cubicBezTo>
                  <a:cubicBezTo>
                    <a:pt x="11340" y="8251"/>
                    <a:pt x="13500" y="6077"/>
                    <a:pt x="14850" y="4583"/>
                  </a:cubicBezTo>
                  <a:cubicBezTo>
                    <a:pt x="16200" y="3088"/>
                    <a:pt x="16740" y="2273"/>
                    <a:pt x="17010" y="1458"/>
                  </a:cubicBezTo>
                  <a:cubicBezTo>
                    <a:pt x="17280" y="643"/>
                    <a:pt x="17280" y="-172"/>
                    <a:pt x="16920" y="32"/>
                  </a:cubicBezTo>
                  <a:cubicBezTo>
                    <a:pt x="16560" y="236"/>
                    <a:pt x="15840" y="1458"/>
                    <a:pt x="14850" y="4311"/>
                  </a:cubicBezTo>
                  <a:cubicBezTo>
                    <a:pt x="13860" y="7164"/>
                    <a:pt x="12600" y="11647"/>
                    <a:pt x="11970" y="14228"/>
                  </a:cubicBezTo>
                  <a:cubicBezTo>
                    <a:pt x="11340" y="16809"/>
                    <a:pt x="11340" y="17488"/>
                    <a:pt x="11250" y="18168"/>
                  </a:cubicBezTo>
                  <a:cubicBezTo>
                    <a:pt x="11160" y="18847"/>
                    <a:pt x="10980" y="19526"/>
                    <a:pt x="10980" y="19458"/>
                  </a:cubicBezTo>
                  <a:cubicBezTo>
                    <a:pt x="10980" y="19390"/>
                    <a:pt x="11160" y="18575"/>
                    <a:pt x="11880" y="17556"/>
                  </a:cubicBezTo>
                  <a:cubicBezTo>
                    <a:pt x="12600" y="16537"/>
                    <a:pt x="13860" y="15315"/>
                    <a:pt x="14940" y="14568"/>
                  </a:cubicBezTo>
                  <a:cubicBezTo>
                    <a:pt x="16020" y="13820"/>
                    <a:pt x="16920" y="13549"/>
                    <a:pt x="17460" y="13753"/>
                  </a:cubicBezTo>
                  <a:cubicBezTo>
                    <a:pt x="18000" y="13956"/>
                    <a:pt x="18180" y="14636"/>
                    <a:pt x="18810" y="15994"/>
                  </a:cubicBezTo>
                  <a:cubicBezTo>
                    <a:pt x="19440" y="17353"/>
                    <a:pt x="20520" y="19390"/>
                    <a:pt x="2160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4360302" y="261252"/>
              <a:ext cx="87455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94" fill="norm" stroke="1" extrusionOk="0">
                  <a:moveTo>
                    <a:pt x="21249" y="2491"/>
                  </a:moveTo>
                  <a:cubicBezTo>
                    <a:pt x="19192" y="1354"/>
                    <a:pt x="17135" y="217"/>
                    <a:pt x="14820" y="27"/>
                  </a:cubicBezTo>
                  <a:cubicBezTo>
                    <a:pt x="12506" y="-162"/>
                    <a:pt x="9935" y="596"/>
                    <a:pt x="7363" y="2870"/>
                  </a:cubicBezTo>
                  <a:cubicBezTo>
                    <a:pt x="4792" y="5143"/>
                    <a:pt x="2220" y="8933"/>
                    <a:pt x="935" y="12154"/>
                  </a:cubicBezTo>
                  <a:cubicBezTo>
                    <a:pt x="-351" y="15375"/>
                    <a:pt x="-351" y="18027"/>
                    <a:pt x="1192" y="19543"/>
                  </a:cubicBezTo>
                  <a:cubicBezTo>
                    <a:pt x="2735" y="21059"/>
                    <a:pt x="5820" y="21438"/>
                    <a:pt x="8649" y="21249"/>
                  </a:cubicBezTo>
                  <a:cubicBezTo>
                    <a:pt x="11478" y="21059"/>
                    <a:pt x="14049" y="20301"/>
                    <a:pt x="15592" y="17080"/>
                  </a:cubicBezTo>
                  <a:cubicBezTo>
                    <a:pt x="17135" y="13859"/>
                    <a:pt x="17649" y="8175"/>
                    <a:pt x="16620" y="4954"/>
                  </a:cubicBezTo>
                  <a:cubicBezTo>
                    <a:pt x="15592" y="1733"/>
                    <a:pt x="13020" y="975"/>
                    <a:pt x="10449" y="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500273" y="0"/>
              <a:ext cx="154917" cy="40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2" fill="norm" stroke="1" extrusionOk="0">
                  <a:moveTo>
                    <a:pt x="14649" y="15397"/>
                  </a:moveTo>
                  <a:cubicBezTo>
                    <a:pt x="13190" y="14622"/>
                    <a:pt x="11731" y="13846"/>
                    <a:pt x="9541" y="13680"/>
                  </a:cubicBezTo>
                  <a:cubicBezTo>
                    <a:pt x="7352" y="13514"/>
                    <a:pt x="4433" y="13957"/>
                    <a:pt x="2536" y="14954"/>
                  </a:cubicBezTo>
                  <a:cubicBezTo>
                    <a:pt x="639" y="15951"/>
                    <a:pt x="-237" y="17502"/>
                    <a:pt x="55" y="18720"/>
                  </a:cubicBezTo>
                  <a:cubicBezTo>
                    <a:pt x="347" y="19938"/>
                    <a:pt x="1806" y="20825"/>
                    <a:pt x="3412" y="21212"/>
                  </a:cubicBezTo>
                  <a:cubicBezTo>
                    <a:pt x="5017" y="21600"/>
                    <a:pt x="6768" y="21489"/>
                    <a:pt x="8958" y="20548"/>
                  </a:cubicBezTo>
                  <a:cubicBezTo>
                    <a:pt x="11147" y="19606"/>
                    <a:pt x="13774" y="17834"/>
                    <a:pt x="15817" y="15563"/>
                  </a:cubicBezTo>
                  <a:cubicBezTo>
                    <a:pt x="17860" y="13292"/>
                    <a:pt x="19320" y="10523"/>
                    <a:pt x="20195" y="8031"/>
                  </a:cubicBezTo>
                  <a:cubicBezTo>
                    <a:pt x="21071" y="5538"/>
                    <a:pt x="21363" y="3323"/>
                    <a:pt x="21363" y="1938"/>
                  </a:cubicBezTo>
                  <a:cubicBezTo>
                    <a:pt x="21363" y="554"/>
                    <a:pt x="21071" y="0"/>
                    <a:pt x="20341" y="0"/>
                  </a:cubicBezTo>
                  <a:cubicBezTo>
                    <a:pt x="19612" y="0"/>
                    <a:pt x="18444" y="554"/>
                    <a:pt x="17422" y="2437"/>
                  </a:cubicBezTo>
                  <a:cubicBezTo>
                    <a:pt x="16401" y="4320"/>
                    <a:pt x="15525" y="7532"/>
                    <a:pt x="15525" y="10578"/>
                  </a:cubicBezTo>
                  <a:cubicBezTo>
                    <a:pt x="15525" y="13625"/>
                    <a:pt x="16401" y="16505"/>
                    <a:pt x="17131" y="18055"/>
                  </a:cubicBezTo>
                  <a:cubicBezTo>
                    <a:pt x="17860" y="19606"/>
                    <a:pt x="18444" y="19828"/>
                    <a:pt x="19028" y="2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299846" y="2967"/>
              <a:ext cx="398861" cy="71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93" fill="norm" stroke="1" extrusionOk="0">
                  <a:moveTo>
                    <a:pt x="7136" y="9286"/>
                  </a:moveTo>
                  <a:cubicBezTo>
                    <a:pt x="6450" y="8843"/>
                    <a:pt x="5765" y="8400"/>
                    <a:pt x="4679" y="8431"/>
                  </a:cubicBezTo>
                  <a:cubicBezTo>
                    <a:pt x="3593" y="8463"/>
                    <a:pt x="2107" y="8970"/>
                    <a:pt x="1250" y="9571"/>
                  </a:cubicBezTo>
                  <a:cubicBezTo>
                    <a:pt x="393" y="10173"/>
                    <a:pt x="165" y="10870"/>
                    <a:pt x="50" y="11377"/>
                  </a:cubicBezTo>
                  <a:cubicBezTo>
                    <a:pt x="-64" y="11884"/>
                    <a:pt x="-64" y="12200"/>
                    <a:pt x="965" y="12295"/>
                  </a:cubicBezTo>
                  <a:cubicBezTo>
                    <a:pt x="1993" y="12390"/>
                    <a:pt x="4050" y="12264"/>
                    <a:pt x="5422" y="11503"/>
                  </a:cubicBezTo>
                  <a:cubicBezTo>
                    <a:pt x="6793" y="10743"/>
                    <a:pt x="7479" y="9350"/>
                    <a:pt x="7650" y="7861"/>
                  </a:cubicBezTo>
                  <a:cubicBezTo>
                    <a:pt x="7822" y="6373"/>
                    <a:pt x="7479" y="4789"/>
                    <a:pt x="7307" y="3807"/>
                  </a:cubicBezTo>
                  <a:cubicBezTo>
                    <a:pt x="7136" y="2825"/>
                    <a:pt x="7136" y="2445"/>
                    <a:pt x="7936" y="1970"/>
                  </a:cubicBezTo>
                  <a:cubicBezTo>
                    <a:pt x="8736" y="1495"/>
                    <a:pt x="10336" y="925"/>
                    <a:pt x="11593" y="577"/>
                  </a:cubicBezTo>
                  <a:cubicBezTo>
                    <a:pt x="12850" y="228"/>
                    <a:pt x="13765" y="102"/>
                    <a:pt x="14507" y="38"/>
                  </a:cubicBezTo>
                  <a:cubicBezTo>
                    <a:pt x="15250" y="-25"/>
                    <a:pt x="15822" y="-25"/>
                    <a:pt x="16165" y="165"/>
                  </a:cubicBezTo>
                  <a:cubicBezTo>
                    <a:pt x="16507" y="355"/>
                    <a:pt x="16622" y="735"/>
                    <a:pt x="15936" y="1907"/>
                  </a:cubicBezTo>
                  <a:cubicBezTo>
                    <a:pt x="15250" y="3079"/>
                    <a:pt x="13765" y="5042"/>
                    <a:pt x="12165" y="7291"/>
                  </a:cubicBezTo>
                  <a:cubicBezTo>
                    <a:pt x="10565" y="9540"/>
                    <a:pt x="8850" y="12074"/>
                    <a:pt x="7822" y="14322"/>
                  </a:cubicBezTo>
                  <a:cubicBezTo>
                    <a:pt x="6793" y="16571"/>
                    <a:pt x="6450" y="18535"/>
                    <a:pt x="6393" y="19675"/>
                  </a:cubicBezTo>
                  <a:cubicBezTo>
                    <a:pt x="6336" y="20815"/>
                    <a:pt x="6565" y="21132"/>
                    <a:pt x="7022" y="21322"/>
                  </a:cubicBezTo>
                  <a:cubicBezTo>
                    <a:pt x="7479" y="21512"/>
                    <a:pt x="8165" y="21575"/>
                    <a:pt x="8850" y="21353"/>
                  </a:cubicBezTo>
                  <a:cubicBezTo>
                    <a:pt x="9536" y="21132"/>
                    <a:pt x="10222" y="20625"/>
                    <a:pt x="10793" y="19580"/>
                  </a:cubicBezTo>
                  <a:cubicBezTo>
                    <a:pt x="11365" y="18535"/>
                    <a:pt x="11822" y="16951"/>
                    <a:pt x="11936" y="15906"/>
                  </a:cubicBezTo>
                  <a:cubicBezTo>
                    <a:pt x="12050" y="14861"/>
                    <a:pt x="11822" y="14354"/>
                    <a:pt x="12165" y="14069"/>
                  </a:cubicBezTo>
                  <a:cubicBezTo>
                    <a:pt x="12507" y="13784"/>
                    <a:pt x="13422" y="13720"/>
                    <a:pt x="15079" y="13499"/>
                  </a:cubicBezTo>
                  <a:cubicBezTo>
                    <a:pt x="16736" y="13277"/>
                    <a:pt x="19136" y="12897"/>
                    <a:pt x="21536" y="12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6175426" y="69539"/>
              <a:ext cx="247181" cy="40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64" fill="norm" stroke="1" extrusionOk="0">
                  <a:moveTo>
                    <a:pt x="2728" y="8812"/>
                  </a:moveTo>
                  <a:cubicBezTo>
                    <a:pt x="2359" y="11707"/>
                    <a:pt x="1990" y="14602"/>
                    <a:pt x="1621" y="16495"/>
                  </a:cubicBezTo>
                  <a:cubicBezTo>
                    <a:pt x="1251" y="18387"/>
                    <a:pt x="882" y="19278"/>
                    <a:pt x="605" y="20058"/>
                  </a:cubicBezTo>
                  <a:cubicBezTo>
                    <a:pt x="328" y="20837"/>
                    <a:pt x="144" y="21505"/>
                    <a:pt x="51" y="21338"/>
                  </a:cubicBezTo>
                  <a:cubicBezTo>
                    <a:pt x="-41" y="21171"/>
                    <a:pt x="-41" y="20169"/>
                    <a:pt x="328" y="17775"/>
                  </a:cubicBezTo>
                  <a:cubicBezTo>
                    <a:pt x="697" y="15381"/>
                    <a:pt x="1436" y="11596"/>
                    <a:pt x="2267" y="8534"/>
                  </a:cubicBezTo>
                  <a:cubicBezTo>
                    <a:pt x="3097" y="5472"/>
                    <a:pt x="4021" y="3134"/>
                    <a:pt x="4851" y="1742"/>
                  </a:cubicBezTo>
                  <a:cubicBezTo>
                    <a:pt x="5682" y="350"/>
                    <a:pt x="6421" y="-95"/>
                    <a:pt x="6974" y="16"/>
                  </a:cubicBezTo>
                  <a:cubicBezTo>
                    <a:pt x="7528" y="128"/>
                    <a:pt x="7897" y="796"/>
                    <a:pt x="8359" y="1853"/>
                  </a:cubicBezTo>
                  <a:cubicBezTo>
                    <a:pt x="8821" y="2911"/>
                    <a:pt x="9374" y="4359"/>
                    <a:pt x="9928" y="5361"/>
                  </a:cubicBezTo>
                  <a:cubicBezTo>
                    <a:pt x="10482" y="6363"/>
                    <a:pt x="11036" y="6919"/>
                    <a:pt x="11774" y="7253"/>
                  </a:cubicBezTo>
                  <a:cubicBezTo>
                    <a:pt x="12513" y="7587"/>
                    <a:pt x="13436" y="7699"/>
                    <a:pt x="14174" y="7532"/>
                  </a:cubicBezTo>
                  <a:cubicBezTo>
                    <a:pt x="14913" y="7365"/>
                    <a:pt x="15467" y="6919"/>
                    <a:pt x="16205" y="6084"/>
                  </a:cubicBezTo>
                  <a:cubicBezTo>
                    <a:pt x="16944" y="5249"/>
                    <a:pt x="17867" y="4025"/>
                    <a:pt x="18697" y="2967"/>
                  </a:cubicBezTo>
                  <a:cubicBezTo>
                    <a:pt x="19528" y="1909"/>
                    <a:pt x="20267" y="1018"/>
                    <a:pt x="20636" y="963"/>
                  </a:cubicBezTo>
                  <a:cubicBezTo>
                    <a:pt x="21005" y="907"/>
                    <a:pt x="21005" y="1686"/>
                    <a:pt x="21005" y="4303"/>
                  </a:cubicBezTo>
                  <a:cubicBezTo>
                    <a:pt x="21005" y="6919"/>
                    <a:pt x="21005" y="11373"/>
                    <a:pt x="21097" y="13878"/>
                  </a:cubicBezTo>
                  <a:cubicBezTo>
                    <a:pt x="21190" y="16383"/>
                    <a:pt x="21374" y="16940"/>
                    <a:pt x="21559" y="17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508989" y="275251"/>
              <a:ext cx="92911" cy="13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243" fill="norm" stroke="1" extrusionOk="0">
                  <a:moveTo>
                    <a:pt x="16054" y="4100"/>
                  </a:moveTo>
                  <a:cubicBezTo>
                    <a:pt x="14645" y="2386"/>
                    <a:pt x="13236" y="672"/>
                    <a:pt x="11358" y="157"/>
                  </a:cubicBezTo>
                  <a:cubicBezTo>
                    <a:pt x="9480" y="-357"/>
                    <a:pt x="7132" y="329"/>
                    <a:pt x="5019" y="3072"/>
                  </a:cubicBezTo>
                  <a:cubicBezTo>
                    <a:pt x="2906" y="5814"/>
                    <a:pt x="1028" y="10614"/>
                    <a:pt x="323" y="13872"/>
                  </a:cubicBezTo>
                  <a:cubicBezTo>
                    <a:pt x="-381" y="17129"/>
                    <a:pt x="89" y="18843"/>
                    <a:pt x="1497" y="19872"/>
                  </a:cubicBezTo>
                  <a:cubicBezTo>
                    <a:pt x="2906" y="20900"/>
                    <a:pt x="5254" y="21243"/>
                    <a:pt x="7602" y="21243"/>
                  </a:cubicBezTo>
                  <a:cubicBezTo>
                    <a:pt x="9949" y="21243"/>
                    <a:pt x="12297" y="20900"/>
                    <a:pt x="15115" y="18329"/>
                  </a:cubicBezTo>
                  <a:cubicBezTo>
                    <a:pt x="17932" y="15757"/>
                    <a:pt x="21219" y="10957"/>
                    <a:pt x="20515" y="7872"/>
                  </a:cubicBezTo>
                  <a:cubicBezTo>
                    <a:pt x="19810" y="4786"/>
                    <a:pt x="15115" y="3414"/>
                    <a:pt x="10419" y="2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676606" y="221929"/>
              <a:ext cx="203201" cy="15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4845"/>
                  </a:moveTo>
                  <a:cubicBezTo>
                    <a:pt x="675" y="7845"/>
                    <a:pt x="1350" y="10845"/>
                    <a:pt x="1688" y="13095"/>
                  </a:cubicBezTo>
                  <a:cubicBezTo>
                    <a:pt x="2025" y="15345"/>
                    <a:pt x="2025" y="16845"/>
                    <a:pt x="1912" y="18345"/>
                  </a:cubicBezTo>
                  <a:cubicBezTo>
                    <a:pt x="1800" y="19845"/>
                    <a:pt x="1575" y="21345"/>
                    <a:pt x="1575" y="21345"/>
                  </a:cubicBezTo>
                  <a:cubicBezTo>
                    <a:pt x="1575" y="21345"/>
                    <a:pt x="1800" y="19845"/>
                    <a:pt x="2587" y="17145"/>
                  </a:cubicBezTo>
                  <a:cubicBezTo>
                    <a:pt x="3375" y="14445"/>
                    <a:pt x="4725" y="10545"/>
                    <a:pt x="5738" y="7995"/>
                  </a:cubicBezTo>
                  <a:cubicBezTo>
                    <a:pt x="6750" y="5445"/>
                    <a:pt x="7425" y="4245"/>
                    <a:pt x="7987" y="4395"/>
                  </a:cubicBezTo>
                  <a:cubicBezTo>
                    <a:pt x="8550" y="4545"/>
                    <a:pt x="9000" y="6045"/>
                    <a:pt x="9225" y="7545"/>
                  </a:cubicBezTo>
                  <a:cubicBezTo>
                    <a:pt x="9450" y="9045"/>
                    <a:pt x="9450" y="10545"/>
                    <a:pt x="9563" y="12195"/>
                  </a:cubicBezTo>
                  <a:cubicBezTo>
                    <a:pt x="9675" y="13845"/>
                    <a:pt x="9900" y="15645"/>
                    <a:pt x="10350" y="15645"/>
                  </a:cubicBezTo>
                  <a:cubicBezTo>
                    <a:pt x="10800" y="15645"/>
                    <a:pt x="11475" y="13845"/>
                    <a:pt x="12488" y="11295"/>
                  </a:cubicBezTo>
                  <a:cubicBezTo>
                    <a:pt x="13500" y="8745"/>
                    <a:pt x="14850" y="5445"/>
                    <a:pt x="16200" y="3195"/>
                  </a:cubicBezTo>
                  <a:cubicBezTo>
                    <a:pt x="17550" y="945"/>
                    <a:pt x="18900" y="-255"/>
                    <a:pt x="19800" y="45"/>
                  </a:cubicBezTo>
                  <a:cubicBezTo>
                    <a:pt x="20700" y="345"/>
                    <a:pt x="21150" y="2145"/>
                    <a:pt x="21375" y="5595"/>
                  </a:cubicBezTo>
                  <a:cubicBezTo>
                    <a:pt x="21600" y="9045"/>
                    <a:pt x="21600" y="14145"/>
                    <a:pt x="21600" y="19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961954" y="232453"/>
              <a:ext cx="114703" cy="16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068" fill="norm" stroke="1" extrusionOk="0">
                  <a:moveTo>
                    <a:pt x="5859" y="3096"/>
                  </a:moveTo>
                  <a:cubicBezTo>
                    <a:pt x="5859" y="4481"/>
                    <a:pt x="5859" y="5865"/>
                    <a:pt x="7402" y="6835"/>
                  </a:cubicBezTo>
                  <a:cubicBezTo>
                    <a:pt x="8945" y="7804"/>
                    <a:pt x="12031" y="8358"/>
                    <a:pt x="13766" y="7804"/>
                  </a:cubicBezTo>
                  <a:cubicBezTo>
                    <a:pt x="15502" y="7250"/>
                    <a:pt x="15888" y="5588"/>
                    <a:pt x="15695" y="4065"/>
                  </a:cubicBezTo>
                  <a:cubicBezTo>
                    <a:pt x="15502" y="2542"/>
                    <a:pt x="14731" y="1158"/>
                    <a:pt x="13381" y="465"/>
                  </a:cubicBezTo>
                  <a:cubicBezTo>
                    <a:pt x="12031" y="-227"/>
                    <a:pt x="10102" y="-227"/>
                    <a:pt x="7788" y="1019"/>
                  </a:cubicBezTo>
                  <a:cubicBezTo>
                    <a:pt x="5473" y="2265"/>
                    <a:pt x="2773" y="4758"/>
                    <a:pt x="1231" y="7665"/>
                  </a:cubicBezTo>
                  <a:cubicBezTo>
                    <a:pt x="-312" y="10573"/>
                    <a:pt x="-698" y="13896"/>
                    <a:pt x="1809" y="16388"/>
                  </a:cubicBezTo>
                  <a:cubicBezTo>
                    <a:pt x="4316" y="18881"/>
                    <a:pt x="9716" y="20542"/>
                    <a:pt x="13381" y="20958"/>
                  </a:cubicBezTo>
                  <a:cubicBezTo>
                    <a:pt x="17045" y="21373"/>
                    <a:pt x="18973" y="20542"/>
                    <a:pt x="20902" y="19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104983" y="238392"/>
              <a:ext cx="114809" cy="17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33" fill="norm" stroke="1" extrusionOk="0">
                  <a:moveTo>
                    <a:pt x="5348" y="3833"/>
                  </a:moveTo>
                  <a:cubicBezTo>
                    <a:pt x="4170" y="6500"/>
                    <a:pt x="2992" y="9166"/>
                    <a:pt x="2010" y="11300"/>
                  </a:cubicBezTo>
                  <a:cubicBezTo>
                    <a:pt x="1028" y="13433"/>
                    <a:pt x="243" y="15033"/>
                    <a:pt x="46" y="14900"/>
                  </a:cubicBezTo>
                  <a:cubicBezTo>
                    <a:pt x="-150" y="14766"/>
                    <a:pt x="243" y="12900"/>
                    <a:pt x="2010" y="10500"/>
                  </a:cubicBezTo>
                  <a:cubicBezTo>
                    <a:pt x="3777" y="8100"/>
                    <a:pt x="6919" y="5166"/>
                    <a:pt x="9275" y="3300"/>
                  </a:cubicBezTo>
                  <a:cubicBezTo>
                    <a:pt x="11632" y="1433"/>
                    <a:pt x="13203" y="633"/>
                    <a:pt x="14970" y="233"/>
                  </a:cubicBezTo>
                  <a:cubicBezTo>
                    <a:pt x="16737" y="-167"/>
                    <a:pt x="18701" y="-167"/>
                    <a:pt x="19879" y="1166"/>
                  </a:cubicBezTo>
                  <a:cubicBezTo>
                    <a:pt x="21057" y="2500"/>
                    <a:pt x="21450" y="5166"/>
                    <a:pt x="21254" y="8100"/>
                  </a:cubicBezTo>
                  <a:cubicBezTo>
                    <a:pt x="21057" y="11033"/>
                    <a:pt x="20272" y="14233"/>
                    <a:pt x="19486" y="16500"/>
                  </a:cubicBezTo>
                  <a:cubicBezTo>
                    <a:pt x="18701" y="18766"/>
                    <a:pt x="17915" y="20100"/>
                    <a:pt x="17523" y="20766"/>
                  </a:cubicBezTo>
                  <a:cubicBezTo>
                    <a:pt x="17130" y="21433"/>
                    <a:pt x="17130" y="21433"/>
                    <a:pt x="1713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7269272" y="14816"/>
              <a:ext cx="112185" cy="38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0"/>
                  </a:moveTo>
                  <a:cubicBezTo>
                    <a:pt x="18340" y="1770"/>
                    <a:pt x="15079" y="3541"/>
                    <a:pt x="11615" y="6138"/>
                  </a:cubicBezTo>
                  <a:cubicBezTo>
                    <a:pt x="8151" y="8734"/>
                    <a:pt x="4483" y="12157"/>
                    <a:pt x="2445" y="14636"/>
                  </a:cubicBezTo>
                  <a:cubicBezTo>
                    <a:pt x="408" y="17115"/>
                    <a:pt x="0" y="18649"/>
                    <a:pt x="0" y="19711"/>
                  </a:cubicBezTo>
                  <a:cubicBezTo>
                    <a:pt x="0" y="20774"/>
                    <a:pt x="408" y="21364"/>
                    <a:pt x="1834" y="21482"/>
                  </a:cubicBezTo>
                  <a:cubicBezTo>
                    <a:pt x="3260" y="21600"/>
                    <a:pt x="5706" y="21246"/>
                    <a:pt x="8151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7222706" y="25611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7368756" y="234389"/>
              <a:ext cx="120651" cy="17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321"/>
                  </a:moveTo>
                  <a:cubicBezTo>
                    <a:pt x="17053" y="67"/>
                    <a:pt x="12505" y="-187"/>
                    <a:pt x="9284" y="194"/>
                  </a:cubicBezTo>
                  <a:cubicBezTo>
                    <a:pt x="6063" y="575"/>
                    <a:pt x="4168" y="1592"/>
                    <a:pt x="5305" y="4133"/>
                  </a:cubicBezTo>
                  <a:cubicBezTo>
                    <a:pt x="6442" y="6674"/>
                    <a:pt x="10611" y="10740"/>
                    <a:pt x="13832" y="13789"/>
                  </a:cubicBezTo>
                  <a:cubicBezTo>
                    <a:pt x="17053" y="16839"/>
                    <a:pt x="19326" y="18872"/>
                    <a:pt x="19516" y="20015"/>
                  </a:cubicBezTo>
                  <a:cubicBezTo>
                    <a:pt x="19705" y="21159"/>
                    <a:pt x="17811" y="21413"/>
                    <a:pt x="14211" y="21413"/>
                  </a:cubicBezTo>
                  <a:cubicBezTo>
                    <a:pt x="10611" y="21413"/>
                    <a:pt x="5305" y="21159"/>
                    <a:pt x="0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924293" y="132201"/>
              <a:ext cx="293247" cy="33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65" fill="norm" stroke="1" extrusionOk="0">
                  <a:moveTo>
                    <a:pt x="7233" y="207"/>
                  </a:moveTo>
                  <a:cubicBezTo>
                    <a:pt x="7233" y="878"/>
                    <a:pt x="7233" y="1549"/>
                    <a:pt x="7621" y="2019"/>
                  </a:cubicBezTo>
                  <a:cubicBezTo>
                    <a:pt x="8010" y="2488"/>
                    <a:pt x="8787" y="2756"/>
                    <a:pt x="10962" y="2756"/>
                  </a:cubicBezTo>
                  <a:cubicBezTo>
                    <a:pt x="13138" y="2756"/>
                    <a:pt x="16712" y="2488"/>
                    <a:pt x="18810" y="2153"/>
                  </a:cubicBezTo>
                  <a:cubicBezTo>
                    <a:pt x="20907" y="1817"/>
                    <a:pt x="21529" y="1415"/>
                    <a:pt x="21529" y="945"/>
                  </a:cubicBezTo>
                  <a:cubicBezTo>
                    <a:pt x="21529" y="476"/>
                    <a:pt x="20907" y="-61"/>
                    <a:pt x="19198" y="6"/>
                  </a:cubicBezTo>
                  <a:cubicBezTo>
                    <a:pt x="17489" y="73"/>
                    <a:pt x="14692" y="744"/>
                    <a:pt x="12205" y="1884"/>
                  </a:cubicBezTo>
                  <a:cubicBezTo>
                    <a:pt x="9719" y="3025"/>
                    <a:pt x="7543" y="4635"/>
                    <a:pt x="6533" y="5775"/>
                  </a:cubicBezTo>
                  <a:cubicBezTo>
                    <a:pt x="5523" y="6915"/>
                    <a:pt x="5679" y="7586"/>
                    <a:pt x="6145" y="8123"/>
                  </a:cubicBezTo>
                  <a:cubicBezTo>
                    <a:pt x="6611" y="8659"/>
                    <a:pt x="7388" y="9062"/>
                    <a:pt x="8087" y="9464"/>
                  </a:cubicBezTo>
                  <a:cubicBezTo>
                    <a:pt x="8787" y="9867"/>
                    <a:pt x="9408" y="10269"/>
                    <a:pt x="9797" y="10806"/>
                  </a:cubicBezTo>
                  <a:cubicBezTo>
                    <a:pt x="10185" y="11343"/>
                    <a:pt x="10341" y="12014"/>
                    <a:pt x="9797" y="12819"/>
                  </a:cubicBezTo>
                  <a:cubicBezTo>
                    <a:pt x="9253" y="13623"/>
                    <a:pt x="8010" y="14563"/>
                    <a:pt x="6533" y="15435"/>
                  </a:cubicBezTo>
                  <a:cubicBezTo>
                    <a:pt x="5057" y="16307"/>
                    <a:pt x="3348" y="17112"/>
                    <a:pt x="2105" y="17917"/>
                  </a:cubicBezTo>
                  <a:cubicBezTo>
                    <a:pt x="861" y="18722"/>
                    <a:pt x="84" y="19527"/>
                    <a:pt x="7" y="20130"/>
                  </a:cubicBezTo>
                  <a:cubicBezTo>
                    <a:pt x="-71" y="20734"/>
                    <a:pt x="551" y="21137"/>
                    <a:pt x="2027" y="21338"/>
                  </a:cubicBezTo>
                  <a:cubicBezTo>
                    <a:pt x="3503" y="21539"/>
                    <a:pt x="5834" y="21539"/>
                    <a:pt x="8476" y="21069"/>
                  </a:cubicBezTo>
                  <a:cubicBezTo>
                    <a:pt x="11117" y="20600"/>
                    <a:pt x="14070" y="19661"/>
                    <a:pt x="17023" y="1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8223691" y="301509"/>
              <a:ext cx="118915" cy="17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37" fill="norm" stroke="1" extrusionOk="0">
                  <a:moveTo>
                    <a:pt x="19400" y="2199"/>
                  </a:moveTo>
                  <a:cubicBezTo>
                    <a:pt x="18283" y="1171"/>
                    <a:pt x="17165" y="142"/>
                    <a:pt x="14000" y="14"/>
                  </a:cubicBezTo>
                  <a:cubicBezTo>
                    <a:pt x="10834" y="-115"/>
                    <a:pt x="5621" y="656"/>
                    <a:pt x="2828" y="1685"/>
                  </a:cubicBezTo>
                  <a:cubicBezTo>
                    <a:pt x="34" y="2714"/>
                    <a:pt x="-338" y="3999"/>
                    <a:pt x="221" y="5028"/>
                  </a:cubicBezTo>
                  <a:cubicBezTo>
                    <a:pt x="779" y="6056"/>
                    <a:pt x="2269" y="6828"/>
                    <a:pt x="5807" y="8499"/>
                  </a:cubicBezTo>
                  <a:cubicBezTo>
                    <a:pt x="9345" y="10171"/>
                    <a:pt x="14931" y="12742"/>
                    <a:pt x="17910" y="14671"/>
                  </a:cubicBezTo>
                  <a:cubicBezTo>
                    <a:pt x="20890" y="16599"/>
                    <a:pt x="21262" y="17885"/>
                    <a:pt x="20703" y="18914"/>
                  </a:cubicBezTo>
                  <a:cubicBezTo>
                    <a:pt x="20145" y="19942"/>
                    <a:pt x="18655" y="20714"/>
                    <a:pt x="16979" y="21099"/>
                  </a:cubicBezTo>
                  <a:cubicBezTo>
                    <a:pt x="15303" y="21485"/>
                    <a:pt x="13441" y="21485"/>
                    <a:pt x="11207" y="20456"/>
                  </a:cubicBezTo>
                  <a:cubicBezTo>
                    <a:pt x="8972" y="19428"/>
                    <a:pt x="6365" y="17371"/>
                    <a:pt x="6365" y="15185"/>
                  </a:cubicBezTo>
                  <a:cubicBezTo>
                    <a:pt x="6365" y="12999"/>
                    <a:pt x="8972" y="10685"/>
                    <a:pt x="11579" y="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8449066" y="78316"/>
              <a:ext cx="100791" cy="3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89" fill="norm" stroke="1" extrusionOk="0">
                  <a:moveTo>
                    <a:pt x="20990" y="0"/>
                  </a:moveTo>
                  <a:cubicBezTo>
                    <a:pt x="16582" y="745"/>
                    <a:pt x="12174" y="1490"/>
                    <a:pt x="8427" y="3662"/>
                  </a:cubicBezTo>
                  <a:cubicBezTo>
                    <a:pt x="4680" y="5834"/>
                    <a:pt x="1594" y="9434"/>
                    <a:pt x="492" y="12414"/>
                  </a:cubicBezTo>
                  <a:cubicBezTo>
                    <a:pt x="-610" y="15393"/>
                    <a:pt x="272" y="17752"/>
                    <a:pt x="1814" y="19303"/>
                  </a:cubicBezTo>
                  <a:cubicBezTo>
                    <a:pt x="3357" y="20855"/>
                    <a:pt x="5561" y="21600"/>
                    <a:pt x="8647" y="21476"/>
                  </a:cubicBezTo>
                  <a:cubicBezTo>
                    <a:pt x="11733" y="21352"/>
                    <a:pt x="15700" y="20359"/>
                    <a:pt x="19668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8397456" y="224366"/>
              <a:ext cx="219166" cy="19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13" fill="norm" stroke="1" extrusionOk="0">
                  <a:moveTo>
                    <a:pt x="0" y="9353"/>
                  </a:moveTo>
                  <a:cubicBezTo>
                    <a:pt x="5192" y="8239"/>
                    <a:pt x="10385" y="7126"/>
                    <a:pt x="13604" y="6569"/>
                  </a:cubicBezTo>
                  <a:cubicBezTo>
                    <a:pt x="16823" y="6012"/>
                    <a:pt x="18069" y="6012"/>
                    <a:pt x="19212" y="6235"/>
                  </a:cubicBezTo>
                  <a:cubicBezTo>
                    <a:pt x="20354" y="6458"/>
                    <a:pt x="21392" y="6903"/>
                    <a:pt x="21496" y="9130"/>
                  </a:cubicBezTo>
                  <a:cubicBezTo>
                    <a:pt x="21600" y="11357"/>
                    <a:pt x="20769" y="15365"/>
                    <a:pt x="20354" y="17926"/>
                  </a:cubicBezTo>
                  <a:cubicBezTo>
                    <a:pt x="19938" y="20487"/>
                    <a:pt x="19938" y="21600"/>
                    <a:pt x="19938" y="20709"/>
                  </a:cubicBezTo>
                  <a:cubicBezTo>
                    <a:pt x="19938" y="19819"/>
                    <a:pt x="19938" y="16924"/>
                    <a:pt x="19938" y="13138"/>
                  </a:cubicBezTo>
                  <a:cubicBezTo>
                    <a:pt x="19938" y="9353"/>
                    <a:pt x="19938" y="4676"/>
                    <a:pt x="199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652466" y="276896"/>
              <a:ext cx="227591" cy="13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87" fill="norm" stroke="1" extrusionOk="0">
                  <a:moveTo>
                    <a:pt x="4705" y="2638"/>
                  </a:moveTo>
                  <a:cubicBezTo>
                    <a:pt x="3705" y="5540"/>
                    <a:pt x="2705" y="8441"/>
                    <a:pt x="2105" y="11021"/>
                  </a:cubicBezTo>
                  <a:cubicBezTo>
                    <a:pt x="1505" y="13600"/>
                    <a:pt x="1305" y="15856"/>
                    <a:pt x="1005" y="17791"/>
                  </a:cubicBezTo>
                  <a:cubicBezTo>
                    <a:pt x="705" y="19725"/>
                    <a:pt x="305" y="21337"/>
                    <a:pt x="105" y="21176"/>
                  </a:cubicBezTo>
                  <a:cubicBezTo>
                    <a:pt x="-95" y="21015"/>
                    <a:pt x="-95" y="19080"/>
                    <a:pt x="905" y="15534"/>
                  </a:cubicBezTo>
                  <a:cubicBezTo>
                    <a:pt x="1905" y="11988"/>
                    <a:pt x="3905" y="6830"/>
                    <a:pt x="5305" y="3767"/>
                  </a:cubicBezTo>
                  <a:cubicBezTo>
                    <a:pt x="6705" y="704"/>
                    <a:pt x="7505" y="-263"/>
                    <a:pt x="8305" y="59"/>
                  </a:cubicBezTo>
                  <a:cubicBezTo>
                    <a:pt x="9105" y="382"/>
                    <a:pt x="9905" y="1994"/>
                    <a:pt x="10305" y="3767"/>
                  </a:cubicBezTo>
                  <a:cubicBezTo>
                    <a:pt x="10705" y="5540"/>
                    <a:pt x="10705" y="7474"/>
                    <a:pt x="10705" y="9570"/>
                  </a:cubicBezTo>
                  <a:cubicBezTo>
                    <a:pt x="10705" y="11665"/>
                    <a:pt x="10705" y="13922"/>
                    <a:pt x="10905" y="14244"/>
                  </a:cubicBezTo>
                  <a:cubicBezTo>
                    <a:pt x="11105" y="14567"/>
                    <a:pt x="11505" y="12955"/>
                    <a:pt x="12405" y="10859"/>
                  </a:cubicBezTo>
                  <a:cubicBezTo>
                    <a:pt x="13305" y="8764"/>
                    <a:pt x="14705" y="6185"/>
                    <a:pt x="16005" y="4573"/>
                  </a:cubicBezTo>
                  <a:cubicBezTo>
                    <a:pt x="17305" y="2961"/>
                    <a:pt x="18505" y="2316"/>
                    <a:pt x="19105" y="2961"/>
                  </a:cubicBezTo>
                  <a:cubicBezTo>
                    <a:pt x="19705" y="3606"/>
                    <a:pt x="19705" y="5540"/>
                    <a:pt x="19705" y="8119"/>
                  </a:cubicBezTo>
                  <a:cubicBezTo>
                    <a:pt x="19705" y="10698"/>
                    <a:pt x="19705" y="13922"/>
                    <a:pt x="20005" y="16179"/>
                  </a:cubicBezTo>
                  <a:cubicBezTo>
                    <a:pt x="20305" y="18436"/>
                    <a:pt x="20905" y="19725"/>
                    <a:pt x="21505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890269" y="58264"/>
              <a:ext cx="276759" cy="38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81" fill="norm" stroke="1" extrusionOk="0">
                  <a:moveTo>
                    <a:pt x="6083" y="15551"/>
                  </a:moveTo>
                  <a:cubicBezTo>
                    <a:pt x="5920" y="14964"/>
                    <a:pt x="5756" y="14378"/>
                    <a:pt x="5265" y="14084"/>
                  </a:cubicBezTo>
                  <a:cubicBezTo>
                    <a:pt x="4774" y="13791"/>
                    <a:pt x="3956" y="13791"/>
                    <a:pt x="3056" y="14260"/>
                  </a:cubicBezTo>
                  <a:cubicBezTo>
                    <a:pt x="2156" y="14730"/>
                    <a:pt x="1174" y="15669"/>
                    <a:pt x="601" y="16549"/>
                  </a:cubicBezTo>
                  <a:cubicBezTo>
                    <a:pt x="29" y="17430"/>
                    <a:pt x="-135" y="18251"/>
                    <a:pt x="110" y="18838"/>
                  </a:cubicBezTo>
                  <a:cubicBezTo>
                    <a:pt x="356" y="19425"/>
                    <a:pt x="1010" y="19778"/>
                    <a:pt x="2320" y="19719"/>
                  </a:cubicBezTo>
                  <a:cubicBezTo>
                    <a:pt x="3629" y="19660"/>
                    <a:pt x="5592" y="19191"/>
                    <a:pt x="7310" y="18075"/>
                  </a:cubicBezTo>
                  <a:cubicBezTo>
                    <a:pt x="9029" y="16960"/>
                    <a:pt x="10501" y="15199"/>
                    <a:pt x="12465" y="12793"/>
                  </a:cubicBezTo>
                  <a:cubicBezTo>
                    <a:pt x="14429" y="10386"/>
                    <a:pt x="16883" y="7334"/>
                    <a:pt x="18356" y="5456"/>
                  </a:cubicBezTo>
                  <a:cubicBezTo>
                    <a:pt x="19829" y="3578"/>
                    <a:pt x="20320" y="2873"/>
                    <a:pt x="20729" y="2051"/>
                  </a:cubicBezTo>
                  <a:cubicBezTo>
                    <a:pt x="21138" y="1230"/>
                    <a:pt x="21465" y="291"/>
                    <a:pt x="21383" y="56"/>
                  </a:cubicBezTo>
                  <a:cubicBezTo>
                    <a:pt x="21301" y="-179"/>
                    <a:pt x="20810" y="291"/>
                    <a:pt x="19583" y="2228"/>
                  </a:cubicBezTo>
                  <a:cubicBezTo>
                    <a:pt x="18356" y="4164"/>
                    <a:pt x="16392" y="7569"/>
                    <a:pt x="15165" y="10680"/>
                  </a:cubicBezTo>
                  <a:cubicBezTo>
                    <a:pt x="13938" y="13791"/>
                    <a:pt x="13447" y="16608"/>
                    <a:pt x="13365" y="18310"/>
                  </a:cubicBezTo>
                  <a:cubicBezTo>
                    <a:pt x="13283" y="20012"/>
                    <a:pt x="13610" y="20599"/>
                    <a:pt x="14183" y="20951"/>
                  </a:cubicBezTo>
                  <a:cubicBezTo>
                    <a:pt x="14756" y="21304"/>
                    <a:pt x="15574" y="21421"/>
                    <a:pt x="16310" y="21069"/>
                  </a:cubicBezTo>
                  <a:cubicBezTo>
                    <a:pt x="17047" y="20717"/>
                    <a:pt x="17701" y="19895"/>
                    <a:pt x="18356" y="19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018624" y="266700"/>
              <a:ext cx="197983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91" y="21600"/>
                  </a:moveTo>
                  <a:cubicBezTo>
                    <a:pt x="1042" y="17280"/>
                    <a:pt x="-107" y="12960"/>
                    <a:pt x="8" y="8640"/>
                  </a:cubicBezTo>
                  <a:cubicBezTo>
                    <a:pt x="123" y="4320"/>
                    <a:pt x="1502" y="0"/>
                    <a:pt x="5293" y="0"/>
                  </a:cubicBezTo>
                  <a:cubicBezTo>
                    <a:pt x="9084" y="0"/>
                    <a:pt x="15289" y="4320"/>
                    <a:pt x="21493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9165261" y="230716"/>
              <a:ext cx="337096" cy="19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18" fill="norm" stroke="1" extrusionOk="0">
                  <a:moveTo>
                    <a:pt x="6110" y="4093"/>
                  </a:moveTo>
                  <a:cubicBezTo>
                    <a:pt x="4490" y="4547"/>
                    <a:pt x="2870" y="5002"/>
                    <a:pt x="1790" y="6480"/>
                  </a:cubicBezTo>
                  <a:cubicBezTo>
                    <a:pt x="710" y="7958"/>
                    <a:pt x="170" y="10459"/>
                    <a:pt x="35" y="12278"/>
                  </a:cubicBezTo>
                  <a:cubicBezTo>
                    <a:pt x="-100" y="14097"/>
                    <a:pt x="170" y="15234"/>
                    <a:pt x="643" y="15802"/>
                  </a:cubicBezTo>
                  <a:cubicBezTo>
                    <a:pt x="1115" y="16371"/>
                    <a:pt x="1790" y="16371"/>
                    <a:pt x="2938" y="15916"/>
                  </a:cubicBezTo>
                  <a:cubicBezTo>
                    <a:pt x="4085" y="15461"/>
                    <a:pt x="5705" y="14552"/>
                    <a:pt x="6717" y="13528"/>
                  </a:cubicBezTo>
                  <a:cubicBezTo>
                    <a:pt x="7730" y="12505"/>
                    <a:pt x="8135" y="11368"/>
                    <a:pt x="8405" y="10232"/>
                  </a:cubicBezTo>
                  <a:cubicBezTo>
                    <a:pt x="8675" y="9095"/>
                    <a:pt x="8810" y="7958"/>
                    <a:pt x="8337" y="7276"/>
                  </a:cubicBezTo>
                  <a:cubicBezTo>
                    <a:pt x="7865" y="6594"/>
                    <a:pt x="6785" y="6366"/>
                    <a:pt x="6582" y="6025"/>
                  </a:cubicBezTo>
                  <a:cubicBezTo>
                    <a:pt x="6380" y="5684"/>
                    <a:pt x="7055" y="5229"/>
                    <a:pt x="8068" y="5343"/>
                  </a:cubicBezTo>
                  <a:cubicBezTo>
                    <a:pt x="9080" y="5457"/>
                    <a:pt x="10430" y="6139"/>
                    <a:pt x="11645" y="7503"/>
                  </a:cubicBezTo>
                  <a:cubicBezTo>
                    <a:pt x="12860" y="8867"/>
                    <a:pt x="13940" y="10914"/>
                    <a:pt x="14142" y="13301"/>
                  </a:cubicBezTo>
                  <a:cubicBezTo>
                    <a:pt x="14345" y="15688"/>
                    <a:pt x="13670" y="18417"/>
                    <a:pt x="12995" y="19895"/>
                  </a:cubicBezTo>
                  <a:cubicBezTo>
                    <a:pt x="12320" y="21373"/>
                    <a:pt x="11645" y="21600"/>
                    <a:pt x="11375" y="21032"/>
                  </a:cubicBezTo>
                  <a:cubicBezTo>
                    <a:pt x="11105" y="20463"/>
                    <a:pt x="11240" y="19099"/>
                    <a:pt x="12657" y="15802"/>
                  </a:cubicBezTo>
                  <a:cubicBezTo>
                    <a:pt x="14075" y="12505"/>
                    <a:pt x="16775" y="7276"/>
                    <a:pt x="18462" y="4320"/>
                  </a:cubicBezTo>
                  <a:cubicBezTo>
                    <a:pt x="20150" y="1364"/>
                    <a:pt x="20825" y="682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6004595" y="1072003"/>
              <a:ext cx="252000" cy="34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31" fill="norm" stroke="1" extrusionOk="0">
                  <a:moveTo>
                    <a:pt x="2607" y="4522"/>
                  </a:moveTo>
                  <a:cubicBezTo>
                    <a:pt x="2247" y="9235"/>
                    <a:pt x="1887" y="13947"/>
                    <a:pt x="1437" y="16893"/>
                  </a:cubicBezTo>
                  <a:cubicBezTo>
                    <a:pt x="987" y="19838"/>
                    <a:pt x="447" y="21016"/>
                    <a:pt x="177" y="21278"/>
                  </a:cubicBezTo>
                  <a:cubicBezTo>
                    <a:pt x="-93" y="21540"/>
                    <a:pt x="-93" y="20885"/>
                    <a:pt x="447" y="18136"/>
                  </a:cubicBezTo>
                  <a:cubicBezTo>
                    <a:pt x="987" y="15387"/>
                    <a:pt x="2067" y="10544"/>
                    <a:pt x="2787" y="7402"/>
                  </a:cubicBezTo>
                  <a:cubicBezTo>
                    <a:pt x="3507" y="4260"/>
                    <a:pt x="3867" y="2820"/>
                    <a:pt x="4227" y="1773"/>
                  </a:cubicBezTo>
                  <a:cubicBezTo>
                    <a:pt x="4587" y="725"/>
                    <a:pt x="4947" y="71"/>
                    <a:pt x="5487" y="5"/>
                  </a:cubicBezTo>
                  <a:cubicBezTo>
                    <a:pt x="6027" y="-60"/>
                    <a:pt x="6747" y="464"/>
                    <a:pt x="7647" y="1707"/>
                  </a:cubicBezTo>
                  <a:cubicBezTo>
                    <a:pt x="8547" y="2951"/>
                    <a:pt x="9627" y="4915"/>
                    <a:pt x="10617" y="5962"/>
                  </a:cubicBezTo>
                  <a:cubicBezTo>
                    <a:pt x="11607" y="7009"/>
                    <a:pt x="12507" y="7140"/>
                    <a:pt x="13317" y="6944"/>
                  </a:cubicBezTo>
                  <a:cubicBezTo>
                    <a:pt x="14127" y="6747"/>
                    <a:pt x="14847" y="6224"/>
                    <a:pt x="15837" y="5307"/>
                  </a:cubicBezTo>
                  <a:cubicBezTo>
                    <a:pt x="16827" y="4391"/>
                    <a:pt x="18087" y="3082"/>
                    <a:pt x="19077" y="2100"/>
                  </a:cubicBezTo>
                  <a:cubicBezTo>
                    <a:pt x="20067" y="1118"/>
                    <a:pt x="20787" y="464"/>
                    <a:pt x="21147" y="725"/>
                  </a:cubicBezTo>
                  <a:cubicBezTo>
                    <a:pt x="21507" y="987"/>
                    <a:pt x="21507" y="2165"/>
                    <a:pt x="21237" y="4587"/>
                  </a:cubicBezTo>
                  <a:cubicBezTo>
                    <a:pt x="20967" y="7009"/>
                    <a:pt x="20427" y="10675"/>
                    <a:pt x="20247" y="13162"/>
                  </a:cubicBezTo>
                  <a:cubicBezTo>
                    <a:pt x="20067" y="15649"/>
                    <a:pt x="20247" y="16958"/>
                    <a:pt x="20427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6330275" y="1088458"/>
              <a:ext cx="199555" cy="28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01" fill="norm" stroke="1" extrusionOk="0">
                  <a:moveTo>
                    <a:pt x="5143" y="5765"/>
                  </a:moveTo>
                  <a:cubicBezTo>
                    <a:pt x="3779" y="9634"/>
                    <a:pt x="2415" y="13502"/>
                    <a:pt x="1733" y="15840"/>
                  </a:cubicBezTo>
                  <a:cubicBezTo>
                    <a:pt x="1051" y="18177"/>
                    <a:pt x="1051" y="18983"/>
                    <a:pt x="823" y="19789"/>
                  </a:cubicBezTo>
                  <a:cubicBezTo>
                    <a:pt x="596" y="20595"/>
                    <a:pt x="141" y="21401"/>
                    <a:pt x="28" y="21401"/>
                  </a:cubicBezTo>
                  <a:cubicBezTo>
                    <a:pt x="-86" y="21401"/>
                    <a:pt x="141" y="20595"/>
                    <a:pt x="937" y="17774"/>
                  </a:cubicBezTo>
                  <a:cubicBezTo>
                    <a:pt x="1733" y="14953"/>
                    <a:pt x="3097" y="10117"/>
                    <a:pt x="4007" y="7216"/>
                  </a:cubicBezTo>
                  <a:cubicBezTo>
                    <a:pt x="4916" y="4314"/>
                    <a:pt x="5371" y="3347"/>
                    <a:pt x="5939" y="2541"/>
                  </a:cubicBezTo>
                  <a:cubicBezTo>
                    <a:pt x="6508" y="1735"/>
                    <a:pt x="7190" y="1091"/>
                    <a:pt x="7645" y="1252"/>
                  </a:cubicBezTo>
                  <a:cubicBezTo>
                    <a:pt x="8099" y="1413"/>
                    <a:pt x="8327" y="2380"/>
                    <a:pt x="8781" y="3186"/>
                  </a:cubicBezTo>
                  <a:cubicBezTo>
                    <a:pt x="9236" y="3992"/>
                    <a:pt x="9918" y="4637"/>
                    <a:pt x="10828" y="4959"/>
                  </a:cubicBezTo>
                  <a:cubicBezTo>
                    <a:pt x="11737" y="5282"/>
                    <a:pt x="12874" y="5282"/>
                    <a:pt x="14238" y="4637"/>
                  </a:cubicBezTo>
                  <a:cubicBezTo>
                    <a:pt x="15602" y="3992"/>
                    <a:pt x="17194" y="2702"/>
                    <a:pt x="18445" y="1655"/>
                  </a:cubicBezTo>
                  <a:cubicBezTo>
                    <a:pt x="19695" y="607"/>
                    <a:pt x="20605" y="-199"/>
                    <a:pt x="21059" y="43"/>
                  </a:cubicBezTo>
                  <a:cubicBezTo>
                    <a:pt x="21514" y="285"/>
                    <a:pt x="21514" y="1574"/>
                    <a:pt x="21287" y="4314"/>
                  </a:cubicBezTo>
                  <a:cubicBezTo>
                    <a:pt x="21059" y="7055"/>
                    <a:pt x="20605" y="11246"/>
                    <a:pt x="20491" y="14147"/>
                  </a:cubicBezTo>
                  <a:cubicBezTo>
                    <a:pt x="20377" y="17049"/>
                    <a:pt x="20605" y="18661"/>
                    <a:pt x="20832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6627179" y="1073549"/>
              <a:ext cx="201828" cy="29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17" fill="norm" stroke="1" extrusionOk="0">
                  <a:moveTo>
                    <a:pt x="19429" y="2388"/>
                  </a:moveTo>
                  <a:cubicBezTo>
                    <a:pt x="19654" y="1633"/>
                    <a:pt x="19879" y="877"/>
                    <a:pt x="19092" y="424"/>
                  </a:cubicBezTo>
                  <a:cubicBezTo>
                    <a:pt x="18304" y="-29"/>
                    <a:pt x="16504" y="-180"/>
                    <a:pt x="14367" y="273"/>
                  </a:cubicBezTo>
                  <a:cubicBezTo>
                    <a:pt x="12229" y="726"/>
                    <a:pt x="9754" y="1784"/>
                    <a:pt x="7729" y="3823"/>
                  </a:cubicBezTo>
                  <a:cubicBezTo>
                    <a:pt x="5704" y="5862"/>
                    <a:pt x="4129" y="8883"/>
                    <a:pt x="2891" y="11602"/>
                  </a:cubicBezTo>
                  <a:cubicBezTo>
                    <a:pt x="1654" y="14321"/>
                    <a:pt x="754" y="16737"/>
                    <a:pt x="304" y="18323"/>
                  </a:cubicBezTo>
                  <a:cubicBezTo>
                    <a:pt x="-146" y="19910"/>
                    <a:pt x="-146" y="20665"/>
                    <a:pt x="641" y="21042"/>
                  </a:cubicBezTo>
                  <a:cubicBezTo>
                    <a:pt x="1429" y="21420"/>
                    <a:pt x="3004" y="21420"/>
                    <a:pt x="6604" y="20967"/>
                  </a:cubicBezTo>
                  <a:cubicBezTo>
                    <a:pt x="10204" y="20514"/>
                    <a:pt x="15829" y="19607"/>
                    <a:pt x="21454" y="1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6657556" y="1240366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786460" y="2448350"/>
              <a:ext cx="226197" cy="26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98" fill="norm" stroke="1" extrusionOk="0">
                  <a:moveTo>
                    <a:pt x="4573" y="4545"/>
                  </a:moveTo>
                  <a:cubicBezTo>
                    <a:pt x="3973" y="3508"/>
                    <a:pt x="3373" y="2471"/>
                    <a:pt x="3473" y="1693"/>
                  </a:cubicBezTo>
                  <a:cubicBezTo>
                    <a:pt x="3573" y="916"/>
                    <a:pt x="4373" y="397"/>
                    <a:pt x="5273" y="138"/>
                  </a:cubicBezTo>
                  <a:cubicBezTo>
                    <a:pt x="6173" y="-121"/>
                    <a:pt x="7173" y="-121"/>
                    <a:pt x="8173" y="1089"/>
                  </a:cubicBezTo>
                  <a:cubicBezTo>
                    <a:pt x="9173" y="2298"/>
                    <a:pt x="10173" y="4717"/>
                    <a:pt x="8973" y="7914"/>
                  </a:cubicBezTo>
                  <a:cubicBezTo>
                    <a:pt x="7773" y="11111"/>
                    <a:pt x="4373" y="15085"/>
                    <a:pt x="2373" y="17505"/>
                  </a:cubicBezTo>
                  <a:cubicBezTo>
                    <a:pt x="373" y="19924"/>
                    <a:pt x="-227" y="20788"/>
                    <a:pt x="73" y="21133"/>
                  </a:cubicBezTo>
                  <a:cubicBezTo>
                    <a:pt x="373" y="21479"/>
                    <a:pt x="1573" y="21306"/>
                    <a:pt x="5273" y="20356"/>
                  </a:cubicBezTo>
                  <a:cubicBezTo>
                    <a:pt x="8973" y="19405"/>
                    <a:pt x="15173" y="17677"/>
                    <a:pt x="21373" y="15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031706" y="2387721"/>
              <a:ext cx="136346" cy="37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70" fill="norm" stroke="1" extrusionOk="0">
                  <a:moveTo>
                    <a:pt x="3869" y="115"/>
                  </a:moveTo>
                  <a:cubicBezTo>
                    <a:pt x="5481" y="-7"/>
                    <a:pt x="7093" y="-130"/>
                    <a:pt x="9510" y="300"/>
                  </a:cubicBezTo>
                  <a:cubicBezTo>
                    <a:pt x="11928" y="729"/>
                    <a:pt x="15152" y="1711"/>
                    <a:pt x="17570" y="3675"/>
                  </a:cubicBezTo>
                  <a:cubicBezTo>
                    <a:pt x="19988" y="5638"/>
                    <a:pt x="21600" y="8584"/>
                    <a:pt x="20310" y="11345"/>
                  </a:cubicBezTo>
                  <a:cubicBezTo>
                    <a:pt x="19021" y="14106"/>
                    <a:pt x="14830" y="16684"/>
                    <a:pt x="10961" y="18340"/>
                  </a:cubicBezTo>
                  <a:cubicBezTo>
                    <a:pt x="7093" y="19997"/>
                    <a:pt x="3546" y="20734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548161" y="2387600"/>
              <a:ext cx="223196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85" fill="norm" stroke="1" extrusionOk="0">
                  <a:moveTo>
                    <a:pt x="13889" y="115"/>
                  </a:moveTo>
                  <a:cubicBezTo>
                    <a:pt x="12889" y="0"/>
                    <a:pt x="11889" y="-115"/>
                    <a:pt x="10589" y="230"/>
                  </a:cubicBezTo>
                  <a:cubicBezTo>
                    <a:pt x="9289" y="574"/>
                    <a:pt x="7689" y="1379"/>
                    <a:pt x="5589" y="3562"/>
                  </a:cubicBezTo>
                  <a:cubicBezTo>
                    <a:pt x="3489" y="5745"/>
                    <a:pt x="889" y="9306"/>
                    <a:pt x="189" y="12064"/>
                  </a:cubicBezTo>
                  <a:cubicBezTo>
                    <a:pt x="-511" y="14821"/>
                    <a:pt x="689" y="16774"/>
                    <a:pt x="4489" y="18211"/>
                  </a:cubicBezTo>
                  <a:cubicBezTo>
                    <a:pt x="8289" y="19647"/>
                    <a:pt x="14689" y="20566"/>
                    <a:pt x="2108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562159" y="2329304"/>
              <a:ext cx="277797" cy="40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60" fill="norm" stroke="1" extrusionOk="0">
                  <a:moveTo>
                    <a:pt x="2662" y="10314"/>
                  </a:moveTo>
                  <a:cubicBezTo>
                    <a:pt x="2175" y="11514"/>
                    <a:pt x="1687" y="12714"/>
                    <a:pt x="1200" y="14786"/>
                  </a:cubicBezTo>
                  <a:cubicBezTo>
                    <a:pt x="713" y="16859"/>
                    <a:pt x="226" y="19805"/>
                    <a:pt x="63" y="20677"/>
                  </a:cubicBezTo>
                  <a:cubicBezTo>
                    <a:pt x="-99" y="21550"/>
                    <a:pt x="63" y="20350"/>
                    <a:pt x="388" y="17786"/>
                  </a:cubicBezTo>
                  <a:cubicBezTo>
                    <a:pt x="713" y="15223"/>
                    <a:pt x="1200" y="11295"/>
                    <a:pt x="1850" y="8241"/>
                  </a:cubicBezTo>
                  <a:cubicBezTo>
                    <a:pt x="2499" y="5186"/>
                    <a:pt x="3312" y="3005"/>
                    <a:pt x="3961" y="1695"/>
                  </a:cubicBezTo>
                  <a:cubicBezTo>
                    <a:pt x="4611" y="386"/>
                    <a:pt x="5098" y="-50"/>
                    <a:pt x="5504" y="5"/>
                  </a:cubicBezTo>
                  <a:cubicBezTo>
                    <a:pt x="5910" y="59"/>
                    <a:pt x="6235" y="605"/>
                    <a:pt x="6641" y="1641"/>
                  </a:cubicBezTo>
                  <a:cubicBezTo>
                    <a:pt x="7047" y="2677"/>
                    <a:pt x="7534" y="4205"/>
                    <a:pt x="8021" y="5405"/>
                  </a:cubicBezTo>
                  <a:cubicBezTo>
                    <a:pt x="8509" y="6605"/>
                    <a:pt x="8996" y="7477"/>
                    <a:pt x="9727" y="7968"/>
                  </a:cubicBezTo>
                  <a:cubicBezTo>
                    <a:pt x="10457" y="8459"/>
                    <a:pt x="11432" y="8568"/>
                    <a:pt x="12893" y="7859"/>
                  </a:cubicBezTo>
                  <a:cubicBezTo>
                    <a:pt x="14355" y="7150"/>
                    <a:pt x="16304" y="5623"/>
                    <a:pt x="17847" y="4259"/>
                  </a:cubicBezTo>
                  <a:cubicBezTo>
                    <a:pt x="19390" y="2895"/>
                    <a:pt x="20527" y="1695"/>
                    <a:pt x="21014" y="1477"/>
                  </a:cubicBezTo>
                  <a:cubicBezTo>
                    <a:pt x="21501" y="1259"/>
                    <a:pt x="21339" y="2023"/>
                    <a:pt x="20933" y="3877"/>
                  </a:cubicBezTo>
                  <a:cubicBezTo>
                    <a:pt x="20527" y="5732"/>
                    <a:pt x="19877" y="8677"/>
                    <a:pt x="19552" y="11459"/>
                  </a:cubicBezTo>
                  <a:cubicBezTo>
                    <a:pt x="19227" y="14241"/>
                    <a:pt x="19227" y="16859"/>
                    <a:pt x="19227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880235" y="2546879"/>
              <a:ext cx="148422" cy="14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20" fill="norm" stroke="1" extrusionOk="0">
                  <a:moveTo>
                    <a:pt x="15856" y="2966"/>
                  </a:moveTo>
                  <a:cubicBezTo>
                    <a:pt x="14639" y="2054"/>
                    <a:pt x="13422" y="1141"/>
                    <a:pt x="12053" y="533"/>
                  </a:cubicBezTo>
                  <a:cubicBezTo>
                    <a:pt x="10684" y="-76"/>
                    <a:pt x="9163" y="-380"/>
                    <a:pt x="7490" y="837"/>
                  </a:cubicBezTo>
                  <a:cubicBezTo>
                    <a:pt x="5817" y="2054"/>
                    <a:pt x="3991" y="4792"/>
                    <a:pt x="2774" y="7074"/>
                  </a:cubicBezTo>
                  <a:cubicBezTo>
                    <a:pt x="1557" y="9355"/>
                    <a:pt x="949" y="11181"/>
                    <a:pt x="493" y="13158"/>
                  </a:cubicBezTo>
                  <a:cubicBezTo>
                    <a:pt x="36" y="15135"/>
                    <a:pt x="-268" y="17265"/>
                    <a:pt x="340" y="18482"/>
                  </a:cubicBezTo>
                  <a:cubicBezTo>
                    <a:pt x="949" y="19699"/>
                    <a:pt x="2470" y="20003"/>
                    <a:pt x="4752" y="18330"/>
                  </a:cubicBezTo>
                  <a:cubicBezTo>
                    <a:pt x="7033" y="16657"/>
                    <a:pt x="10076" y="13006"/>
                    <a:pt x="12053" y="10116"/>
                  </a:cubicBezTo>
                  <a:cubicBezTo>
                    <a:pt x="14031" y="7226"/>
                    <a:pt x="14943" y="5096"/>
                    <a:pt x="15400" y="5248"/>
                  </a:cubicBezTo>
                  <a:cubicBezTo>
                    <a:pt x="15856" y="5400"/>
                    <a:pt x="15856" y="7834"/>
                    <a:pt x="16769" y="10876"/>
                  </a:cubicBezTo>
                  <a:cubicBezTo>
                    <a:pt x="17681" y="13919"/>
                    <a:pt x="19507" y="17569"/>
                    <a:pt x="21332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111206" y="2516716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886"/>
                    <a:pt x="9900" y="9771"/>
                    <a:pt x="13500" y="13371"/>
                  </a:cubicBezTo>
                  <a:cubicBezTo>
                    <a:pt x="17100" y="16971"/>
                    <a:pt x="1935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123906" y="2545204"/>
              <a:ext cx="95251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2475"/>
                  </a:moveTo>
                  <a:cubicBezTo>
                    <a:pt x="20160" y="1301"/>
                    <a:pt x="18720" y="127"/>
                    <a:pt x="17280" y="9"/>
                  </a:cubicBezTo>
                  <a:cubicBezTo>
                    <a:pt x="15840" y="-108"/>
                    <a:pt x="14400" y="831"/>
                    <a:pt x="11520" y="3649"/>
                  </a:cubicBezTo>
                  <a:cubicBezTo>
                    <a:pt x="8640" y="6466"/>
                    <a:pt x="4320" y="11162"/>
                    <a:pt x="2160" y="14449"/>
                  </a:cubicBezTo>
                  <a:cubicBezTo>
                    <a:pt x="0" y="17735"/>
                    <a:pt x="0" y="19614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244556" y="2542116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4269956" y="247226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321351" y="2520623"/>
              <a:ext cx="187789" cy="16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37" fill="norm" stroke="1" extrusionOk="0">
                  <a:moveTo>
                    <a:pt x="2116" y="1981"/>
                  </a:moveTo>
                  <a:cubicBezTo>
                    <a:pt x="1631" y="7243"/>
                    <a:pt x="1145" y="12504"/>
                    <a:pt x="781" y="15966"/>
                  </a:cubicBezTo>
                  <a:cubicBezTo>
                    <a:pt x="417" y="19428"/>
                    <a:pt x="175" y="21089"/>
                    <a:pt x="53" y="21228"/>
                  </a:cubicBezTo>
                  <a:cubicBezTo>
                    <a:pt x="-68" y="21366"/>
                    <a:pt x="-68" y="19981"/>
                    <a:pt x="1024" y="16658"/>
                  </a:cubicBezTo>
                  <a:cubicBezTo>
                    <a:pt x="2116" y="13335"/>
                    <a:pt x="4301" y="8074"/>
                    <a:pt x="5999" y="4751"/>
                  </a:cubicBezTo>
                  <a:cubicBezTo>
                    <a:pt x="7698" y="1428"/>
                    <a:pt x="8912" y="43"/>
                    <a:pt x="9761" y="43"/>
                  </a:cubicBezTo>
                  <a:cubicBezTo>
                    <a:pt x="10611" y="43"/>
                    <a:pt x="11096" y="1428"/>
                    <a:pt x="11460" y="2812"/>
                  </a:cubicBezTo>
                  <a:cubicBezTo>
                    <a:pt x="11824" y="4197"/>
                    <a:pt x="12067" y="5581"/>
                    <a:pt x="12188" y="6966"/>
                  </a:cubicBezTo>
                  <a:cubicBezTo>
                    <a:pt x="12310" y="8351"/>
                    <a:pt x="12310" y="9735"/>
                    <a:pt x="12674" y="9735"/>
                  </a:cubicBezTo>
                  <a:cubicBezTo>
                    <a:pt x="13038" y="9735"/>
                    <a:pt x="13766" y="8351"/>
                    <a:pt x="14494" y="6828"/>
                  </a:cubicBezTo>
                  <a:cubicBezTo>
                    <a:pt x="15222" y="5304"/>
                    <a:pt x="15950" y="3643"/>
                    <a:pt x="17042" y="2258"/>
                  </a:cubicBezTo>
                  <a:cubicBezTo>
                    <a:pt x="18134" y="874"/>
                    <a:pt x="19590" y="-234"/>
                    <a:pt x="20440" y="43"/>
                  </a:cubicBezTo>
                  <a:cubicBezTo>
                    <a:pt x="21289" y="320"/>
                    <a:pt x="21532" y="1981"/>
                    <a:pt x="21532" y="5304"/>
                  </a:cubicBezTo>
                  <a:cubicBezTo>
                    <a:pt x="21532" y="8628"/>
                    <a:pt x="21289" y="13612"/>
                    <a:pt x="21047" y="1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566289" y="2529416"/>
              <a:ext cx="154518" cy="14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5622" y="0"/>
                  </a:moveTo>
                  <a:cubicBezTo>
                    <a:pt x="4142" y="617"/>
                    <a:pt x="2663" y="1234"/>
                    <a:pt x="1627" y="4166"/>
                  </a:cubicBezTo>
                  <a:cubicBezTo>
                    <a:pt x="592" y="7097"/>
                    <a:pt x="0" y="12343"/>
                    <a:pt x="0" y="15737"/>
                  </a:cubicBezTo>
                  <a:cubicBezTo>
                    <a:pt x="0" y="19131"/>
                    <a:pt x="592" y="20674"/>
                    <a:pt x="1627" y="21137"/>
                  </a:cubicBezTo>
                  <a:cubicBezTo>
                    <a:pt x="2663" y="21600"/>
                    <a:pt x="4142" y="20983"/>
                    <a:pt x="6362" y="18514"/>
                  </a:cubicBezTo>
                  <a:cubicBezTo>
                    <a:pt x="8581" y="16046"/>
                    <a:pt x="11540" y="11726"/>
                    <a:pt x="13463" y="8794"/>
                  </a:cubicBezTo>
                  <a:cubicBezTo>
                    <a:pt x="15386" y="5863"/>
                    <a:pt x="16274" y="4320"/>
                    <a:pt x="16570" y="4320"/>
                  </a:cubicBezTo>
                  <a:cubicBezTo>
                    <a:pt x="16866" y="4320"/>
                    <a:pt x="16570" y="5863"/>
                    <a:pt x="16422" y="7406"/>
                  </a:cubicBezTo>
                  <a:cubicBezTo>
                    <a:pt x="16274" y="8949"/>
                    <a:pt x="16274" y="10491"/>
                    <a:pt x="17162" y="12189"/>
                  </a:cubicBezTo>
                  <a:cubicBezTo>
                    <a:pt x="18049" y="13886"/>
                    <a:pt x="19825" y="15737"/>
                    <a:pt x="21600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765256" y="2529928"/>
              <a:ext cx="221888" cy="14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080" fill="norm" stroke="1" extrusionOk="0">
                  <a:moveTo>
                    <a:pt x="0" y="5402"/>
                  </a:moveTo>
                  <a:cubicBezTo>
                    <a:pt x="206" y="3881"/>
                    <a:pt x="411" y="2360"/>
                    <a:pt x="823" y="2208"/>
                  </a:cubicBezTo>
                  <a:cubicBezTo>
                    <a:pt x="1234" y="2056"/>
                    <a:pt x="1851" y="3273"/>
                    <a:pt x="2160" y="6011"/>
                  </a:cubicBezTo>
                  <a:cubicBezTo>
                    <a:pt x="2469" y="8749"/>
                    <a:pt x="2469" y="13008"/>
                    <a:pt x="2366" y="16050"/>
                  </a:cubicBezTo>
                  <a:cubicBezTo>
                    <a:pt x="2263" y="19092"/>
                    <a:pt x="2057" y="20918"/>
                    <a:pt x="2057" y="21070"/>
                  </a:cubicBezTo>
                  <a:cubicBezTo>
                    <a:pt x="2057" y="21222"/>
                    <a:pt x="2263" y="19701"/>
                    <a:pt x="2983" y="16659"/>
                  </a:cubicBezTo>
                  <a:cubicBezTo>
                    <a:pt x="3703" y="13616"/>
                    <a:pt x="4937" y="9053"/>
                    <a:pt x="6069" y="5859"/>
                  </a:cubicBezTo>
                  <a:cubicBezTo>
                    <a:pt x="7200" y="2664"/>
                    <a:pt x="8229" y="839"/>
                    <a:pt x="8846" y="687"/>
                  </a:cubicBezTo>
                  <a:cubicBezTo>
                    <a:pt x="9463" y="535"/>
                    <a:pt x="9669" y="2056"/>
                    <a:pt x="9771" y="3577"/>
                  </a:cubicBezTo>
                  <a:cubicBezTo>
                    <a:pt x="9874" y="5098"/>
                    <a:pt x="9874" y="6619"/>
                    <a:pt x="9874" y="8292"/>
                  </a:cubicBezTo>
                  <a:cubicBezTo>
                    <a:pt x="9874" y="9966"/>
                    <a:pt x="9874" y="11791"/>
                    <a:pt x="10183" y="11943"/>
                  </a:cubicBezTo>
                  <a:cubicBezTo>
                    <a:pt x="10491" y="12095"/>
                    <a:pt x="11109" y="10574"/>
                    <a:pt x="12240" y="8445"/>
                  </a:cubicBezTo>
                  <a:cubicBezTo>
                    <a:pt x="13371" y="6315"/>
                    <a:pt x="15017" y="3577"/>
                    <a:pt x="16457" y="1904"/>
                  </a:cubicBezTo>
                  <a:cubicBezTo>
                    <a:pt x="17897" y="230"/>
                    <a:pt x="19131" y="-378"/>
                    <a:pt x="19954" y="230"/>
                  </a:cubicBezTo>
                  <a:cubicBezTo>
                    <a:pt x="20777" y="839"/>
                    <a:pt x="21189" y="2664"/>
                    <a:pt x="21394" y="5098"/>
                  </a:cubicBezTo>
                  <a:cubicBezTo>
                    <a:pt x="21600" y="7532"/>
                    <a:pt x="21600" y="10574"/>
                    <a:pt x="21497" y="13160"/>
                  </a:cubicBezTo>
                  <a:cubicBezTo>
                    <a:pt x="21394" y="15746"/>
                    <a:pt x="21189" y="17876"/>
                    <a:pt x="20983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614431" y="2370666"/>
              <a:ext cx="223976" cy="36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88" fill="norm" stroke="1" extrusionOk="0">
                  <a:moveTo>
                    <a:pt x="9854" y="0"/>
                  </a:moveTo>
                  <a:cubicBezTo>
                    <a:pt x="8845" y="3333"/>
                    <a:pt x="7836" y="6665"/>
                    <a:pt x="6423" y="9751"/>
                  </a:cubicBezTo>
                  <a:cubicBezTo>
                    <a:pt x="5010" y="12837"/>
                    <a:pt x="3193" y="15675"/>
                    <a:pt x="1881" y="17650"/>
                  </a:cubicBezTo>
                  <a:cubicBezTo>
                    <a:pt x="568" y="19625"/>
                    <a:pt x="-239" y="20736"/>
                    <a:pt x="64" y="21168"/>
                  </a:cubicBezTo>
                  <a:cubicBezTo>
                    <a:pt x="367" y="21600"/>
                    <a:pt x="1780" y="21353"/>
                    <a:pt x="5514" y="20798"/>
                  </a:cubicBezTo>
                  <a:cubicBezTo>
                    <a:pt x="9249" y="20242"/>
                    <a:pt x="15305" y="19378"/>
                    <a:pt x="2136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876506" y="2580216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914606" y="2453216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016206" y="2338916"/>
              <a:ext cx="508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20"/>
                    <a:pt x="14400" y="6240"/>
                    <a:pt x="11700" y="9480"/>
                  </a:cubicBezTo>
                  <a:cubicBezTo>
                    <a:pt x="9000" y="12720"/>
                    <a:pt x="7200" y="16080"/>
                    <a:pt x="5400" y="18120"/>
                  </a:cubicBezTo>
                  <a:cubicBezTo>
                    <a:pt x="3600" y="20160"/>
                    <a:pt x="18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6047383" y="2491316"/>
              <a:ext cx="958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600" fill="norm" stroke="1" extrusionOk="0">
                  <a:moveTo>
                    <a:pt x="20372" y="0"/>
                  </a:moveTo>
                  <a:cubicBezTo>
                    <a:pt x="18122" y="240"/>
                    <a:pt x="15872" y="480"/>
                    <a:pt x="12722" y="2400"/>
                  </a:cubicBezTo>
                  <a:cubicBezTo>
                    <a:pt x="9572" y="4320"/>
                    <a:pt x="5522" y="7920"/>
                    <a:pt x="2822" y="10560"/>
                  </a:cubicBezTo>
                  <a:cubicBezTo>
                    <a:pt x="122" y="13200"/>
                    <a:pt x="-1228" y="14880"/>
                    <a:pt x="1472" y="16560"/>
                  </a:cubicBezTo>
                  <a:cubicBezTo>
                    <a:pt x="4172" y="18240"/>
                    <a:pt x="10922" y="19920"/>
                    <a:pt x="17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181240" y="2514862"/>
              <a:ext cx="139767" cy="17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183" fill="norm" stroke="1" extrusionOk="0">
                  <a:moveTo>
                    <a:pt x="5728" y="9714"/>
                  </a:moveTo>
                  <a:cubicBezTo>
                    <a:pt x="8587" y="7606"/>
                    <a:pt x="11446" y="5499"/>
                    <a:pt x="13034" y="3787"/>
                  </a:cubicBezTo>
                  <a:cubicBezTo>
                    <a:pt x="14622" y="2075"/>
                    <a:pt x="14940" y="758"/>
                    <a:pt x="14304" y="231"/>
                  </a:cubicBezTo>
                  <a:cubicBezTo>
                    <a:pt x="13669" y="-296"/>
                    <a:pt x="12081" y="-33"/>
                    <a:pt x="9540" y="2206"/>
                  </a:cubicBezTo>
                  <a:cubicBezTo>
                    <a:pt x="6999" y="4445"/>
                    <a:pt x="3504" y="8660"/>
                    <a:pt x="1599" y="11821"/>
                  </a:cubicBezTo>
                  <a:cubicBezTo>
                    <a:pt x="-307" y="14982"/>
                    <a:pt x="-625" y="17089"/>
                    <a:pt x="1281" y="18670"/>
                  </a:cubicBezTo>
                  <a:cubicBezTo>
                    <a:pt x="3187" y="20250"/>
                    <a:pt x="7316" y="21304"/>
                    <a:pt x="10969" y="21172"/>
                  </a:cubicBezTo>
                  <a:cubicBezTo>
                    <a:pt x="14622" y="21041"/>
                    <a:pt x="17799" y="19724"/>
                    <a:pt x="20975" y="18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6397206" y="2357966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24"/>
                    <a:pt x="12000" y="1047"/>
                    <a:pt x="9000" y="2684"/>
                  </a:cubicBezTo>
                  <a:cubicBezTo>
                    <a:pt x="6000" y="4320"/>
                    <a:pt x="4800" y="7069"/>
                    <a:pt x="3600" y="10407"/>
                  </a:cubicBezTo>
                  <a:cubicBezTo>
                    <a:pt x="2400" y="13745"/>
                    <a:pt x="120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6467056" y="2573866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517856" y="2459566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6576227" y="2377016"/>
              <a:ext cx="10673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1191" y="0"/>
                  </a:moveTo>
                  <a:cubicBezTo>
                    <a:pt x="9497" y="3738"/>
                    <a:pt x="7803" y="7477"/>
                    <a:pt x="6532" y="10177"/>
                  </a:cubicBezTo>
                  <a:cubicBezTo>
                    <a:pt x="5262" y="12877"/>
                    <a:pt x="4415" y="14538"/>
                    <a:pt x="3356" y="15715"/>
                  </a:cubicBezTo>
                  <a:cubicBezTo>
                    <a:pt x="2297" y="16892"/>
                    <a:pt x="1027" y="17585"/>
                    <a:pt x="391" y="17446"/>
                  </a:cubicBezTo>
                  <a:cubicBezTo>
                    <a:pt x="-244" y="17308"/>
                    <a:pt x="-244" y="16338"/>
                    <a:pt x="1450" y="14954"/>
                  </a:cubicBezTo>
                  <a:cubicBezTo>
                    <a:pt x="3144" y="13569"/>
                    <a:pt x="6532" y="11769"/>
                    <a:pt x="9285" y="10800"/>
                  </a:cubicBezTo>
                  <a:cubicBezTo>
                    <a:pt x="12038" y="9831"/>
                    <a:pt x="14156" y="9692"/>
                    <a:pt x="15850" y="9969"/>
                  </a:cubicBezTo>
                  <a:cubicBezTo>
                    <a:pt x="17544" y="10246"/>
                    <a:pt x="18815" y="10938"/>
                    <a:pt x="19662" y="12946"/>
                  </a:cubicBezTo>
                  <a:cubicBezTo>
                    <a:pt x="20509" y="14954"/>
                    <a:pt x="20932" y="18277"/>
                    <a:pt x="21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758548" y="2550223"/>
              <a:ext cx="108559" cy="12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19860" fill="norm" stroke="1" extrusionOk="0">
                  <a:moveTo>
                    <a:pt x="19679" y="6703"/>
                  </a:moveTo>
                  <a:cubicBezTo>
                    <a:pt x="18864" y="5042"/>
                    <a:pt x="18049" y="3380"/>
                    <a:pt x="16827" y="1885"/>
                  </a:cubicBezTo>
                  <a:cubicBezTo>
                    <a:pt x="15604" y="389"/>
                    <a:pt x="13974" y="-940"/>
                    <a:pt x="10917" y="888"/>
                  </a:cubicBezTo>
                  <a:cubicBezTo>
                    <a:pt x="7860" y="2715"/>
                    <a:pt x="3377" y="7700"/>
                    <a:pt x="1340" y="11189"/>
                  </a:cubicBezTo>
                  <a:cubicBezTo>
                    <a:pt x="-698" y="14678"/>
                    <a:pt x="-290" y="16672"/>
                    <a:pt x="1747" y="18168"/>
                  </a:cubicBezTo>
                  <a:cubicBezTo>
                    <a:pt x="3785" y="19663"/>
                    <a:pt x="7453" y="20660"/>
                    <a:pt x="10917" y="18998"/>
                  </a:cubicBezTo>
                  <a:cubicBezTo>
                    <a:pt x="14381" y="17337"/>
                    <a:pt x="17642" y="13017"/>
                    <a:pt x="19272" y="9860"/>
                  </a:cubicBezTo>
                  <a:cubicBezTo>
                    <a:pt x="20902" y="6703"/>
                    <a:pt x="20902" y="4709"/>
                    <a:pt x="20902" y="2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874781" y="2571614"/>
              <a:ext cx="104919" cy="10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0885" fill="norm" stroke="1" extrusionOk="0">
                  <a:moveTo>
                    <a:pt x="9900" y="5644"/>
                  </a:moveTo>
                  <a:cubicBezTo>
                    <a:pt x="9900" y="3484"/>
                    <a:pt x="9900" y="1324"/>
                    <a:pt x="8841" y="460"/>
                  </a:cubicBezTo>
                  <a:cubicBezTo>
                    <a:pt x="7782" y="-404"/>
                    <a:pt x="5664" y="28"/>
                    <a:pt x="3970" y="1108"/>
                  </a:cubicBezTo>
                  <a:cubicBezTo>
                    <a:pt x="2276" y="2188"/>
                    <a:pt x="1006" y="3916"/>
                    <a:pt x="370" y="6508"/>
                  </a:cubicBezTo>
                  <a:cubicBezTo>
                    <a:pt x="-265" y="9100"/>
                    <a:pt x="-265" y="12556"/>
                    <a:pt x="1853" y="15148"/>
                  </a:cubicBezTo>
                  <a:cubicBezTo>
                    <a:pt x="3970" y="17740"/>
                    <a:pt x="8206" y="19468"/>
                    <a:pt x="11382" y="20332"/>
                  </a:cubicBezTo>
                  <a:cubicBezTo>
                    <a:pt x="14559" y="21196"/>
                    <a:pt x="16676" y="21196"/>
                    <a:pt x="18370" y="19252"/>
                  </a:cubicBezTo>
                  <a:cubicBezTo>
                    <a:pt x="20064" y="17308"/>
                    <a:pt x="21335" y="13420"/>
                    <a:pt x="20911" y="10396"/>
                  </a:cubicBezTo>
                  <a:cubicBezTo>
                    <a:pt x="20488" y="7372"/>
                    <a:pt x="18370" y="5212"/>
                    <a:pt x="16253" y="3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021855" y="2268802"/>
              <a:ext cx="244212" cy="42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35" fill="norm" stroke="1" extrusionOk="0">
                  <a:moveTo>
                    <a:pt x="10872" y="16053"/>
                  </a:moveTo>
                  <a:cubicBezTo>
                    <a:pt x="11057" y="15305"/>
                    <a:pt x="11241" y="14556"/>
                    <a:pt x="10872" y="14129"/>
                  </a:cubicBezTo>
                  <a:cubicBezTo>
                    <a:pt x="10503" y="13701"/>
                    <a:pt x="9580" y="13594"/>
                    <a:pt x="8103" y="13754"/>
                  </a:cubicBezTo>
                  <a:cubicBezTo>
                    <a:pt x="6626" y="13915"/>
                    <a:pt x="4595" y="14343"/>
                    <a:pt x="3026" y="15412"/>
                  </a:cubicBezTo>
                  <a:cubicBezTo>
                    <a:pt x="1457" y="16481"/>
                    <a:pt x="349" y="18192"/>
                    <a:pt x="72" y="19261"/>
                  </a:cubicBezTo>
                  <a:cubicBezTo>
                    <a:pt x="-205" y="20331"/>
                    <a:pt x="349" y="20758"/>
                    <a:pt x="1180" y="21026"/>
                  </a:cubicBezTo>
                  <a:cubicBezTo>
                    <a:pt x="2010" y="21293"/>
                    <a:pt x="3118" y="21400"/>
                    <a:pt x="5149" y="20758"/>
                  </a:cubicBezTo>
                  <a:cubicBezTo>
                    <a:pt x="7180" y="20117"/>
                    <a:pt x="10133" y="18727"/>
                    <a:pt x="12718" y="16214"/>
                  </a:cubicBezTo>
                  <a:cubicBezTo>
                    <a:pt x="15303" y="13701"/>
                    <a:pt x="17518" y="10065"/>
                    <a:pt x="18903" y="7606"/>
                  </a:cubicBezTo>
                  <a:cubicBezTo>
                    <a:pt x="20287" y="5147"/>
                    <a:pt x="20841" y="3863"/>
                    <a:pt x="21118" y="2794"/>
                  </a:cubicBezTo>
                  <a:cubicBezTo>
                    <a:pt x="21395" y="1725"/>
                    <a:pt x="21395" y="869"/>
                    <a:pt x="20841" y="388"/>
                  </a:cubicBezTo>
                  <a:cubicBezTo>
                    <a:pt x="20287" y="-93"/>
                    <a:pt x="19180" y="-200"/>
                    <a:pt x="17980" y="495"/>
                  </a:cubicBezTo>
                  <a:cubicBezTo>
                    <a:pt x="16780" y="1190"/>
                    <a:pt x="15487" y="2687"/>
                    <a:pt x="14380" y="5093"/>
                  </a:cubicBezTo>
                  <a:cubicBezTo>
                    <a:pt x="13272" y="7499"/>
                    <a:pt x="12349" y="10814"/>
                    <a:pt x="12349" y="13006"/>
                  </a:cubicBezTo>
                  <a:cubicBezTo>
                    <a:pt x="12349" y="15198"/>
                    <a:pt x="13272" y="16267"/>
                    <a:pt x="14195" y="17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696839" y="2330829"/>
              <a:ext cx="317205" cy="34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88" fill="norm" stroke="1" extrusionOk="0">
                  <a:moveTo>
                    <a:pt x="9155" y="3250"/>
                  </a:moveTo>
                  <a:cubicBezTo>
                    <a:pt x="11873" y="3381"/>
                    <a:pt x="14591" y="3511"/>
                    <a:pt x="16307" y="3446"/>
                  </a:cubicBezTo>
                  <a:cubicBezTo>
                    <a:pt x="18024" y="3381"/>
                    <a:pt x="18739" y="3119"/>
                    <a:pt x="19526" y="2661"/>
                  </a:cubicBezTo>
                  <a:cubicBezTo>
                    <a:pt x="20313" y="2202"/>
                    <a:pt x="21171" y="1548"/>
                    <a:pt x="21385" y="959"/>
                  </a:cubicBezTo>
                  <a:cubicBezTo>
                    <a:pt x="21600" y="370"/>
                    <a:pt x="21171" y="-154"/>
                    <a:pt x="19597" y="42"/>
                  </a:cubicBezTo>
                  <a:cubicBezTo>
                    <a:pt x="18024" y="239"/>
                    <a:pt x="15306" y="1155"/>
                    <a:pt x="13089" y="2268"/>
                  </a:cubicBezTo>
                  <a:cubicBezTo>
                    <a:pt x="10872" y="3381"/>
                    <a:pt x="9155" y="4690"/>
                    <a:pt x="8297" y="5737"/>
                  </a:cubicBezTo>
                  <a:cubicBezTo>
                    <a:pt x="7438" y="6784"/>
                    <a:pt x="7438" y="7570"/>
                    <a:pt x="7725" y="8159"/>
                  </a:cubicBezTo>
                  <a:cubicBezTo>
                    <a:pt x="8011" y="8748"/>
                    <a:pt x="8583" y="9141"/>
                    <a:pt x="9513" y="9468"/>
                  </a:cubicBezTo>
                  <a:cubicBezTo>
                    <a:pt x="10442" y="9795"/>
                    <a:pt x="11730" y="10057"/>
                    <a:pt x="12016" y="10450"/>
                  </a:cubicBezTo>
                  <a:cubicBezTo>
                    <a:pt x="12302" y="10842"/>
                    <a:pt x="11587" y="11366"/>
                    <a:pt x="9513" y="12479"/>
                  </a:cubicBezTo>
                  <a:cubicBezTo>
                    <a:pt x="7438" y="13591"/>
                    <a:pt x="4005" y="15293"/>
                    <a:pt x="2146" y="16471"/>
                  </a:cubicBezTo>
                  <a:cubicBezTo>
                    <a:pt x="286" y="17650"/>
                    <a:pt x="0" y="18304"/>
                    <a:pt x="0" y="18959"/>
                  </a:cubicBezTo>
                  <a:cubicBezTo>
                    <a:pt x="0" y="19613"/>
                    <a:pt x="286" y="20268"/>
                    <a:pt x="1430" y="20726"/>
                  </a:cubicBezTo>
                  <a:cubicBezTo>
                    <a:pt x="2575" y="21184"/>
                    <a:pt x="4577" y="21446"/>
                    <a:pt x="7653" y="21184"/>
                  </a:cubicBezTo>
                  <a:cubicBezTo>
                    <a:pt x="10728" y="20922"/>
                    <a:pt x="14877" y="20137"/>
                    <a:pt x="19025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7950944" y="2501900"/>
              <a:ext cx="104826" cy="1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46" fill="norm" stroke="1" extrusionOk="0">
                  <a:moveTo>
                    <a:pt x="20731" y="5863"/>
                  </a:moveTo>
                  <a:cubicBezTo>
                    <a:pt x="20308" y="4320"/>
                    <a:pt x="19884" y="2777"/>
                    <a:pt x="18614" y="1697"/>
                  </a:cubicBezTo>
                  <a:cubicBezTo>
                    <a:pt x="17343" y="617"/>
                    <a:pt x="15226" y="0"/>
                    <a:pt x="12049" y="0"/>
                  </a:cubicBezTo>
                  <a:cubicBezTo>
                    <a:pt x="8873" y="0"/>
                    <a:pt x="4637" y="617"/>
                    <a:pt x="2308" y="1851"/>
                  </a:cubicBezTo>
                  <a:cubicBezTo>
                    <a:pt x="-21" y="3086"/>
                    <a:pt x="-445" y="4937"/>
                    <a:pt x="402" y="6171"/>
                  </a:cubicBezTo>
                  <a:cubicBezTo>
                    <a:pt x="1249" y="7406"/>
                    <a:pt x="3367" y="8023"/>
                    <a:pt x="6755" y="9103"/>
                  </a:cubicBezTo>
                  <a:cubicBezTo>
                    <a:pt x="10143" y="10183"/>
                    <a:pt x="14802" y="11726"/>
                    <a:pt x="17555" y="13269"/>
                  </a:cubicBezTo>
                  <a:cubicBezTo>
                    <a:pt x="20308" y="14811"/>
                    <a:pt x="21155" y="16354"/>
                    <a:pt x="20943" y="17743"/>
                  </a:cubicBezTo>
                  <a:cubicBezTo>
                    <a:pt x="20731" y="19131"/>
                    <a:pt x="19461" y="20366"/>
                    <a:pt x="17131" y="20983"/>
                  </a:cubicBezTo>
                  <a:cubicBezTo>
                    <a:pt x="14802" y="21600"/>
                    <a:pt x="11414" y="21600"/>
                    <a:pt x="10355" y="20983"/>
                  </a:cubicBezTo>
                  <a:cubicBezTo>
                    <a:pt x="9296" y="20366"/>
                    <a:pt x="10567" y="19131"/>
                    <a:pt x="12261" y="18051"/>
                  </a:cubicBezTo>
                  <a:cubicBezTo>
                    <a:pt x="13955" y="16971"/>
                    <a:pt x="16073" y="16046"/>
                    <a:pt x="18190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163405" y="2326216"/>
              <a:ext cx="107052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7185" y="1717"/>
                    <a:pt x="12949" y="3433"/>
                    <a:pt x="9349" y="6294"/>
                  </a:cubicBezTo>
                  <a:cubicBezTo>
                    <a:pt x="5749" y="9155"/>
                    <a:pt x="2785" y="13160"/>
                    <a:pt x="1302" y="15664"/>
                  </a:cubicBezTo>
                  <a:cubicBezTo>
                    <a:pt x="-180" y="18167"/>
                    <a:pt x="-180" y="19168"/>
                    <a:pt x="244" y="20026"/>
                  </a:cubicBezTo>
                  <a:cubicBezTo>
                    <a:pt x="667" y="20885"/>
                    <a:pt x="1514" y="21600"/>
                    <a:pt x="4691" y="21600"/>
                  </a:cubicBezTo>
                  <a:cubicBezTo>
                    <a:pt x="7867" y="21600"/>
                    <a:pt x="13373" y="20885"/>
                    <a:pt x="16126" y="20098"/>
                  </a:cubicBezTo>
                  <a:cubicBezTo>
                    <a:pt x="18879" y="19311"/>
                    <a:pt x="18879" y="18453"/>
                    <a:pt x="18879" y="17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149806" y="2434166"/>
              <a:ext cx="184151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9573"/>
                  </a:moveTo>
                  <a:cubicBezTo>
                    <a:pt x="3724" y="9082"/>
                    <a:pt x="7448" y="8591"/>
                    <a:pt x="10676" y="8714"/>
                  </a:cubicBezTo>
                  <a:cubicBezTo>
                    <a:pt x="13903" y="8836"/>
                    <a:pt x="16634" y="9573"/>
                    <a:pt x="17752" y="11414"/>
                  </a:cubicBezTo>
                  <a:cubicBezTo>
                    <a:pt x="18869" y="13255"/>
                    <a:pt x="18372" y="16200"/>
                    <a:pt x="17876" y="18286"/>
                  </a:cubicBezTo>
                  <a:cubicBezTo>
                    <a:pt x="17379" y="20373"/>
                    <a:pt x="16883" y="21600"/>
                    <a:pt x="16634" y="21477"/>
                  </a:cubicBezTo>
                  <a:cubicBezTo>
                    <a:pt x="16386" y="21355"/>
                    <a:pt x="16386" y="19882"/>
                    <a:pt x="16883" y="16568"/>
                  </a:cubicBezTo>
                  <a:cubicBezTo>
                    <a:pt x="17379" y="13255"/>
                    <a:pt x="18372" y="8100"/>
                    <a:pt x="19241" y="5032"/>
                  </a:cubicBezTo>
                  <a:cubicBezTo>
                    <a:pt x="20110" y="1964"/>
                    <a:pt x="20855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368637" y="2467634"/>
              <a:ext cx="236253" cy="17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91" fill="norm" stroke="1" extrusionOk="0">
                  <a:moveTo>
                    <a:pt x="2626" y="2105"/>
                  </a:moveTo>
                  <a:cubicBezTo>
                    <a:pt x="2047" y="6734"/>
                    <a:pt x="1469" y="11362"/>
                    <a:pt x="987" y="14448"/>
                  </a:cubicBezTo>
                  <a:cubicBezTo>
                    <a:pt x="505" y="17534"/>
                    <a:pt x="119" y="19077"/>
                    <a:pt x="22" y="18948"/>
                  </a:cubicBezTo>
                  <a:cubicBezTo>
                    <a:pt x="-74" y="18820"/>
                    <a:pt x="119" y="17020"/>
                    <a:pt x="1083" y="14191"/>
                  </a:cubicBezTo>
                  <a:cubicBezTo>
                    <a:pt x="2047" y="11362"/>
                    <a:pt x="3783" y="7505"/>
                    <a:pt x="5133" y="5320"/>
                  </a:cubicBezTo>
                  <a:cubicBezTo>
                    <a:pt x="6483" y="3134"/>
                    <a:pt x="7447" y="2620"/>
                    <a:pt x="8315" y="3005"/>
                  </a:cubicBezTo>
                  <a:cubicBezTo>
                    <a:pt x="9183" y="3391"/>
                    <a:pt x="9955" y="4677"/>
                    <a:pt x="10340" y="5962"/>
                  </a:cubicBezTo>
                  <a:cubicBezTo>
                    <a:pt x="10726" y="7248"/>
                    <a:pt x="10726" y="8534"/>
                    <a:pt x="10726" y="9820"/>
                  </a:cubicBezTo>
                  <a:cubicBezTo>
                    <a:pt x="10726" y="11105"/>
                    <a:pt x="10726" y="12391"/>
                    <a:pt x="11112" y="12262"/>
                  </a:cubicBezTo>
                  <a:cubicBezTo>
                    <a:pt x="11497" y="12134"/>
                    <a:pt x="12269" y="10591"/>
                    <a:pt x="13426" y="8534"/>
                  </a:cubicBezTo>
                  <a:cubicBezTo>
                    <a:pt x="14583" y="6477"/>
                    <a:pt x="16126" y="3905"/>
                    <a:pt x="17476" y="2234"/>
                  </a:cubicBezTo>
                  <a:cubicBezTo>
                    <a:pt x="18826" y="562"/>
                    <a:pt x="19983" y="-209"/>
                    <a:pt x="20658" y="48"/>
                  </a:cubicBezTo>
                  <a:cubicBezTo>
                    <a:pt x="21333" y="305"/>
                    <a:pt x="21526" y="1591"/>
                    <a:pt x="21526" y="5320"/>
                  </a:cubicBezTo>
                  <a:cubicBezTo>
                    <a:pt x="21526" y="9048"/>
                    <a:pt x="21333" y="15220"/>
                    <a:pt x="2114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621152" y="2486696"/>
              <a:ext cx="182705" cy="14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17" fill="norm" stroke="1" extrusionOk="0">
                  <a:moveTo>
                    <a:pt x="8768" y="8316"/>
                  </a:moveTo>
                  <a:cubicBezTo>
                    <a:pt x="8768" y="6728"/>
                    <a:pt x="8768" y="5140"/>
                    <a:pt x="8520" y="3552"/>
                  </a:cubicBezTo>
                  <a:cubicBezTo>
                    <a:pt x="8271" y="1964"/>
                    <a:pt x="7775" y="375"/>
                    <a:pt x="7030" y="58"/>
                  </a:cubicBezTo>
                  <a:cubicBezTo>
                    <a:pt x="6285" y="-260"/>
                    <a:pt x="5292" y="693"/>
                    <a:pt x="4051" y="3711"/>
                  </a:cubicBezTo>
                  <a:cubicBezTo>
                    <a:pt x="2809" y="6728"/>
                    <a:pt x="1320" y="11811"/>
                    <a:pt x="575" y="15146"/>
                  </a:cubicBezTo>
                  <a:cubicBezTo>
                    <a:pt x="-170" y="18481"/>
                    <a:pt x="-170" y="20069"/>
                    <a:pt x="451" y="20705"/>
                  </a:cubicBezTo>
                  <a:cubicBezTo>
                    <a:pt x="1071" y="21340"/>
                    <a:pt x="2313" y="21022"/>
                    <a:pt x="3927" y="19593"/>
                  </a:cubicBezTo>
                  <a:cubicBezTo>
                    <a:pt x="5540" y="18164"/>
                    <a:pt x="7527" y="15622"/>
                    <a:pt x="8892" y="13716"/>
                  </a:cubicBezTo>
                  <a:cubicBezTo>
                    <a:pt x="10258" y="11811"/>
                    <a:pt x="11002" y="10540"/>
                    <a:pt x="11251" y="10699"/>
                  </a:cubicBezTo>
                  <a:cubicBezTo>
                    <a:pt x="11499" y="10858"/>
                    <a:pt x="11251" y="12446"/>
                    <a:pt x="11375" y="14034"/>
                  </a:cubicBezTo>
                  <a:cubicBezTo>
                    <a:pt x="11499" y="15622"/>
                    <a:pt x="11996" y="17211"/>
                    <a:pt x="12864" y="18322"/>
                  </a:cubicBezTo>
                  <a:cubicBezTo>
                    <a:pt x="13733" y="19434"/>
                    <a:pt x="14975" y="20069"/>
                    <a:pt x="16464" y="19116"/>
                  </a:cubicBezTo>
                  <a:cubicBezTo>
                    <a:pt x="17954" y="18164"/>
                    <a:pt x="19692" y="15622"/>
                    <a:pt x="21430" y="13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811910" y="2288781"/>
              <a:ext cx="121104" cy="37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45" fill="norm" stroke="1" extrusionOk="0">
                  <a:moveTo>
                    <a:pt x="16180" y="6186"/>
                  </a:moveTo>
                  <a:cubicBezTo>
                    <a:pt x="18010" y="4721"/>
                    <a:pt x="19841" y="3257"/>
                    <a:pt x="20573" y="2159"/>
                  </a:cubicBezTo>
                  <a:cubicBezTo>
                    <a:pt x="21305" y="1060"/>
                    <a:pt x="20939" y="328"/>
                    <a:pt x="19658" y="84"/>
                  </a:cubicBezTo>
                  <a:cubicBezTo>
                    <a:pt x="18376" y="-160"/>
                    <a:pt x="16180" y="84"/>
                    <a:pt x="13434" y="1426"/>
                  </a:cubicBezTo>
                  <a:cubicBezTo>
                    <a:pt x="10688" y="2769"/>
                    <a:pt x="7393" y="5209"/>
                    <a:pt x="4830" y="7894"/>
                  </a:cubicBezTo>
                  <a:cubicBezTo>
                    <a:pt x="2268" y="10579"/>
                    <a:pt x="437" y="13508"/>
                    <a:pt x="71" y="15582"/>
                  </a:cubicBezTo>
                  <a:cubicBezTo>
                    <a:pt x="-295" y="17657"/>
                    <a:pt x="803" y="18877"/>
                    <a:pt x="2085" y="19671"/>
                  </a:cubicBezTo>
                  <a:cubicBezTo>
                    <a:pt x="3366" y="20464"/>
                    <a:pt x="4830" y="20830"/>
                    <a:pt x="6478" y="21074"/>
                  </a:cubicBezTo>
                  <a:cubicBezTo>
                    <a:pt x="8125" y="21318"/>
                    <a:pt x="9956" y="21440"/>
                    <a:pt x="11420" y="21257"/>
                  </a:cubicBezTo>
                  <a:cubicBezTo>
                    <a:pt x="12885" y="21074"/>
                    <a:pt x="13983" y="20586"/>
                    <a:pt x="15081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797506" y="2512483"/>
              <a:ext cx="1524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0800"/>
                    <a:pt x="1800" y="0"/>
                    <a:pt x="5400" y="0"/>
                  </a:cubicBezTo>
                  <a:cubicBezTo>
                    <a:pt x="9000" y="0"/>
                    <a:pt x="153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880968" y="2484966"/>
              <a:ext cx="259439" cy="17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67" fill="norm" stroke="1" extrusionOk="0">
                  <a:moveTo>
                    <a:pt x="6773" y="5465"/>
                  </a:moveTo>
                  <a:cubicBezTo>
                    <a:pt x="5017" y="5465"/>
                    <a:pt x="3261" y="5465"/>
                    <a:pt x="2119" y="5986"/>
                  </a:cubicBezTo>
                  <a:cubicBezTo>
                    <a:pt x="978" y="6506"/>
                    <a:pt x="451" y="7547"/>
                    <a:pt x="187" y="9629"/>
                  </a:cubicBezTo>
                  <a:cubicBezTo>
                    <a:pt x="-76" y="11711"/>
                    <a:pt x="-76" y="14834"/>
                    <a:pt x="275" y="16786"/>
                  </a:cubicBezTo>
                  <a:cubicBezTo>
                    <a:pt x="626" y="18737"/>
                    <a:pt x="1329" y="19518"/>
                    <a:pt x="2470" y="19518"/>
                  </a:cubicBezTo>
                  <a:cubicBezTo>
                    <a:pt x="3612" y="19518"/>
                    <a:pt x="5192" y="18737"/>
                    <a:pt x="5983" y="17566"/>
                  </a:cubicBezTo>
                  <a:cubicBezTo>
                    <a:pt x="6773" y="16395"/>
                    <a:pt x="6773" y="14834"/>
                    <a:pt x="6597" y="12101"/>
                  </a:cubicBezTo>
                  <a:cubicBezTo>
                    <a:pt x="6422" y="9369"/>
                    <a:pt x="6070" y="5465"/>
                    <a:pt x="6334" y="3383"/>
                  </a:cubicBezTo>
                  <a:cubicBezTo>
                    <a:pt x="6597" y="1301"/>
                    <a:pt x="7475" y="1041"/>
                    <a:pt x="8968" y="2212"/>
                  </a:cubicBezTo>
                  <a:cubicBezTo>
                    <a:pt x="10461" y="3383"/>
                    <a:pt x="12568" y="5986"/>
                    <a:pt x="13622" y="8718"/>
                  </a:cubicBezTo>
                  <a:cubicBezTo>
                    <a:pt x="14675" y="11451"/>
                    <a:pt x="14675" y="14313"/>
                    <a:pt x="14324" y="16395"/>
                  </a:cubicBezTo>
                  <a:cubicBezTo>
                    <a:pt x="13973" y="18477"/>
                    <a:pt x="13270" y="19778"/>
                    <a:pt x="12480" y="20559"/>
                  </a:cubicBezTo>
                  <a:cubicBezTo>
                    <a:pt x="11690" y="21340"/>
                    <a:pt x="10812" y="21600"/>
                    <a:pt x="10285" y="20689"/>
                  </a:cubicBezTo>
                  <a:cubicBezTo>
                    <a:pt x="9758" y="19778"/>
                    <a:pt x="9583" y="17696"/>
                    <a:pt x="10987" y="14443"/>
                  </a:cubicBezTo>
                  <a:cubicBezTo>
                    <a:pt x="12392" y="11190"/>
                    <a:pt x="15378" y="6766"/>
                    <a:pt x="17397" y="4164"/>
                  </a:cubicBezTo>
                  <a:cubicBezTo>
                    <a:pt x="19417" y="1561"/>
                    <a:pt x="20470" y="781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5992131" y="3359150"/>
              <a:ext cx="274313" cy="30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80" fill="norm" stroke="1" extrusionOk="0">
                  <a:moveTo>
                    <a:pt x="2865" y="9600"/>
                  </a:moveTo>
                  <a:cubicBezTo>
                    <a:pt x="2370" y="12150"/>
                    <a:pt x="1876" y="14700"/>
                    <a:pt x="1628" y="16350"/>
                  </a:cubicBezTo>
                  <a:cubicBezTo>
                    <a:pt x="1381" y="18000"/>
                    <a:pt x="1381" y="18750"/>
                    <a:pt x="1134" y="19575"/>
                  </a:cubicBezTo>
                  <a:cubicBezTo>
                    <a:pt x="886" y="20400"/>
                    <a:pt x="392" y="21300"/>
                    <a:pt x="144" y="21375"/>
                  </a:cubicBezTo>
                  <a:cubicBezTo>
                    <a:pt x="-103" y="21450"/>
                    <a:pt x="-103" y="20700"/>
                    <a:pt x="721" y="18075"/>
                  </a:cubicBezTo>
                  <a:cubicBezTo>
                    <a:pt x="1546" y="15450"/>
                    <a:pt x="3195" y="10950"/>
                    <a:pt x="4431" y="7875"/>
                  </a:cubicBezTo>
                  <a:cubicBezTo>
                    <a:pt x="5668" y="4800"/>
                    <a:pt x="6492" y="3150"/>
                    <a:pt x="7070" y="1950"/>
                  </a:cubicBezTo>
                  <a:cubicBezTo>
                    <a:pt x="7647" y="750"/>
                    <a:pt x="7976" y="0"/>
                    <a:pt x="8306" y="0"/>
                  </a:cubicBezTo>
                  <a:cubicBezTo>
                    <a:pt x="8636" y="0"/>
                    <a:pt x="8966" y="750"/>
                    <a:pt x="9213" y="2025"/>
                  </a:cubicBezTo>
                  <a:cubicBezTo>
                    <a:pt x="9460" y="3300"/>
                    <a:pt x="9625" y="5100"/>
                    <a:pt x="9873" y="6375"/>
                  </a:cubicBezTo>
                  <a:cubicBezTo>
                    <a:pt x="10120" y="7650"/>
                    <a:pt x="10450" y="8400"/>
                    <a:pt x="11027" y="8850"/>
                  </a:cubicBezTo>
                  <a:cubicBezTo>
                    <a:pt x="11604" y="9300"/>
                    <a:pt x="12428" y="9450"/>
                    <a:pt x="13335" y="8925"/>
                  </a:cubicBezTo>
                  <a:cubicBezTo>
                    <a:pt x="14242" y="8400"/>
                    <a:pt x="15231" y="7200"/>
                    <a:pt x="16303" y="5775"/>
                  </a:cubicBezTo>
                  <a:cubicBezTo>
                    <a:pt x="17375" y="4350"/>
                    <a:pt x="18529" y="2700"/>
                    <a:pt x="19436" y="1575"/>
                  </a:cubicBezTo>
                  <a:cubicBezTo>
                    <a:pt x="20343" y="450"/>
                    <a:pt x="21002" y="-150"/>
                    <a:pt x="21250" y="150"/>
                  </a:cubicBezTo>
                  <a:cubicBezTo>
                    <a:pt x="21497" y="450"/>
                    <a:pt x="21332" y="1650"/>
                    <a:pt x="21002" y="4200"/>
                  </a:cubicBezTo>
                  <a:cubicBezTo>
                    <a:pt x="20673" y="6750"/>
                    <a:pt x="20178" y="10650"/>
                    <a:pt x="19766" y="13200"/>
                  </a:cubicBezTo>
                  <a:cubicBezTo>
                    <a:pt x="19353" y="15750"/>
                    <a:pt x="19024" y="16950"/>
                    <a:pt x="18694" y="18000"/>
                  </a:cubicBezTo>
                  <a:cubicBezTo>
                    <a:pt x="18364" y="19050"/>
                    <a:pt x="18034" y="19950"/>
                    <a:pt x="18034" y="20025"/>
                  </a:cubicBezTo>
                  <a:cubicBezTo>
                    <a:pt x="18034" y="20100"/>
                    <a:pt x="18364" y="19350"/>
                    <a:pt x="18776" y="18600"/>
                  </a:cubicBezTo>
                  <a:cubicBezTo>
                    <a:pt x="19189" y="17850"/>
                    <a:pt x="19683" y="17100"/>
                    <a:pt x="20178" y="16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341145" y="3393016"/>
              <a:ext cx="157662" cy="24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26" fill="norm" stroke="1" extrusionOk="0">
                  <a:moveTo>
                    <a:pt x="7628" y="0"/>
                  </a:moveTo>
                  <a:cubicBezTo>
                    <a:pt x="8204" y="908"/>
                    <a:pt x="8780" y="1815"/>
                    <a:pt x="7916" y="3993"/>
                  </a:cubicBezTo>
                  <a:cubicBezTo>
                    <a:pt x="7052" y="6171"/>
                    <a:pt x="4748" y="9620"/>
                    <a:pt x="3164" y="12343"/>
                  </a:cubicBezTo>
                  <a:cubicBezTo>
                    <a:pt x="1580" y="15066"/>
                    <a:pt x="716" y="17062"/>
                    <a:pt x="284" y="18514"/>
                  </a:cubicBezTo>
                  <a:cubicBezTo>
                    <a:pt x="-148" y="19966"/>
                    <a:pt x="-148" y="20874"/>
                    <a:pt x="716" y="21237"/>
                  </a:cubicBezTo>
                  <a:cubicBezTo>
                    <a:pt x="1580" y="21600"/>
                    <a:pt x="3308" y="21418"/>
                    <a:pt x="6908" y="20874"/>
                  </a:cubicBezTo>
                  <a:cubicBezTo>
                    <a:pt x="10508" y="20329"/>
                    <a:pt x="15980" y="19422"/>
                    <a:pt x="2145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629712" y="3393281"/>
              <a:ext cx="173895" cy="22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86" fill="norm" stroke="1" extrusionOk="0">
                  <a:moveTo>
                    <a:pt x="21380" y="575"/>
                  </a:moveTo>
                  <a:cubicBezTo>
                    <a:pt x="17476" y="375"/>
                    <a:pt x="13573" y="175"/>
                    <a:pt x="10970" y="75"/>
                  </a:cubicBezTo>
                  <a:cubicBezTo>
                    <a:pt x="8368" y="-25"/>
                    <a:pt x="7067" y="-25"/>
                    <a:pt x="5766" y="75"/>
                  </a:cubicBezTo>
                  <a:cubicBezTo>
                    <a:pt x="4464" y="175"/>
                    <a:pt x="3163" y="375"/>
                    <a:pt x="2382" y="975"/>
                  </a:cubicBezTo>
                  <a:cubicBezTo>
                    <a:pt x="1602" y="1575"/>
                    <a:pt x="1341" y="2575"/>
                    <a:pt x="1081" y="5275"/>
                  </a:cubicBezTo>
                  <a:cubicBezTo>
                    <a:pt x="821" y="7975"/>
                    <a:pt x="561" y="12375"/>
                    <a:pt x="300" y="15375"/>
                  </a:cubicBezTo>
                  <a:cubicBezTo>
                    <a:pt x="40" y="18375"/>
                    <a:pt x="-220" y="19975"/>
                    <a:pt x="300" y="20775"/>
                  </a:cubicBezTo>
                  <a:cubicBezTo>
                    <a:pt x="821" y="21575"/>
                    <a:pt x="2122" y="21575"/>
                    <a:pt x="4725" y="21375"/>
                  </a:cubicBezTo>
                  <a:cubicBezTo>
                    <a:pt x="7327" y="21175"/>
                    <a:pt x="11231" y="20775"/>
                    <a:pt x="15134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6632156" y="349461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7280"/>
                    <a:pt x="9969" y="12960"/>
                    <a:pt x="13569" y="9360"/>
                  </a:cubicBezTo>
                  <a:cubicBezTo>
                    <a:pt x="17169" y="5760"/>
                    <a:pt x="1938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936956" y="3348566"/>
              <a:ext cx="7523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10232" y="0"/>
                  </a:moveTo>
                  <a:cubicBezTo>
                    <a:pt x="15916" y="4200"/>
                    <a:pt x="21600" y="8400"/>
                    <a:pt x="19895" y="12000"/>
                  </a:cubicBezTo>
                  <a:cubicBezTo>
                    <a:pt x="18189" y="15600"/>
                    <a:pt x="9095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776358" y="3348716"/>
              <a:ext cx="131899" cy="40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480" fill="norm" stroke="1" extrusionOk="0">
                  <a:moveTo>
                    <a:pt x="20707" y="1335"/>
                  </a:moveTo>
                  <a:cubicBezTo>
                    <a:pt x="20375" y="775"/>
                    <a:pt x="20042" y="216"/>
                    <a:pt x="19045" y="48"/>
                  </a:cubicBezTo>
                  <a:cubicBezTo>
                    <a:pt x="18049" y="-120"/>
                    <a:pt x="16387" y="104"/>
                    <a:pt x="13064" y="1503"/>
                  </a:cubicBezTo>
                  <a:cubicBezTo>
                    <a:pt x="9741" y="2902"/>
                    <a:pt x="4756" y="5476"/>
                    <a:pt x="2098" y="8330"/>
                  </a:cubicBezTo>
                  <a:cubicBezTo>
                    <a:pt x="-561" y="11184"/>
                    <a:pt x="-893" y="14317"/>
                    <a:pt x="2264" y="16556"/>
                  </a:cubicBezTo>
                  <a:cubicBezTo>
                    <a:pt x="5421" y="18794"/>
                    <a:pt x="12067" y="20137"/>
                    <a:pt x="18713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796648" y="1018116"/>
              <a:ext cx="11795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6571" y="665"/>
                  </a:moveTo>
                  <a:cubicBezTo>
                    <a:pt x="15055" y="332"/>
                    <a:pt x="13539" y="0"/>
                    <a:pt x="12023" y="0"/>
                  </a:cubicBezTo>
                  <a:cubicBezTo>
                    <a:pt x="10507" y="0"/>
                    <a:pt x="8992" y="332"/>
                    <a:pt x="6529" y="1883"/>
                  </a:cubicBezTo>
                  <a:cubicBezTo>
                    <a:pt x="4065" y="3434"/>
                    <a:pt x="655" y="6203"/>
                    <a:pt x="86" y="9249"/>
                  </a:cubicBezTo>
                  <a:cubicBezTo>
                    <a:pt x="-482" y="12295"/>
                    <a:pt x="1792" y="15618"/>
                    <a:pt x="5771" y="17723"/>
                  </a:cubicBezTo>
                  <a:cubicBezTo>
                    <a:pt x="9750" y="19828"/>
                    <a:pt x="15434" y="20714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6898856" y="1018116"/>
              <a:ext cx="96382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7043" y="0"/>
                  </a:moveTo>
                  <a:cubicBezTo>
                    <a:pt x="10330" y="1655"/>
                    <a:pt x="13617" y="3310"/>
                    <a:pt x="16435" y="5545"/>
                  </a:cubicBezTo>
                  <a:cubicBezTo>
                    <a:pt x="19252" y="7779"/>
                    <a:pt x="21600" y="10593"/>
                    <a:pt x="21365" y="13076"/>
                  </a:cubicBezTo>
                  <a:cubicBezTo>
                    <a:pt x="21130" y="15559"/>
                    <a:pt x="18313" y="17710"/>
                    <a:pt x="14322" y="19076"/>
                  </a:cubicBezTo>
                  <a:cubicBezTo>
                    <a:pt x="10330" y="20441"/>
                    <a:pt x="5165" y="210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8" name="Drawing"/>
          <p:cNvGrpSpPr/>
          <p:nvPr/>
        </p:nvGrpSpPr>
        <p:grpSpPr>
          <a:xfrm>
            <a:off x="1107987" y="1556964"/>
            <a:ext cx="9937506" cy="7313987"/>
            <a:chOff x="0" y="0"/>
            <a:chExt cx="9937504" cy="7313985"/>
          </a:xfrm>
        </p:grpSpPr>
        <p:sp>
          <p:nvSpPr>
            <p:cNvPr id="784" name="Line"/>
            <p:cNvSpPr/>
            <p:nvPr/>
          </p:nvSpPr>
          <p:spPr>
            <a:xfrm>
              <a:off x="187412" y="371724"/>
              <a:ext cx="298451" cy="36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1379" y="4914"/>
                  </a:moveTo>
                  <a:cubicBezTo>
                    <a:pt x="1226" y="4173"/>
                    <a:pt x="1072" y="3432"/>
                    <a:pt x="996" y="3556"/>
                  </a:cubicBezTo>
                  <a:cubicBezTo>
                    <a:pt x="919" y="3679"/>
                    <a:pt x="919" y="4667"/>
                    <a:pt x="766" y="6827"/>
                  </a:cubicBezTo>
                  <a:cubicBezTo>
                    <a:pt x="613" y="8987"/>
                    <a:pt x="306" y="12319"/>
                    <a:pt x="153" y="14664"/>
                  </a:cubicBezTo>
                  <a:cubicBezTo>
                    <a:pt x="0" y="17010"/>
                    <a:pt x="0" y="18367"/>
                    <a:pt x="0" y="19478"/>
                  </a:cubicBezTo>
                  <a:cubicBezTo>
                    <a:pt x="0" y="20589"/>
                    <a:pt x="0" y="21453"/>
                    <a:pt x="77" y="21453"/>
                  </a:cubicBezTo>
                  <a:cubicBezTo>
                    <a:pt x="153" y="21453"/>
                    <a:pt x="306" y="20589"/>
                    <a:pt x="843" y="17935"/>
                  </a:cubicBezTo>
                  <a:cubicBezTo>
                    <a:pt x="1379" y="15282"/>
                    <a:pt x="2298" y="10838"/>
                    <a:pt x="2834" y="7876"/>
                  </a:cubicBezTo>
                  <a:cubicBezTo>
                    <a:pt x="3370" y="4914"/>
                    <a:pt x="3523" y="3432"/>
                    <a:pt x="3600" y="2260"/>
                  </a:cubicBezTo>
                  <a:cubicBezTo>
                    <a:pt x="3677" y="1087"/>
                    <a:pt x="3677" y="223"/>
                    <a:pt x="3983" y="38"/>
                  </a:cubicBezTo>
                  <a:cubicBezTo>
                    <a:pt x="4289" y="-147"/>
                    <a:pt x="4902" y="347"/>
                    <a:pt x="5898" y="1458"/>
                  </a:cubicBezTo>
                  <a:cubicBezTo>
                    <a:pt x="6894" y="2568"/>
                    <a:pt x="8272" y="4296"/>
                    <a:pt x="9268" y="5592"/>
                  </a:cubicBezTo>
                  <a:cubicBezTo>
                    <a:pt x="10264" y="6888"/>
                    <a:pt x="10877" y="7752"/>
                    <a:pt x="11566" y="8184"/>
                  </a:cubicBezTo>
                  <a:cubicBezTo>
                    <a:pt x="12255" y="8616"/>
                    <a:pt x="13021" y="8616"/>
                    <a:pt x="14094" y="7814"/>
                  </a:cubicBezTo>
                  <a:cubicBezTo>
                    <a:pt x="15166" y="7012"/>
                    <a:pt x="16545" y="5407"/>
                    <a:pt x="17387" y="4296"/>
                  </a:cubicBezTo>
                  <a:cubicBezTo>
                    <a:pt x="18230" y="3186"/>
                    <a:pt x="18536" y="2568"/>
                    <a:pt x="18766" y="1951"/>
                  </a:cubicBezTo>
                  <a:cubicBezTo>
                    <a:pt x="18996" y="1334"/>
                    <a:pt x="19149" y="717"/>
                    <a:pt x="19302" y="717"/>
                  </a:cubicBezTo>
                  <a:cubicBezTo>
                    <a:pt x="19455" y="717"/>
                    <a:pt x="19609" y="1334"/>
                    <a:pt x="19609" y="3000"/>
                  </a:cubicBezTo>
                  <a:cubicBezTo>
                    <a:pt x="19609" y="4667"/>
                    <a:pt x="19455" y="7382"/>
                    <a:pt x="19302" y="9974"/>
                  </a:cubicBezTo>
                  <a:cubicBezTo>
                    <a:pt x="19149" y="12566"/>
                    <a:pt x="18996" y="15035"/>
                    <a:pt x="18996" y="16578"/>
                  </a:cubicBezTo>
                  <a:cubicBezTo>
                    <a:pt x="18996" y="18120"/>
                    <a:pt x="19149" y="18738"/>
                    <a:pt x="19609" y="18923"/>
                  </a:cubicBezTo>
                  <a:cubicBezTo>
                    <a:pt x="20068" y="19108"/>
                    <a:pt x="20834" y="18861"/>
                    <a:pt x="21600" y="18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87726" y="358618"/>
              <a:ext cx="196587" cy="31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31" fill="norm" stroke="1" extrusionOk="0">
                  <a:moveTo>
                    <a:pt x="668" y="8027"/>
                  </a:moveTo>
                  <a:cubicBezTo>
                    <a:pt x="436" y="7297"/>
                    <a:pt x="203" y="6568"/>
                    <a:pt x="87" y="6859"/>
                  </a:cubicBezTo>
                  <a:cubicBezTo>
                    <a:pt x="-29" y="7151"/>
                    <a:pt x="-29" y="8465"/>
                    <a:pt x="87" y="10508"/>
                  </a:cubicBezTo>
                  <a:cubicBezTo>
                    <a:pt x="203" y="12551"/>
                    <a:pt x="436" y="15324"/>
                    <a:pt x="436" y="17222"/>
                  </a:cubicBezTo>
                  <a:cubicBezTo>
                    <a:pt x="436" y="19119"/>
                    <a:pt x="203" y="20141"/>
                    <a:pt x="87" y="20286"/>
                  </a:cubicBezTo>
                  <a:cubicBezTo>
                    <a:pt x="-29" y="20432"/>
                    <a:pt x="-29" y="19703"/>
                    <a:pt x="319" y="16784"/>
                  </a:cubicBezTo>
                  <a:cubicBezTo>
                    <a:pt x="668" y="13865"/>
                    <a:pt x="1365" y="8757"/>
                    <a:pt x="1829" y="5838"/>
                  </a:cubicBezTo>
                  <a:cubicBezTo>
                    <a:pt x="2294" y="2919"/>
                    <a:pt x="2526" y="2189"/>
                    <a:pt x="2758" y="2189"/>
                  </a:cubicBezTo>
                  <a:cubicBezTo>
                    <a:pt x="2990" y="2189"/>
                    <a:pt x="3223" y="2919"/>
                    <a:pt x="3687" y="3649"/>
                  </a:cubicBezTo>
                  <a:cubicBezTo>
                    <a:pt x="4152" y="4378"/>
                    <a:pt x="4848" y="5108"/>
                    <a:pt x="5894" y="5400"/>
                  </a:cubicBezTo>
                  <a:cubicBezTo>
                    <a:pt x="6939" y="5692"/>
                    <a:pt x="8332" y="5546"/>
                    <a:pt x="9726" y="4816"/>
                  </a:cubicBezTo>
                  <a:cubicBezTo>
                    <a:pt x="11119" y="4086"/>
                    <a:pt x="12513" y="2773"/>
                    <a:pt x="13674" y="1751"/>
                  </a:cubicBezTo>
                  <a:cubicBezTo>
                    <a:pt x="14836" y="730"/>
                    <a:pt x="15765" y="0"/>
                    <a:pt x="16229" y="0"/>
                  </a:cubicBezTo>
                  <a:cubicBezTo>
                    <a:pt x="16694" y="0"/>
                    <a:pt x="16694" y="730"/>
                    <a:pt x="16810" y="3649"/>
                  </a:cubicBezTo>
                  <a:cubicBezTo>
                    <a:pt x="16926" y="6568"/>
                    <a:pt x="17158" y="11676"/>
                    <a:pt x="17274" y="14668"/>
                  </a:cubicBezTo>
                  <a:cubicBezTo>
                    <a:pt x="17390" y="17659"/>
                    <a:pt x="17390" y="18535"/>
                    <a:pt x="17506" y="19484"/>
                  </a:cubicBezTo>
                  <a:cubicBezTo>
                    <a:pt x="17623" y="20432"/>
                    <a:pt x="17855" y="21454"/>
                    <a:pt x="18552" y="21527"/>
                  </a:cubicBezTo>
                  <a:cubicBezTo>
                    <a:pt x="19248" y="21600"/>
                    <a:pt x="20410" y="20724"/>
                    <a:pt x="21571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85912" y="307355"/>
              <a:ext cx="190501" cy="28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18720" y="2986"/>
                  </a:moveTo>
                  <a:cubicBezTo>
                    <a:pt x="18480" y="2209"/>
                    <a:pt x="18240" y="1432"/>
                    <a:pt x="17640" y="811"/>
                  </a:cubicBezTo>
                  <a:cubicBezTo>
                    <a:pt x="17040" y="189"/>
                    <a:pt x="16080" y="-277"/>
                    <a:pt x="13920" y="189"/>
                  </a:cubicBezTo>
                  <a:cubicBezTo>
                    <a:pt x="11760" y="655"/>
                    <a:pt x="8400" y="2054"/>
                    <a:pt x="5880" y="4385"/>
                  </a:cubicBezTo>
                  <a:cubicBezTo>
                    <a:pt x="3360" y="6716"/>
                    <a:pt x="1680" y="9979"/>
                    <a:pt x="840" y="12465"/>
                  </a:cubicBezTo>
                  <a:cubicBezTo>
                    <a:pt x="0" y="14952"/>
                    <a:pt x="0" y="16661"/>
                    <a:pt x="0" y="17904"/>
                  </a:cubicBezTo>
                  <a:cubicBezTo>
                    <a:pt x="0" y="19147"/>
                    <a:pt x="0" y="19924"/>
                    <a:pt x="600" y="20468"/>
                  </a:cubicBezTo>
                  <a:cubicBezTo>
                    <a:pt x="1200" y="21012"/>
                    <a:pt x="2400" y="21323"/>
                    <a:pt x="6000" y="21012"/>
                  </a:cubicBezTo>
                  <a:cubicBezTo>
                    <a:pt x="9600" y="20701"/>
                    <a:pt x="15600" y="19769"/>
                    <a:pt x="21600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04962" y="503345"/>
              <a:ext cx="177801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771" y="14850"/>
                    <a:pt x="1543" y="8678"/>
                    <a:pt x="4371" y="4821"/>
                  </a:cubicBezTo>
                  <a:cubicBezTo>
                    <a:pt x="7200" y="964"/>
                    <a:pt x="12086" y="-579"/>
                    <a:pt x="15300" y="192"/>
                  </a:cubicBezTo>
                  <a:cubicBezTo>
                    <a:pt x="18514" y="964"/>
                    <a:pt x="20057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82662" y="722685"/>
              <a:ext cx="654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7" y="18212"/>
                    <a:pt x="4474" y="14824"/>
                    <a:pt x="6885" y="12071"/>
                  </a:cubicBezTo>
                  <a:cubicBezTo>
                    <a:pt x="9297" y="9318"/>
                    <a:pt x="11883" y="7200"/>
                    <a:pt x="14365" y="5294"/>
                  </a:cubicBezTo>
                  <a:cubicBezTo>
                    <a:pt x="16847" y="3388"/>
                    <a:pt x="19223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63095" y="729035"/>
              <a:ext cx="643468" cy="15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711" y="20700"/>
                  </a:moveTo>
                  <a:cubicBezTo>
                    <a:pt x="355" y="21000"/>
                    <a:pt x="0" y="21300"/>
                    <a:pt x="0" y="21450"/>
                  </a:cubicBezTo>
                  <a:cubicBezTo>
                    <a:pt x="0" y="21600"/>
                    <a:pt x="355" y="21600"/>
                    <a:pt x="1563" y="20100"/>
                  </a:cubicBezTo>
                  <a:cubicBezTo>
                    <a:pt x="2771" y="18600"/>
                    <a:pt x="4832" y="15600"/>
                    <a:pt x="7425" y="12450"/>
                  </a:cubicBezTo>
                  <a:cubicBezTo>
                    <a:pt x="10018" y="9300"/>
                    <a:pt x="13145" y="6000"/>
                    <a:pt x="15596" y="3900"/>
                  </a:cubicBezTo>
                  <a:cubicBezTo>
                    <a:pt x="18047" y="1800"/>
                    <a:pt x="1982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467062" y="348035"/>
              <a:ext cx="6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86"/>
                    <a:pt x="7200" y="7971"/>
                    <a:pt x="3600" y="11571"/>
                  </a:cubicBezTo>
                  <a:cubicBezTo>
                    <a:pt x="0" y="15171"/>
                    <a:pt x="0" y="18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425474" y="298441"/>
              <a:ext cx="209661" cy="40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46" fill="norm" stroke="1" extrusionOk="0">
                  <a:moveTo>
                    <a:pt x="985" y="5227"/>
                  </a:moveTo>
                  <a:cubicBezTo>
                    <a:pt x="349" y="4235"/>
                    <a:pt x="-286" y="3243"/>
                    <a:pt x="138" y="2251"/>
                  </a:cubicBezTo>
                  <a:cubicBezTo>
                    <a:pt x="561" y="1260"/>
                    <a:pt x="2043" y="268"/>
                    <a:pt x="4585" y="47"/>
                  </a:cubicBezTo>
                  <a:cubicBezTo>
                    <a:pt x="7126" y="-173"/>
                    <a:pt x="10726" y="378"/>
                    <a:pt x="13690" y="1645"/>
                  </a:cubicBezTo>
                  <a:cubicBezTo>
                    <a:pt x="16655" y="2913"/>
                    <a:pt x="18985" y="4896"/>
                    <a:pt x="20149" y="7100"/>
                  </a:cubicBezTo>
                  <a:cubicBezTo>
                    <a:pt x="21314" y="9305"/>
                    <a:pt x="21314" y="11729"/>
                    <a:pt x="19726" y="13878"/>
                  </a:cubicBezTo>
                  <a:cubicBezTo>
                    <a:pt x="18138" y="16027"/>
                    <a:pt x="14961" y="17900"/>
                    <a:pt x="12526" y="19113"/>
                  </a:cubicBezTo>
                  <a:cubicBezTo>
                    <a:pt x="10090" y="20325"/>
                    <a:pt x="8396" y="20876"/>
                    <a:pt x="6808" y="21151"/>
                  </a:cubicBezTo>
                  <a:cubicBezTo>
                    <a:pt x="5220" y="21427"/>
                    <a:pt x="3738" y="21427"/>
                    <a:pt x="3208" y="21041"/>
                  </a:cubicBezTo>
                  <a:cubicBezTo>
                    <a:pt x="2679" y="20656"/>
                    <a:pt x="3102" y="19884"/>
                    <a:pt x="3526" y="1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752812" y="487735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2765512" y="582985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3027450" y="262078"/>
              <a:ext cx="138113" cy="44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94" fill="norm" stroke="1" extrusionOk="0">
                  <a:moveTo>
                    <a:pt x="21354" y="4157"/>
                  </a:moveTo>
                  <a:cubicBezTo>
                    <a:pt x="17754" y="2826"/>
                    <a:pt x="14154" y="1496"/>
                    <a:pt x="11536" y="779"/>
                  </a:cubicBezTo>
                  <a:cubicBezTo>
                    <a:pt x="8918" y="62"/>
                    <a:pt x="7281" y="-40"/>
                    <a:pt x="5645" y="11"/>
                  </a:cubicBezTo>
                  <a:cubicBezTo>
                    <a:pt x="4009" y="62"/>
                    <a:pt x="2372" y="267"/>
                    <a:pt x="2209" y="1188"/>
                  </a:cubicBezTo>
                  <a:cubicBezTo>
                    <a:pt x="2045" y="2110"/>
                    <a:pt x="3354" y="3748"/>
                    <a:pt x="4336" y="5488"/>
                  </a:cubicBezTo>
                  <a:cubicBezTo>
                    <a:pt x="5318" y="7228"/>
                    <a:pt x="5972" y="9071"/>
                    <a:pt x="5809" y="10197"/>
                  </a:cubicBezTo>
                  <a:cubicBezTo>
                    <a:pt x="5645" y="11323"/>
                    <a:pt x="4663" y="11733"/>
                    <a:pt x="3354" y="11886"/>
                  </a:cubicBezTo>
                  <a:cubicBezTo>
                    <a:pt x="2045" y="12040"/>
                    <a:pt x="409" y="11937"/>
                    <a:pt x="409" y="11886"/>
                  </a:cubicBezTo>
                  <a:cubicBezTo>
                    <a:pt x="409" y="11835"/>
                    <a:pt x="2045" y="11835"/>
                    <a:pt x="2863" y="12091"/>
                  </a:cubicBezTo>
                  <a:cubicBezTo>
                    <a:pt x="3681" y="12347"/>
                    <a:pt x="3681" y="12859"/>
                    <a:pt x="3027" y="14036"/>
                  </a:cubicBezTo>
                  <a:cubicBezTo>
                    <a:pt x="2372" y="15213"/>
                    <a:pt x="1063" y="17056"/>
                    <a:pt x="409" y="18387"/>
                  </a:cubicBezTo>
                  <a:cubicBezTo>
                    <a:pt x="-246" y="19717"/>
                    <a:pt x="-246" y="20536"/>
                    <a:pt x="1390" y="20997"/>
                  </a:cubicBezTo>
                  <a:cubicBezTo>
                    <a:pt x="3027" y="21458"/>
                    <a:pt x="6299" y="21560"/>
                    <a:pt x="8590" y="21458"/>
                  </a:cubicBezTo>
                  <a:cubicBezTo>
                    <a:pt x="10881" y="21355"/>
                    <a:pt x="12190" y="21048"/>
                    <a:pt x="13499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3210012" y="398835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5554"/>
                    <a:pt x="10428" y="11109"/>
                    <a:pt x="14028" y="14709"/>
                  </a:cubicBezTo>
                  <a:cubicBezTo>
                    <a:pt x="17628" y="18309"/>
                    <a:pt x="19614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3244092" y="370989"/>
              <a:ext cx="169121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2" fill="norm" stroke="1" extrusionOk="0">
                  <a:moveTo>
                    <a:pt x="21306" y="1080"/>
                  </a:moveTo>
                  <a:cubicBezTo>
                    <a:pt x="19973" y="476"/>
                    <a:pt x="18639" y="-128"/>
                    <a:pt x="17173" y="23"/>
                  </a:cubicBezTo>
                  <a:cubicBezTo>
                    <a:pt x="15706" y="174"/>
                    <a:pt x="14106" y="1080"/>
                    <a:pt x="11839" y="3120"/>
                  </a:cubicBezTo>
                  <a:cubicBezTo>
                    <a:pt x="9573" y="5159"/>
                    <a:pt x="6639" y="8331"/>
                    <a:pt x="4373" y="11276"/>
                  </a:cubicBezTo>
                  <a:cubicBezTo>
                    <a:pt x="2106" y="14222"/>
                    <a:pt x="506" y="16941"/>
                    <a:pt x="106" y="18602"/>
                  </a:cubicBezTo>
                  <a:cubicBezTo>
                    <a:pt x="-294" y="20264"/>
                    <a:pt x="506" y="20868"/>
                    <a:pt x="1306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432262" y="519485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495762" y="627435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698962" y="633785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099012" y="612472"/>
              <a:ext cx="509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417" fill="norm" stroke="1" extrusionOk="0">
                  <a:moveTo>
                    <a:pt x="0" y="1358"/>
                  </a:moveTo>
                  <a:cubicBezTo>
                    <a:pt x="8308" y="88"/>
                    <a:pt x="16615" y="-1183"/>
                    <a:pt x="19108" y="1993"/>
                  </a:cubicBezTo>
                  <a:cubicBezTo>
                    <a:pt x="21600" y="5170"/>
                    <a:pt x="18277" y="12793"/>
                    <a:pt x="14954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467312" y="367085"/>
              <a:ext cx="158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88"/>
                    <a:pt x="8640" y="6776"/>
                    <a:pt x="12240" y="10376"/>
                  </a:cubicBezTo>
                  <a:cubicBezTo>
                    <a:pt x="15840" y="13976"/>
                    <a:pt x="18720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492712" y="328985"/>
              <a:ext cx="2159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682" y="1371"/>
                  </a:cubicBezTo>
                  <a:cubicBezTo>
                    <a:pt x="15882" y="2743"/>
                    <a:pt x="13341" y="5486"/>
                    <a:pt x="10271" y="9086"/>
                  </a:cubicBezTo>
                  <a:cubicBezTo>
                    <a:pt x="7200" y="12686"/>
                    <a:pt x="3600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691678" y="583931"/>
              <a:ext cx="93135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5400" y="5919"/>
                  </a:moveTo>
                  <a:cubicBezTo>
                    <a:pt x="3927" y="8799"/>
                    <a:pt x="2455" y="11679"/>
                    <a:pt x="1473" y="14127"/>
                  </a:cubicBezTo>
                  <a:cubicBezTo>
                    <a:pt x="491" y="16575"/>
                    <a:pt x="0" y="18591"/>
                    <a:pt x="0" y="18447"/>
                  </a:cubicBezTo>
                  <a:cubicBezTo>
                    <a:pt x="0" y="18303"/>
                    <a:pt x="491" y="15999"/>
                    <a:pt x="2455" y="12831"/>
                  </a:cubicBezTo>
                  <a:cubicBezTo>
                    <a:pt x="4418" y="9663"/>
                    <a:pt x="7855" y="5631"/>
                    <a:pt x="10555" y="3183"/>
                  </a:cubicBezTo>
                  <a:cubicBezTo>
                    <a:pt x="13255" y="735"/>
                    <a:pt x="15218" y="-129"/>
                    <a:pt x="16936" y="15"/>
                  </a:cubicBezTo>
                  <a:cubicBezTo>
                    <a:pt x="18655" y="159"/>
                    <a:pt x="20127" y="1311"/>
                    <a:pt x="20864" y="5055"/>
                  </a:cubicBezTo>
                  <a:cubicBezTo>
                    <a:pt x="21600" y="8799"/>
                    <a:pt x="21600" y="15135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924512" y="273789"/>
              <a:ext cx="85986" cy="48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514" fill="norm" stroke="1" extrusionOk="0">
                  <a:moveTo>
                    <a:pt x="0" y="1317"/>
                  </a:moveTo>
                  <a:cubicBezTo>
                    <a:pt x="1005" y="849"/>
                    <a:pt x="2009" y="382"/>
                    <a:pt x="3767" y="148"/>
                  </a:cubicBezTo>
                  <a:cubicBezTo>
                    <a:pt x="5526" y="-86"/>
                    <a:pt x="8037" y="-86"/>
                    <a:pt x="10800" y="475"/>
                  </a:cubicBezTo>
                  <a:cubicBezTo>
                    <a:pt x="13563" y="1036"/>
                    <a:pt x="16577" y="2158"/>
                    <a:pt x="17079" y="3420"/>
                  </a:cubicBezTo>
                  <a:cubicBezTo>
                    <a:pt x="17581" y="4683"/>
                    <a:pt x="15572" y="6085"/>
                    <a:pt x="13060" y="7208"/>
                  </a:cubicBezTo>
                  <a:cubicBezTo>
                    <a:pt x="10549" y="8330"/>
                    <a:pt x="7535" y="9171"/>
                    <a:pt x="6028" y="9826"/>
                  </a:cubicBezTo>
                  <a:cubicBezTo>
                    <a:pt x="4521" y="10480"/>
                    <a:pt x="4521" y="10948"/>
                    <a:pt x="7033" y="12023"/>
                  </a:cubicBezTo>
                  <a:cubicBezTo>
                    <a:pt x="9544" y="13098"/>
                    <a:pt x="14567" y="14782"/>
                    <a:pt x="17581" y="16137"/>
                  </a:cubicBezTo>
                  <a:cubicBezTo>
                    <a:pt x="20595" y="17493"/>
                    <a:pt x="21600" y="18522"/>
                    <a:pt x="18586" y="19363"/>
                  </a:cubicBezTo>
                  <a:cubicBezTo>
                    <a:pt x="15572" y="20205"/>
                    <a:pt x="8540" y="20859"/>
                    <a:pt x="1507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249172" y="531577"/>
              <a:ext cx="303991" cy="8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19853" fill="norm" stroke="1" extrusionOk="0">
                  <a:moveTo>
                    <a:pt x="2624" y="19286"/>
                  </a:moveTo>
                  <a:cubicBezTo>
                    <a:pt x="1880" y="19777"/>
                    <a:pt x="1135" y="20268"/>
                    <a:pt x="613" y="19286"/>
                  </a:cubicBezTo>
                  <a:cubicBezTo>
                    <a:pt x="92" y="18304"/>
                    <a:pt x="-206" y="15850"/>
                    <a:pt x="166" y="12414"/>
                  </a:cubicBezTo>
                  <a:cubicBezTo>
                    <a:pt x="539" y="8977"/>
                    <a:pt x="1582" y="4559"/>
                    <a:pt x="2699" y="2104"/>
                  </a:cubicBezTo>
                  <a:cubicBezTo>
                    <a:pt x="3816" y="-350"/>
                    <a:pt x="5008" y="-841"/>
                    <a:pt x="6274" y="1614"/>
                  </a:cubicBezTo>
                  <a:cubicBezTo>
                    <a:pt x="7540" y="4068"/>
                    <a:pt x="8881" y="9468"/>
                    <a:pt x="10668" y="13641"/>
                  </a:cubicBezTo>
                  <a:cubicBezTo>
                    <a:pt x="12456" y="17814"/>
                    <a:pt x="14691" y="20759"/>
                    <a:pt x="16553" y="18795"/>
                  </a:cubicBezTo>
                  <a:cubicBezTo>
                    <a:pt x="18415" y="16832"/>
                    <a:pt x="19904" y="9959"/>
                    <a:pt x="21394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292812" y="322635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5318212" y="219903"/>
              <a:ext cx="254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0" y="10858"/>
                    <a:pt x="0" y="889"/>
                    <a:pt x="3600" y="58"/>
                  </a:cubicBezTo>
                  <a:cubicBezTo>
                    <a:pt x="7200" y="-773"/>
                    <a:pt x="144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388062" y="322635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400762" y="22103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5466378" y="-1"/>
              <a:ext cx="159545" cy="45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12" fill="norm" stroke="1" extrusionOk="0">
                  <a:moveTo>
                    <a:pt x="15063" y="14043"/>
                  </a:moveTo>
                  <a:cubicBezTo>
                    <a:pt x="13926" y="13543"/>
                    <a:pt x="12789" y="13043"/>
                    <a:pt x="10658" y="13043"/>
                  </a:cubicBezTo>
                  <a:cubicBezTo>
                    <a:pt x="8526" y="13043"/>
                    <a:pt x="5400" y="13543"/>
                    <a:pt x="3268" y="14793"/>
                  </a:cubicBezTo>
                  <a:cubicBezTo>
                    <a:pt x="1137" y="16043"/>
                    <a:pt x="0" y="18043"/>
                    <a:pt x="0" y="19243"/>
                  </a:cubicBezTo>
                  <a:cubicBezTo>
                    <a:pt x="0" y="20443"/>
                    <a:pt x="1137" y="20843"/>
                    <a:pt x="2416" y="21093"/>
                  </a:cubicBezTo>
                  <a:cubicBezTo>
                    <a:pt x="3695" y="21343"/>
                    <a:pt x="5116" y="21443"/>
                    <a:pt x="7105" y="21043"/>
                  </a:cubicBezTo>
                  <a:cubicBezTo>
                    <a:pt x="9095" y="20643"/>
                    <a:pt x="11653" y="19743"/>
                    <a:pt x="13784" y="17843"/>
                  </a:cubicBezTo>
                  <a:cubicBezTo>
                    <a:pt x="15916" y="15943"/>
                    <a:pt x="17621" y="13043"/>
                    <a:pt x="18900" y="10193"/>
                  </a:cubicBezTo>
                  <a:cubicBezTo>
                    <a:pt x="20179" y="7343"/>
                    <a:pt x="21032" y="4543"/>
                    <a:pt x="21316" y="2793"/>
                  </a:cubicBezTo>
                  <a:cubicBezTo>
                    <a:pt x="21600" y="1043"/>
                    <a:pt x="21316" y="343"/>
                    <a:pt x="20463" y="93"/>
                  </a:cubicBezTo>
                  <a:cubicBezTo>
                    <a:pt x="19611" y="-157"/>
                    <a:pt x="18189" y="43"/>
                    <a:pt x="16484" y="1393"/>
                  </a:cubicBezTo>
                  <a:cubicBezTo>
                    <a:pt x="14779" y="2743"/>
                    <a:pt x="12789" y="5243"/>
                    <a:pt x="12647" y="8043"/>
                  </a:cubicBezTo>
                  <a:cubicBezTo>
                    <a:pt x="12505" y="10843"/>
                    <a:pt x="14211" y="13943"/>
                    <a:pt x="15489" y="15743"/>
                  </a:cubicBezTo>
                  <a:cubicBezTo>
                    <a:pt x="16768" y="17543"/>
                    <a:pt x="17621" y="18043"/>
                    <a:pt x="18474" y="1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6118312" y="297235"/>
              <a:ext cx="2286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0" y="2323"/>
                    <a:pt x="5200" y="4645"/>
                    <a:pt x="7500" y="7142"/>
                  </a:cubicBezTo>
                  <a:cubicBezTo>
                    <a:pt x="9800" y="9639"/>
                    <a:pt x="11800" y="12310"/>
                    <a:pt x="14100" y="14748"/>
                  </a:cubicBezTo>
                  <a:cubicBezTo>
                    <a:pt x="16400" y="17187"/>
                    <a:pt x="19000" y="19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6122785" y="233735"/>
              <a:ext cx="255878" cy="49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5" fill="norm" stroke="1" extrusionOk="0">
                  <a:moveTo>
                    <a:pt x="21403" y="0"/>
                  </a:moveTo>
                  <a:cubicBezTo>
                    <a:pt x="20164" y="1464"/>
                    <a:pt x="18924" y="2929"/>
                    <a:pt x="16711" y="5217"/>
                  </a:cubicBezTo>
                  <a:cubicBezTo>
                    <a:pt x="14498" y="7505"/>
                    <a:pt x="11311" y="10617"/>
                    <a:pt x="8390" y="13225"/>
                  </a:cubicBezTo>
                  <a:cubicBezTo>
                    <a:pt x="5469" y="15834"/>
                    <a:pt x="2813" y="17939"/>
                    <a:pt x="1396" y="19266"/>
                  </a:cubicBezTo>
                  <a:cubicBezTo>
                    <a:pt x="-20" y="20593"/>
                    <a:pt x="-197" y="21142"/>
                    <a:pt x="157" y="21371"/>
                  </a:cubicBezTo>
                  <a:cubicBezTo>
                    <a:pt x="511" y="21600"/>
                    <a:pt x="1396" y="21508"/>
                    <a:pt x="2282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6572096" y="226453"/>
              <a:ext cx="181217" cy="50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59" fill="norm" stroke="1" extrusionOk="0">
                  <a:moveTo>
                    <a:pt x="21014" y="1395"/>
                  </a:moveTo>
                  <a:cubicBezTo>
                    <a:pt x="20523" y="944"/>
                    <a:pt x="20032" y="492"/>
                    <a:pt x="19050" y="221"/>
                  </a:cubicBezTo>
                  <a:cubicBezTo>
                    <a:pt x="18069" y="-51"/>
                    <a:pt x="16596" y="-141"/>
                    <a:pt x="14632" y="356"/>
                  </a:cubicBezTo>
                  <a:cubicBezTo>
                    <a:pt x="12669" y="853"/>
                    <a:pt x="10214" y="1938"/>
                    <a:pt x="7514" y="4016"/>
                  </a:cubicBezTo>
                  <a:cubicBezTo>
                    <a:pt x="4814" y="6095"/>
                    <a:pt x="1869" y="9168"/>
                    <a:pt x="641" y="11924"/>
                  </a:cubicBezTo>
                  <a:cubicBezTo>
                    <a:pt x="-586" y="14681"/>
                    <a:pt x="-95" y="17121"/>
                    <a:pt x="2482" y="18657"/>
                  </a:cubicBezTo>
                  <a:cubicBezTo>
                    <a:pt x="5059" y="20194"/>
                    <a:pt x="9723" y="20826"/>
                    <a:pt x="14387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851649" y="300263"/>
              <a:ext cx="263614" cy="35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15" fill="norm" stroke="1" extrusionOk="0">
                  <a:moveTo>
                    <a:pt x="12190" y="4366"/>
                  </a:moveTo>
                  <a:cubicBezTo>
                    <a:pt x="12535" y="3735"/>
                    <a:pt x="12881" y="3103"/>
                    <a:pt x="13140" y="2345"/>
                  </a:cubicBezTo>
                  <a:cubicBezTo>
                    <a:pt x="13399" y="1587"/>
                    <a:pt x="13572" y="703"/>
                    <a:pt x="13140" y="261"/>
                  </a:cubicBezTo>
                  <a:cubicBezTo>
                    <a:pt x="12708" y="-181"/>
                    <a:pt x="11671" y="-181"/>
                    <a:pt x="9598" y="1208"/>
                  </a:cubicBezTo>
                  <a:cubicBezTo>
                    <a:pt x="7524" y="2598"/>
                    <a:pt x="4414" y="5377"/>
                    <a:pt x="2513" y="8219"/>
                  </a:cubicBezTo>
                  <a:cubicBezTo>
                    <a:pt x="612" y="11061"/>
                    <a:pt x="-79" y="13966"/>
                    <a:pt x="7" y="16177"/>
                  </a:cubicBezTo>
                  <a:cubicBezTo>
                    <a:pt x="94" y="18387"/>
                    <a:pt x="958" y="19903"/>
                    <a:pt x="2427" y="20661"/>
                  </a:cubicBezTo>
                  <a:cubicBezTo>
                    <a:pt x="3895" y="21419"/>
                    <a:pt x="5969" y="21419"/>
                    <a:pt x="8647" y="20535"/>
                  </a:cubicBezTo>
                  <a:cubicBezTo>
                    <a:pt x="11326" y="19651"/>
                    <a:pt x="14609" y="17882"/>
                    <a:pt x="16769" y="15735"/>
                  </a:cubicBezTo>
                  <a:cubicBezTo>
                    <a:pt x="18929" y="13587"/>
                    <a:pt x="19966" y="11061"/>
                    <a:pt x="20484" y="9482"/>
                  </a:cubicBezTo>
                  <a:cubicBezTo>
                    <a:pt x="21003" y="7903"/>
                    <a:pt x="21003" y="7272"/>
                    <a:pt x="20398" y="6514"/>
                  </a:cubicBezTo>
                  <a:cubicBezTo>
                    <a:pt x="19793" y="5756"/>
                    <a:pt x="18583" y="4872"/>
                    <a:pt x="16769" y="4240"/>
                  </a:cubicBezTo>
                  <a:cubicBezTo>
                    <a:pt x="14955" y="3608"/>
                    <a:pt x="12535" y="3230"/>
                    <a:pt x="10548" y="3419"/>
                  </a:cubicBezTo>
                  <a:cubicBezTo>
                    <a:pt x="8561" y="3608"/>
                    <a:pt x="7006" y="4366"/>
                    <a:pt x="5969" y="4998"/>
                  </a:cubicBezTo>
                  <a:cubicBezTo>
                    <a:pt x="4932" y="5630"/>
                    <a:pt x="4414" y="6135"/>
                    <a:pt x="4414" y="7019"/>
                  </a:cubicBezTo>
                  <a:cubicBezTo>
                    <a:pt x="4414" y="7903"/>
                    <a:pt x="4932" y="9166"/>
                    <a:pt x="6228" y="9861"/>
                  </a:cubicBezTo>
                  <a:cubicBezTo>
                    <a:pt x="7524" y="10556"/>
                    <a:pt x="9598" y="10682"/>
                    <a:pt x="12276" y="10556"/>
                  </a:cubicBezTo>
                  <a:cubicBezTo>
                    <a:pt x="14955" y="10430"/>
                    <a:pt x="18238" y="10051"/>
                    <a:pt x="21521" y="96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6880312" y="224707"/>
              <a:ext cx="266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71" y="12302"/>
                    <a:pt x="9943" y="4448"/>
                    <a:pt x="13543" y="1502"/>
                  </a:cubicBezTo>
                  <a:cubicBezTo>
                    <a:pt x="17143" y="-1443"/>
                    <a:pt x="193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7064462" y="138485"/>
              <a:ext cx="15923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0" y="0"/>
                  </a:moveTo>
                  <a:cubicBezTo>
                    <a:pt x="4488" y="1858"/>
                    <a:pt x="8977" y="3716"/>
                    <a:pt x="12623" y="5458"/>
                  </a:cubicBezTo>
                  <a:cubicBezTo>
                    <a:pt x="16270" y="7200"/>
                    <a:pt x="19075" y="8826"/>
                    <a:pt x="20338" y="10219"/>
                  </a:cubicBezTo>
                  <a:cubicBezTo>
                    <a:pt x="21600" y="11613"/>
                    <a:pt x="21319" y="12774"/>
                    <a:pt x="19356" y="14052"/>
                  </a:cubicBezTo>
                  <a:cubicBezTo>
                    <a:pt x="17392" y="15329"/>
                    <a:pt x="13745" y="16723"/>
                    <a:pt x="11501" y="18000"/>
                  </a:cubicBezTo>
                  <a:cubicBezTo>
                    <a:pt x="9257" y="19277"/>
                    <a:pt x="8416" y="20439"/>
                    <a:pt x="757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7242262" y="238633"/>
              <a:ext cx="133254" cy="49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78" fill="norm" stroke="1" extrusionOk="0">
                  <a:moveTo>
                    <a:pt x="4985" y="63"/>
                  </a:moveTo>
                  <a:cubicBezTo>
                    <a:pt x="6646" y="-29"/>
                    <a:pt x="8308" y="-122"/>
                    <a:pt x="10966" y="573"/>
                  </a:cubicBezTo>
                  <a:cubicBezTo>
                    <a:pt x="13625" y="1269"/>
                    <a:pt x="17280" y="2752"/>
                    <a:pt x="19274" y="4745"/>
                  </a:cubicBezTo>
                  <a:cubicBezTo>
                    <a:pt x="21268" y="6738"/>
                    <a:pt x="21600" y="9241"/>
                    <a:pt x="19440" y="11744"/>
                  </a:cubicBezTo>
                  <a:cubicBezTo>
                    <a:pt x="17280" y="14247"/>
                    <a:pt x="12628" y="16750"/>
                    <a:pt x="8972" y="18372"/>
                  </a:cubicBezTo>
                  <a:cubicBezTo>
                    <a:pt x="5317" y="19995"/>
                    <a:pt x="2658" y="20736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829512" y="798885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600"/>
                    <a:pt x="10473" y="9600"/>
                    <a:pt x="14073" y="6000"/>
                  </a:cubicBezTo>
                  <a:cubicBezTo>
                    <a:pt x="17673" y="2400"/>
                    <a:pt x="1963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830034" y="836985"/>
              <a:ext cx="278879" cy="6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57" fill="norm" stroke="1" extrusionOk="0">
                  <a:moveTo>
                    <a:pt x="2883" y="16200"/>
                  </a:moveTo>
                  <a:cubicBezTo>
                    <a:pt x="1583" y="18225"/>
                    <a:pt x="284" y="20250"/>
                    <a:pt x="41" y="20925"/>
                  </a:cubicBezTo>
                  <a:cubicBezTo>
                    <a:pt x="-203" y="21600"/>
                    <a:pt x="609" y="20925"/>
                    <a:pt x="3208" y="17212"/>
                  </a:cubicBezTo>
                  <a:cubicBezTo>
                    <a:pt x="5806" y="13500"/>
                    <a:pt x="10191" y="6750"/>
                    <a:pt x="13520" y="3375"/>
                  </a:cubicBezTo>
                  <a:cubicBezTo>
                    <a:pt x="16850" y="0"/>
                    <a:pt x="19123" y="0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899362" y="1078285"/>
              <a:ext cx="203201" cy="20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350" y="0"/>
                  </a:moveTo>
                  <a:cubicBezTo>
                    <a:pt x="675" y="1137"/>
                    <a:pt x="0" y="2274"/>
                    <a:pt x="0" y="5457"/>
                  </a:cubicBezTo>
                  <a:cubicBezTo>
                    <a:pt x="0" y="8640"/>
                    <a:pt x="675" y="13869"/>
                    <a:pt x="1125" y="17053"/>
                  </a:cubicBezTo>
                  <a:cubicBezTo>
                    <a:pt x="1575" y="20236"/>
                    <a:pt x="1800" y="21373"/>
                    <a:pt x="2475" y="21486"/>
                  </a:cubicBezTo>
                  <a:cubicBezTo>
                    <a:pt x="3150" y="21600"/>
                    <a:pt x="4275" y="20691"/>
                    <a:pt x="6188" y="17621"/>
                  </a:cubicBezTo>
                  <a:cubicBezTo>
                    <a:pt x="8100" y="14552"/>
                    <a:pt x="10800" y="9322"/>
                    <a:pt x="12262" y="6139"/>
                  </a:cubicBezTo>
                  <a:cubicBezTo>
                    <a:pt x="13725" y="2956"/>
                    <a:pt x="13950" y="1819"/>
                    <a:pt x="14063" y="1819"/>
                  </a:cubicBezTo>
                  <a:cubicBezTo>
                    <a:pt x="14175" y="1819"/>
                    <a:pt x="14175" y="2956"/>
                    <a:pt x="14512" y="5457"/>
                  </a:cubicBezTo>
                  <a:cubicBezTo>
                    <a:pt x="14850" y="7958"/>
                    <a:pt x="15525" y="11823"/>
                    <a:pt x="16312" y="14211"/>
                  </a:cubicBezTo>
                  <a:cubicBezTo>
                    <a:pt x="17100" y="16598"/>
                    <a:pt x="18000" y="17507"/>
                    <a:pt x="18900" y="17621"/>
                  </a:cubicBezTo>
                  <a:cubicBezTo>
                    <a:pt x="19800" y="17735"/>
                    <a:pt x="20700" y="17053"/>
                    <a:pt x="21600" y="16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7147012" y="1063941"/>
              <a:ext cx="114301" cy="18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7386"/>
                  </a:moveTo>
                  <a:cubicBezTo>
                    <a:pt x="0" y="10026"/>
                    <a:pt x="0" y="12666"/>
                    <a:pt x="400" y="15306"/>
                  </a:cubicBezTo>
                  <a:cubicBezTo>
                    <a:pt x="800" y="17946"/>
                    <a:pt x="1600" y="20586"/>
                    <a:pt x="2000" y="20946"/>
                  </a:cubicBezTo>
                  <a:cubicBezTo>
                    <a:pt x="2400" y="21306"/>
                    <a:pt x="2400" y="19386"/>
                    <a:pt x="2400" y="16026"/>
                  </a:cubicBezTo>
                  <a:cubicBezTo>
                    <a:pt x="2400" y="12666"/>
                    <a:pt x="2400" y="7866"/>
                    <a:pt x="3000" y="4866"/>
                  </a:cubicBezTo>
                  <a:cubicBezTo>
                    <a:pt x="3600" y="1866"/>
                    <a:pt x="4800" y="666"/>
                    <a:pt x="6600" y="186"/>
                  </a:cubicBezTo>
                  <a:cubicBezTo>
                    <a:pt x="8400" y="-294"/>
                    <a:pt x="10800" y="-54"/>
                    <a:pt x="13400" y="3426"/>
                  </a:cubicBezTo>
                  <a:cubicBezTo>
                    <a:pt x="16000" y="6906"/>
                    <a:pt x="18800" y="13626"/>
                    <a:pt x="21600" y="203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350212" y="875085"/>
              <a:ext cx="146051" cy="35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626" y="4915"/>
                    <a:pt x="1252" y="9830"/>
                    <a:pt x="1565" y="13063"/>
                  </a:cubicBezTo>
                  <a:cubicBezTo>
                    <a:pt x="1878" y="16297"/>
                    <a:pt x="1878" y="17849"/>
                    <a:pt x="1878" y="19143"/>
                  </a:cubicBezTo>
                  <a:cubicBezTo>
                    <a:pt x="1878" y="20436"/>
                    <a:pt x="1878" y="21471"/>
                    <a:pt x="1565" y="21535"/>
                  </a:cubicBezTo>
                  <a:cubicBezTo>
                    <a:pt x="1252" y="21600"/>
                    <a:pt x="626" y="20695"/>
                    <a:pt x="313" y="19013"/>
                  </a:cubicBezTo>
                  <a:cubicBezTo>
                    <a:pt x="0" y="17332"/>
                    <a:pt x="0" y="14874"/>
                    <a:pt x="1096" y="12934"/>
                  </a:cubicBezTo>
                  <a:cubicBezTo>
                    <a:pt x="2191" y="10994"/>
                    <a:pt x="4383" y="9571"/>
                    <a:pt x="6417" y="8860"/>
                  </a:cubicBezTo>
                  <a:cubicBezTo>
                    <a:pt x="8452" y="8149"/>
                    <a:pt x="10330" y="8149"/>
                    <a:pt x="11583" y="8472"/>
                  </a:cubicBezTo>
                  <a:cubicBezTo>
                    <a:pt x="12835" y="8795"/>
                    <a:pt x="13461" y="9442"/>
                    <a:pt x="13617" y="10412"/>
                  </a:cubicBezTo>
                  <a:cubicBezTo>
                    <a:pt x="13774" y="11382"/>
                    <a:pt x="13461" y="12675"/>
                    <a:pt x="12522" y="13646"/>
                  </a:cubicBezTo>
                  <a:cubicBezTo>
                    <a:pt x="11583" y="14616"/>
                    <a:pt x="10017" y="15262"/>
                    <a:pt x="8296" y="15715"/>
                  </a:cubicBezTo>
                  <a:cubicBezTo>
                    <a:pt x="6574" y="16168"/>
                    <a:pt x="4696" y="16426"/>
                    <a:pt x="4383" y="16750"/>
                  </a:cubicBezTo>
                  <a:cubicBezTo>
                    <a:pt x="4070" y="17073"/>
                    <a:pt x="5322" y="17461"/>
                    <a:pt x="8452" y="18043"/>
                  </a:cubicBezTo>
                  <a:cubicBezTo>
                    <a:pt x="11583" y="18625"/>
                    <a:pt x="16591" y="19401"/>
                    <a:pt x="21600" y="201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515312" y="1019258"/>
              <a:ext cx="101651" cy="1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88" fill="norm" stroke="1" extrusionOk="0">
                  <a:moveTo>
                    <a:pt x="0" y="1932"/>
                  </a:moveTo>
                  <a:cubicBezTo>
                    <a:pt x="882" y="6420"/>
                    <a:pt x="1763" y="10909"/>
                    <a:pt x="2204" y="14415"/>
                  </a:cubicBezTo>
                  <a:cubicBezTo>
                    <a:pt x="2645" y="17922"/>
                    <a:pt x="2645" y="20446"/>
                    <a:pt x="2424" y="20867"/>
                  </a:cubicBezTo>
                  <a:cubicBezTo>
                    <a:pt x="2204" y="21288"/>
                    <a:pt x="1763" y="19605"/>
                    <a:pt x="2204" y="16379"/>
                  </a:cubicBezTo>
                  <a:cubicBezTo>
                    <a:pt x="2645" y="13153"/>
                    <a:pt x="3967" y="8384"/>
                    <a:pt x="5290" y="5298"/>
                  </a:cubicBezTo>
                  <a:cubicBezTo>
                    <a:pt x="6612" y="2213"/>
                    <a:pt x="7935" y="810"/>
                    <a:pt x="9698" y="249"/>
                  </a:cubicBezTo>
                  <a:cubicBezTo>
                    <a:pt x="11461" y="-312"/>
                    <a:pt x="13665" y="-31"/>
                    <a:pt x="15869" y="2213"/>
                  </a:cubicBezTo>
                  <a:cubicBezTo>
                    <a:pt x="18073" y="4457"/>
                    <a:pt x="20278" y="8665"/>
                    <a:pt x="20939" y="12171"/>
                  </a:cubicBezTo>
                  <a:cubicBezTo>
                    <a:pt x="21600" y="15678"/>
                    <a:pt x="20718" y="18483"/>
                    <a:pt x="19837" y="21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675768" y="1012387"/>
              <a:ext cx="76502" cy="16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0540" fill="norm" stroke="1" extrusionOk="0">
                  <a:moveTo>
                    <a:pt x="11479" y="5976"/>
                  </a:moveTo>
                  <a:cubicBezTo>
                    <a:pt x="12047" y="3546"/>
                    <a:pt x="12616" y="1116"/>
                    <a:pt x="11763" y="306"/>
                  </a:cubicBezTo>
                  <a:cubicBezTo>
                    <a:pt x="10910" y="-504"/>
                    <a:pt x="8637" y="306"/>
                    <a:pt x="6079" y="2601"/>
                  </a:cubicBezTo>
                  <a:cubicBezTo>
                    <a:pt x="3521" y="4896"/>
                    <a:pt x="679" y="8676"/>
                    <a:pt x="110" y="11916"/>
                  </a:cubicBezTo>
                  <a:cubicBezTo>
                    <a:pt x="-458" y="15156"/>
                    <a:pt x="1247" y="17856"/>
                    <a:pt x="3521" y="19341"/>
                  </a:cubicBezTo>
                  <a:cubicBezTo>
                    <a:pt x="5795" y="20826"/>
                    <a:pt x="8637" y="21096"/>
                    <a:pt x="11763" y="19206"/>
                  </a:cubicBezTo>
                  <a:cubicBezTo>
                    <a:pt x="14889" y="17316"/>
                    <a:pt x="18300" y="13266"/>
                    <a:pt x="19721" y="10566"/>
                  </a:cubicBezTo>
                  <a:cubicBezTo>
                    <a:pt x="21142" y="7866"/>
                    <a:pt x="20574" y="6516"/>
                    <a:pt x="19153" y="5301"/>
                  </a:cubicBezTo>
                  <a:cubicBezTo>
                    <a:pt x="17731" y="4086"/>
                    <a:pt x="15458" y="3006"/>
                    <a:pt x="13184" y="2871"/>
                  </a:cubicBezTo>
                  <a:cubicBezTo>
                    <a:pt x="10910" y="2736"/>
                    <a:pt x="8637" y="3546"/>
                    <a:pt x="7500" y="4086"/>
                  </a:cubicBezTo>
                  <a:cubicBezTo>
                    <a:pt x="6363" y="4626"/>
                    <a:pt x="6363" y="4896"/>
                    <a:pt x="6363" y="51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7788362" y="1027485"/>
              <a:ext cx="149515" cy="1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19" fill="norm" stroke="1" extrusionOk="0">
                  <a:moveTo>
                    <a:pt x="0" y="5400"/>
                  </a:moveTo>
                  <a:cubicBezTo>
                    <a:pt x="1200" y="9900"/>
                    <a:pt x="2400" y="14400"/>
                    <a:pt x="3750" y="17100"/>
                  </a:cubicBezTo>
                  <a:cubicBezTo>
                    <a:pt x="5100" y="19800"/>
                    <a:pt x="6600" y="20700"/>
                    <a:pt x="7950" y="20250"/>
                  </a:cubicBezTo>
                  <a:cubicBezTo>
                    <a:pt x="9300" y="19800"/>
                    <a:pt x="10500" y="18000"/>
                    <a:pt x="11400" y="15750"/>
                  </a:cubicBezTo>
                  <a:cubicBezTo>
                    <a:pt x="12300" y="13500"/>
                    <a:pt x="12900" y="10800"/>
                    <a:pt x="13200" y="10575"/>
                  </a:cubicBezTo>
                  <a:cubicBezTo>
                    <a:pt x="13500" y="10350"/>
                    <a:pt x="13500" y="12600"/>
                    <a:pt x="13800" y="14850"/>
                  </a:cubicBezTo>
                  <a:cubicBezTo>
                    <a:pt x="14100" y="17100"/>
                    <a:pt x="14700" y="19350"/>
                    <a:pt x="15750" y="20475"/>
                  </a:cubicBezTo>
                  <a:cubicBezTo>
                    <a:pt x="16800" y="21600"/>
                    <a:pt x="18300" y="21600"/>
                    <a:pt x="19500" y="20475"/>
                  </a:cubicBezTo>
                  <a:cubicBezTo>
                    <a:pt x="20700" y="19350"/>
                    <a:pt x="21600" y="17100"/>
                    <a:pt x="21000" y="13500"/>
                  </a:cubicBezTo>
                  <a:cubicBezTo>
                    <a:pt x="20400" y="9900"/>
                    <a:pt x="18300" y="4950"/>
                    <a:pt x="162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7985212" y="990330"/>
              <a:ext cx="136770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66" fill="norm" stroke="1" extrusionOk="0">
                  <a:moveTo>
                    <a:pt x="0" y="7066"/>
                  </a:moveTo>
                  <a:cubicBezTo>
                    <a:pt x="665" y="8566"/>
                    <a:pt x="1329" y="10066"/>
                    <a:pt x="1662" y="11566"/>
                  </a:cubicBezTo>
                  <a:cubicBezTo>
                    <a:pt x="1994" y="13066"/>
                    <a:pt x="1994" y="14566"/>
                    <a:pt x="2326" y="14566"/>
                  </a:cubicBezTo>
                  <a:cubicBezTo>
                    <a:pt x="2658" y="14566"/>
                    <a:pt x="3323" y="13066"/>
                    <a:pt x="4320" y="10666"/>
                  </a:cubicBezTo>
                  <a:cubicBezTo>
                    <a:pt x="5317" y="8266"/>
                    <a:pt x="6646" y="4966"/>
                    <a:pt x="7975" y="2866"/>
                  </a:cubicBezTo>
                  <a:cubicBezTo>
                    <a:pt x="9305" y="766"/>
                    <a:pt x="10634" y="-134"/>
                    <a:pt x="12794" y="16"/>
                  </a:cubicBezTo>
                  <a:cubicBezTo>
                    <a:pt x="14954" y="166"/>
                    <a:pt x="17945" y="1366"/>
                    <a:pt x="19606" y="4366"/>
                  </a:cubicBezTo>
                  <a:cubicBezTo>
                    <a:pt x="21268" y="7366"/>
                    <a:pt x="21600" y="12166"/>
                    <a:pt x="21434" y="15316"/>
                  </a:cubicBezTo>
                  <a:cubicBezTo>
                    <a:pt x="21268" y="18466"/>
                    <a:pt x="20603" y="19966"/>
                    <a:pt x="19938" y="214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984962" y="1129085"/>
              <a:ext cx="22751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0" y="0"/>
                  </a:moveTo>
                  <a:cubicBezTo>
                    <a:pt x="3567" y="248"/>
                    <a:pt x="7134" y="497"/>
                    <a:pt x="10602" y="993"/>
                  </a:cubicBezTo>
                  <a:cubicBezTo>
                    <a:pt x="14070" y="1490"/>
                    <a:pt x="17439" y="2234"/>
                    <a:pt x="19321" y="3228"/>
                  </a:cubicBezTo>
                  <a:cubicBezTo>
                    <a:pt x="21204" y="4221"/>
                    <a:pt x="21600" y="5462"/>
                    <a:pt x="21105" y="7200"/>
                  </a:cubicBezTo>
                  <a:cubicBezTo>
                    <a:pt x="20609" y="8938"/>
                    <a:pt x="19222" y="11172"/>
                    <a:pt x="17439" y="13034"/>
                  </a:cubicBezTo>
                  <a:cubicBezTo>
                    <a:pt x="15655" y="14897"/>
                    <a:pt x="13475" y="16386"/>
                    <a:pt x="12187" y="17752"/>
                  </a:cubicBezTo>
                  <a:cubicBezTo>
                    <a:pt x="10899" y="19117"/>
                    <a:pt x="10503" y="20359"/>
                    <a:pt x="1010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150062" y="1275135"/>
              <a:ext cx="146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5600"/>
                    <a:pt x="9078" y="11200"/>
                    <a:pt x="5478" y="14800"/>
                  </a:cubicBezTo>
                  <a:cubicBezTo>
                    <a:pt x="1878" y="18400"/>
                    <a:pt x="939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6473912" y="1103685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985"/>
                    <a:pt x="8229" y="9969"/>
                    <a:pt x="10286" y="12923"/>
                  </a:cubicBezTo>
                  <a:cubicBezTo>
                    <a:pt x="12343" y="15877"/>
                    <a:pt x="12343" y="16800"/>
                    <a:pt x="13886" y="17908"/>
                  </a:cubicBezTo>
                  <a:cubicBezTo>
                    <a:pt x="15429" y="19015"/>
                    <a:pt x="18514" y="20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8528795" y="903253"/>
              <a:ext cx="136376" cy="45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286" fill="norm" stroke="1" extrusionOk="0">
                  <a:moveTo>
                    <a:pt x="1351" y="8413"/>
                  </a:moveTo>
                  <a:cubicBezTo>
                    <a:pt x="1996" y="11653"/>
                    <a:pt x="2640" y="14893"/>
                    <a:pt x="2963" y="16758"/>
                  </a:cubicBezTo>
                  <a:cubicBezTo>
                    <a:pt x="3285" y="18624"/>
                    <a:pt x="3285" y="19115"/>
                    <a:pt x="3608" y="19753"/>
                  </a:cubicBezTo>
                  <a:cubicBezTo>
                    <a:pt x="3930" y="20391"/>
                    <a:pt x="4575" y="21177"/>
                    <a:pt x="4897" y="21275"/>
                  </a:cubicBezTo>
                  <a:cubicBezTo>
                    <a:pt x="5220" y="21373"/>
                    <a:pt x="5220" y="20784"/>
                    <a:pt x="4414" y="18968"/>
                  </a:cubicBezTo>
                  <a:cubicBezTo>
                    <a:pt x="3608" y="17151"/>
                    <a:pt x="1996" y="14108"/>
                    <a:pt x="1029" y="11309"/>
                  </a:cubicBezTo>
                  <a:cubicBezTo>
                    <a:pt x="61" y="8511"/>
                    <a:pt x="-261" y="5958"/>
                    <a:pt x="223" y="4142"/>
                  </a:cubicBezTo>
                  <a:cubicBezTo>
                    <a:pt x="706" y="2326"/>
                    <a:pt x="1996" y="1246"/>
                    <a:pt x="4414" y="608"/>
                  </a:cubicBezTo>
                  <a:cubicBezTo>
                    <a:pt x="6832" y="-31"/>
                    <a:pt x="10378" y="-227"/>
                    <a:pt x="13602" y="313"/>
                  </a:cubicBezTo>
                  <a:cubicBezTo>
                    <a:pt x="16826" y="853"/>
                    <a:pt x="19727" y="2129"/>
                    <a:pt x="20533" y="3455"/>
                  </a:cubicBezTo>
                  <a:cubicBezTo>
                    <a:pt x="21339" y="4780"/>
                    <a:pt x="20049" y="6155"/>
                    <a:pt x="17470" y="7137"/>
                  </a:cubicBezTo>
                  <a:cubicBezTo>
                    <a:pt x="14891" y="8118"/>
                    <a:pt x="11023" y="8708"/>
                    <a:pt x="7960" y="8953"/>
                  </a:cubicBezTo>
                  <a:cubicBezTo>
                    <a:pt x="4897" y="9198"/>
                    <a:pt x="2640" y="9100"/>
                    <a:pt x="2318" y="8806"/>
                  </a:cubicBezTo>
                  <a:cubicBezTo>
                    <a:pt x="1996" y="8511"/>
                    <a:pt x="3608" y="8020"/>
                    <a:pt x="5220" y="75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8694209" y="905624"/>
              <a:ext cx="148254" cy="12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18" fill="norm" stroke="1" extrusionOk="0">
                  <a:moveTo>
                    <a:pt x="12181" y="7766"/>
                  </a:moveTo>
                  <a:cubicBezTo>
                    <a:pt x="12181" y="5966"/>
                    <a:pt x="12181" y="4166"/>
                    <a:pt x="11573" y="2726"/>
                  </a:cubicBezTo>
                  <a:cubicBezTo>
                    <a:pt x="10964" y="1286"/>
                    <a:pt x="9747" y="206"/>
                    <a:pt x="8378" y="26"/>
                  </a:cubicBezTo>
                  <a:cubicBezTo>
                    <a:pt x="7009" y="-154"/>
                    <a:pt x="5488" y="566"/>
                    <a:pt x="3967" y="3266"/>
                  </a:cubicBezTo>
                  <a:cubicBezTo>
                    <a:pt x="2446" y="5966"/>
                    <a:pt x="925" y="10646"/>
                    <a:pt x="316" y="13886"/>
                  </a:cubicBezTo>
                  <a:cubicBezTo>
                    <a:pt x="-292" y="17126"/>
                    <a:pt x="12" y="18926"/>
                    <a:pt x="925" y="20006"/>
                  </a:cubicBezTo>
                  <a:cubicBezTo>
                    <a:pt x="1838" y="21086"/>
                    <a:pt x="3359" y="21446"/>
                    <a:pt x="5184" y="20366"/>
                  </a:cubicBezTo>
                  <a:cubicBezTo>
                    <a:pt x="7009" y="19286"/>
                    <a:pt x="9139" y="16766"/>
                    <a:pt x="10660" y="14066"/>
                  </a:cubicBezTo>
                  <a:cubicBezTo>
                    <a:pt x="12181" y="11366"/>
                    <a:pt x="13094" y="8486"/>
                    <a:pt x="13550" y="7946"/>
                  </a:cubicBezTo>
                  <a:cubicBezTo>
                    <a:pt x="14007" y="7406"/>
                    <a:pt x="14007" y="9206"/>
                    <a:pt x="14311" y="11006"/>
                  </a:cubicBezTo>
                  <a:cubicBezTo>
                    <a:pt x="14615" y="12806"/>
                    <a:pt x="15223" y="14606"/>
                    <a:pt x="16440" y="16046"/>
                  </a:cubicBezTo>
                  <a:cubicBezTo>
                    <a:pt x="17657" y="17486"/>
                    <a:pt x="19483" y="18566"/>
                    <a:pt x="21308" y="196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8867862" y="875085"/>
              <a:ext cx="91017" cy="17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314"/>
                  </a:moveTo>
                  <a:cubicBezTo>
                    <a:pt x="6530" y="6171"/>
                    <a:pt x="13060" y="10029"/>
                    <a:pt x="16828" y="12600"/>
                  </a:cubicBezTo>
                  <a:cubicBezTo>
                    <a:pt x="20595" y="15171"/>
                    <a:pt x="21600" y="16457"/>
                    <a:pt x="21600" y="17871"/>
                  </a:cubicBezTo>
                  <a:cubicBezTo>
                    <a:pt x="21600" y="19286"/>
                    <a:pt x="20595" y="20829"/>
                    <a:pt x="19088" y="21214"/>
                  </a:cubicBezTo>
                  <a:cubicBezTo>
                    <a:pt x="17581" y="21600"/>
                    <a:pt x="15572" y="20829"/>
                    <a:pt x="14065" y="18129"/>
                  </a:cubicBezTo>
                  <a:cubicBezTo>
                    <a:pt x="12558" y="15429"/>
                    <a:pt x="11553" y="10800"/>
                    <a:pt x="12809" y="7457"/>
                  </a:cubicBezTo>
                  <a:cubicBezTo>
                    <a:pt x="14065" y="4114"/>
                    <a:pt x="17581" y="2057"/>
                    <a:pt x="2109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9000672" y="879735"/>
              <a:ext cx="108491" cy="15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24" fill="norm" stroke="1" extrusionOk="0">
                  <a:moveTo>
                    <a:pt x="17552" y="4433"/>
                  </a:moveTo>
                  <a:cubicBezTo>
                    <a:pt x="14644" y="2469"/>
                    <a:pt x="11736" y="506"/>
                    <a:pt x="9452" y="85"/>
                  </a:cubicBezTo>
                  <a:cubicBezTo>
                    <a:pt x="7167" y="-336"/>
                    <a:pt x="5505" y="786"/>
                    <a:pt x="3844" y="3872"/>
                  </a:cubicBezTo>
                  <a:cubicBezTo>
                    <a:pt x="2182" y="6958"/>
                    <a:pt x="521" y="12007"/>
                    <a:pt x="105" y="15233"/>
                  </a:cubicBezTo>
                  <a:cubicBezTo>
                    <a:pt x="-310" y="18459"/>
                    <a:pt x="521" y="19861"/>
                    <a:pt x="2182" y="20563"/>
                  </a:cubicBezTo>
                  <a:cubicBezTo>
                    <a:pt x="3844" y="21264"/>
                    <a:pt x="6336" y="21264"/>
                    <a:pt x="8621" y="19861"/>
                  </a:cubicBezTo>
                  <a:cubicBezTo>
                    <a:pt x="10905" y="18459"/>
                    <a:pt x="12982" y="15654"/>
                    <a:pt x="14228" y="13129"/>
                  </a:cubicBezTo>
                  <a:cubicBezTo>
                    <a:pt x="15475" y="10604"/>
                    <a:pt x="15890" y="8360"/>
                    <a:pt x="16098" y="8080"/>
                  </a:cubicBezTo>
                  <a:cubicBezTo>
                    <a:pt x="16305" y="7799"/>
                    <a:pt x="16305" y="9482"/>
                    <a:pt x="17136" y="11586"/>
                  </a:cubicBezTo>
                  <a:cubicBezTo>
                    <a:pt x="17967" y="13690"/>
                    <a:pt x="19628" y="16215"/>
                    <a:pt x="21290" y="187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9172662" y="892018"/>
              <a:ext cx="16510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6"/>
                  </a:moveTo>
                  <a:cubicBezTo>
                    <a:pt x="1108" y="6224"/>
                    <a:pt x="2215" y="12081"/>
                    <a:pt x="2769" y="15925"/>
                  </a:cubicBezTo>
                  <a:cubicBezTo>
                    <a:pt x="3323" y="19769"/>
                    <a:pt x="3323" y="21600"/>
                    <a:pt x="3323" y="21600"/>
                  </a:cubicBezTo>
                  <a:cubicBezTo>
                    <a:pt x="3323" y="21600"/>
                    <a:pt x="3323" y="19769"/>
                    <a:pt x="3600" y="16841"/>
                  </a:cubicBezTo>
                  <a:cubicBezTo>
                    <a:pt x="3877" y="13912"/>
                    <a:pt x="4431" y="9885"/>
                    <a:pt x="4985" y="6956"/>
                  </a:cubicBezTo>
                  <a:cubicBezTo>
                    <a:pt x="5538" y="4027"/>
                    <a:pt x="6092" y="2197"/>
                    <a:pt x="6923" y="1831"/>
                  </a:cubicBezTo>
                  <a:cubicBezTo>
                    <a:pt x="7754" y="1464"/>
                    <a:pt x="8862" y="2563"/>
                    <a:pt x="9415" y="4210"/>
                  </a:cubicBezTo>
                  <a:cubicBezTo>
                    <a:pt x="9969" y="5858"/>
                    <a:pt x="9969" y="8054"/>
                    <a:pt x="9969" y="10068"/>
                  </a:cubicBezTo>
                  <a:cubicBezTo>
                    <a:pt x="9969" y="12081"/>
                    <a:pt x="9969" y="13912"/>
                    <a:pt x="10246" y="13912"/>
                  </a:cubicBezTo>
                  <a:cubicBezTo>
                    <a:pt x="10523" y="13912"/>
                    <a:pt x="11077" y="12081"/>
                    <a:pt x="11492" y="10068"/>
                  </a:cubicBezTo>
                  <a:cubicBezTo>
                    <a:pt x="11908" y="8054"/>
                    <a:pt x="12185" y="5858"/>
                    <a:pt x="12738" y="3844"/>
                  </a:cubicBezTo>
                  <a:cubicBezTo>
                    <a:pt x="13292" y="1831"/>
                    <a:pt x="14123" y="0"/>
                    <a:pt x="14815" y="0"/>
                  </a:cubicBezTo>
                  <a:cubicBezTo>
                    <a:pt x="15508" y="0"/>
                    <a:pt x="16062" y="1831"/>
                    <a:pt x="17169" y="4942"/>
                  </a:cubicBezTo>
                  <a:cubicBezTo>
                    <a:pt x="18277" y="8054"/>
                    <a:pt x="19938" y="12447"/>
                    <a:pt x="21600" y="168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9370688" y="867127"/>
              <a:ext cx="138525" cy="16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635" fill="norm" stroke="1" extrusionOk="0">
                  <a:moveTo>
                    <a:pt x="3690" y="4941"/>
                  </a:moveTo>
                  <a:cubicBezTo>
                    <a:pt x="5302" y="4678"/>
                    <a:pt x="6914" y="4414"/>
                    <a:pt x="8365" y="3493"/>
                  </a:cubicBezTo>
                  <a:cubicBezTo>
                    <a:pt x="9815" y="2571"/>
                    <a:pt x="11105" y="990"/>
                    <a:pt x="10783" y="332"/>
                  </a:cubicBezTo>
                  <a:cubicBezTo>
                    <a:pt x="10460" y="-327"/>
                    <a:pt x="8526" y="-64"/>
                    <a:pt x="6592" y="1649"/>
                  </a:cubicBezTo>
                  <a:cubicBezTo>
                    <a:pt x="4657" y="3361"/>
                    <a:pt x="2723" y="6522"/>
                    <a:pt x="1433" y="9946"/>
                  </a:cubicBezTo>
                  <a:cubicBezTo>
                    <a:pt x="144" y="13371"/>
                    <a:pt x="-501" y="17058"/>
                    <a:pt x="466" y="19034"/>
                  </a:cubicBezTo>
                  <a:cubicBezTo>
                    <a:pt x="1433" y="21010"/>
                    <a:pt x="4012" y="21273"/>
                    <a:pt x="7720" y="19166"/>
                  </a:cubicBezTo>
                  <a:cubicBezTo>
                    <a:pt x="11427" y="17058"/>
                    <a:pt x="16263" y="12580"/>
                    <a:pt x="21099" y="81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9550212" y="617143"/>
              <a:ext cx="60601" cy="41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74" fill="norm" stroke="1" extrusionOk="0">
                  <a:moveTo>
                    <a:pt x="14621" y="3529"/>
                  </a:moveTo>
                  <a:cubicBezTo>
                    <a:pt x="15365" y="2865"/>
                    <a:pt x="16110" y="2200"/>
                    <a:pt x="16110" y="1536"/>
                  </a:cubicBezTo>
                  <a:cubicBezTo>
                    <a:pt x="16110" y="871"/>
                    <a:pt x="15365" y="206"/>
                    <a:pt x="13503" y="40"/>
                  </a:cubicBezTo>
                  <a:cubicBezTo>
                    <a:pt x="11641" y="-126"/>
                    <a:pt x="8662" y="206"/>
                    <a:pt x="6427" y="1369"/>
                  </a:cubicBezTo>
                  <a:cubicBezTo>
                    <a:pt x="4193" y="2532"/>
                    <a:pt x="2703" y="4526"/>
                    <a:pt x="1586" y="7240"/>
                  </a:cubicBezTo>
                  <a:cubicBezTo>
                    <a:pt x="469" y="9954"/>
                    <a:pt x="-276" y="13388"/>
                    <a:pt x="96" y="15769"/>
                  </a:cubicBezTo>
                  <a:cubicBezTo>
                    <a:pt x="469" y="18151"/>
                    <a:pt x="1958" y="19480"/>
                    <a:pt x="4193" y="20311"/>
                  </a:cubicBezTo>
                  <a:cubicBezTo>
                    <a:pt x="6427" y="21142"/>
                    <a:pt x="9407" y="21474"/>
                    <a:pt x="12386" y="21474"/>
                  </a:cubicBezTo>
                  <a:cubicBezTo>
                    <a:pt x="15365" y="21474"/>
                    <a:pt x="18345" y="21142"/>
                    <a:pt x="19834" y="20699"/>
                  </a:cubicBezTo>
                  <a:cubicBezTo>
                    <a:pt x="21324" y="20256"/>
                    <a:pt x="21324" y="19702"/>
                    <a:pt x="21324" y="191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9496512" y="868735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9618154" y="815496"/>
              <a:ext cx="113309" cy="14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119" fill="norm" stroke="1" extrusionOk="0">
                  <a:moveTo>
                    <a:pt x="6885" y="7546"/>
                  </a:moveTo>
                  <a:cubicBezTo>
                    <a:pt x="8063" y="6346"/>
                    <a:pt x="9241" y="5146"/>
                    <a:pt x="10616" y="3646"/>
                  </a:cubicBezTo>
                  <a:cubicBezTo>
                    <a:pt x="11990" y="2146"/>
                    <a:pt x="13561" y="346"/>
                    <a:pt x="12972" y="46"/>
                  </a:cubicBezTo>
                  <a:cubicBezTo>
                    <a:pt x="12383" y="-254"/>
                    <a:pt x="9634" y="946"/>
                    <a:pt x="6885" y="3046"/>
                  </a:cubicBezTo>
                  <a:cubicBezTo>
                    <a:pt x="4136" y="5146"/>
                    <a:pt x="1387" y="8146"/>
                    <a:pt x="405" y="11146"/>
                  </a:cubicBezTo>
                  <a:cubicBezTo>
                    <a:pt x="-577" y="14146"/>
                    <a:pt x="208" y="17146"/>
                    <a:pt x="2958" y="18946"/>
                  </a:cubicBezTo>
                  <a:cubicBezTo>
                    <a:pt x="5707" y="20746"/>
                    <a:pt x="10419" y="21346"/>
                    <a:pt x="13758" y="21046"/>
                  </a:cubicBezTo>
                  <a:cubicBezTo>
                    <a:pt x="17096" y="20746"/>
                    <a:pt x="19059" y="19546"/>
                    <a:pt x="21023" y="183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9775912" y="773485"/>
              <a:ext cx="107951" cy="16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400"/>
                  </a:moveTo>
                  <a:cubicBezTo>
                    <a:pt x="2541" y="6933"/>
                    <a:pt x="5082" y="11467"/>
                    <a:pt x="6353" y="14400"/>
                  </a:cubicBezTo>
                  <a:cubicBezTo>
                    <a:pt x="7624" y="17333"/>
                    <a:pt x="7624" y="18667"/>
                    <a:pt x="6776" y="19733"/>
                  </a:cubicBezTo>
                  <a:cubicBezTo>
                    <a:pt x="5929" y="20800"/>
                    <a:pt x="4235" y="21600"/>
                    <a:pt x="3176" y="21333"/>
                  </a:cubicBezTo>
                  <a:cubicBezTo>
                    <a:pt x="2118" y="21067"/>
                    <a:pt x="1694" y="19733"/>
                    <a:pt x="3812" y="16400"/>
                  </a:cubicBezTo>
                  <a:cubicBezTo>
                    <a:pt x="5929" y="13067"/>
                    <a:pt x="10588" y="7733"/>
                    <a:pt x="13976" y="4667"/>
                  </a:cubicBezTo>
                  <a:cubicBezTo>
                    <a:pt x="17365" y="1600"/>
                    <a:pt x="1948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9872978" y="765018"/>
              <a:ext cx="64527" cy="182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417" fill="norm" stroke="1" extrusionOk="0">
                  <a:moveTo>
                    <a:pt x="19671" y="993"/>
                  </a:moveTo>
                  <a:cubicBezTo>
                    <a:pt x="16296" y="497"/>
                    <a:pt x="12921" y="0"/>
                    <a:pt x="9546" y="0"/>
                  </a:cubicBezTo>
                  <a:cubicBezTo>
                    <a:pt x="6171" y="0"/>
                    <a:pt x="2796" y="497"/>
                    <a:pt x="1108" y="1366"/>
                  </a:cubicBezTo>
                  <a:cubicBezTo>
                    <a:pt x="-579" y="2234"/>
                    <a:pt x="-579" y="3476"/>
                    <a:pt x="2796" y="5834"/>
                  </a:cubicBezTo>
                  <a:cubicBezTo>
                    <a:pt x="6171" y="8193"/>
                    <a:pt x="12921" y="11669"/>
                    <a:pt x="16634" y="14028"/>
                  </a:cubicBezTo>
                  <a:cubicBezTo>
                    <a:pt x="20346" y="16386"/>
                    <a:pt x="21021" y="17628"/>
                    <a:pt x="20346" y="18745"/>
                  </a:cubicBezTo>
                  <a:cubicBezTo>
                    <a:pt x="19671" y="19862"/>
                    <a:pt x="17646" y="20855"/>
                    <a:pt x="14946" y="21228"/>
                  </a:cubicBezTo>
                  <a:cubicBezTo>
                    <a:pt x="12246" y="21600"/>
                    <a:pt x="8871" y="21352"/>
                    <a:pt x="5496" y="211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855170" y="2565501"/>
              <a:ext cx="278393" cy="32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95" fill="norm" stroke="1" extrusionOk="0">
                  <a:moveTo>
                    <a:pt x="413" y="7856"/>
                  </a:moveTo>
                  <a:cubicBezTo>
                    <a:pt x="1231" y="8135"/>
                    <a:pt x="2049" y="8414"/>
                    <a:pt x="2458" y="9250"/>
                  </a:cubicBezTo>
                  <a:cubicBezTo>
                    <a:pt x="2867" y="10086"/>
                    <a:pt x="2867" y="11480"/>
                    <a:pt x="2786" y="13221"/>
                  </a:cubicBezTo>
                  <a:cubicBezTo>
                    <a:pt x="2704" y="14963"/>
                    <a:pt x="2540" y="17054"/>
                    <a:pt x="2049" y="18587"/>
                  </a:cubicBezTo>
                  <a:cubicBezTo>
                    <a:pt x="1558" y="20120"/>
                    <a:pt x="740" y="21095"/>
                    <a:pt x="331" y="21095"/>
                  </a:cubicBezTo>
                  <a:cubicBezTo>
                    <a:pt x="-78" y="21095"/>
                    <a:pt x="-78" y="20120"/>
                    <a:pt x="167" y="17472"/>
                  </a:cubicBezTo>
                  <a:cubicBezTo>
                    <a:pt x="413" y="14824"/>
                    <a:pt x="904" y="10504"/>
                    <a:pt x="1722" y="7369"/>
                  </a:cubicBezTo>
                  <a:cubicBezTo>
                    <a:pt x="2540" y="4233"/>
                    <a:pt x="3686" y="2282"/>
                    <a:pt x="4749" y="1098"/>
                  </a:cubicBezTo>
                  <a:cubicBezTo>
                    <a:pt x="5813" y="-87"/>
                    <a:pt x="6795" y="-505"/>
                    <a:pt x="7940" y="819"/>
                  </a:cubicBezTo>
                  <a:cubicBezTo>
                    <a:pt x="9086" y="2143"/>
                    <a:pt x="10395" y="5209"/>
                    <a:pt x="11049" y="7508"/>
                  </a:cubicBezTo>
                  <a:cubicBezTo>
                    <a:pt x="11704" y="9807"/>
                    <a:pt x="11704" y="11340"/>
                    <a:pt x="11540" y="12664"/>
                  </a:cubicBezTo>
                  <a:cubicBezTo>
                    <a:pt x="11377" y="13988"/>
                    <a:pt x="11049" y="15103"/>
                    <a:pt x="10886" y="15242"/>
                  </a:cubicBezTo>
                  <a:cubicBezTo>
                    <a:pt x="10722" y="15381"/>
                    <a:pt x="10722" y="14545"/>
                    <a:pt x="11786" y="12455"/>
                  </a:cubicBezTo>
                  <a:cubicBezTo>
                    <a:pt x="12849" y="10365"/>
                    <a:pt x="14977" y="7020"/>
                    <a:pt x="16449" y="5069"/>
                  </a:cubicBezTo>
                  <a:cubicBezTo>
                    <a:pt x="17922" y="3118"/>
                    <a:pt x="18740" y="2561"/>
                    <a:pt x="19313" y="2630"/>
                  </a:cubicBezTo>
                  <a:cubicBezTo>
                    <a:pt x="19886" y="2700"/>
                    <a:pt x="20213" y="3397"/>
                    <a:pt x="20377" y="5348"/>
                  </a:cubicBezTo>
                  <a:cubicBezTo>
                    <a:pt x="20540" y="7299"/>
                    <a:pt x="20540" y="10504"/>
                    <a:pt x="20704" y="12664"/>
                  </a:cubicBezTo>
                  <a:cubicBezTo>
                    <a:pt x="20867" y="14824"/>
                    <a:pt x="21195" y="15939"/>
                    <a:pt x="21522" y="17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223551" y="2596877"/>
              <a:ext cx="133482" cy="26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61" fill="norm" stroke="1" extrusionOk="0">
                  <a:moveTo>
                    <a:pt x="15014" y="960"/>
                  </a:moveTo>
                  <a:cubicBezTo>
                    <a:pt x="13326" y="441"/>
                    <a:pt x="11638" y="-77"/>
                    <a:pt x="10120" y="9"/>
                  </a:cubicBezTo>
                  <a:cubicBezTo>
                    <a:pt x="8601" y="96"/>
                    <a:pt x="7251" y="787"/>
                    <a:pt x="5564" y="3725"/>
                  </a:cubicBezTo>
                  <a:cubicBezTo>
                    <a:pt x="3876" y="6662"/>
                    <a:pt x="1851" y="11846"/>
                    <a:pt x="839" y="14870"/>
                  </a:cubicBezTo>
                  <a:cubicBezTo>
                    <a:pt x="-174" y="17894"/>
                    <a:pt x="-174" y="18758"/>
                    <a:pt x="332" y="19536"/>
                  </a:cubicBezTo>
                  <a:cubicBezTo>
                    <a:pt x="839" y="20313"/>
                    <a:pt x="1851" y="21005"/>
                    <a:pt x="3201" y="21264"/>
                  </a:cubicBezTo>
                  <a:cubicBezTo>
                    <a:pt x="4551" y="21523"/>
                    <a:pt x="6238" y="21350"/>
                    <a:pt x="8939" y="19622"/>
                  </a:cubicBezTo>
                  <a:cubicBezTo>
                    <a:pt x="11638" y="17894"/>
                    <a:pt x="15351" y="14611"/>
                    <a:pt x="17714" y="11673"/>
                  </a:cubicBezTo>
                  <a:cubicBezTo>
                    <a:pt x="20076" y="8736"/>
                    <a:pt x="21088" y="6144"/>
                    <a:pt x="21257" y="4416"/>
                  </a:cubicBezTo>
                  <a:cubicBezTo>
                    <a:pt x="21426" y="2688"/>
                    <a:pt x="20751" y="1824"/>
                    <a:pt x="19739" y="1737"/>
                  </a:cubicBezTo>
                  <a:cubicBezTo>
                    <a:pt x="18726" y="1651"/>
                    <a:pt x="17376" y="2342"/>
                    <a:pt x="16026" y="3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413432" y="2602285"/>
              <a:ext cx="205641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612" y="0"/>
                  </a:moveTo>
                  <a:cubicBezTo>
                    <a:pt x="833" y="5549"/>
                    <a:pt x="1053" y="11097"/>
                    <a:pt x="1053" y="14367"/>
                  </a:cubicBezTo>
                  <a:cubicBezTo>
                    <a:pt x="1053" y="17637"/>
                    <a:pt x="833" y="18628"/>
                    <a:pt x="612" y="19618"/>
                  </a:cubicBezTo>
                  <a:cubicBezTo>
                    <a:pt x="392" y="20609"/>
                    <a:pt x="171" y="21600"/>
                    <a:pt x="61" y="21600"/>
                  </a:cubicBezTo>
                  <a:cubicBezTo>
                    <a:pt x="-49" y="21600"/>
                    <a:pt x="-49" y="20609"/>
                    <a:pt x="392" y="18033"/>
                  </a:cubicBezTo>
                  <a:cubicBezTo>
                    <a:pt x="833" y="15457"/>
                    <a:pt x="1714" y="11295"/>
                    <a:pt x="2486" y="8620"/>
                  </a:cubicBezTo>
                  <a:cubicBezTo>
                    <a:pt x="3257" y="5945"/>
                    <a:pt x="3918" y="4756"/>
                    <a:pt x="4690" y="3864"/>
                  </a:cubicBezTo>
                  <a:cubicBezTo>
                    <a:pt x="5461" y="2972"/>
                    <a:pt x="6343" y="2378"/>
                    <a:pt x="7004" y="2675"/>
                  </a:cubicBezTo>
                  <a:cubicBezTo>
                    <a:pt x="7665" y="2972"/>
                    <a:pt x="8106" y="4161"/>
                    <a:pt x="8327" y="6341"/>
                  </a:cubicBezTo>
                  <a:cubicBezTo>
                    <a:pt x="8547" y="8521"/>
                    <a:pt x="8547" y="11692"/>
                    <a:pt x="8547" y="13872"/>
                  </a:cubicBezTo>
                  <a:cubicBezTo>
                    <a:pt x="8547" y="16051"/>
                    <a:pt x="8547" y="17240"/>
                    <a:pt x="8657" y="17339"/>
                  </a:cubicBezTo>
                  <a:cubicBezTo>
                    <a:pt x="8767" y="17439"/>
                    <a:pt x="8988" y="16448"/>
                    <a:pt x="10531" y="13574"/>
                  </a:cubicBezTo>
                  <a:cubicBezTo>
                    <a:pt x="12073" y="10701"/>
                    <a:pt x="14939" y="5945"/>
                    <a:pt x="16922" y="3369"/>
                  </a:cubicBezTo>
                  <a:cubicBezTo>
                    <a:pt x="18906" y="793"/>
                    <a:pt x="20008" y="396"/>
                    <a:pt x="20669" y="793"/>
                  </a:cubicBezTo>
                  <a:cubicBezTo>
                    <a:pt x="21331" y="1189"/>
                    <a:pt x="21551" y="2378"/>
                    <a:pt x="21331" y="5945"/>
                  </a:cubicBezTo>
                  <a:cubicBezTo>
                    <a:pt x="21110" y="9512"/>
                    <a:pt x="20449" y="15457"/>
                    <a:pt x="1978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666302" y="2600565"/>
              <a:ext cx="118940" cy="24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296" fill="norm" stroke="1" extrusionOk="0">
                  <a:moveTo>
                    <a:pt x="7802" y="7413"/>
                  </a:moveTo>
                  <a:cubicBezTo>
                    <a:pt x="11463" y="5738"/>
                    <a:pt x="15124" y="4062"/>
                    <a:pt x="17504" y="2758"/>
                  </a:cubicBezTo>
                  <a:cubicBezTo>
                    <a:pt x="19884" y="1455"/>
                    <a:pt x="20982" y="524"/>
                    <a:pt x="20433" y="151"/>
                  </a:cubicBezTo>
                  <a:cubicBezTo>
                    <a:pt x="19884" y="-221"/>
                    <a:pt x="17687" y="-35"/>
                    <a:pt x="14026" y="2200"/>
                  </a:cubicBezTo>
                  <a:cubicBezTo>
                    <a:pt x="10365" y="4434"/>
                    <a:pt x="5240" y="8717"/>
                    <a:pt x="2494" y="12069"/>
                  </a:cubicBezTo>
                  <a:cubicBezTo>
                    <a:pt x="-252" y="15420"/>
                    <a:pt x="-618" y="17841"/>
                    <a:pt x="846" y="19331"/>
                  </a:cubicBezTo>
                  <a:cubicBezTo>
                    <a:pt x="2311" y="20820"/>
                    <a:pt x="5606" y="21379"/>
                    <a:pt x="8901" y="21286"/>
                  </a:cubicBezTo>
                  <a:cubicBezTo>
                    <a:pt x="12196" y="21193"/>
                    <a:pt x="15490" y="20448"/>
                    <a:pt x="18785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813924" y="2536366"/>
              <a:ext cx="128205" cy="31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76" fill="norm" stroke="1" extrusionOk="0">
                  <a:moveTo>
                    <a:pt x="8345" y="7559"/>
                  </a:moveTo>
                  <a:cubicBezTo>
                    <a:pt x="6575" y="8864"/>
                    <a:pt x="4804" y="10169"/>
                    <a:pt x="3388" y="11691"/>
                  </a:cubicBezTo>
                  <a:cubicBezTo>
                    <a:pt x="1972" y="13213"/>
                    <a:pt x="909" y="14953"/>
                    <a:pt x="378" y="16257"/>
                  </a:cubicBezTo>
                  <a:cubicBezTo>
                    <a:pt x="-153" y="17562"/>
                    <a:pt x="-153" y="18432"/>
                    <a:pt x="555" y="17997"/>
                  </a:cubicBezTo>
                  <a:cubicBezTo>
                    <a:pt x="1263" y="17562"/>
                    <a:pt x="2680" y="15822"/>
                    <a:pt x="5513" y="12778"/>
                  </a:cubicBezTo>
                  <a:cubicBezTo>
                    <a:pt x="8345" y="9734"/>
                    <a:pt x="12595" y="5385"/>
                    <a:pt x="15250" y="2920"/>
                  </a:cubicBezTo>
                  <a:cubicBezTo>
                    <a:pt x="17906" y="456"/>
                    <a:pt x="18968" y="-124"/>
                    <a:pt x="19854" y="21"/>
                  </a:cubicBezTo>
                  <a:cubicBezTo>
                    <a:pt x="20739" y="166"/>
                    <a:pt x="21447" y="1036"/>
                    <a:pt x="21447" y="3718"/>
                  </a:cubicBezTo>
                  <a:cubicBezTo>
                    <a:pt x="21447" y="6399"/>
                    <a:pt x="20739" y="10893"/>
                    <a:pt x="20385" y="14155"/>
                  </a:cubicBezTo>
                  <a:cubicBezTo>
                    <a:pt x="20031" y="17417"/>
                    <a:pt x="20031" y="19446"/>
                    <a:pt x="20031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025477" y="2443535"/>
              <a:ext cx="5423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21287" y="0"/>
                  </a:moveTo>
                  <a:cubicBezTo>
                    <a:pt x="15472" y="3228"/>
                    <a:pt x="9656" y="6455"/>
                    <a:pt x="5918" y="9683"/>
                  </a:cubicBezTo>
                  <a:cubicBezTo>
                    <a:pt x="2179" y="12910"/>
                    <a:pt x="518" y="16138"/>
                    <a:pt x="102" y="18062"/>
                  </a:cubicBezTo>
                  <a:cubicBezTo>
                    <a:pt x="-313" y="19986"/>
                    <a:pt x="518" y="20607"/>
                    <a:pt x="3010" y="20979"/>
                  </a:cubicBezTo>
                  <a:cubicBezTo>
                    <a:pt x="5502" y="21352"/>
                    <a:pt x="9656" y="21476"/>
                    <a:pt x="138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990812" y="2659435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600"/>
                    <a:pt x="11917" y="9600"/>
                    <a:pt x="15517" y="6000"/>
                  </a:cubicBezTo>
                  <a:cubicBezTo>
                    <a:pt x="19117" y="2400"/>
                    <a:pt x="203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160430" y="2621335"/>
              <a:ext cx="13313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10257" y="0"/>
                  </a:moveTo>
                  <a:cubicBezTo>
                    <a:pt x="8263" y="232"/>
                    <a:pt x="6269" y="465"/>
                    <a:pt x="4441" y="697"/>
                  </a:cubicBezTo>
                  <a:cubicBezTo>
                    <a:pt x="2614" y="929"/>
                    <a:pt x="952" y="1161"/>
                    <a:pt x="288" y="1858"/>
                  </a:cubicBezTo>
                  <a:cubicBezTo>
                    <a:pt x="-377" y="2555"/>
                    <a:pt x="-45" y="3716"/>
                    <a:pt x="2946" y="6039"/>
                  </a:cubicBezTo>
                  <a:cubicBezTo>
                    <a:pt x="5937" y="8361"/>
                    <a:pt x="11586" y="11845"/>
                    <a:pt x="15075" y="13935"/>
                  </a:cubicBezTo>
                  <a:cubicBezTo>
                    <a:pt x="18565" y="16026"/>
                    <a:pt x="19894" y="16723"/>
                    <a:pt x="20558" y="17652"/>
                  </a:cubicBezTo>
                  <a:cubicBezTo>
                    <a:pt x="21223" y="18581"/>
                    <a:pt x="21223" y="19742"/>
                    <a:pt x="17734" y="20439"/>
                  </a:cubicBezTo>
                  <a:cubicBezTo>
                    <a:pt x="14245" y="21135"/>
                    <a:pt x="7266" y="21368"/>
                    <a:pt x="2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886162" y="268483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765027" y="2423421"/>
              <a:ext cx="362436" cy="62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38" fill="norm" stroke="1" extrusionOk="0">
                  <a:moveTo>
                    <a:pt x="8694" y="8676"/>
                  </a:moveTo>
                  <a:cubicBezTo>
                    <a:pt x="8694" y="8316"/>
                    <a:pt x="8694" y="7956"/>
                    <a:pt x="8505" y="7632"/>
                  </a:cubicBezTo>
                  <a:cubicBezTo>
                    <a:pt x="8317" y="7308"/>
                    <a:pt x="7940" y="7020"/>
                    <a:pt x="6559" y="7344"/>
                  </a:cubicBezTo>
                  <a:cubicBezTo>
                    <a:pt x="5177" y="7668"/>
                    <a:pt x="2791" y="8604"/>
                    <a:pt x="1473" y="9648"/>
                  </a:cubicBezTo>
                  <a:cubicBezTo>
                    <a:pt x="154" y="10692"/>
                    <a:pt x="-97" y="11844"/>
                    <a:pt x="29" y="12528"/>
                  </a:cubicBezTo>
                  <a:cubicBezTo>
                    <a:pt x="154" y="13212"/>
                    <a:pt x="656" y="13428"/>
                    <a:pt x="1912" y="13104"/>
                  </a:cubicBezTo>
                  <a:cubicBezTo>
                    <a:pt x="3168" y="12780"/>
                    <a:pt x="5177" y="11916"/>
                    <a:pt x="6245" y="10800"/>
                  </a:cubicBezTo>
                  <a:cubicBezTo>
                    <a:pt x="7312" y="9684"/>
                    <a:pt x="7438" y="8316"/>
                    <a:pt x="7250" y="7272"/>
                  </a:cubicBezTo>
                  <a:cubicBezTo>
                    <a:pt x="7061" y="6228"/>
                    <a:pt x="6559" y="5508"/>
                    <a:pt x="6308" y="4968"/>
                  </a:cubicBezTo>
                  <a:cubicBezTo>
                    <a:pt x="6056" y="4428"/>
                    <a:pt x="6056" y="4068"/>
                    <a:pt x="7187" y="3348"/>
                  </a:cubicBezTo>
                  <a:cubicBezTo>
                    <a:pt x="8317" y="2628"/>
                    <a:pt x="10577" y="1548"/>
                    <a:pt x="12147" y="864"/>
                  </a:cubicBezTo>
                  <a:cubicBezTo>
                    <a:pt x="13717" y="180"/>
                    <a:pt x="14596" y="-108"/>
                    <a:pt x="14847" y="36"/>
                  </a:cubicBezTo>
                  <a:cubicBezTo>
                    <a:pt x="15098" y="180"/>
                    <a:pt x="14722" y="756"/>
                    <a:pt x="13529" y="2340"/>
                  </a:cubicBezTo>
                  <a:cubicBezTo>
                    <a:pt x="12336" y="3924"/>
                    <a:pt x="10326" y="6516"/>
                    <a:pt x="8756" y="9144"/>
                  </a:cubicBezTo>
                  <a:cubicBezTo>
                    <a:pt x="7187" y="11772"/>
                    <a:pt x="6056" y="14436"/>
                    <a:pt x="5617" y="16380"/>
                  </a:cubicBezTo>
                  <a:cubicBezTo>
                    <a:pt x="5177" y="18324"/>
                    <a:pt x="5429" y="19548"/>
                    <a:pt x="6119" y="20340"/>
                  </a:cubicBezTo>
                  <a:cubicBezTo>
                    <a:pt x="6810" y="21132"/>
                    <a:pt x="7940" y="21492"/>
                    <a:pt x="9196" y="21276"/>
                  </a:cubicBezTo>
                  <a:cubicBezTo>
                    <a:pt x="10452" y="21060"/>
                    <a:pt x="11833" y="20268"/>
                    <a:pt x="12712" y="19008"/>
                  </a:cubicBezTo>
                  <a:cubicBezTo>
                    <a:pt x="13591" y="17748"/>
                    <a:pt x="13968" y="16020"/>
                    <a:pt x="14031" y="14940"/>
                  </a:cubicBezTo>
                  <a:cubicBezTo>
                    <a:pt x="14094" y="13860"/>
                    <a:pt x="13843" y="13428"/>
                    <a:pt x="13403" y="13176"/>
                  </a:cubicBezTo>
                  <a:cubicBezTo>
                    <a:pt x="12963" y="12924"/>
                    <a:pt x="12336" y="12852"/>
                    <a:pt x="12336" y="12888"/>
                  </a:cubicBezTo>
                  <a:cubicBezTo>
                    <a:pt x="12336" y="12924"/>
                    <a:pt x="12963" y="13068"/>
                    <a:pt x="14596" y="12960"/>
                  </a:cubicBezTo>
                  <a:cubicBezTo>
                    <a:pt x="16229" y="12852"/>
                    <a:pt x="18866" y="12492"/>
                    <a:pt x="21503" y="12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610637" y="2615725"/>
              <a:ext cx="253426" cy="21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617" fill="norm" stroke="1" extrusionOk="0">
                  <a:moveTo>
                    <a:pt x="13875" y="6042"/>
                  </a:moveTo>
                  <a:cubicBezTo>
                    <a:pt x="12983" y="4004"/>
                    <a:pt x="12090" y="1966"/>
                    <a:pt x="11019" y="846"/>
                  </a:cubicBezTo>
                  <a:cubicBezTo>
                    <a:pt x="9948" y="-275"/>
                    <a:pt x="8699" y="-479"/>
                    <a:pt x="6913" y="1457"/>
                  </a:cubicBezTo>
                  <a:cubicBezTo>
                    <a:pt x="5128" y="3393"/>
                    <a:pt x="2808" y="7468"/>
                    <a:pt x="1469" y="11034"/>
                  </a:cubicBezTo>
                  <a:cubicBezTo>
                    <a:pt x="130" y="14600"/>
                    <a:pt x="-227" y="17657"/>
                    <a:pt x="130" y="19287"/>
                  </a:cubicBezTo>
                  <a:cubicBezTo>
                    <a:pt x="487" y="20917"/>
                    <a:pt x="1558" y="21121"/>
                    <a:pt x="3433" y="19491"/>
                  </a:cubicBezTo>
                  <a:cubicBezTo>
                    <a:pt x="5307" y="17861"/>
                    <a:pt x="7985" y="14396"/>
                    <a:pt x="9502" y="12155"/>
                  </a:cubicBezTo>
                  <a:cubicBezTo>
                    <a:pt x="11019" y="9913"/>
                    <a:pt x="11376" y="8895"/>
                    <a:pt x="11466" y="7876"/>
                  </a:cubicBezTo>
                  <a:cubicBezTo>
                    <a:pt x="11555" y="6857"/>
                    <a:pt x="11376" y="5838"/>
                    <a:pt x="11198" y="6042"/>
                  </a:cubicBezTo>
                  <a:cubicBezTo>
                    <a:pt x="11019" y="6246"/>
                    <a:pt x="10841" y="7672"/>
                    <a:pt x="10841" y="9098"/>
                  </a:cubicBezTo>
                  <a:cubicBezTo>
                    <a:pt x="10841" y="10525"/>
                    <a:pt x="11019" y="11951"/>
                    <a:pt x="12804" y="13276"/>
                  </a:cubicBezTo>
                  <a:cubicBezTo>
                    <a:pt x="14590" y="14600"/>
                    <a:pt x="17981" y="15823"/>
                    <a:pt x="21373" y="17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322421" y="2350536"/>
              <a:ext cx="227442" cy="51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53" fill="norm" stroke="1" extrusionOk="0">
                  <a:moveTo>
                    <a:pt x="15490" y="15775"/>
                  </a:moveTo>
                  <a:cubicBezTo>
                    <a:pt x="15290" y="15070"/>
                    <a:pt x="15090" y="14365"/>
                    <a:pt x="13990" y="13880"/>
                  </a:cubicBezTo>
                  <a:cubicBezTo>
                    <a:pt x="12890" y="13395"/>
                    <a:pt x="10890" y="13130"/>
                    <a:pt x="8690" y="13792"/>
                  </a:cubicBezTo>
                  <a:cubicBezTo>
                    <a:pt x="6490" y="14453"/>
                    <a:pt x="4090" y="16040"/>
                    <a:pt x="2590" y="17186"/>
                  </a:cubicBezTo>
                  <a:cubicBezTo>
                    <a:pt x="1090" y="18332"/>
                    <a:pt x="490" y="19037"/>
                    <a:pt x="190" y="19655"/>
                  </a:cubicBezTo>
                  <a:cubicBezTo>
                    <a:pt x="-110" y="20272"/>
                    <a:pt x="-110" y="20801"/>
                    <a:pt x="590" y="21109"/>
                  </a:cubicBezTo>
                  <a:cubicBezTo>
                    <a:pt x="1290" y="21418"/>
                    <a:pt x="2690" y="21506"/>
                    <a:pt x="4890" y="20933"/>
                  </a:cubicBezTo>
                  <a:cubicBezTo>
                    <a:pt x="7090" y="20360"/>
                    <a:pt x="10090" y="19126"/>
                    <a:pt x="12690" y="16877"/>
                  </a:cubicBezTo>
                  <a:cubicBezTo>
                    <a:pt x="15290" y="14629"/>
                    <a:pt x="17490" y="11367"/>
                    <a:pt x="18690" y="8634"/>
                  </a:cubicBezTo>
                  <a:cubicBezTo>
                    <a:pt x="19890" y="5901"/>
                    <a:pt x="20090" y="3697"/>
                    <a:pt x="20190" y="2330"/>
                  </a:cubicBezTo>
                  <a:cubicBezTo>
                    <a:pt x="20290" y="964"/>
                    <a:pt x="20290" y="435"/>
                    <a:pt x="19790" y="170"/>
                  </a:cubicBezTo>
                  <a:cubicBezTo>
                    <a:pt x="19290" y="-94"/>
                    <a:pt x="18290" y="-94"/>
                    <a:pt x="17290" y="479"/>
                  </a:cubicBezTo>
                  <a:cubicBezTo>
                    <a:pt x="16290" y="1052"/>
                    <a:pt x="15290" y="2198"/>
                    <a:pt x="14690" y="4270"/>
                  </a:cubicBezTo>
                  <a:cubicBezTo>
                    <a:pt x="14090" y="6342"/>
                    <a:pt x="13890" y="9339"/>
                    <a:pt x="14290" y="11720"/>
                  </a:cubicBezTo>
                  <a:cubicBezTo>
                    <a:pt x="14690" y="14100"/>
                    <a:pt x="15690" y="15864"/>
                    <a:pt x="16490" y="16966"/>
                  </a:cubicBezTo>
                  <a:cubicBezTo>
                    <a:pt x="17290" y="18068"/>
                    <a:pt x="17890" y="18508"/>
                    <a:pt x="18690" y="18685"/>
                  </a:cubicBezTo>
                  <a:cubicBezTo>
                    <a:pt x="19490" y="18861"/>
                    <a:pt x="20490" y="18773"/>
                    <a:pt x="21490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581612" y="2678485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594312" y="255783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651462" y="2584964"/>
              <a:ext cx="107951" cy="26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21600" y="1887"/>
                  </a:moveTo>
                  <a:cubicBezTo>
                    <a:pt x="19482" y="1043"/>
                    <a:pt x="17365" y="199"/>
                    <a:pt x="14400" y="31"/>
                  </a:cubicBezTo>
                  <a:cubicBezTo>
                    <a:pt x="11435" y="-138"/>
                    <a:pt x="7624" y="368"/>
                    <a:pt x="5294" y="1971"/>
                  </a:cubicBezTo>
                  <a:cubicBezTo>
                    <a:pt x="2965" y="3574"/>
                    <a:pt x="2118" y="6275"/>
                    <a:pt x="3388" y="8468"/>
                  </a:cubicBezTo>
                  <a:cubicBezTo>
                    <a:pt x="4659" y="10662"/>
                    <a:pt x="8047" y="12350"/>
                    <a:pt x="10800" y="13784"/>
                  </a:cubicBezTo>
                  <a:cubicBezTo>
                    <a:pt x="13553" y="15218"/>
                    <a:pt x="15671" y="16400"/>
                    <a:pt x="16518" y="17581"/>
                  </a:cubicBezTo>
                  <a:cubicBezTo>
                    <a:pt x="17365" y="18762"/>
                    <a:pt x="16941" y="19943"/>
                    <a:pt x="15247" y="20618"/>
                  </a:cubicBezTo>
                  <a:cubicBezTo>
                    <a:pt x="13553" y="21293"/>
                    <a:pt x="10588" y="21462"/>
                    <a:pt x="8471" y="21124"/>
                  </a:cubicBezTo>
                  <a:cubicBezTo>
                    <a:pt x="6353" y="20787"/>
                    <a:pt x="5082" y="19943"/>
                    <a:pt x="3812" y="18762"/>
                  </a:cubicBezTo>
                  <a:cubicBezTo>
                    <a:pt x="2541" y="17581"/>
                    <a:pt x="1271" y="16062"/>
                    <a:pt x="0" y="14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817741" y="2409668"/>
              <a:ext cx="94072" cy="39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07" fill="norm" stroke="1" extrusionOk="0">
                  <a:moveTo>
                    <a:pt x="9813" y="1848"/>
                  </a:moveTo>
                  <a:cubicBezTo>
                    <a:pt x="10293" y="924"/>
                    <a:pt x="10773" y="0"/>
                    <a:pt x="10293" y="0"/>
                  </a:cubicBezTo>
                  <a:cubicBezTo>
                    <a:pt x="9813" y="0"/>
                    <a:pt x="8373" y="924"/>
                    <a:pt x="6453" y="3465"/>
                  </a:cubicBezTo>
                  <a:cubicBezTo>
                    <a:pt x="4533" y="6006"/>
                    <a:pt x="2133" y="10165"/>
                    <a:pt x="933" y="13341"/>
                  </a:cubicBezTo>
                  <a:cubicBezTo>
                    <a:pt x="-267" y="16518"/>
                    <a:pt x="-267" y="18712"/>
                    <a:pt x="693" y="19983"/>
                  </a:cubicBezTo>
                  <a:cubicBezTo>
                    <a:pt x="1653" y="21253"/>
                    <a:pt x="3573" y="21600"/>
                    <a:pt x="7173" y="21311"/>
                  </a:cubicBezTo>
                  <a:cubicBezTo>
                    <a:pt x="10773" y="21022"/>
                    <a:pt x="16053" y="20098"/>
                    <a:pt x="21333" y="19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803862" y="2603230"/>
              <a:ext cx="176059" cy="16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34" fill="norm" stroke="1" extrusionOk="0">
                  <a:moveTo>
                    <a:pt x="0" y="2339"/>
                  </a:moveTo>
                  <a:cubicBezTo>
                    <a:pt x="771" y="1245"/>
                    <a:pt x="1543" y="151"/>
                    <a:pt x="4886" y="15"/>
                  </a:cubicBezTo>
                  <a:cubicBezTo>
                    <a:pt x="8229" y="-122"/>
                    <a:pt x="14143" y="698"/>
                    <a:pt x="17486" y="2749"/>
                  </a:cubicBezTo>
                  <a:cubicBezTo>
                    <a:pt x="20829" y="4800"/>
                    <a:pt x="21600" y="8081"/>
                    <a:pt x="21343" y="11225"/>
                  </a:cubicBezTo>
                  <a:cubicBezTo>
                    <a:pt x="21086" y="14369"/>
                    <a:pt x="19800" y="17377"/>
                    <a:pt x="18386" y="19154"/>
                  </a:cubicBezTo>
                  <a:cubicBezTo>
                    <a:pt x="16971" y="20931"/>
                    <a:pt x="15429" y="21478"/>
                    <a:pt x="14657" y="20931"/>
                  </a:cubicBezTo>
                  <a:cubicBezTo>
                    <a:pt x="13886" y="20384"/>
                    <a:pt x="13886" y="18744"/>
                    <a:pt x="14529" y="16556"/>
                  </a:cubicBezTo>
                  <a:cubicBezTo>
                    <a:pt x="15171" y="14369"/>
                    <a:pt x="16457" y="11635"/>
                    <a:pt x="17743" y="8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5072008" y="2538785"/>
              <a:ext cx="49355" cy="19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912" fill="norm" stroke="1" extrusionOk="0">
                  <a:moveTo>
                    <a:pt x="20985" y="5400"/>
                  </a:moveTo>
                  <a:cubicBezTo>
                    <a:pt x="18285" y="7875"/>
                    <a:pt x="15585" y="10350"/>
                    <a:pt x="11985" y="13275"/>
                  </a:cubicBezTo>
                  <a:cubicBezTo>
                    <a:pt x="8385" y="16200"/>
                    <a:pt x="3885" y="19575"/>
                    <a:pt x="1635" y="20588"/>
                  </a:cubicBezTo>
                  <a:cubicBezTo>
                    <a:pt x="-615" y="21600"/>
                    <a:pt x="-615" y="20250"/>
                    <a:pt x="2085" y="16425"/>
                  </a:cubicBezTo>
                  <a:cubicBezTo>
                    <a:pt x="4785" y="12600"/>
                    <a:pt x="10185" y="6300"/>
                    <a:pt x="15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930862" y="2602285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094"/>
                    <a:pt x="9000" y="10588"/>
                    <a:pt x="12600" y="6988"/>
                  </a:cubicBezTo>
                  <a:cubicBezTo>
                    <a:pt x="16200" y="3388"/>
                    <a:pt x="1890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177289" y="2374216"/>
              <a:ext cx="145537" cy="42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02" fill="norm" stroke="1" extrusionOk="0">
                  <a:moveTo>
                    <a:pt x="12213" y="1870"/>
                  </a:moveTo>
                  <a:cubicBezTo>
                    <a:pt x="12213" y="1027"/>
                    <a:pt x="12213" y="184"/>
                    <a:pt x="11904" y="26"/>
                  </a:cubicBezTo>
                  <a:cubicBezTo>
                    <a:pt x="11596" y="-132"/>
                    <a:pt x="10979" y="395"/>
                    <a:pt x="10361" y="2397"/>
                  </a:cubicBezTo>
                  <a:cubicBezTo>
                    <a:pt x="9744" y="4399"/>
                    <a:pt x="9127" y="7876"/>
                    <a:pt x="8201" y="10721"/>
                  </a:cubicBezTo>
                  <a:cubicBezTo>
                    <a:pt x="7276" y="13566"/>
                    <a:pt x="6041" y="15778"/>
                    <a:pt x="4961" y="17148"/>
                  </a:cubicBezTo>
                  <a:cubicBezTo>
                    <a:pt x="3881" y="18518"/>
                    <a:pt x="2956" y="19045"/>
                    <a:pt x="2493" y="19045"/>
                  </a:cubicBezTo>
                  <a:cubicBezTo>
                    <a:pt x="2030" y="19045"/>
                    <a:pt x="2030" y="18518"/>
                    <a:pt x="3110" y="17306"/>
                  </a:cubicBezTo>
                  <a:cubicBezTo>
                    <a:pt x="4190" y="16094"/>
                    <a:pt x="6350" y="14198"/>
                    <a:pt x="8047" y="13039"/>
                  </a:cubicBezTo>
                  <a:cubicBezTo>
                    <a:pt x="9744" y="11880"/>
                    <a:pt x="10979" y="11458"/>
                    <a:pt x="12367" y="11300"/>
                  </a:cubicBezTo>
                  <a:cubicBezTo>
                    <a:pt x="13756" y="11142"/>
                    <a:pt x="15299" y="11248"/>
                    <a:pt x="16841" y="11932"/>
                  </a:cubicBezTo>
                  <a:cubicBezTo>
                    <a:pt x="18384" y="12617"/>
                    <a:pt x="19927" y="13882"/>
                    <a:pt x="20699" y="15199"/>
                  </a:cubicBezTo>
                  <a:cubicBezTo>
                    <a:pt x="21470" y="16516"/>
                    <a:pt x="21470" y="17886"/>
                    <a:pt x="20081" y="18992"/>
                  </a:cubicBezTo>
                  <a:cubicBezTo>
                    <a:pt x="18693" y="20098"/>
                    <a:pt x="15916" y="20941"/>
                    <a:pt x="12676" y="21205"/>
                  </a:cubicBezTo>
                  <a:cubicBezTo>
                    <a:pt x="9436" y="21468"/>
                    <a:pt x="5733" y="21152"/>
                    <a:pt x="3419" y="20783"/>
                  </a:cubicBezTo>
                  <a:cubicBezTo>
                    <a:pt x="1104" y="20414"/>
                    <a:pt x="179" y="19993"/>
                    <a:pt x="24" y="19308"/>
                  </a:cubicBezTo>
                  <a:cubicBezTo>
                    <a:pt x="-130" y="18623"/>
                    <a:pt x="487" y="17675"/>
                    <a:pt x="1104" y="16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5347067" y="2385379"/>
              <a:ext cx="353358" cy="42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39" fill="norm" stroke="1" extrusionOk="0">
                  <a:moveTo>
                    <a:pt x="4033" y="12757"/>
                  </a:moveTo>
                  <a:cubicBezTo>
                    <a:pt x="3390" y="12651"/>
                    <a:pt x="2748" y="12545"/>
                    <a:pt x="2233" y="12810"/>
                  </a:cubicBezTo>
                  <a:cubicBezTo>
                    <a:pt x="1719" y="13074"/>
                    <a:pt x="1333" y="13710"/>
                    <a:pt x="948" y="14874"/>
                  </a:cubicBezTo>
                  <a:cubicBezTo>
                    <a:pt x="562" y="16039"/>
                    <a:pt x="176" y="17733"/>
                    <a:pt x="48" y="18845"/>
                  </a:cubicBezTo>
                  <a:cubicBezTo>
                    <a:pt x="-81" y="19957"/>
                    <a:pt x="48" y="20486"/>
                    <a:pt x="498" y="20751"/>
                  </a:cubicBezTo>
                  <a:cubicBezTo>
                    <a:pt x="948" y="21015"/>
                    <a:pt x="1719" y="21015"/>
                    <a:pt x="2748" y="20380"/>
                  </a:cubicBezTo>
                  <a:cubicBezTo>
                    <a:pt x="3776" y="19745"/>
                    <a:pt x="5062" y="18474"/>
                    <a:pt x="5898" y="17415"/>
                  </a:cubicBezTo>
                  <a:cubicBezTo>
                    <a:pt x="6733" y="16357"/>
                    <a:pt x="7119" y="15510"/>
                    <a:pt x="7505" y="14715"/>
                  </a:cubicBezTo>
                  <a:cubicBezTo>
                    <a:pt x="7890" y="13921"/>
                    <a:pt x="8276" y="13180"/>
                    <a:pt x="8405" y="13233"/>
                  </a:cubicBezTo>
                  <a:cubicBezTo>
                    <a:pt x="8533" y="13286"/>
                    <a:pt x="8405" y="14133"/>
                    <a:pt x="8340" y="15192"/>
                  </a:cubicBezTo>
                  <a:cubicBezTo>
                    <a:pt x="8276" y="16251"/>
                    <a:pt x="8276" y="17521"/>
                    <a:pt x="8533" y="18315"/>
                  </a:cubicBezTo>
                  <a:cubicBezTo>
                    <a:pt x="8790" y="19110"/>
                    <a:pt x="9305" y="19427"/>
                    <a:pt x="9883" y="19480"/>
                  </a:cubicBezTo>
                  <a:cubicBezTo>
                    <a:pt x="10462" y="19533"/>
                    <a:pt x="11105" y="19321"/>
                    <a:pt x="12198" y="18051"/>
                  </a:cubicBezTo>
                  <a:cubicBezTo>
                    <a:pt x="13290" y="16780"/>
                    <a:pt x="14833" y="14451"/>
                    <a:pt x="16376" y="11592"/>
                  </a:cubicBezTo>
                  <a:cubicBezTo>
                    <a:pt x="17919" y="8733"/>
                    <a:pt x="19462" y="5345"/>
                    <a:pt x="20362" y="3227"/>
                  </a:cubicBezTo>
                  <a:cubicBezTo>
                    <a:pt x="21262" y="1110"/>
                    <a:pt x="21519" y="263"/>
                    <a:pt x="21455" y="51"/>
                  </a:cubicBezTo>
                  <a:cubicBezTo>
                    <a:pt x="21390" y="-161"/>
                    <a:pt x="21005" y="263"/>
                    <a:pt x="20233" y="1957"/>
                  </a:cubicBezTo>
                  <a:cubicBezTo>
                    <a:pt x="19462" y="3651"/>
                    <a:pt x="18305" y="6615"/>
                    <a:pt x="17469" y="9686"/>
                  </a:cubicBezTo>
                  <a:cubicBezTo>
                    <a:pt x="16633" y="12757"/>
                    <a:pt x="16119" y="15933"/>
                    <a:pt x="15862" y="17839"/>
                  </a:cubicBezTo>
                  <a:cubicBezTo>
                    <a:pt x="15605" y="19745"/>
                    <a:pt x="15605" y="20380"/>
                    <a:pt x="15926" y="20804"/>
                  </a:cubicBezTo>
                  <a:cubicBezTo>
                    <a:pt x="16248" y="21227"/>
                    <a:pt x="16890" y="21439"/>
                    <a:pt x="17533" y="21439"/>
                  </a:cubicBezTo>
                  <a:cubicBezTo>
                    <a:pt x="18176" y="21439"/>
                    <a:pt x="18819" y="21227"/>
                    <a:pt x="19205" y="20274"/>
                  </a:cubicBezTo>
                  <a:cubicBezTo>
                    <a:pt x="19590" y="19321"/>
                    <a:pt x="19719" y="17627"/>
                    <a:pt x="19848" y="15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5610312" y="2570535"/>
              <a:ext cx="184151" cy="20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7425"/>
                  </a:moveTo>
                  <a:cubicBezTo>
                    <a:pt x="3476" y="6750"/>
                    <a:pt x="6952" y="6075"/>
                    <a:pt x="9186" y="6075"/>
                  </a:cubicBezTo>
                  <a:cubicBezTo>
                    <a:pt x="11421" y="6075"/>
                    <a:pt x="12414" y="6750"/>
                    <a:pt x="12910" y="8888"/>
                  </a:cubicBezTo>
                  <a:cubicBezTo>
                    <a:pt x="13407" y="11025"/>
                    <a:pt x="13407" y="14625"/>
                    <a:pt x="13159" y="17212"/>
                  </a:cubicBezTo>
                  <a:cubicBezTo>
                    <a:pt x="12910" y="19800"/>
                    <a:pt x="12414" y="21375"/>
                    <a:pt x="12414" y="21488"/>
                  </a:cubicBezTo>
                  <a:cubicBezTo>
                    <a:pt x="12414" y="21600"/>
                    <a:pt x="12910" y="20250"/>
                    <a:pt x="13903" y="17212"/>
                  </a:cubicBezTo>
                  <a:cubicBezTo>
                    <a:pt x="14897" y="14175"/>
                    <a:pt x="16386" y="9450"/>
                    <a:pt x="17503" y="6300"/>
                  </a:cubicBezTo>
                  <a:cubicBezTo>
                    <a:pt x="18621" y="3150"/>
                    <a:pt x="19366" y="1575"/>
                    <a:pt x="19986" y="787"/>
                  </a:cubicBezTo>
                  <a:cubicBezTo>
                    <a:pt x="20607" y="0"/>
                    <a:pt x="211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5789558" y="2638492"/>
              <a:ext cx="98441" cy="11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0850" fill="norm" stroke="1" extrusionOk="0">
                  <a:moveTo>
                    <a:pt x="14543" y="339"/>
                  </a:moveTo>
                  <a:cubicBezTo>
                    <a:pt x="11843" y="-40"/>
                    <a:pt x="9143" y="-419"/>
                    <a:pt x="6668" y="1097"/>
                  </a:cubicBezTo>
                  <a:cubicBezTo>
                    <a:pt x="4193" y="2613"/>
                    <a:pt x="1943" y="6023"/>
                    <a:pt x="818" y="8676"/>
                  </a:cubicBezTo>
                  <a:cubicBezTo>
                    <a:pt x="-307" y="11328"/>
                    <a:pt x="-307" y="13223"/>
                    <a:pt x="1043" y="15497"/>
                  </a:cubicBezTo>
                  <a:cubicBezTo>
                    <a:pt x="2393" y="17770"/>
                    <a:pt x="5093" y="20423"/>
                    <a:pt x="8243" y="20802"/>
                  </a:cubicBezTo>
                  <a:cubicBezTo>
                    <a:pt x="11393" y="21181"/>
                    <a:pt x="14993" y="19286"/>
                    <a:pt x="17468" y="15876"/>
                  </a:cubicBezTo>
                  <a:cubicBezTo>
                    <a:pt x="19943" y="12465"/>
                    <a:pt x="21293" y="7539"/>
                    <a:pt x="20843" y="4697"/>
                  </a:cubicBezTo>
                  <a:cubicBezTo>
                    <a:pt x="20393" y="1855"/>
                    <a:pt x="18143" y="1097"/>
                    <a:pt x="15893" y="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902412" y="2582303"/>
              <a:ext cx="124884" cy="19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3625"/>
                  </a:moveTo>
                  <a:cubicBezTo>
                    <a:pt x="1831" y="5973"/>
                    <a:pt x="3661" y="8321"/>
                    <a:pt x="4759" y="10551"/>
                  </a:cubicBezTo>
                  <a:cubicBezTo>
                    <a:pt x="5858" y="12782"/>
                    <a:pt x="6224" y="14895"/>
                    <a:pt x="6224" y="16656"/>
                  </a:cubicBezTo>
                  <a:cubicBezTo>
                    <a:pt x="6224" y="18417"/>
                    <a:pt x="5858" y="19825"/>
                    <a:pt x="5308" y="19943"/>
                  </a:cubicBezTo>
                  <a:cubicBezTo>
                    <a:pt x="4759" y="20060"/>
                    <a:pt x="4027" y="18886"/>
                    <a:pt x="4576" y="15951"/>
                  </a:cubicBezTo>
                  <a:cubicBezTo>
                    <a:pt x="5125" y="13017"/>
                    <a:pt x="6956" y="8321"/>
                    <a:pt x="8603" y="5386"/>
                  </a:cubicBezTo>
                  <a:cubicBezTo>
                    <a:pt x="10251" y="2451"/>
                    <a:pt x="11715" y="1277"/>
                    <a:pt x="13363" y="573"/>
                  </a:cubicBezTo>
                  <a:cubicBezTo>
                    <a:pt x="15010" y="-131"/>
                    <a:pt x="16841" y="-366"/>
                    <a:pt x="18488" y="925"/>
                  </a:cubicBezTo>
                  <a:cubicBezTo>
                    <a:pt x="20136" y="2217"/>
                    <a:pt x="21600" y="5034"/>
                    <a:pt x="21600" y="8673"/>
                  </a:cubicBezTo>
                  <a:cubicBezTo>
                    <a:pt x="21600" y="12312"/>
                    <a:pt x="20136" y="16773"/>
                    <a:pt x="18671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111962" y="2621335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6124662" y="2805485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6956512" y="2538512"/>
              <a:ext cx="228601" cy="37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107"/>
                  </a:moveTo>
                  <a:cubicBezTo>
                    <a:pt x="200" y="501"/>
                    <a:pt x="400" y="-106"/>
                    <a:pt x="1100" y="15"/>
                  </a:cubicBezTo>
                  <a:cubicBezTo>
                    <a:pt x="1800" y="137"/>
                    <a:pt x="3000" y="986"/>
                    <a:pt x="5300" y="2988"/>
                  </a:cubicBezTo>
                  <a:cubicBezTo>
                    <a:pt x="7600" y="4991"/>
                    <a:pt x="11000" y="8146"/>
                    <a:pt x="13900" y="11058"/>
                  </a:cubicBezTo>
                  <a:cubicBezTo>
                    <a:pt x="16800" y="13970"/>
                    <a:pt x="19200" y="16640"/>
                    <a:pt x="20400" y="18339"/>
                  </a:cubicBezTo>
                  <a:cubicBezTo>
                    <a:pt x="21600" y="20038"/>
                    <a:pt x="21600" y="20766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979597" y="2532178"/>
              <a:ext cx="237266" cy="42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15" fill="norm" stroke="1" extrusionOk="0">
                  <a:moveTo>
                    <a:pt x="21427" y="1625"/>
                  </a:moveTo>
                  <a:cubicBezTo>
                    <a:pt x="21427" y="873"/>
                    <a:pt x="21427" y="121"/>
                    <a:pt x="20949" y="13"/>
                  </a:cubicBezTo>
                  <a:cubicBezTo>
                    <a:pt x="20471" y="-94"/>
                    <a:pt x="19515" y="443"/>
                    <a:pt x="17317" y="2378"/>
                  </a:cubicBezTo>
                  <a:cubicBezTo>
                    <a:pt x="15119" y="4312"/>
                    <a:pt x="11678" y="7643"/>
                    <a:pt x="8620" y="10813"/>
                  </a:cubicBezTo>
                  <a:cubicBezTo>
                    <a:pt x="5562" y="13984"/>
                    <a:pt x="2885" y="16993"/>
                    <a:pt x="1452" y="18819"/>
                  </a:cubicBezTo>
                  <a:cubicBezTo>
                    <a:pt x="18" y="20646"/>
                    <a:pt x="-173" y="21291"/>
                    <a:pt x="114" y="21399"/>
                  </a:cubicBezTo>
                  <a:cubicBezTo>
                    <a:pt x="400" y="21506"/>
                    <a:pt x="1165" y="21076"/>
                    <a:pt x="1930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313348" y="2519718"/>
              <a:ext cx="208315" cy="40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78" fill="norm" stroke="1" extrusionOk="0">
                  <a:moveTo>
                    <a:pt x="21473" y="2673"/>
                  </a:moveTo>
                  <a:cubicBezTo>
                    <a:pt x="20818" y="1782"/>
                    <a:pt x="20164" y="891"/>
                    <a:pt x="19291" y="390"/>
                  </a:cubicBezTo>
                  <a:cubicBezTo>
                    <a:pt x="18418" y="-111"/>
                    <a:pt x="17328" y="-222"/>
                    <a:pt x="15582" y="613"/>
                  </a:cubicBezTo>
                  <a:cubicBezTo>
                    <a:pt x="13837" y="1448"/>
                    <a:pt x="11437" y="3230"/>
                    <a:pt x="8928" y="5790"/>
                  </a:cubicBezTo>
                  <a:cubicBezTo>
                    <a:pt x="6418" y="8351"/>
                    <a:pt x="3800" y="11691"/>
                    <a:pt x="2273" y="13974"/>
                  </a:cubicBezTo>
                  <a:cubicBezTo>
                    <a:pt x="746" y="16256"/>
                    <a:pt x="309" y="17481"/>
                    <a:pt x="91" y="18372"/>
                  </a:cubicBezTo>
                  <a:cubicBezTo>
                    <a:pt x="-127" y="19263"/>
                    <a:pt x="-127" y="19819"/>
                    <a:pt x="2164" y="20265"/>
                  </a:cubicBezTo>
                  <a:cubicBezTo>
                    <a:pt x="4455" y="20710"/>
                    <a:pt x="9037" y="21044"/>
                    <a:pt x="13618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572462" y="2592127"/>
              <a:ext cx="273051" cy="321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13060" y="5723"/>
                  </a:moveTo>
                  <a:cubicBezTo>
                    <a:pt x="13060" y="5022"/>
                    <a:pt x="13060" y="4320"/>
                    <a:pt x="13060" y="3549"/>
                  </a:cubicBezTo>
                  <a:cubicBezTo>
                    <a:pt x="13060" y="2777"/>
                    <a:pt x="13060" y="1936"/>
                    <a:pt x="12642" y="1445"/>
                  </a:cubicBezTo>
                  <a:cubicBezTo>
                    <a:pt x="12223" y="954"/>
                    <a:pt x="11386" y="814"/>
                    <a:pt x="10130" y="1585"/>
                  </a:cubicBezTo>
                  <a:cubicBezTo>
                    <a:pt x="8874" y="2357"/>
                    <a:pt x="7200" y="4040"/>
                    <a:pt x="5442" y="6564"/>
                  </a:cubicBezTo>
                  <a:cubicBezTo>
                    <a:pt x="3684" y="9089"/>
                    <a:pt x="1842" y="12455"/>
                    <a:pt x="921" y="14629"/>
                  </a:cubicBezTo>
                  <a:cubicBezTo>
                    <a:pt x="0" y="16803"/>
                    <a:pt x="0" y="17785"/>
                    <a:pt x="0" y="18627"/>
                  </a:cubicBezTo>
                  <a:cubicBezTo>
                    <a:pt x="0" y="19468"/>
                    <a:pt x="0" y="20170"/>
                    <a:pt x="419" y="20661"/>
                  </a:cubicBezTo>
                  <a:cubicBezTo>
                    <a:pt x="837" y="21151"/>
                    <a:pt x="1674" y="21432"/>
                    <a:pt x="3265" y="21222"/>
                  </a:cubicBezTo>
                  <a:cubicBezTo>
                    <a:pt x="4856" y="21011"/>
                    <a:pt x="7200" y="20310"/>
                    <a:pt x="9879" y="18557"/>
                  </a:cubicBezTo>
                  <a:cubicBezTo>
                    <a:pt x="12558" y="16803"/>
                    <a:pt x="15572" y="13998"/>
                    <a:pt x="17414" y="11193"/>
                  </a:cubicBezTo>
                  <a:cubicBezTo>
                    <a:pt x="19256" y="8388"/>
                    <a:pt x="19926" y="5583"/>
                    <a:pt x="19591" y="3689"/>
                  </a:cubicBezTo>
                  <a:cubicBezTo>
                    <a:pt x="19256" y="1796"/>
                    <a:pt x="17916" y="814"/>
                    <a:pt x="16074" y="323"/>
                  </a:cubicBezTo>
                  <a:cubicBezTo>
                    <a:pt x="14233" y="-168"/>
                    <a:pt x="11888" y="-168"/>
                    <a:pt x="9544" y="814"/>
                  </a:cubicBezTo>
                  <a:cubicBezTo>
                    <a:pt x="7200" y="1796"/>
                    <a:pt x="4856" y="3759"/>
                    <a:pt x="3600" y="5302"/>
                  </a:cubicBezTo>
                  <a:cubicBezTo>
                    <a:pt x="2344" y="6845"/>
                    <a:pt x="2177" y="7967"/>
                    <a:pt x="2344" y="8809"/>
                  </a:cubicBezTo>
                  <a:cubicBezTo>
                    <a:pt x="2512" y="9650"/>
                    <a:pt x="3014" y="10211"/>
                    <a:pt x="5191" y="10702"/>
                  </a:cubicBezTo>
                  <a:cubicBezTo>
                    <a:pt x="7367" y="11193"/>
                    <a:pt x="11219" y="11614"/>
                    <a:pt x="14233" y="11474"/>
                  </a:cubicBezTo>
                  <a:cubicBezTo>
                    <a:pt x="17247" y="11333"/>
                    <a:pt x="19423" y="10632"/>
                    <a:pt x="21600" y="9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7693112" y="2468935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0800"/>
                    <a:pt x="8173" y="0"/>
                    <a:pt x="11773" y="0"/>
                  </a:cubicBezTo>
                  <a:cubicBezTo>
                    <a:pt x="15373" y="0"/>
                    <a:pt x="184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7978862" y="2430835"/>
              <a:ext cx="47318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11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3148" y="900"/>
                  </a:cubicBezTo>
                  <a:cubicBezTo>
                    <a:pt x="16904" y="1800"/>
                    <a:pt x="19722" y="3600"/>
                    <a:pt x="20661" y="6480"/>
                  </a:cubicBezTo>
                  <a:cubicBezTo>
                    <a:pt x="21600" y="9360"/>
                    <a:pt x="20661" y="13320"/>
                    <a:pt x="16435" y="16200"/>
                  </a:cubicBezTo>
                  <a:cubicBezTo>
                    <a:pt x="12209" y="19080"/>
                    <a:pt x="4696" y="20880"/>
                    <a:pt x="3287" y="21240"/>
                  </a:cubicBezTo>
                  <a:cubicBezTo>
                    <a:pt x="1878" y="21600"/>
                    <a:pt x="6574" y="20520"/>
                    <a:pt x="1127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048712" y="2557835"/>
              <a:ext cx="161723" cy="33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37" fill="norm" stroke="1" extrusionOk="0">
                  <a:moveTo>
                    <a:pt x="12462" y="0"/>
                  </a:moveTo>
                  <a:cubicBezTo>
                    <a:pt x="15508" y="3354"/>
                    <a:pt x="18554" y="6708"/>
                    <a:pt x="20077" y="9525"/>
                  </a:cubicBezTo>
                  <a:cubicBezTo>
                    <a:pt x="21600" y="12343"/>
                    <a:pt x="21600" y="14624"/>
                    <a:pt x="19523" y="16569"/>
                  </a:cubicBezTo>
                  <a:cubicBezTo>
                    <a:pt x="17446" y="18514"/>
                    <a:pt x="13292" y="20124"/>
                    <a:pt x="9692" y="20862"/>
                  </a:cubicBezTo>
                  <a:cubicBezTo>
                    <a:pt x="6092" y="21600"/>
                    <a:pt x="3046" y="21466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8182062" y="3008685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396278" y="3961185"/>
              <a:ext cx="42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65"/>
                    <a:pt x="0" y="9730"/>
                    <a:pt x="0" y="13330"/>
                  </a:cubicBezTo>
                  <a:cubicBezTo>
                    <a:pt x="0" y="16930"/>
                    <a:pt x="10800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356054" y="3780898"/>
              <a:ext cx="68960" cy="6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0517" fill="norm" stroke="1" extrusionOk="0">
                  <a:moveTo>
                    <a:pt x="11438" y="8370"/>
                  </a:moveTo>
                  <a:cubicBezTo>
                    <a:pt x="8261" y="7735"/>
                    <a:pt x="5085" y="7100"/>
                    <a:pt x="2861" y="8370"/>
                  </a:cubicBezTo>
                  <a:cubicBezTo>
                    <a:pt x="638" y="9641"/>
                    <a:pt x="-633" y="12817"/>
                    <a:pt x="320" y="15041"/>
                  </a:cubicBezTo>
                  <a:cubicBezTo>
                    <a:pt x="1273" y="17264"/>
                    <a:pt x="4449" y="18535"/>
                    <a:pt x="7626" y="19488"/>
                  </a:cubicBezTo>
                  <a:cubicBezTo>
                    <a:pt x="10802" y="20441"/>
                    <a:pt x="13979" y="21076"/>
                    <a:pt x="16202" y="19805"/>
                  </a:cubicBezTo>
                  <a:cubicBezTo>
                    <a:pt x="18426" y="18535"/>
                    <a:pt x="19696" y="15358"/>
                    <a:pt x="20332" y="11864"/>
                  </a:cubicBezTo>
                  <a:cubicBezTo>
                    <a:pt x="20967" y="8370"/>
                    <a:pt x="20967" y="4558"/>
                    <a:pt x="18743" y="2335"/>
                  </a:cubicBezTo>
                  <a:cubicBezTo>
                    <a:pt x="16520" y="111"/>
                    <a:pt x="12073" y="-524"/>
                    <a:pt x="8896" y="429"/>
                  </a:cubicBezTo>
                  <a:cubicBezTo>
                    <a:pt x="5720" y="1382"/>
                    <a:pt x="3814" y="3923"/>
                    <a:pt x="4767" y="5829"/>
                  </a:cubicBezTo>
                  <a:cubicBezTo>
                    <a:pt x="5720" y="7735"/>
                    <a:pt x="9532" y="9005"/>
                    <a:pt x="13343" y="10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509470" y="3643685"/>
              <a:ext cx="75193" cy="30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80" fill="norm" stroke="1" extrusionOk="0">
                  <a:moveTo>
                    <a:pt x="6914" y="0"/>
                  </a:moveTo>
                  <a:cubicBezTo>
                    <a:pt x="6314" y="3847"/>
                    <a:pt x="5714" y="7693"/>
                    <a:pt x="4514" y="10726"/>
                  </a:cubicBezTo>
                  <a:cubicBezTo>
                    <a:pt x="3314" y="13759"/>
                    <a:pt x="1514" y="15978"/>
                    <a:pt x="614" y="17679"/>
                  </a:cubicBezTo>
                  <a:cubicBezTo>
                    <a:pt x="-286" y="19381"/>
                    <a:pt x="-286" y="20564"/>
                    <a:pt x="1214" y="21082"/>
                  </a:cubicBezTo>
                  <a:cubicBezTo>
                    <a:pt x="2714" y="21600"/>
                    <a:pt x="5714" y="21452"/>
                    <a:pt x="9314" y="20564"/>
                  </a:cubicBezTo>
                  <a:cubicBezTo>
                    <a:pt x="12914" y="19677"/>
                    <a:pt x="17114" y="18049"/>
                    <a:pt x="21314" y="1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470362" y="3659074"/>
              <a:ext cx="228601" cy="26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11254"/>
                  </a:moveTo>
                  <a:cubicBezTo>
                    <a:pt x="1600" y="10091"/>
                    <a:pt x="3200" y="8927"/>
                    <a:pt x="5200" y="7349"/>
                  </a:cubicBezTo>
                  <a:cubicBezTo>
                    <a:pt x="7200" y="5771"/>
                    <a:pt x="9600" y="3777"/>
                    <a:pt x="11000" y="2281"/>
                  </a:cubicBezTo>
                  <a:cubicBezTo>
                    <a:pt x="12400" y="786"/>
                    <a:pt x="12800" y="-211"/>
                    <a:pt x="12800" y="38"/>
                  </a:cubicBezTo>
                  <a:cubicBezTo>
                    <a:pt x="12800" y="287"/>
                    <a:pt x="12400" y="1783"/>
                    <a:pt x="12200" y="4691"/>
                  </a:cubicBezTo>
                  <a:cubicBezTo>
                    <a:pt x="12000" y="7598"/>
                    <a:pt x="12000" y="11918"/>
                    <a:pt x="11900" y="15158"/>
                  </a:cubicBezTo>
                  <a:cubicBezTo>
                    <a:pt x="11800" y="18398"/>
                    <a:pt x="11600" y="20558"/>
                    <a:pt x="11500" y="20974"/>
                  </a:cubicBezTo>
                  <a:cubicBezTo>
                    <a:pt x="11400" y="21389"/>
                    <a:pt x="11400" y="20060"/>
                    <a:pt x="11700" y="18481"/>
                  </a:cubicBezTo>
                  <a:cubicBezTo>
                    <a:pt x="12000" y="16903"/>
                    <a:pt x="12600" y="15075"/>
                    <a:pt x="13300" y="13746"/>
                  </a:cubicBezTo>
                  <a:cubicBezTo>
                    <a:pt x="14000" y="12417"/>
                    <a:pt x="14800" y="11586"/>
                    <a:pt x="15600" y="11586"/>
                  </a:cubicBezTo>
                  <a:cubicBezTo>
                    <a:pt x="16400" y="11586"/>
                    <a:pt x="17200" y="12417"/>
                    <a:pt x="18200" y="14078"/>
                  </a:cubicBezTo>
                  <a:cubicBezTo>
                    <a:pt x="19200" y="15740"/>
                    <a:pt x="20400" y="18232"/>
                    <a:pt x="21600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163041" y="3969970"/>
              <a:ext cx="202672" cy="20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51" fill="norm" stroke="1" extrusionOk="0">
                  <a:moveTo>
                    <a:pt x="1294" y="2991"/>
                  </a:moveTo>
                  <a:cubicBezTo>
                    <a:pt x="1519" y="8391"/>
                    <a:pt x="1744" y="13791"/>
                    <a:pt x="1744" y="17031"/>
                  </a:cubicBezTo>
                  <a:cubicBezTo>
                    <a:pt x="1744" y="20271"/>
                    <a:pt x="1519" y="21351"/>
                    <a:pt x="1182" y="21351"/>
                  </a:cubicBezTo>
                  <a:cubicBezTo>
                    <a:pt x="844" y="21351"/>
                    <a:pt x="394" y="20271"/>
                    <a:pt x="169" y="17895"/>
                  </a:cubicBezTo>
                  <a:cubicBezTo>
                    <a:pt x="-56" y="15519"/>
                    <a:pt x="-56" y="11847"/>
                    <a:pt x="169" y="9363"/>
                  </a:cubicBezTo>
                  <a:cubicBezTo>
                    <a:pt x="394" y="6879"/>
                    <a:pt x="844" y="5583"/>
                    <a:pt x="1519" y="4503"/>
                  </a:cubicBezTo>
                  <a:cubicBezTo>
                    <a:pt x="2194" y="3423"/>
                    <a:pt x="3094" y="2559"/>
                    <a:pt x="3994" y="2451"/>
                  </a:cubicBezTo>
                  <a:cubicBezTo>
                    <a:pt x="4894" y="2343"/>
                    <a:pt x="5794" y="2991"/>
                    <a:pt x="6694" y="5583"/>
                  </a:cubicBezTo>
                  <a:cubicBezTo>
                    <a:pt x="7594" y="8175"/>
                    <a:pt x="8494" y="12711"/>
                    <a:pt x="9844" y="12279"/>
                  </a:cubicBezTo>
                  <a:cubicBezTo>
                    <a:pt x="11194" y="11847"/>
                    <a:pt x="12994" y="6447"/>
                    <a:pt x="14344" y="3423"/>
                  </a:cubicBezTo>
                  <a:cubicBezTo>
                    <a:pt x="15694" y="399"/>
                    <a:pt x="16594" y="-249"/>
                    <a:pt x="17269" y="75"/>
                  </a:cubicBezTo>
                  <a:cubicBezTo>
                    <a:pt x="17944" y="399"/>
                    <a:pt x="18394" y="1695"/>
                    <a:pt x="18619" y="3963"/>
                  </a:cubicBezTo>
                  <a:cubicBezTo>
                    <a:pt x="18844" y="6231"/>
                    <a:pt x="18844" y="9471"/>
                    <a:pt x="19294" y="11955"/>
                  </a:cubicBezTo>
                  <a:cubicBezTo>
                    <a:pt x="19744" y="14439"/>
                    <a:pt x="20644" y="16167"/>
                    <a:pt x="21544" y="17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399112" y="3969423"/>
              <a:ext cx="113866" cy="17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899" fill="norm" stroke="1" extrusionOk="0">
                  <a:moveTo>
                    <a:pt x="12654" y="3503"/>
                  </a:moveTo>
                  <a:cubicBezTo>
                    <a:pt x="12261" y="2262"/>
                    <a:pt x="11869" y="1020"/>
                    <a:pt x="10690" y="400"/>
                  </a:cubicBezTo>
                  <a:cubicBezTo>
                    <a:pt x="9512" y="-221"/>
                    <a:pt x="7549" y="-221"/>
                    <a:pt x="5585" y="1145"/>
                  </a:cubicBezTo>
                  <a:cubicBezTo>
                    <a:pt x="3621" y="2510"/>
                    <a:pt x="1658" y="5241"/>
                    <a:pt x="676" y="8345"/>
                  </a:cubicBezTo>
                  <a:cubicBezTo>
                    <a:pt x="-306" y="11448"/>
                    <a:pt x="-306" y="14924"/>
                    <a:pt x="1265" y="17407"/>
                  </a:cubicBezTo>
                  <a:cubicBezTo>
                    <a:pt x="2836" y="19889"/>
                    <a:pt x="5978" y="21379"/>
                    <a:pt x="9316" y="20758"/>
                  </a:cubicBezTo>
                  <a:cubicBezTo>
                    <a:pt x="12654" y="20138"/>
                    <a:pt x="16189" y="17407"/>
                    <a:pt x="18349" y="14551"/>
                  </a:cubicBezTo>
                  <a:cubicBezTo>
                    <a:pt x="20509" y="11696"/>
                    <a:pt x="21294" y="8717"/>
                    <a:pt x="21098" y="6731"/>
                  </a:cubicBezTo>
                  <a:cubicBezTo>
                    <a:pt x="20901" y="4745"/>
                    <a:pt x="19723" y="3751"/>
                    <a:pt x="18152" y="3503"/>
                  </a:cubicBezTo>
                  <a:cubicBezTo>
                    <a:pt x="16581" y="3255"/>
                    <a:pt x="14618" y="3751"/>
                    <a:pt x="12654" y="4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549862" y="3962894"/>
              <a:ext cx="190501" cy="13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752"/>
                  </a:moveTo>
                  <a:cubicBezTo>
                    <a:pt x="480" y="7952"/>
                    <a:pt x="960" y="15152"/>
                    <a:pt x="1680" y="16352"/>
                  </a:cubicBezTo>
                  <a:cubicBezTo>
                    <a:pt x="2400" y="17552"/>
                    <a:pt x="3360" y="12752"/>
                    <a:pt x="4200" y="9323"/>
                  </a:cubicBezTo>
                  <a:cubicBezTo>
                    <a:pt x="5040" y="5894"/>
                    <a:pt x="5760" y="3837"/>
                    <a:pt x="6600" y="2294"/>
                  </a:cubicBezTo>
                  <a:cubicBezTo>
                    <a:pt x="7440" y="752"/>
                    <a:pt x="8400" y="-277"/>
                    <a:pt x="9120" y="66"/>
                  </a:cubicBezTo>
                  <a:cubicBezTo>
                    <a:pt x="9840" y="409"/>
                    <a:pt x="10320" y="2123"/>
                    <a:pt x="10560" y="4866"/>
                  </a:cubicBezTo>
                  <a:cubicBezTo>
                    <a:pt x="10800" y="7609"/>
                    <a:pt x="10800" y="11380"/>
                    <a:pt x="10800" y="14123"/>
                  </a:cubicBezTo>
                  <a:cubicBezTo>
                    <a:pt x="10800" y="16866"/>
                    <a:pt x="10800" y="18580"/>
                    <a:pt x="10920" y="18409"/>
                  </a:cubicBezTo>
                  <a:cubicBezTo>
                    <a:pt x="11040" y="18237"/>
                    <a:pt x="11280" y="16180"/>
                    <a:pt x="12000" y="13266"/>
                  </a:cubicBezTo>
                  <a:cubicBezTo>
                    <a:pt x="12720" y="10352"/>
                    <a:pt x="13920" y="6580"/>
                    <a:pt x="15120" y="4352"/>
                  </a:cubicBezTo>
                  <a:cubicBezTo>
                    <a:pt x="16320" y="2123"/>
                    <a:pt x="17520" y="1437"/>
                    <a:pt x="18240" y="1952"/>
                  </a:cubicBezTo>
                  <a:cubicBezTo>
                    <a:pt x="18960" y="2466"/>
                    <a:pt x="19200" y="4180"/>
                    <a:pt x="19320" y="6923"/>
                  </a:cubicBezTo>
                  <a:cubicBezTo>
                    <a:pt x="19440" y="9666"/>
                    <a:pt x="19440" y="13437"/>
                    <a:pt x="19800" y="16009"/>
                  </a:cubicBezTo>
                  <a:cubicBezTo>
                    <a:pt x="20160" y="18580"/>
                    <a:pt x="20880" y="19952"/>
                    <a:pt x="216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748908" y="3929585"/>
              <a:ext cx="124805" cy="21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110" fill="norm" stroke="1" extrusionOk="0">
                  <a:moveTo>
                    <a:pt x="10426" y="10051"/>
                  </a:moveTo>
                  <a:cubicBezTo>
                    <a:pt x="12586" y="7534"/>
                    <a:pt x="14746" y="5018"/>
                    <a:pt x="15646" y="3235"/>
                  </a:cubicBezTo>
                  <a:cubicBezTo>
                    <a:pt x="16546" y="1453"/>
                    <a:pt x="16186" y="404"/>
                    <a:pt x="15106" y="90"/>
                  </a:cubicBezTo>
                  <a:cubicBezTo>
                    <a:pt x="14026" y="-225"/>
                    <a:pt x="12226" y="194"/>
                    <a:pt x="9526" y="2816"/>
                  </a:cubicBezTo>
                  <a:cubicBezTo>
                    <a:pt x="6826" y="5437"/>
                    <a:pt x="3226" y="10260"/>
                    <a:pt x="1426" y="13301"/>
                  </a:cubicBezTo>
                  <a:cubicBezTo>
                    <a:pt x="-374" y="16342"/>
                    <a:pt x="-374" y="17600"/>
                    <a:pt x="886" y="18858"/>
                  </a:cubicBezTo>
                  <a:cubicBezTo>
                    <a:pt x="2146" y="20117"/>
                    <a:pt x="4666" y="21375"/>
                    <a:pt x="8266" y="21060"/>
                  </a:cubicBezTo>
                  <a:cubicBezTo>
                    <a:pt x="11866" y="20746"/>
                    <a:pt x="16546" y="18858"/>
                    <a:pt x="21226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899689" y="3957267"/>
              <a:ext cx="107374" cy="18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10" fill="norm" stroke="1" extrusionOk="0">
                  <a:moveTo>
                    <a:pt x="2425" y="4764"/>
                  </a:moveTo>
                  <a:cubicBezTo>
                    <a:pt x="2002" y="8844"/>
                    <a:pt x="1578" y="12924"/>
                    <a:pt x="1155" y="15924"/>
                  </a:cubicBezTo>
                  <a:cubicBezTo>
                    <a:pt x="731" y="18924"/>
                    <a:pt x="308" y="20844"/>
                    <a:pt x="96" y="21084"/>
                  </a:cubicBezTo>
                  <a:cubicBezTo>
                    <a:pt x="-116" y="21324"/>
                    <a:pt x="-116" y="19884"/>
                    <a:pt x="1578" y="16284"/>
                  </a:cubicBezTo>
                  <a:cubicBezTo>
                    <a:pt x="3272" y="12684"/>
                    <a:pt x="6660" y="6924"/>
                    <a:pt x="9202" y="3684"/>
                  </a:cubicBezTo>
                  <a:cubicBezTo>
                    <a:pt x="11743" y="444"/>
                    <a:pt x="13437" y="-276"/>
                    <a:pt x="14708" y="84"/>
                  </a:cubicBezTo>
                  <a:cubicBezTo>
                    <a:pt x="15978" y="444"/>
                    <a:pt x="16825" y="1884"/>
                    <a:pt x="17884" y="5124"/>
                  </a:cubicBezTo>
                  <a:cubicBezTo>
                    <a:pt x="18943" y="8364"/>
                    <a:pt x="20213" y="13404"/>
                    <a:pt x="21484" y="18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065124" y="3769579"/>
              <a:ext cx="151489" cy="42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9" fill="norm" stroke="1" extrusionOk="0">
                  <a:moveTo>
                    <a:pt x="5271" y="1651"/>
                  </a:moveTo>
                  <a:cubicBezTo>
                    <a:pt x="6171" y="800"/>
                    <a:pt x="7071" y="-51"/>
                    <a:pt x="7521" y="2"/>
                  </a:cubicBezTo>
                  <a:cubicBezTo>
                    <a:pt x="7971" y="55"/>
                    <a:pt x="7971" y="1013"/>
                    <a:pt x="7071" y="2982"/>
                  </a:cubicBezTo>
                  <a:cubicBezTo>
                    <a:pt x="6171" y="4950"/>
                    <a:pt x="4371" y="7929"/>
                    <a:pt x="3021" y="10643"/>
                  </a:cubicBezTo>
                  <a:cubicBezTo>
                    <a:pt x="1671" y="13356"/>
                    <a:pt x="771" y="15803"/>
                    <a:pt x="321" y="17399"/>
                  </a:cubicBezTo>
                  <a:cubicBezTo>
                    <a:pt x="-129" y="18995"/>
                    <a:pt x="-129" y="19740"/>
                    <a:pt x="471" y="20325"/>
                  </a:cubicBezTo>
                  <a:cubicBezTo>
                    <a:pt x="1071" y="20911"/>
                    <a:pt x="2271" y="21336"/>
                    <a:pt x="3771" y="21443"/>
                  </a:cubicBezTo>
                  <a:cubicBezTo>
                    <a:pt x="5271" y="21549"/>
                    <a:pt x="7071" y="21336"/>
                    <a:pt x="8721" y="20645"/>
                  </a:cubicBezTo>
                  <a:cubicBezTo>
                    <a:pt x="10371" y="19953"/>
                    <a:pt x="11871" y="18782"/>
                    <a:pt x="12021" y="17346"/>
                  </a:cubicBezTo>
                  <a:cubicBezTo>
                    <a:pt x="12171" y="15910"/>
                    <a:pt x="10971" y="14207"/>
                    <a:pt x="9471" y="13143"/>
                  </a:cubicBezTo>
                  <a:cubicBezTo>
                    <a:pt x="7971" y="12079"/>
                    <a:pt x="6171" y="11653"/>
                    <a:pt x="4221" y="11387"/>
                  </a:cubicBezTo>
                  <a:cubicBezTo>
                    <a:pt x="2271" y="11121"/>
                    <a:pt x="171" y="11015"/>
                    <a:pt x="21" y="10962"/>
                  </a:cubicBezTo>
                  <a:cubicBezTo>
                    <a:pt x="-129" y="10909"/>
                    <a:pt x="1671" y="10909"/>
                    <a:pt x="5571" y="10749"/>
                  </a:cubicBezTo>
                  <a:cubicBezTo>
                    <a:pt x="9471" y="10589"/>
                    <a:pt x="15471" y="10270"/>
                    <a:pt x="21471" y="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254712" y="3916735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261062" y="413263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271506" y="3806582"/>
              <a:ext cx="252501" cy="51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60" fill="norm" stroke="1" extrusionOk="0">
                  <a:moveTo>
                    <a:pt x="20819" y="1154"/>
                  </a:moveTo>
                  <a:cubicBezTo>
                    <a:pt x="21176" y="712"/>
                    <a:pt x="21533" y="269"/>
                    <a:pt x="21087" y="92"/>
                  </a:cubicBezTo>
                  <a:cubicBezTo>
                    <a:pt x="20640" y="-85"/>
                    <a:pt x="19391" y="4"/>
                    <a:pt x="16713" y="269"/>
                  </a:cubicBezTo>
                  <a:cubicBezTo>
                    <a:pt x="14035" y="535"/>
                    <a:pt x="9930" y="977"/>
                    <a:pt x="6984" y="1464"/>
                  </a:cubicBezTo>
                  <a:cubicBezTo>
                    <a:pt x="4039" y="1951"/>
                    <a:pt x="2254" y="2482"/>
                    <a:pt x="1272" y="2969"/>
                  </a:cubicBezTo>
                  <a:cubicBezTo>
                    <a:pt x="290" y="3456"/>
                    <a:pt x="112" y="3899"/>
                    <a:pt x="379" y="5226"/>
                  </a:cubicBezTo>
                  <a:cubicBezTo>
                    <a:pt x="647" y="6554"/>
                    <a:pt x="1361" y="8767"/>
                    <a:pt x="1540" y="10981"/>
                  </a:cubicBezTo>
                  <a:cubicBezTo>
                    <a:pt x="1718" y="13194"/>
                    <a:pt x="1361" y="15407"/>
                    <a:pt x="1004" y="16912"/>
                  </a:cubicBezTo>
                  <a:cubicBezTo>
                    <a:pt x="647" y="18417"/>
                    <a:pt x="290" y="19213"/>
                    <a:pt x="112" y="19833"/>
                  </a:cubicBezTo>
                  <a:cubicBezTo>
                    <a:pt x="-67" y="20453"/>
                    <a:pt x="-67" y="20895"/>
                    <a:pt x="379" y="21161"/>
                  </a:cubicBezTo>
                  <a:cubicBezTo>
                    <a:pt x="826" y="21426"/>
                    <a:pt x="1718" y="21515"/>
                    <a:pt x="4574" y="21426"/>
                  </a:cubicBezTo>
                  <a:cubicBezTo>
                    <a:pt x="7431" y="21338"/>
                    <a:pt x="12250" y="21072"/>
                    <a:pt x="15196" y="20807"/>
                  </a:cubicBezTo>
                  <a:cubicBezTo>
                    <a:pt x="18141" y="20541"/>
                    <a:pt x="19212" y="20276"/>
                    <a:pt x="20283" y="2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302462" y="4094535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678832" y="3768433"/>
              <a:ext cx="341181" cy="51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17" fill="norm" stroke="1" extrusionOk="0">
                  <a:moveTo>
                    <a:pt x="21492" y="1151"/>
                  </a:moveTo>
                  <a:cubicBezTo>
                    <a:pt x="21092" y="799"/>
                    <a:pt x="20692" y="446"/>
                    <a:pt x="19092" y="226"/>
                  </a:cubicBezTo>
                  <a:cubicBezTo>
                    <a:pt x="17492" y="5"/>
                    <a:pt x="14692" y="-83"/>
                    <a:pt x="12625" y="93"/>
                  </a:cubicBezTo>
                  <a:cubicBezTo>
                    <a:pt x="10559" y="270"/>
                    <a:pt x="9225" y="710"/>
                    <a:pt x="8292" y="1416"/>
                  </a:cubicBezTo>
                  <a:cubicBezTo>
                    <a:pt x="7359" y="2121"/>
                    <a:pt x="6825" y="3091"/>
                    <a:pt x="6359" y="4942"/>
                  </a:cubicBezTo>
                  <a:cubicBezTo>
                    <a:pt x="5892" y="6794"/>
                    <a:pt x="5492" y="9527"/>
                    <a:pt x="4559" y="12128"/>
                  </a:cubicBezTo>
                  <a:cubicBezTo>
                    <a:pt x="3625" y="14728"/>
                    <a:pt x="2159" y="17197"/>
                    <a:pt x="1225" y="18652"/>
                  </a:cubicBezTo>
                  <a:cubicBezTo>
                    <a:pt x="292" y="20106"/>
                    <a:pt x="-108" y="20547"/>
                    <a:pt x="25" y="20768"/>
                  </a:cubicBezTo>
                  <a:cubicBezTo>
                    <a:pt x="159" y="20988"/>
                    <a:pt x="825" y="20988"/>
                    <a:pt x="2825" y="21076"/>
                  </a:cubicBezTo>
                  <a:cubicBezTo>
                    <a:pt x="4825" y="21164"/>
                    <a:pt x="8159" y="21341"/>
                    <a:pt x="11492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147012" y="3891335"/>
              <a:ext cx="177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3343"/>
                    <a:pt x="5657" y="6686"/>
                    <a:pt x="9129" y="9964"/>
                  </a:cubicBezTo>
                  <a:cubicBezTo>
                    <a:pt x="12600" y="13243"/>
                    <a:pt x="16714" y="16457"/>
                    <a:pt x="18900" y="18386"/>
                  </a:cubicBezTo>
                  <a:cubicBezTo>
                    <a:pt x="21086" y="20314"/>
                    <a:pt x="21343" y="20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138921" y="3891335"/>
              <a:ext cx="243042" cy="33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86" fill="norm" stroke="1" extrusionOk="0">
                  <a:moveTo>
                    <a:pt x="21381" y="0"/>
                  </a:moveTo>
                  <a:cubicBezTo>
                    <a:pt x="19705" y="800"/>
                    <a:pt x="18029" y="1600"/>
                    <a:pt x="15795" y="3800"/>
                  </a:cubicBezTo>
                  <a:cubicBezTo>
                    <a:pt x="13560" y="6000"/>
                    <a:pt x="10767" y="9600"/>
                    <a:pt x="8533" y="12267"/>
                  </a:cubicBezTo>
                  <a:cubicBezTo>
                    <a:pt x="6298" y="14933"/>
                    <a:pt x="4622" y="16667"/>
                    <a:pt x="3133" y="18200"/>
                  </a:cubicBezTo>
                  <a:cubicBezTo>
                    <a:pt x="1643" y="19733"/>
                    <a:pt x="340" y="21067"/>
                    <a:pt x="60" y="21333"/>
                  </a:cubicBezTo>
                  <a:cubicBezTo>
                    <a:pt x="-219" y="21600"/>
                    <a:pt x="526" y="20800"/>
                    <a:pt x="1271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458162" y="3751635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439112" y="3625534"/>
              <a:ext cx="78358" cy="4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603" fill="norm" stroke="1" extrusionOk="0">
                  <a:moveTo>
                    <a:pt x="10232" y="10418"/>
                  </a:moveTo>
                  <a:cubicBezTo>
                    <a:pt x="7389" y="9518"/>
                    <a:pt x="4547" y="8618"/>
                    <a:pt x="4547" y="10418"/>
                  </a:cubicBezTo>
                  <a:cubicBezTo>
                    <a:pt x="4547" y="12218"/>
                    <a:pt x="7389" y="16718"/>
                    <a:pt x="10516" y="18968"/>
                  </a:cubicBezTo>
                  <a:cubicBezTo>
                    <a:pt x="13642" y="21218"/>
                    <a:pt x="17053" y="21218"/>
                    <a:pt x="19042" y="18518"/>
                  </a:cubicBezTo>
                  <a:cubicBezTo>
                    <a:pt x="21032" y="15818"/>
                    <a:pt x="21600" y="10418"/>
                    <a:pt x="20463" y="6818"/>
                  </a:cubicBezTo>
                  <a:cubicBezTo>
                    <a:pt x="19326" y="3218"/>
                    <a:pt x="16484" y="1418"/>
                    <a:pt x="13642" y="518"/>
                  </a:cubicBezTo>
                  <a:cubicBezTo>
                    <a:pt x="10800" y="-382"/>
                    <a:pt x="7958" y="-382"/>
                    <a:pt x="5684" y="2768"/>
                  </a:cubicBezTo>
                  <a:cubicBezTo>
                    <a:pt x="3411" y="5918"/>
                    <a:pt x="1705" y="12218"/>
                    <a:pt x="0" y="18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589195" y="3900643"/>
              <a:ext cx="180118" cy="44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59" fill="norm" stroke="1" extrusionOk="0">
                  <a:moveTo>
                    <a:pt x="21373" y="476"/>
                  </a:moveTo>
                  <a:cubicBezTo>
                    <a:pt x="20117" y="269"/>
                    <a:pt x="18861" y="62"/>
                    <a:pt x="17606" y="11"/>
                  </a:cubicBezTo>
                  <a:cubicBezTo>
                    <a:pt x="16350" y="-41"/>
                    <a:pt x="15094" y="62"/>
                    <a:pt x="12959" y="1096"/>
                  </a:cubicBezTo>
                  <a:cubicBezTo>
                    <a:pt x="10824" y="2129"/>
                    <a:pt x="7810" y="4093"/>
                    <a:pt x="5173" y="6728"/>
                  </a:cubicBezTo>
                  <a:cubicBezTo>
                    <a:pt x="2536" y="9364"/>
                    <a:pt x="275" y="12671"/>
                    <a:pt x="24" y="15151"/>
                  </a:cubicBezTo>
                  <a:cubicBezTo>
                    <a:pt x="-227" y="17632"/>
                    <a:pt x="1531" y="19285"/>
                    <a:pt x="4420" y="20215"/>
                  </a:cubicBezTo>
                  <a:cubicBezTo>
                    <a:pt x="7308" y="21146"/>
                    <a:pt x="11326" y="21352"/>
                    <a:pt x="15345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830695" y="3978884"/>
              <a:ext cx="224368" cy="32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13653" y="3433"/>
                  </a:moveTo>
                  <a:cubicBezTo>
                    <a:pt x="12838" y="2876"/>
                    <a:pt x="12023" y="2318"/>
                    <a:pt x="11106" y="2109"/>
                  </a:cubicBezTo>
                  <a:cubicBezTo>
                    <a:pt x="10189" y="1900"/>
                    <a:pt x="9170" y="2040"/>
                    <a:pt x="7642" y="3224"/>
                  </a:cubicBezTo>
                  <a:cubicBezTo>
                    <a:pt x="6113" y="4409"/>
                    <a:pt x="4075" y="6638"/>
                    <a:pt x="2547" y="9216"/>
                  </a:cubicBezTo>
                  <a:cubicBezTo>
                    <a:pt x="1019" y="11795"/>
                    <a:pt x="0" y="14721"/>
                    <a:pt x="0" y="16811"/>
                  </a:cubicBezTo>
                  <a:cubicBezTo>
                    <a:pt x="0" y="18902"/>
                    <a:pt x="1019" y="20156"/>
                    <a:pt x="2649" y="20783"/>
                  </a:cubicBezTo>
                  <a:cubicBezTo>
                    <a:pt x="4279" y="21410"/>
                    <a:pt x="6521" y="21410"/>
                    <a:pt x="8966" y="20435"/>
                  </a:cubicBezTo>
                  <a:cubicBezTo>
                    <a:pt x="11411" y="19459"/>
                    <a:pt x="14060" y="17508"/>
                    <a:pt x="15691" y="14721"/>
                  </a:cubicBezTo>
                  <a:cubicBezTo>
                    <a:pt x="17321" y="11934"/>
                    <a:pt x="17932" y="8311"/>
                    <a:pt x="17525" y="5733"/>
                  </a:cubicBezTo>
                  <a:cubicBezTo>
                    <a:pt x="17117" y="3155"/>
                    <a:pt x="15691" y="1622"/>
                    <a:pt x="14366" y="785"/>
                  </a:cubicBezTo>
                  <a:cubicBezTo>
                    <a:pt x="13042" y="-51"/>
                    <a:pt x="11819" y="-190"/>
                    <a:pt x="10494" y="228"/>
                  </a:cubicBezTo>
                  <a:cubicBezTo>
                    <a:pt x="9170" y="646"/>
                    <a:pt x="7743" y="1622"/>
                    <a:pt x="6725" y="2597"/>
                  </a:cubicBezTo>
                  <a:cubicBezTo>
                    <a:pt x="5706" y="3573"/>
                    <a:pt x="5094" y="4548"/>
                    <a:pt x="4789" y="5454"/>
                  </a:cubicBezTo>
                  <a:cubicBezTo>
                    <a:pt x="4483" y="6360"/>
                    <a:pt x="4483" y="7196"/>
                    <a:pt x="6725" y="7823"/>
                  </a:cubicBezTo>
                  <a:cubicBezTo>
                    <a:pt x="8966" y="8450"/>
                    <a:pt x="13449" y="8868"/>
                    <a:pt x="16302" y="8938"/>
                  </a:cubicBezTo>
                  <a:cubicBezTo>
                    <a:pt x="19155" y="9007"/>
                    <a:pt x="20377" y="8729"/>
                    <a:pt x="21600" y="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7934412" y="3840535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8156662" y="3821485"/>
              <a:ext cx="6820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3927" y="0"/>
                  </a:moveTo>
                  <a:cubicBezTo>
                    <a:pt x="7200" y="379"/>
                    <a:pt x="10473" y="758"/>
                    <a:pt x="13418" y="2653"/>
                  </a:cubicBezTo>
                  <a:cubicBezTo>
                    <a:pt x="16364" y="4547"/>
                    <a:pt x="18982" y="7958"/>
                    <a:pt x="20291" y="10611"/>
                  </a:cubicBezTo>
                  <a:cubicBezTo>
                    <a:pt x="21600" y="13263"/>
                    <a:pt x="21600" y="15158"/>
                    <a:pt x="18000" y="16863"/>
                  </a:cubicBezTo>
                  <a:cubicBezTo>
                    <a:pt x="14400" y="18568"/>
                    <a:pt x="720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8182062" y="4011985"/>
              <a:ext cx="13745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12764" y="0"/>
                  </a:moveTo>
                  <a:cubicBezTo>
                    <a:pt x="15709" y="3600"/>
                    <a:pt x="18655" y="7200"/>
                    <a:pt x="20127" y="9939"/>
                  </a:cubicBezTo>
                  <a:cubicBezTo>
                    <a:pt x="21600" y="12678"/>
                    <a:pt x="21600" y="14557"/>
                    <a:pt x="20291" y="16200"/>
                  </a:cubicBezTo>
                  <a:cubicBezTo>
                    <a:pt x="18982" y="17843"/>
                    <a:pt x="16364" y="19252"/>
                    <a:pt x="12764" y="20113"/>
                  </a:cubicBezTo>
                  <a:cubicBezTo>
                    <a:pt x="9164" y="20974"/>
                    <a:pt x="4582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8283662" y="3852719"/>
              <a:ext cx="308808" cy="65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14" fill="norm" stroke="1" extrusionOk="0">
                  <a:moveTo>
                    <a:pt x="10139" y="1689"/>
                  </a:moveTo>
                  <a:cubicBezTo>
                    <a:pt x="10433" y="1341"/>
                    <a:pt x="10727" y="992"/>
                    <a:pt x="12122" y="679"/>
                  </a:cubicBezTo>
                  <a:cubicBezTo>
                    <a:pt x="13518" y="365"/>
                    <a:pt x="16016" y="86"/>
                    <a:pt x="17633" y="17"/>
                  </a:cubicBezTo>
                  <a:cubicBezTo>
                    <a:pt x="19249" y="-53"/>
                    <a:pt x="19984" y="86"/>
                    <a:pt x="20571" y="539"/>
                  </a:cubicBezTo>
                  <a:cubicBezTo>
                    <a:pt x="21159" y="992"/>
                    <a:pt x="21600" y="1759"/>
                    <a:pt x="21380" y="2943"/>
                  </a:cubicBezTo>
                  <a:cubicBezTo>
                    <a:pt x="21159" y="4128"/>
                    <a:pt x="20278" y="5730"/>
                    <a:pt x="19176" y="7542"/>
                  </a:cubicBezTo>
                  <a:cubicBezTo>
                    <a:pt x="18073" y="9353"/>
                    <a:pt x="16751" y="11374"/>
                    <a:pt x="15943" y="13255"/>
                  </a:cubicBezTo>
                  <a:cubicBezTo>
                    <a:pt x="15135" y="15137"/>
                    <a:pt x="14841" y="16879"/>
                    <a:pt x="14841" y="17959"/>
                  </a:cubicBezTo>
                  <a:cubicBezTo>
                    <a:pt x="14841" y="19039"/>
                    <a:pt x="15135" y="19457"/>
                    <a:pt x="15355" y="19840"/>
                  </a:cubicBezTo>
                  <a:cubicBezTo>
                    <a:pt x="15576" y="20223"/>
                    <a:pt x="15722" y="20572"/>
                    <a:pt x="15502" y="20850"/>
                  </a:cubicBezTo>
                  <a:cubicBezTo>
                    <a:pt x="15282" y="21129"/>
                    <a:pt x="14694" y="21338"/>
                    <a:pt x="13298" y="21442"/>
                  </a:cubicBezTo>
                  <a:cubicBezTo>
                    <a:pt x="11902" y="21547"/>
                    <a:pt x="9698" y="21547"/>
                    <a:pt x="7347" y="21373"/>
                  </a:cubicBezTo>
                  <a:cubicBezTo>
                    <a:pt x="4996" y="21199"/>
                    <a:pt x="2498" y="20850"/>
                    <a:pt x="0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914511" y="4962368"/>
              <a:ext cx="371664" cy="56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62" fill="norm" stroke="1" extrusionOk="0">
                  <a:moveTo>
                    <a:pt x="734" y="1760"/>
                  </a:moveTo>
                  <a:cubicBezTo>
                    <a:pt x="248" y="1440"/>
                    <a:pt x="-237" y="1120"/>
                    <a:pt x="127" y="1000"/>
                  </a:cubicBezTo>
                  <a:cubicBezTo>
                    <a:pt x="491" y="880"/>
                    <a:pt x="1705" y="960"/>
                    <a:pt x="3707" y="880"/>
                  </a:cubicBezTo>
                  <a:cubicBezTo>
                    <a:pt x="5709" y="800"/>
                    <a:pt x="8500" y="560"/>
                    <a:pt x="10381" y="360"/>
                  </a:cubicBezTo>
                  <a:cubicBezTo>
                    <a:pt x="12262" y="160"/>
                    <a:pt x="13233" y="0"/>
                    <a:pt x="13354" y="0"/>
                  </a:cubicBezTo>
                  <a:cubicBezTo>
                    <a:pt x="13475" y="0"/>
                    <a:pt x="12747" y="160"/>
                    <a:pt x="11048" y="720"/>
                  </a:cubicBezTo>
                  <a:cubicBezTo>
                    <a:pt x="9350" y="1280"/>
                    <a:pt x="6680" y="2240"/>
                    <a:pt x="5102" y="2840"/>
                  </a:cubicBezTo>
                  <a:cubicBezTo>
                    <a:pt x="3525" y="3440"/>
                    <a:pt x="3039" y="3680"/>
                    <a:pt x="2615" y="3960"/>
                  </a:cubicBezTo>
                  <a:cubicBezTo>
                    <a:pt x="2190" y="4240"/>
                    <a:pt x="1826" y="4560"/>
                    <a:pt x="1947" y="4800"/>
                  </a:cubicBezTo>
                  <a:cubicBezTo>
                    <a:pt x="2069" y="5040"/>
                    <a:pt x="2675" y="5200"/>
                    <a:pt x="3343" y="5320"/>
                  </a:cubicBezTo>
                  <a:cubicBezTo>
                    <a:pt x="4010" y="5440"/>
                    <a:pt x="4738" y="5520"/>
                    <a:pt x="5284" y="5720"/>
                  </a:cubicBezTo>
                  <a:cubicBezTo>
                    <a:pt x="5830" y="5920"/>
                    <a:pt x="6194" y="6240"/>
                    <a:pt x="6134" y="6520"/>
                  </a:cubicBezTo>
                  <a:cubicBezTo>
                    <a:pt x="6073" y="6800"/>
                    <a:pt x="5588" y="7040"/>
                    <a:pt x="4556" y="7760"/>
                  </a:cubicBezTo>
                  <a:cubicBezTo>
                    <a:pt x="3525" y="8480"/>
                    <a:pt x="1947" y="9680"/>
                    <a:pt x="1159" y="10520"/>
                  </a:cubicBezTo>
                  <a:cubicBezTo>
                    <a:pt x="370" y="11360"/>
                    <a:pt x="370" y="11840"/>
                    <a:pt x="1098" y="12280"/>
                  </a:cubicBezTo>
                  <a:cubicBezTo>
                    <a:pt x="1826" y="12720"/>
                    <a:pt x="3282" y="13120"/>
                    <a:pt x="5345" y="13160"/>
                  </a:cubicBezTo>
                  <a:cubicBezTo>
                    <a:pt x="7408" y="13200"/>
                    <a:pt x="10078" y="12880"/>
                    <a:pt x="12262" y="12280"/>
                  </a:cubicBezTo>
                  <a:cubicBezTo>
                    <a:pt x="14446" y="11680"/>
                    <a:pt x="16145" y="10800"/>
                    <a:pt x="17055" y="10160"/>
                  </a:cubicBezTo>
                  <a:cubicBezTo>
                    <a:pt x="17965" y="9520"/>
                    <a:pt x="18087" y="9120"/>
                    <a:pt x="17783" y="8880"/>
                  </a:cubicBezTo>
                  <a:cubicBezTo>
                    <a:pt x="17480" y="8640"/>
                    <a:pt x="16752" y="8560"/>
                    <a:pt x="16084" y="8600"/>
                  </a:cubicBezTo>
                  <a:cubicBezTo>
                    <a:pt x="15417" y="8640"/>
                    <a:pt x="14810" y="8800"/>
                    <a:pt x="14264" y="9040"/>
                  </a:cubicBezTo>
                  <a:cubicBezTo>
                    <a:pt x="13718" y="9280"/>
                    <a:pt x="13233" y="9600"/>
                    <a:pt x="13233" y="9880"/>
                  </a:cubicBezTo>
                  <a:cubicBezTo>
                    <a:pt x="13233" y="10160"/>
                    <a:pt x="13718" y="10400"/>
                    <a:pt x="14325" y="10480"/>
                  </a:cubicBezTo>
                  <a:cubicBezTo>
                    <a:pt x="14932" y="10560"/>
                    <a:pt x="15660" y="10480"/>
                    <a:pt x="16327" y="10320"/>
                  </a:cubicBezTo>
                  <a:cubicBezTo>
                    <a:pt x="16994" y="10160"/>
                    <a:pt x="17601" y="9920"/>
                    <a:pt x="18208" y="9840"/>
                  </a:cubicBezTo>
                  <a:cubicBezTo>
                    <a:pt x="18815" y="9760"/>
                    <a:pt x="19421" y="9840"/>
                    <a:pt x="20028" y="10800"/>
                  </a:cubicBezTo>
                  <a:cubicBezTo>
                    <a:pt x="20635" y="11760"/>
                    <a:pt x="21242" y="13600"/>
                    <a:pt x="21302" y="15240"/>
                  </a:cubicBezTo>
                  <a:cubicBezTo>
                    <a:pt x="21363" y="16880"/>
                    <a:pt x="20878" y="18320"/>
                    <a:pt x="19482" y="19400"/>
                  </a:cubicBezTo>
                  <a:cubicBezTo>
                    <a:pt x="18087" y="20480"/>
                    <a:pt x="15781" y="21200"/>
                    <a:pt x="14325" y="21400"/>
                  </a:cubicBezTo>
                  <a:cubicBezTo>
                    <a:pt x="12869" y="21600"/>
                    <a:pt x="12262" y="21280"/>
                    <a:pt x="11655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971762" y="5370885"/>
              <a:ext cx="336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9" y="16000"/>
                    <a:pt x="9238" y="10400"/>
                    <a:pt x="12838" y="6800"/>
                  </a:cubicBezTo>
                  <a:cubicBezTo>
                    <a:pt x="16438" y="3200"/>
                    <a:pt x="1901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997162" y="5389935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386213" y="5212085"/>
              <a:ext cx="237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19978" fill="norm" stroke="1" extrusionOk="0">
                  <a:moveTo>
                    <a:pt x="20153" y="5024"/>
                  </a:moveTo>
                  <a:cubicBezTo>
                    <a:pt x="11153" y="1701"/>
                    <a:pt x="2153" y="-1622"/>
                    <a:pt x="353" y="870"/>
                  </a:cubicBezTo>
                  <a:cubicBezTo>
                    <a:pt x="-1447" y="3363"/>
                    <a:pt x="3953" y="11670"/>
                    <a:pt x="9353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397212" y="530103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860762" y="5047035"/>
              <a:ext cx="50801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398"/>
                    <a:pt x="5400" y="6796"/>
                    <a:pt x="7200" y="10193"/>
                  </a:cubicBezTo>
                  <a:cubicBezTo>
                    <a:pt x="9000" y="13591"/>
                    <a:pt x="9900" y="16989"/>
                    <a:pt x="10350" y="18991"/>
                  </a:cubicBezTo>
                  <a:cubicBezTo>
                    <a:pt x="10800" y="20993"/>
                    <a:pt x="10800" y="21600"/>
                    <a:pt x="12600" y="21600"/>
                  </a:cubicBezTo>
                  <a:cubicBezTo>
                    <a:pt x="14400" y="21600"/>
                    <a:pt x="18000" y="20993"/>
                    <a:pt x="2160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976862" y="5183331"/>
              <a:ext cx="90471" cy="20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3" h="21380" fill="norm" stroke="1" extrusionOk="0">
                  <a:moveTo>
                    <a:pt x="16154" y="4235"/>
                  </a:moveTo>
                  <a:cubicBezTo>
                    <a:pt x="16613" y="3155"/>
                    <a:pt x="17073" y="2075"/>
                    <a:pt x="16154" y="1319"/>
                  </a:cubicBezTo>
                  <a:cubicBezTo>
                    <a:pt x="15235" y="563"/>
                    <a:pt x="12937" y="131"/>
                    <a:pt x="10409" y="23"/>
                  </a:cubicBezTo>
                  <a:cubicBezTo>
                    <a:pt x="7881" y="-85"/>
                    <a:pt x="5124" y="131"/>
                    <a:pt x="2826" y="1751"/>
                  </a:cubicBezTo>
                  <a:cubicBezTo>
                    <a:pt x="528" y="3371"/>
                    <a:pt x="-1310" y="6395"/>
                    <a:pt x="1218" y="9311"/>
                  </a:cubicBezTo>
                  <a:cubicBezTo>
                    <a:pt x="3745" y="12227"/>
                    <a:pt x="10639" y="15035"/>
                    <a:pt x="14775" y="16979"/>
                  </a:cubicBezTo>
                  <a:cubicBezTo>
                    <a:pt x="18911" y="18923"/>
                    <a:pt x="20290" y="20003"/>
                    <a:pt x="19371" y="20651"/>
                  </a:cubicBezTo>
                  <a:cubicBezTo>
                    <a:pt x="18452" y="21299"/>
                    <a:pt x="15235" y="21515"/>
                    <a:pt x="12707" y="21299"/>
                  </a:cubicBezTo>
                  <a:cubicBezTo>
                    <a:pt x="10179" y="21083"/>
                    <a:pt x="8341" y="20435"/>
                    <a:pt x="6962" y="18167"/>
                  </a:cubicBezTo>
                  <a:cubicBezTo>
                    <a:pt x="5584" y="15899"/>
                    <a:pt x="4664" y="12011"/>
                    <a:pt x="3745" y="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162975" y="5021635"/>
              <a:ext cx="40688" cy="32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33" fill="norm" stroke="1" extrusionOk="0">
                  <a:moveTo>
                    <a:pt x="11040" y="0"/>
                  </a:moveTo>
                  <a:cubicBezTo>
                    <a:pt x="6720" y="4459"/>
                    <a:pt x="2400" y="8919"/>
                    <a:pt x="780" y="12333"/>
                  </a:cubicBezTo>
                  <a:cubicBezTo>
                    <a:pt x="-840" y="15747"/>
                    <a:pt x="240" y="18116"/>
                    <a:pt x="2400" y="19579"/>
                  </a:cubicBezTo>
                  <a:cubicBezTo>
                    <a:pt x="4560" y="21043"/>
                    <a:pt x="7800" y="21600"/>
                    <a:pt x="11040" y="21391"/>
                  </a:cubicBezTo>
                  <a:cubicBezTo>
                    <a:pt x="14280" y="21182"/>
                    <a:pt x="17520" y="20206"/>
                    <a:pt x="20760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115284" y="5186735"/>
              <a:ext cx="18997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4214" y="21600"/>
                  </a:moveTo>
                  <a:cubicBezTo>
                    <a:pt x="2315" y="18400"/>
                    <a:pt x="416" y="15200"/>
                    <a:pt x="60" y="12800"/>
                  </a:cubicBezTo>
                  <a:cubicBezTo>
                    <a:pt x="-296" y="10400"/>
                    <a:pt x="891" y="8800"/>
                    <a:pt x="4689" y="6800"/>
                  </a:cubicBezTo>
                  <a:cubicBezTo>
                    <a:pt x="8486" y="4800"/>
                    <a:pt x="14895" y="240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692612" y="5206730"/>
              <a:ext cx="241301" cy="20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274"/>
                  </a:moveTo>
                  <a:cubicBezTo>
                    <a:pt x="947" y="8449"/>
                    <a:pt x="1895" y="13624"/>
                    <a:pt x="2274" y="16887"/>
                  </a:cubicBezTo>
                  <a:cubicBezTo>
                    <a:pt x="2653" y="20149"/>
                    <a:pt x="2463" y="21499"/>
                    <a:pt x="2274" y="21499"/>
                  </a:cubicBezTo>
                  <a:cubicBezTo>
                    <a:pt x="2084" y="21499"/>
                    <a:pt x="1895" y="20149"/>
                    <a:pt x="2084" y="16662"/>
                  </a:cubicBezTo>
                  <a:cubicBezTo>
                    <a:pt x="2274" y="13174"/>
                    <a:pt x="2842" y="7549"/>
                    <a:pt x="3505" y="4287"/>
                  </a:cubicBezTo>
                  <a:cubicBezTo>
                    <a:pt x="4168" y="1024"/>
                    <a:pt x="4926" y="124"/>
                    <a:pt x="5684" y="12"/>
                  </a:cubicBezTo>
                  <a:cubicBezTo>
                    <a:pt x="6442" y="-101"/>
                    <a:pt x="7200" y="574"/>
                    <a:pt x="7958" y="2262"/>
                  </a:cubicBezTo>
                  <a:cubicBezTo>
                    <a:pt x="8716" y="3949"/>
                    <a:pt x="9474" y="6649"/>
                    <a:pt x="9947" y="8562"/>
                  </a:cubicBezTo>
                  <a:cubicBezTo>
                    <a:pt x="10421" y="10474"/>
                    <a:pt x="10611" y="11599"/>
                    <a:pt x="10611" y="11599"/>
                  </a:cubicBezTo>
                  <a:cubicBezTo>
                    <a:pt x="10611" y="11599"/>
                    <a:pt x="10421" y="10474"/>
                    <a:pt x="10800" y="8787"/>
                  </a:cubicBezTo>
                  <a:cubicBezTo>
                    <a:pt x="11179" y="7099"/>
                    <a:pt x="12126" y="4849"/>
                    <a:pt x="13074" y="3499"/>
                  </a:cubicBezTo>
                  <a:cubicBezTo>
                    <a:pt x="14021" y="2149"/>
                    <a:pt x="14968" y="1699"/>
                    <a:pt x="15632" y="2374"/>
                  </a:cubicBezTo>
                  <a:cubicBezTo>
                    <a:pt x="16295" y="3049"/>
                    <a:pt x="16674" y="4849"/>
                    <a:pt x="17147" y="7324"/>
                  </a:cubicBezTo>
                  <a:cubicBezTo>
                    <a:pt x="17621" y="9799"/>
                    <a:pt x="18189" y="12949"/>
                    <a:pt x="18947" y="14524"/>
                  </a:cubicBezTo>
                  <a:cubicBezTo>
                    <a:pt x="19705" y="16099"/>
                    <a:pt x="20653" y="16099"/>
                    <a:pt x="21600" y="16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959312" y="5204474"/>
              <a:ext cx="139701" cy="19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3" fill="norm" stroke="1" extrusionOk="0">
                  <a:moveTo>
                    <a:pt x="0" y="8823"/>
                  </a:moveTo>
                  <a:cubicBezTo>
                    <a:pt x="3600" y="7932"/>
                    <a:pt x="7200" y="7041"/>
                    <a:pt x="9655" y="6262"/>
                  </a:cubicBezTo>
                  <a:cubicBezTo>
                    <a:pt x="12109" y="5482"/>
                    <a:pt x="13418" y="4814"/>
                    <a:pt x="14400" y="3924"/>
                  </a:cubicBezTo>
                  <a:cubicBezTo>
                    <a:pt x="15382" y="3033"/>
                    <a:pt x="16036" y="1919"/>
                    <a:pt x="15709" y="1029"/>
                  </a:cubicBezTo>
                  <a:cubicBezTo>
                    <a:pt x="15382" y="138"/>
                    <a:pt x="14073" y="-530"/>
                    <a:pt x="11455" y="583"/>
                  </a:cubicBezTo>
                  <a:cubicBezTo>
                    <a:pt x="8836" y="1697"/>
                    <a:pt x="4909" y="4592"/>
                    <a:pt x="3109" y="7598"/>
                  </a:cubicBezTo>
                  <a:cubicBezTo>
                    <a:pt x="1309" y="10604"/>
                    <a:pt x="1636" y="13722"/>
                    <a:pt x="3764" y="16060"/>
                  </a:cubicBezTo>
                  <a:cubicBezTo>
                    <a:pt x="5891" y="18398"/>
                    <a:pt x="9818" y="19957"/>
                    <a:pt x="13091" y="20513"/>
                  </a:cubicBezTo>
                  <a:cubicBezTo>
                    <a:pt x="16364" y="21070"/>
                    <a:pt x="18982" y="20625"/>
                    <a:pt x="21600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157535" y="5226723"/>
              <a:ext cx="138328" cy="14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03" fill="norm" stroke="1" extrusionOk="0">
                  <a:moveTo>
                    <a:pt x="12552" y="4417"/>
                  </a:moveTo>
                  <a:cubicBezTo>
                    <a:pt x="12552" y="2851"/>
                    <a:pt x="12552" y="1286"/>
                    <a:pt x="11570" y="504"/>
                  </a:cubicBezTo>
                  <a:cubicBezTo>
                    <a:pt x="10588" y="-279"/>
                    <a:pt x="8624" y="-279"/>
                    <a:pt x="6497" y="1443"/>
                  </a:cubicBezTo>
                  <a:cubicBezTo>
                    <a:pt x="4370" y="3164"/>
                    <a:pt x="2079" y="6608"/>
                    <a:pt x="933" y="9269"/>
                  </a:cubicBezTo>
                  <a:cubicBezTo>
                    <a:pt x="-212" y="11930"/>
                    <a:pt x="-212" y="13808"/>
                    <a:pt x="443" y="15217"/>
                  </a:cubicBezTo>
                  <a:cubicBezTo>
                    <a:pt x="1097" y="16625"/>
                    <a:pt x="2406" y="17564"/>
                    <a:pt x="4697" y="17408"/>
                  </a:cubicBezTo>
                  <a:cubicBezTo>
                    <a:pt x="6988" y="17251"/>
                    <a:pt x="10261" y="15999"/>
                    <a:pt x="12388" y="14121"/>
                  </a:cubicBezTo>
                  <a:cubicBezTo>
                    <a:pt x="14515" y="12243"/>
                    <a:pt x="15497" y="9738"/>
                    <a:pt x="15824" y="9269"/>
                  </a:cubicBezTo>
                  <a:cubicBezTo>
                    <a:pt x="16152" y="8799"/>
                    <a:pt x="15824" y="10364"/>
                    <a:pt x="15661" y="11930"/>
                  </a:cubicBezTo>
                  <a:cubicBezTo>
                    <a:pt x="15497" y="13495"/>
                    <a:pt x="15497" y="15060"/>
                    <a:pt x="15497" y="16625"/>
                  </a:cubicBezTo>
                  <a:cubicBezTo>
                    <a:pt x="15497" y="18191"/>
                    <a:pt x="15497" y="19756"/>
                    <a:pt x="16315" y="20538"/>
                  </a:cubicBezTo>
                  <a:cubicBezTo>
                    <a:pt x="17133" y="21321"/>
                    <a:pt x="18770" y="21321"/>
                    <a:pt x="19752" y="21008"/>
                  </a:cubicBezTo>
                  <a:cubicBezTo>
                    <a:pt x="20733" y="20695"/>
                    <a:pt x="21061" y="20069"/>
                    <a:pt x="21388" y="1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334387" y="5195457"/>
              <a:ext cx="177376" cy="15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0689" fill="norm" stroke="1" extrusionOk="0">
                  <a:moveTo>
                    <a:pt x="719" y="6678"/>
                  </a:moveTo>
                  <a:cubicBezTo>
                    <a:pt x="462" y="9597"/>
                    <a:pt x="205" y="12516"/>
                    <a:pt x="77" y="14851"/>
                  </a:cubicBezTo>
                  <a:cubicBezTo>
                    <a:pt x="-52" y="17186"/>
                    <a:pt x="-52" y="18938"/>
                    <a:pt x="334" y="18792"/>
                  </a:cubicBezTo>
                  <a:cubicBezTo>
                    <a:pt x="719" y="18646"/>
                    <a:pt x="1491" y="16603"/>
                    <a:pt x="3291" y="13100"/>
                  </a:cubicBezTo>
                  <a:cubicBezTo>
                    <a:pt x="5091" y="9597"/>
                    <a:pt x="7919" y="4635"/>
                    <a:pt x="10234" y="2008"/>
                  </a:cubicBezTo>
                  <a:cubicBezTo>
                    <a:pt x="12548" y="-619"/>
                    <a:pt x="14348" y="-911"/>
                    <a:pt x="16148" y="2592"/>
                  </a:cubicBezTo>
                  <a:cubicBezTo>
                    <a:pt x="17948" y="6094"/>
                    <a:pt x="19748" y="13392"/>
                    <a:pt x="21548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649206" y="5091485"/>
              <a:ext cx="240507" cy="42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60" fill="norm" stroke="1" extrusionOk="0">
                  <a:moveTo>
                    <a:pt x="21529" y="1277"/>
                  </a:moveTo>
                  <a:cubicBezTo>
                    <a:pt x="19445" y="638"/>
                    <a:pt x="17361" y="0"/>
                    <a:pt x="14424" y="0"/>
                  </a:cubicBezTo>
                  <a:cubicBezTo>
                    <a:pt x="11487" y="0"/>
                    <a:pt x="7697" y="638"/>
                    <a:pt x="5234" y="1915"/>
                  </a:cubicBezTo>
                  <a:cubicBezTo>
                    <a:pt x="2771" y="3192"/>
                    <a:pt x="1634" y="5107"/>
                    <a:pt x="1161" y="7395"/>
                  </a:cubicBezTo>
                  <a:cubicBezTo>
                    <a:pt x="687" y="9683"/>
                    <a:pt x="876" y="12343"/>
                    <a:pt x="782" y="14418"/>
                  </a:cubicBezTo>
                  <a:cubicBezTo>
                    <a:pt x="687" y="16493"/>
                    <a:pt x="308" y="17982"/>
                    <a:pt x="118" y="19046"/>
                  </a:cubicBezTo>
                  <a:cubicBezTo>
                    <a:pt x="-71" y="20110"/>
                    <a:pt x="-71" y="20749"/>
                    <a:pt x="403" y="21121"/>
                  </a:cubicBezTo>
                  <a:cubicBezTo>
                    <a:pt x="876" y="21494"/>
                    <a:pt x="1824" y="21600"/>
                    <a:pt x="4003" y="21547"/>
                  </a:cubicBezTo>
                  <a:cubicBezTo>
                    <a:pt x="6182" y="21494"/>
                    <a:pt x="9592" y="21281"/>
                    <a:pt x="12055" y="20908"/>
                  </a:cubicBezTo>
                  <a:cubicBezTo>
                    <a:pt x="14518" y="20536"/>
                    <a:pt x="16034" y="20004"/>
                    <a:pt x="17550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5673812" y="5326435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7600"/>
                    <a:pt x="1067" y="13600"/>
                    <a:pt x="4667" y="10000"/>
                  </a:cubicBezTo>
                  <a:cubicBezTo>
                    <a:pt x="8267" y="6400"/>
                    <a:pt x="1493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031528" y="5059195"/>
              <a:ext cx="239185" cy="41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004"/>
                  </a:moveTo>
                  <a:cubicBezTo>
                    <a:pt x="17395" y="570"/>
                    <a:pt x="13189" y="136"/>
                    <a:pt x="10609" y="28"/>
                  </a:cubicBezTo>
                  <a:cubicBezTo>
                    <a:pt x="8028" y="-81"/>
                    <a:pt x="7073" y="136"/>
                    <a:pt x="6595" y="570"/>
                  </a:cubicBezTo>
                  <a:cubicBezTo>
                    <a:pt x="6117" y="1004"/>
                    <a:pt x="6117" y="1656"/>
                    <a:pt x="5735" y="3555"/>
                  </a:cubicBezTo>
                  <a:cubicBezTo>
                    <a:pt x="5352" y="5455"/>
                    <a:pt x="4588" y="8602"/>
                    <a:pt x="3632" y="11207"/>
                  </a:cubicBezTo>
                  <a:cubicBezTo>
                    <a:pt x="2676" y="13812"/>
                    <a:pt x="1529" y="15875"/>
                    <a:pt x="860" y="17177"/>
                  </a:cubicBezTo>
                  <a:cubicBezTo>
                    <a:pt x="191" y="18480"/>
                    <a:pt x="0" y="19023"/>
                    <a:pt x="0" y="19565"/>
                  </a:cubicBezTo>
                  <a:cubicBezTo>
                    <a:pt x="0" y="20108"/>
                    <a:pt x="191" y="20651"/>
                    <a:pt x="2485" y="20922"/>
                  </a:cubicBezTo>
                  <a:cubicBezTo>
                    <a:pt x="4779" y="21193"/>
                    <a:pt x="9175" y="21193"/>
                    <a:pt x="11851" y="21248"/>
                  </a:cubicBezTo>
                  <a:cubicBezTo>
                    <a:pt x="14527" y="21302"/>
                    <a:pt x="15483" y="21410"/>
                    <a:pt x="16439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6321512" y="5174035"/>
              <a:ext cx="139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96"/>
                    <a:pt x="7200" y="9191"/>
                    <a:pt x="10800" y="12791"/>
                  </a:cubicBezTo>
                  <a:cubicBezTo>
                    <a:pt x="14400" y="16391"/>
                    <a:pt x="18000" y="189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6321512" y="5262935"/>
              <a:ext cx="146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65" y="3840"/>
                    <a:pt x="10330" y="7680"/>
                    <a:pt x="6730" y="11280"/>
                  </a:cubicBezTo>
                  <a:cubicBezTo>
                    <a:pt x="3130" y="14880"/>
                    <a:pt x="1565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6473912" y="5077569"/>
              <a:ext cx="261422" cy="53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64" fill="norm" stroke="1" extrusionOk="0">
                  <a:moveTo>
                    <a:pt x="3629" y="2355"/>
                  </a:moveTo>
                  <a:cubicBezTo>
                    <a:pt x="4838" y="1672"/>
                    <a:pt x="6048" y="989"/>
                    <a:pt x="8294" y="562"/>
                  </a:cubicBezTo>
                  <a:cubicBezTo>
                    <a:pt x="10541" y="135"/>
                    <a:pt x="13824" y="-36"/>
                    <a:pt x="16243" y="7"/>
                  </a:cubicBezTo>
                  <a:cubicBezTo>
                    <a:pt x="18662" y="49"/>
                    <a:pt x="20218" y="306"/>
                    <a:pt x="20909" y="690"/>
                  </a:cubicBezTo>
                  <a:cubicBezTo>
                    <a:pt x="21600" y="1074"/>
                    <a:pt x="21427" y="1586"/>
                    <a:pt x="20650" y="3080"/>
                  </a:cubicBezTo>
                  <a:cubicBezTo>
                    <a:pt x="19872" y="4574"/>
                    <a:pt x="18490" y="7050"/>
                    <a:pt x="17453" y="9526"/>
                  </a:cubicBezTo>
                  <a:cubicBezTo>
                    <a:pt x="16416" y="12002"/>
                    <a:pt x="15725" y="14478"/>
                    <a:pt x="15552" y="16015"/>
                  </a:cubicBezTo>
                  <a:cubicBezTo>
                    <a:pt x="15379" y="17551"/>
                    <a:pt x="15725" y="18149"/>
                    <a:pt x="15466" y="18490"/>
                  </a:cubicBezTo>
                  <a:cubicBezTo>
                    <a:pt x="15206" y="18832"/>
                    <a:pt x="14342" y="18917"/>
                    <a:pt x="11664" y="19387"/>
                  </a:cubicBezTo>
                  <a:cubicBezTo>
                    <a:pt x="8986" y="19856"/>
                    <a:pt x="4493" y="20710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727412" y="6084309"/>
              <a:ext cx="190501" cy="25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449"/>
                  </a:moveTo>
                  <a:cubicBezTo>
                    <a:pt x="960" y="1571"/>
                    <a:pt x="1920" y="693"/>
                    <a:pt x="3600" y="254"/>
                  </a:cubicBezTo>
                  <a:cubicBezTo>
                    <a:pt x="5280" y="-185"/>
                    <a:pt x="7680" y="-185"/>
                    <a:pt x="9240" y="1308"/>
                  </a:cubicBezTo>
                  <a:cubicBezTo>
                    <a:pt x="10800" y="2800"/>
                    <a:pt x="11520" y="5786"/>
                    <a:pt x="10200" y="9035"/>
                  </a:cubicBezTo>
                  <a:cubicBezTo>
                    <a:pt x="8880" y="12283"/>
                    <a:pt x="5520" y="15795"/>
                    <a:pt x="3480" y="17903"/>
                  </a:cubicBezTo>
                  <a:cubicBezTo>
                    <a:pt x="1440" y="20010"/>
                    <a:pt x="720" y="20713"/>
                    <a:pt x="1080" y="21064"/>
                  </a:cubicBezTo>
                  <a:cubicBezTo>
                    <a:pt x="1440" y="21415"/>
                    <a:pt x="2880" y="21415"/>
                    <a:pt x="6480" y="21152"/>
                  </a:cubicBezTo>
                  <a:cubicBezTo>
                    <a:pt x="10080" y="20888"/>
                    <a:pt x="15840" y="20361"/>
                    <a:pt x="21600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969075" y="6164115"/>
              <a:ext cx="126638" cy="16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94" fill="norm" stroke="1" extrusionOk="0">
                  <a:moveTo>
                    <a:pt x="2098" y="6629"/>
                  </a:moveTo>
                  <a:cubicBezTo>
                    <a:pt x="1378" y="9364"/>
                    <a:pt x="658" y="12098"/>
                    <a:pt x="298" y="14832"/>
                  </a:cubicBezTo>
                  <a:cubicBezTo>
                    <a:pt x="-62" y="17566"/>
                    <a:pt x="-62" y="20300"/>
                    <a:pt x="118" y="20847"/>
                  </a:cubicBezTo>
                  <a:cubicBezTo>
                    <a:pt x="298" y="21394"/>
                    <a:pt x="658" y="19753"/>
                    <a:pt x="1918" y="16336"/>
                  </a:cubicBezTo>
                  <a:cubicBezTo>
                    <a:pt x="3178" y="12918"/>
                    <a:pt x="5338" y="7723"/>
                    <a:pt x="7138" y="4579"/>
                  </a:cubicBezTo>
                  <a:cubicBezTo>
                    <a:pt x="8938" y="1435"/>
                    <a:pt x="10378" y="341"/>
                    <a:pt x="11998" y="67"/>
                  </a:cubicBezTo>
                  <a:cubicBezTo>
                    <a:pt x="13618" y="-206"/>
                    <a:pt x="15418" y="341"/>
                    <a:pt x="16318" y="1981"/>
                  </a:cubicBezTo>
                  <a:cubicBezTo>
                    <a:pt x="17218" y="3622"/>
                    <a:pt x="17218" y="6356"/>
                    <a:pt x="17938" y="9774"/>
                  </a:cubicBezTo>
                  <a:cubicBezTo>
                    <a:pt x="18658" y="13191"/>
                    <a:pt x="20098" y="17293"/>
                    <a:pt x="21538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123404" y="5934360"/>
              <a:ext cx="167042" cy="37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44" fill="norm" stroke="1" extrusionOk="0">
                  <a:moveTo>
                    <a:pt x="12668" y="16114"/>
                  </a:moveTo>
                  <a:cubicBezTo>
                    <a:pt x="12668" y="15507"/>
                    <a:pt x="12668" y="14900"/>
                    <a:pt x="11993" y="14597"/>
                  </a:cubicBezTo>
                  <a:cubicBezTo>
                    <a:pt x="11318" y="14293"/>
                    <a:pt x="9968" y="14293"/>
                    <a:pt x="7808" y="14900"/>
                  </a:cubicBezTo>
                  <a:cubicBezTo>
                    <a:pt x="5648" y="15507"/>
                    <a:pt x="2678" y="16720"/>
                    <a:pt x="1193" y="17631"/>
                  </a:cubicBezTo>
                  <a:cubicBezTo>
                    <a:pt x="-292" y="18541"/>
                    <a:pt x="-292" y="19147"/>
                    <a:pt x="653" y="19875"/>
                  </a:cubicBezTo>
                  <a:cubicBezTo>
                    <a:pt x="1598" y="20604"/>
                    <a:pt x="3488" y="21453"/>
                    <a:pt x="5918" y="21332"/>
                  </a:cubicBezTo>
                  <a:cubicBezTo>
                    <a:pt x="8348" y="21210"/>
                    <a:pt x="11318" y="20118"/>
                    <a:pt x="13883" y="18055"/>
                  </a:cubicBezTo>
                  <a:cubicBezTo>
                    <a:pt x="16448" y="15992"/>
                    <a:pt x="18608" y="12959"/>
                    <a:pt x="19823" y="10107"/>
                  </a:cubicBezTo>
                  <a:cubicBezTo>
                    <a:pt x="21038" y="7255"/>
                    <a:pt x="21308" y="4586"/>
                    <a:pt x="21308" y="2826"/>
                  </a:cubicBezTo>
                  <a:cubicBezTo>
                    <a:pt x="21308" y="1066"/>
                    <a:pt x="21038" y="217"/>
                    <a:pt x="20498" y="35"/>
                  </a:cubicBezTo>
                  <a:cubicBezTo>
                    <a:pt x="19958" y="-147"/>
                    <a:pt x="19148" y="338"/>
                    <a:pt x="18338" y="2341"/>
                  </a:cubicBezTo>
                  <a:cubicBezTo>
                    <a:pt x="17528" y="4343"/>
                    <a:pt x="16718" y="7862"/>
                    <a:pt x="16853" y="10774"/>
                  </a:cubicBezTo>
                  <a:cubicBezTo>
                    <a:pt x="16988" y="13687"/>
                    <a:pt x="18068" y="15992"/>
                    <a:pt x="19148" y="1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419562" y="6177335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3706473" y="6098872"/>
              <a:ext cx="98348" cy="14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304" fill="norm" stroke="1" extrusionOk="0">
                  <a:moveTo>
                    <a:pt x="3725" y="339"/>
                  </a:moveTo>
                  <a:cubicBezTo>
                    <a:pt x="1521" y="22"/>
                    <a:pt x="-683" y="-296"/>
                    <a:pt x="199" y="498"/>
                  </a:cubicBezTo>
                  <a:cubicBezTo>
                    <a:pt x="1080" y="1292"/>
                    <a:pt x="5048" y="3198"/>
                    <a:pt x="9015" y="5422"/>
                  </a:cubicBezTo>
                  <a:cubicBezTo>
                    <a:pt x="12982" y="7645"/>
                    <a:pt x="16950" y="10186"/>
                    <a:pt x="18933" y="12251"/>
                  </a:cubicBezTo>
                  <a:cubicBezTo>
                    <a:pt x="20917" y="14316"/>
                    <a:pt x="20917" y="15904"/>
                    <a:pt x="19374" y="17333"/>
                  </a:cubicBezTo>
                  <a:cubicBezTo>
                    <a:pt x="17831" y="18763"/>
                    <a:pt x="14746" y="20033"/>
                    <a:pt x="1166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252263" y="6025943"/>
              <a:ext cx="202350" cy="41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7" fill="norm" stroke="1" extrusionOk="0">
                  <a:moveTo>
                    <a:pt x="21510" y="1584"/>
                  </a:moveTo>
                  <a:cubicBezTo>
                    <a:pt x="19035" y="1039"/>
                    <a:pt x="16560" y="493"/>
                    <a:pt x="14423" y="221"/>
                  </a:cubicBezTo>
                  <a:cubicBezTo>
                    <a:pt x="12285" y="-52"/>
                    <a:pt x="10485" y="-52"/>
                    <a:pt x="9135" y="112"/>
                  </a:cubicBezTo>
                  <a:cubicBezTo>
                    <a:pt x="7785" y="275"/>
                    <a:pt x="6885" y="603"/>
                    <a:pt x="6097" y="2239"/>
                  </a:cubicBezTo>
                  <a:cubicBezTo>
                    <a:pt x="5310" y="3875"/>
                    <a:pt x="4635" y="6821"/>
                    <a:pt x="3847" y="9712"/>
                  </a:cubicBezTo>
                  <a:cubicBezTo>
                    <a:pt x="3060" y="12603"/>
                    <a:pt x="2160" y="15439"/>
                    <a:pt x="1485" y="17130"/>
                  </a:cubicBezTo>
                  <a:cubicBezTo>
                    <a:pt x="810" y="18821"/>
                    <a:pt x="360" y="19366"/>
                    <a:pt x="135" y="19912"/>
                  </a:cubicBezTo>
                  <a:cubicBezTo>
                    <a:pt x="-90" y="20457"/>
                    <a:pt x="-90" y="21003"/>
                    <a:pt x="585" y="21275"/>
                  </a:cubicBezTo>
                  <a:cubicBezTo>
                    <a:pt x="1260" y="21548"/>
                    <a:pt x="2610" y="21548"/>
                    <a:pt x="5197" y="21330"/>
                  </a:cubicBezTo>
                  <a:cubicBezTo>
                    <a:pt x="7785" y="21112"/>
                    <a:pt x="11610" y="20675"/>
                    <a:pt x="15435" y="2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4270462" y="6234485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5709"/>
                    <a:pt x="8441" y="9818"/>
                    <a:pt x="12041" y="6218"/>
                  </a:cubicBezTo>
                  <a:cubicBezTo>
                    <a:pt x="15641" y="2618"/>
                    <a:pt x="18621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4557916" y="6004362"/>
              <a:ext cx="277697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0" fill="norm" stroke="1" extrusionOk="0">
                  <a:moveTo>
                    <a:pt x="21468" y="1649"/>
                  </a:moveTo>
                  <a:cubicBezTo>
                    <a:pt x="21141" y="1124"/>
                    <a:pt x="20813" y="600"/>
                    <a:pt x="19504" y="285"/>
                  </a:cubicBezTo>
                  <a:cubicBezTo>
                    <a:pt x="18195" y="-29"/>
                    <a:pt x="15904" y="-134"/>
                    <a:pt x="13613" y="233"/>
                  </a:cubicBezTo>
                  <a:cubicBezTo>
                    <a:pt x="11323" y="600"/>
                    <a:pt x="9032" y="1439"/>
                    <a:pt x="7641" y="2907"/>
                  </a:cubicBezTo>
                  <a:cubicBezTo>
                    <a:pt x="6250" y="4375"/>
                    <a:pt x="5759" y="6472"/>
                    <a:pt x="5104" y="8779"/>
                  </a:cubicBezTo>
                  <a:cubicBezTo>
                    <a:pt x="4450" y="11085"/>
                    <a:pt x="3632" y="13602"/>
                    <a:pt x="2895" y="15280"/>
                  </a:cubicBezTo>
                  <a:cubicBezTo>
                    <a:pt x="2159" y="16957"/>
                    <a:pt x="1504" y="17796"/>
                    <a:pt x="932" y="18687"/>
                  </a:cubicBezTo>
                  <a:cubicBezTo>
                    <a:pt x="359" y="19579"/>
                    <a:pt x="-132" y="20522"/>
                    <a:pt x="32" y="20994"/>
                  </a:cubicBezTo>
                  <a:cubicBezTo>
                    <a:pt x="195" y="21466"/>
                    <a:pt x="1013" y="21466"/>
                    <a:pt x="3141" y="21256"/>
                  </a:cubicBezTo>
                  <a:cubicBezTo>
                    <a:pt x="5268" y="21047"/>
                    <a:pt x="8704" y="20627"/>
                    <a:pt x="12141" y="20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899112" y="6113835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804"/>
                    <a:pt x="8229" y="7608"/>
                    <a:pt x="11829" y="11208"/>
                  </a:cubicBezTo>
                  <a:cubicBezTo>
                    <a:pt x="15429" y="14808"/>
                    <a:pt x="18514" y="182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905462" y="6139235"/>
              <a:ext cx="190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661"/>
                    <a:pt x="13920" y="5322"/>
                    <a:pt x="10320" y="8922"/>
                  </a:cubicBezTo>
                  <a:cubicBezTo>
                    <a:pt x="6720" y="12522"/>
                    <a:pt x="3360" y="17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5140412" y="5958885"/>
              <a:ext cx="107951" cy="13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388"/>
                  </a:moveTo>
                  <a:cubicBezTo>
                    <a:pt x="1271" y="3059"/>
                    <a:pt x="2541" y="1730"/>
                    <a:pt x="4235" y="899"/>
                  </a:cubicBezTo>
                  <a:cubicBezTo>
                    <a:pt x="5929" y="68"/>
                    <a:pt x="8047" y="-264"/>
                    <a:pt x="9741" y="234"/>
                  </a:cubicBezTo>
                  <a:cubicBezTo>
                    <a:pt x="11435" y="733"/>
                    <a:pt x="12706" y="2062"/>
                    <a:pt x="12494" y="4222"/>
                  </a:cubicBezTo>
                  <a:cubicBezTo>
                    <a:pt x="12282" y="6382"/>
                    <a:pt x="10588" y="9373"/>
                    <a:pt x="9106" y="11533"/>
                  </a:cubicBezTo>
                  <a:cubicBezTo>
                    <a:pt x="7624" y="13693"/>
                    <a:pt x="6353" y="15022"/>
                    <a:pt x="5506" y="16518"/>
                  </a:cubicBezTo>
                  <a:cubicBezTo>
                    <a:pt x="4659" y="18013"/>
                    <a:pt x="4235" y="19674"/>
                    <a:pt x="5929" y="20505"/>
                  </a:cubicBezTo>
                  <a:cubicBezTo>
                    <a:pt x="7624" y="21336"/>
                    <a:pt x="11435" y="21336"/>
                    <a:pt x="14400" y="21336"/>
                  </a:cubicBezTo>
                  <a:cubicBezTo>
                    <a:pt x="17365" y="21336"/>
                    <a:pt x="19482" y="21336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5286462" y="5948727"/>
              <a:ext cx="168527" cy="48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61" fill="norm" stroke="1" extrusionOk="0">
                  <a:moveTo>
                    <a:pt x="8100" y="1698"/>
                  </a:moveTo>
                  <a:cubicBezTo>
                    <a:pt x="10530" y="1227"/>
                    <a:pt x="12960" y="755"/>
                    <a:pt x="15120" y="425"/>
                  </a:cubicBezTo>
                  <a:cubicBezTo>
                    <a:pt x="17280" y="95"/>
                    <a:pt x="19170" y="-94"/>
                    <a:pt x="20250" y="47"/>
                  </a:cubicBezTo>
                  <a:cubicBezTo>
                    <a:pt x="21330" y="189"/>
                    <a:pt x="21600" y="661"/>
                    <a:pt x="21465" y="2264"/>
                  </a:cubicBezTo>
                  <a:cubicBezTo>
                    <a:pt x="21330" y="3868"/>
                    <a:pt x="20790" y="6603"/>
                    <a:pt x="20250" y="9480"/>
                  </a:cubicBezTo>
                  <a:cubicBezTo>
                    <a:pt x="19710" y="12357"/>
                    <a:pt x="19170" y="15375"/>
                    <a:pt x="18900" y="17167"/>
                  </a:cubicBezTo>
                  <a:cubicBezTo>
                    <a:pt x="18630" y="18959"/>
                    <a:pt x="18630" y="19525"/>
                    <a:pt x="18495" y="20044"/>
                  </a:cubicBezTo>
                  <a:cubicBezTo>
                    <a:pt x="18360" y="20563"/>
                    <a:pt x="18090" y="21034"/>
                    <a:pt x="17280" y="21270"/>
                  </a:cubicBezTo>
                  <a:cubicBezTo>
                    <a:pt x="16470" y="21506"/>
                    <a:pt x="15120" y="21506"/>
                    <a:pt x="12825" y="21365"/>
                  </a:cubicBezTo>
                  <a:cubicBezTo>
                    <a:pt x="10530" y="21223"/>
                    <a:pt x="7290" y="20940"/>
                    <a:pt x="4995" y="20893"/>
                  </a:cubicBezTo>
                  <a:cubicBezTo>
                    <a:pt x="2700" y="20846"/>
                    <a:pt x="1350" y="21034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911562" y="6935101"/>
              <a:ext cx="2159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05"/>
                  </a:moveTo>
                  <a:cubicBezTo>
                    <a:pt x="0" y="2274"/>
                    <a:pt x="0" y="1642"/>
                    <a:pt x="318" y="1074"/>
                  </a:cubicBezTo>
                  <a:cubicBezTo>
                    <a:pt x="635" y="505"/>
                    <a:pt x="1271" y="0"/>
                    <a:pt x="1906" y="0"/>
                  </a:cubicBezTo>
                  <a:cubicBezTo>
                    <a:pt x="2541" y="0"/>
                    <a:pt x="3176" y="505"/>
                    <a:pt x="3812" y="2084"/>
                  </a:cubicBezTo>
                  <a:cubicBezTo>
                    <a:pt x="4447" y="3663"/>
                    <a:pt x="5082" y="6316"/>
                    <a:pt x="6247" y="9537"/>
                  </a:cubicBezTo>
                  <a:cubicBezTo>
                    <a:pt x="7412" y="12758"/>
                    <a:pt x="9106" y="16547"/>
                    <a:pt x="10271" y="18758"/>
                  </a:cubicBezTo>
                  <a:cubicBezTo>
                    <a:pt x="11435" y="20968"/>
                    <a:pt x="12071" y="21600"/>
                    <a:pt x="12706" y="21600"/>
                  </a:cubicBezTo>
                  <a:cubicBezTo>
                    <a:pt x="13341" y="21600"/>
                    <a:pt x="13976" y="20968"/>
                    <a:pt x="14929" y="18695"/>
                  </a:cubicBezTo>
                  <a:cubicBezTo>
                    <a:pt x="15882" y="16421"/>
                    <a:pt x="17153" y="12505"/>
                    <a:pt x="17788" y="9726"/>
                  </a:cubicBezTo>
                  <a:cubicBezTo>
                    <a:pt x="18424" y="6947"/>
                    <a:pt x="18424" y="5305"/>
                    <a:pt x="18635" y="3916"/>
                  </a:cubicBezTo>
                  <a:cubicBezTo>
                    <a:pt x="18847" y="2526"/>
                    <a:pt x="19271" y="1389"/>
                    <a:pt x="19694" y="1137"/>
                  </a:cubicBezTo>
                  <a:cubicBezTo>
                    <a:pt x="20118" y="884"/>
                    <a:pt x="20541" y="1516"/>
                    <a:pt x="20859" y="2021"/>
                  </a:cubicBezTo>
                  <a:cubicBezTo>
                    <a:pt x="21176" y="2526"/>
                    <a:pt x="21388" y="2905"/>
                    <a:pt x="21600" y="3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157993" y="7089656"/>
              <a:ext cx="147270" cy="19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79" fill="norm" stroke="1" extrusionOk="0">
                  <a:moveTo>
                    <a:pt x="15915" y="5865"/>
                  </a:moveTo>
                  <a:cubicBezTo>
                    <a:pt x="13755" y="3987"/>
                    <a:pt x="11595" y="2109"/>
                    <a:pt x="9743" y="1052"/>
                  </a:cubicBezTo>
                  <a:cubicBezTo>
                    <a:pt x="7892" y="-4"/>
                    <a:pt x="6349" y="-239"/>
                    <a:pt x="5115" y="231"/>
                  </a:cubicBezTo>
                  <a:cubicBezTo>
                    <a:pt x="3880" y="700"/>
                    <a:pt x="2955" y="1874"/>
                    <a:pt x="2029" y="4691"/>
                  </a:cubicBezTo>
                  <a:cubicBezTo>
                    <a:pt x="1103" y="7509"/>
                    <a:pt x="178" y="11970"/>
                    <a:pt x="23" y="15022"/>
                  </a:cubicBezTo>
                  <a:cubicBezTo>
                    <a:pt x="-131" y="18074"/>
                    <a:pt x="486" y="19718"/>
                    <a:pt x="1566" y="20539"/>
                  </a:cubicBezTo>
                  <a:cubicBezTo>
                    <a:pt x="2646" y="21361"/>
                    <a:pt x="4189" y="21361"/>
                    <a:pt x="6195" y="19718"/>
                  </a:cubicBezTo>
                  <a:cubicBezTo>
                    <a:pt x="8200" y="18074"/>
                    <a:pt x="10669" y="14787"/>
                    <a:pt x="12058" y="12557"/>
                  </a:cubicBezTo>
                  <a:cubicBezTo>
                    <a:pt x="13446" y="10326"/>
                    <a:pt x="13755" y="9152"/>
                    <a:pt x="14218" y="9152"/>
                  </a:cubicBezTo>
                  <a:cubicBezTo>
                    <a:pt x="14680" y="9152"/>
                    <a:pt x="15298" y="10326"/>
                    <a:pt x="16532" y="11970"/>
                  </a:cubicBezTo>
                  <a:cubicBezTo>
                    <a:pt x="17766" y="13613"/>
                    <a:pt x="19618" y="15726"/>
                    <a:pt x="21469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337012" y="7059985"/>
              <a:ext cx="158751" cy="21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7624"/>
                  </a:moveTo>
                  <a:cubicBezTo>
                    <a:pt x="0" y="6565"/>
                    <a:pt x="0" y="5506"/>
                    <a:pt x="1008" y="4871"/>
                  </a:cubicBezTo>
                  <a:cubicBezTo>
                    <a:pt x="2016" y="4235"/>
                    <a:pt x="4032" y="4024"/>
                    <a:pt x="6192" y="4765"/>
                  </a:cubicBezTo>
                  <a:cubicBezTo>
                    <a:pt x="8352" y="5506"/>
                    <a:pt x="10656" y="7200"/>
                    <a:pt x="12096" y="9953"/>
                  </a:cubicBezTo>
                  <a:cubicBezTo>
                    <a:pt x="13536" y="12706"/>
                    <a:pt x="14112" y="16518"/>
                    <a:pt x="13824" y="18741"/>
                  </a:cubicBezTo>
                  <a:cubicBezTo>
                    <a:pt x="13536" y="20965"/>
                    <a:pt x="12384" y="21600"/>
                    <a:pt x="11664" y="21388"/>
                  </a:cubicBezTo>
                  <a:cubicBezTo>
                    <a:pt x="10944" y="21176"/>
                    <a:pt x="10656" y="20118"/>
                    <a:pt x="11376" y="17047"/>
                  </a:cubicBezTo>
                  <a:cubicBezTo>
                    <a:pt x="12096" y="13976"/>
                    <a:pt x="13824" y="8894"/>
                    <a:pt x="15696" y="5718"/>
                  </a:cubicBezTo>
                  <a:cubicBezTo>
                    <a:pt x="17568" y="2541"/>
                    <a:pt x="1958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573997" y="6930207"/>
              <a:ext cx="131316" cy="37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16" fill="norm" stroke="1" extrusionOk="0">
                  <a:moveTo>
                    <a:pt x="20938" y="898"/>
                  </a:moveTo>
                  <a:cubicBezTo>
                    <a:pt x="18575" y="530"/>
                    <a:pt x="16213" y="161"/>
                    <a:pt x="14188" y="39"/>
                  </a:cubicBezTo>
                  <a:cubicBezTo>
                    <a:pt x="12163" y="-84"/>
                    <a:pt x="10475" y="39"/>
                    <a:pt x="7944" y="1143"/>
                  </a:cubicBezTo>
                  <a:cubicBezTo>
                    <a:pt x="5413" y="2248"/>
                    <a:pt x="2038" y="4334"/>
                    <a:pt x="688" y="6850"/>
                  </a:cubicBezTo>
                  <a:cubicBezTo>
                    <a:pt x="-662" y="9366"/>
                    <a:pt x="13" y="12311"/>
                    <a:pt x="2375" y="14827"/>
                  </a:cubicBezTo>
                  <a:cubicBezTo>
                    <a:pt x="4738" y="17343"/>
                    <a:pt x="8788" y="19430"/>
                    <a:pt x="12838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743412" y="7047285"/>
              <a:ext cx="1143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871"/>
                    <a:pt x="10400" y="9741"/>
                    <a:pt x="14000" y="13341"/>
                  </a:cubicBezTo>
                  <a:cubicBezTo>
                    <a:pt x="17600" y="16941"/>
                    <a:pt x="19600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789563" y="7059985"/>
              <a:ext cx="1316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1324" y="0"/>
                  </a:moveTo>
                  <a:cubicBezTo>
                    <a:pt x="19610" y="0"/>
                    <a:pt x="17895" y="0"/>
                    <a:pt x="14981" y="1705"/>
                  </a:cubicBezTo>
                  <a:cubicBezTo>
                    <a:pt x="12067" y="3411"/>
                    <a:pt x="7953" y="6821"/>
                    <a:pt x="5038" y="10137"/>
                  </a:cubicBezTo>
                  <a:cubicBezTo>
                    <a:pt x="2124" y="13453"/>
                    <a:pt x="410" y="16674"/>
                    <a:pt x="67" y="18568"/>
                  </a:cubicBezTo>
                  <a:cubicBezTo>
                    <a:pt x="-276" y="20463"/>
                    <a:pt x="753" y="21032"/>
                    <a:pt x="1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003762" y="6932985"/>
              <a:ext cx="82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0"/>
                  </a:moveTo>
                  <a:cubicBezTo>
                    <a:pt x="6092" y="2359"/>
                    <a:pt x="10523" y="4717"/>
                    <a:pt x="14400" y="7200"/>
                  </a:cubicBezTo>
                  <a:cubicBezTo>
                    <a:pt x="18277" y="9683"/>
                    <a:pt x="21600" y="12290"/>
                    <a:pt x="21600" y="14524"/>
                  </a:cubicBezTo>
                  <a:cubicBezTo>
                    <a:pt x="21600" y="16759"/>
                    <a:pt x="18277" y="18621"/>
                    <a:pt x="14123" y="19738"/>
                  </a:cubicBezTo>
                  <a:cubicBezTo>
                    <a:pt x="9969" y="20855"/>
                    <a:pt x="4985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245062" y="711078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219662" y="7212385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822912" y="6950307"/>
              <a:ext cx="209551" cy="34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17018" y="107"/>
                  </a:moveTo>
                  <a:cubicBezTo>
                    <a:pt x="13091" y="-24"/>
                    <a:pt x="9164" y="-156"/>
                    <a:pt x="6327" y="503"/>
                  </a:cubicBezTo>
                  <a:cubicBezTo>
                    <a:pt x="3491" y="1161"/>
                    <a:pt x="1745" y="2610"/>
                    <a:pt x="873" y="5705"/>
                  </a:cubicBezTo>
                  <a:cubicBezTo>
                    <a:pt x="0" y="8800"/>
                    <a:pt x="0" y="13542"/>
                    <a:pt x="0" y="16242"/>
                  </a:cubicBezTo>
                  <a:cubicBezTo>
                    <a:pt x="0" y="18942"/>
                    <a:pt x="0" y="19600"/>
                    <a:pt x="327" y="20193"/>
                  </a:cubicBezTo>
                  <a:cubicBezTo>
                    <a:pt x="655" y="20785"/>
                    <a:pt x="1309" y="21312"/>
                    <a:pt x="4145" y="21378"/>
                  </a:cubicBezTo>
                  <a:cubicBezTo>
                    <a:pt x="6982" y="21444"/>
                    <a:pt x="12000" y="21049"/>
                    <a:pt x="15273" y="20654"/>
                  </a:cubicBezTo>
                  <a:cubicBezTo>
                    <a:pt x="18545" y="20259"/>
                    <a:pt x="20073" y="19864"/>
                    <a:pt x="21600" y="19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4848312" y="7155235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144245" y="6903601"/>
              <a:ext cx="199368" cy="36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07" fill="norm" stroke="1" extrusionOk="0">
                  <a:moveTo>
                    <a:pt x="21416" y="1744"/>
                  </a:moveTo>
                  <a:cubicBezTo>
                    <a:pt x="19597" y="990"/>
                    <a:pt x="17778" y="237"/>
                    <a:pt x="15618" y="48"/>
                  </a:cubicBezTo>
                  <a:cubicBezTo>
                    <a:pt x="13458" y="-140"/>
                    <a:pt x="10957" y="237"/>
                    <a:pt x="9138" y="990"/>
                  </a:cubicBezTo>
                  <a:cubicBezTo>
                    <a:pt x="7319" y="1744"/>
                    <a:pt x="6182" y="2874"/>
                    <a:pt x="5387" y="4820"/>
                  </a:cubicBezTo>
                  <a:cubicBezTo>
                    <a:pt x="4591" y="6767"/>
                    <a:pt x="4136" y="9530"/>
                    <a:pt x="3340" y="11853"/>
                  </a:cubicBezTo>
                  <a:cubicBezTo>
                    <a:pt x="2544" y="14176"/>
                    <a:pt x="1408" y="16060"/>
                    <a:pt x="725" y="17441"/>
                  </a:cubicBezTo>
                  <a:cubicBezTo>
                    <a:pt x="43" y="18823"/>
                    <a:pt x="-184" y="19702"/>
                    <a:pt x="157" y="20330"/>
                  </a:cubicBezTo>
                  <a:cubicBezTo>
                    <a:pt x="498" y="20958"/>
                    <a:pt x="1408" y="21334"/>
                    <a:pt x="4818" y="21397"/>
                  </a:cubicBezTo>
                  <a:cubicBezTo>
                    <a:pt x="8229" y="21460"/>
                    <a:pt x="14140" y="21209"/>
                    <a:pt x="20052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5400762" y="7015535"/>
              <a:ext cx="171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625"/>
                    <a:pt x="10133" y="11250"/>
                    <a:pt x="13733" y="14850"/>
                  </a:cubicBezTo>
                  <a:cubicBezTo>
                    <a:pt x="17333" y="18450"/>
                    <a:pt x="19467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439225" y="7028235"/>
              <a:ext cx="12663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9415" y="212"/>
                    <a:pt x="17644" y="424"/>
                    <a:pt x="14988" y="2329"/>
                  </a:cubicBezTo>
                  <a:cubicBezTo>
                    <a:pt x="12333" y="4235"/>
                    <a:pt x="8792" y="7835"/>
                    <a:pt x="5959" y="11012"/>
                  </a:cubicBezTo>
                  <a:cubicBezTo>
                    <a:pt x="3126" y="14188"/>
                    <a:pt x="1001" y="16941"/>
                    <a:pt x="293" y="18635"/>
                  </a:cubicBezTo>
                  <a:cubicBezTo>
                    <a:pt x="-415" y="20329"/>
                    <a:pt x="293" y="20965"/>
                    <a:pt x="10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616662" y="6879191"/>
              <a:ext cx="69851" cy="11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576"/>
                  </a:moveTo>
                  <a:cubicBezTo>
                    <a:pt x="3273" y="169"/>
                    <a:pt x="6545" y="-239"/>
                    <a:pt x="9491" y="169"/>
                  </a:cubicBezTo>
                  <a:cubicBezTo>
                    <a:pt x="12436" y="576"/>
                    <a:pt x="15055" y="1799"/>
                    <a:pt x="15055" y="4652"/>
                  </a:cubicBezTo>
                  <a:cubicBezTo>
                    <a:pt x="15055" y="7504"/>
                    <a:pt x="12436" y="11987"/>
                    <a:pt x="8836" y="15044"/>
                  </a:cubicBezTo>
                  <a:cubicBezTo>
                    <a:pt x="5236" y="18101"/>
                    <a:pt x="655" y="19731"/>
                    <a:pt x="327" y="20546"/>
                  </a:cubicBezTo>
                  <a:cubicBezTo>
                    <a:pt x="0" y="21361"/>
                    <a:pt x="3927" y="21361"/>
                    <a:pt x="8182" y="21157"/>
                  </a:cubicBezTo>
                  <a:cubicBezTo>
                    <a:pt x="12436" y="20953"/>
                    <a:pt x="17018" y="20546"/>
                    <a:pt x="21600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750012" y="6849000"/>
              <a:ext cx="170510" cy="39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32" fill="norm" stroke="1" extrusionOk="0">
                  <a:moveTo>
                    <a:pt x="0" y="2157"/>
                  </a:moveTo>
                  <a:cubicBezTo>
                    <a:pt x="5067" y="1464"/>
                    <a:pt x="10133" y="771"/>
                    <a:pt x="13733" y="367"/>
                  </a:cubicBezTo>
                  <a:cubicBezTo>
                    <a:pt x="17333" y="-37"/>
                    <a:pt x="19467" y="-153"/>
                    <a:pt x="20533" y="251"/>
                  </a:cubicBezTo>
                  <a:cubicBezTo>
                    <a:pt x="21600" y="656"/>
                    <a:pt x="21600" y="1580"/>
                    <a:pt x="21333" y="3774"/>
                  </a:cubicBezTo>
                  <a:cubicBezTo>
                    <a:pt x="21067" y="5969"/>
                    <a:pt x="20533" y="9434"/>
                    <a:pt x="20133" y="12322"/>
                  </a:cubicBezTo>
                  <a:cubicBezTo>
                    <a:pt x="19733" y="15210"/>
                    <a:pt x="19467" y="17520"/>
                    <a:pt x="19467" y="18964"/>
                  </a:cubicBezTo>
                  <a:cubicBezTo>
                    <a:pt x="19467" y="20407"/>
                    <a:pt x="19733" y="20985"/>
                    <a:pt x="19200" y="21216"/>
                  </a:cubicBezTo>
                  <a:cubicBezTo>
                    <a:pt x="18667" y="21447"/>
                    <a:pt x="17333" y="21331"/>
                    <a:pt x="15067" y="20869"/>
                  </a:cubicBezTo>
                  <a:cubicBezTo>
                    <a:pt x="12800" y="20407"/>
                    <a:pt x="9600" y="19599"/>
                    <a:pt x="6400" y="1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194512" y="7104435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549280" y="6829182"/>
              <a:ext cx="223083" cy="4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02" fill="norm" stroke="1" extrusionOk="0">
                  <a:moveTo>
                    <a:pt x="21079" y="1634"/>
                  </a:moveTo>
                  <a:cubicBezTo>
                    <a:pt x="20479" y="1125"/>
                    <a:pt x="19879" y="615"/>
                    <a:pt x="19079" y="310"/>
                  </a:cubicBezTo>
                  <a:cubicBezTo>
                    <a:pt x="18279" y="4"/>
                    <a:pt x="17279" y="-98"/>
                    <a:pt x="15879" y="106"/>
                  </a:cubicBezTo>
                  <a:cubicBezTo>
                    <a:pt x="14479" y="310"/>
                    <a:pt x="12679" y="819"/>
                    <a:pt x="9879" y="2551"/>
                  </a:cubicBezTo>
                  <a:cubicBezTo>
                    <a:pt x="7079" y="4283"/>
                    <a:pt x="3279" y="7238"/>
                    <a:pt x="1379" y="9938"/>
                  </a:cubicBezTo>
                  <a:cubicBezTo>
                    <a:pt x="-521" y="12638"/>
                    <a:pt x="-521" y="15083"/>
                    <a:pt x="1779" y="16968"/>
                  </a:cubicBezTo>
                  <a:cubicBezTo>
                    <a:pt x="4079" y="18853"/>
                    <a:pt x="8679" y="20177"/>
                    <a:pt x="1327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857464" y="6884301"/>
              <a:ext cx="219699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1137"/>
                  </a:moveTo>
                  <a:cubicBezTo>
                    <a:pt x="19501" y="568"/>
                    <a:pt x="17649" y="0"/>
                    <a:pt x="15386" y="0"/>
                  </a:cubicBezTo>
                  <a:cubicBezTo>
                    <a:pt x="13123" y="0"/>
                    <a:pt x="10449" y="568"/>
                    <a:pt x="8392" y="1989"/>
                  </a:cubicBezTo>
                  <a:cubicBezTo>
                    <a:pt x="6335" y="3411"/>
                    <a:pt x="4895" y="5684"/>
                    <a:pt x="3558" y="8242"/>
                  </a:cubicBezTo>
                  <a:cubicBezTo>
                    <a:pt x="2221" y="10800"/>
                    <a:pt x="986" y="13642"/>
                    <a:pt x="369" y="15489"/>
                  </a:cubicBezTo>
                  <a:cubicBezTo>
                    <a:pt x="-248" y="17337"/>
                    <a:pt x="-248" y="18189"/>
                    <a:pt x="1603" y="19042"/>
                  </a:cubicBezTo>
                  <a:cubicBezTo>
                    <a:pt x="3455" y="19895"/>
                    <a:pt x="7158" y="20747"/>
                    <a:pt x="10038" y="21174"/>
                  </a:cubicBezTo>
                  <a:cubicBezTo>
                    <a:pt x="12918" y="21600"/>
                    <a:pt x="14975" y="21600"/>
                    <a:pt x="170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880312" y="7053635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7128906" y="6858309"/>
              <a:ext cx="259407" cy="35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7" fill="norm" stroke="1" extrusionOk="0">
                  <a:moveTo>
                    <a:pt x="21522" y="1450"/>
                  </a:moveTo>
                  <a:cubicBezTo>
                    <a:pt x="18712" y="936"/>
                    <a:pt x="15902" y="421"/>
                    <a:pt x="14059" y="164"/>
                  </a:cubicBezTo>
                  <a:cubicBezTo>
                    <a:pt x="12215" y="-93"/>
                    <a:pt x="11337" y="-93"/>
                    <a:pt x="10283" y="486"/>
                  </a:cubicBezTo>
                  <a:cubicBezTo>
                    <a:pt x="9229" y="1064"/>
                    <a:pt x="8000" y="2221"/>
                    <a:pt x="7034" y="4471"/>
                  </a:cubicBezTo>
                  <a:cubicBezTo>
                    <a:pt x="6068" y="6721"/>
                    <a:pt x="5366" y="10064"/>
                    <a:pt x="4400" y="12507"/>
                  </a:cubicBezTo>
                  <a:cubicBezTo>
                    <a:pt x="3434" y="14950"/>
                    <a:pt x="2205" y="16493"/>
                    <a:pt x="1327" y="17521"/>
                  </a:cubicBezTo>
                  <a:cubicBezTo>
                    <a:pt x="449" y="18550"/>
                    <a:pt x="-78" y="19064"/>
                    <a:pt x="10" y="19578"/>
                  </a:cubicBezTo>
                  <a:cubicBezTo>
                    <a:pt x="98" y="20093"/>
                    <a:pt x="800" y="20607"/>
                    <a:pt x="2907" y="20928"/>
                  </a:cubicBezTo>
                  <a:cubicBezTo>
                    <a:pt x="5015" y="21250"/>
                    <a:pt x="8527" y="21378"/>
                    <a:pt x="12039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7420062" y="6971085"/>
              <a:ext cx="146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3060"/>
                    <a:pt x="5635" y="6120"/>
                    <a:pt x="9235" y="9720"/>
                  </a:cubicBezTo>
                  <a:cubicBezTo>
                    <a:pt x="12835" y="13320"/>
                    <a:pt x="17217" y="174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413662" y="6996485"/>
              <a:ext cx="177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5253" y="4086"/>
                    <a:pt x="9154" y="8173"/>
                    <a:pt x="5470" y="11286"/>
                  </a:cubicBezTo>
                  <a:cubicBezTo>
                    <a:pt x="1785" y="14400"/>
                    <a:pt x="514" y="16541"/>
                    <a:pt x="133" y="18097"/>
                  </a:cubicBezTo>
                  <a:cubicBezTo>
                    <a:pt x="-248" y="19654"/>
                    <a:pt x="260" y="20627"/>
                    <a:pt x="7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610562" y="6876893"/>
              <a:ext cx="180261" cy="40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51" fill="norm" stroke="1" extrusionOk="0">
                  <a:moveTo>
                    <a:pt x="0" y="1294"/>
                  </a:moveTo>
                  <a:cubicBezTo>
                    <a:pt x="2260" y="844"/>
                    <a:pt x="4521" y="394"/>
                    <a:pt x="7660" y="169"/>
                  </a:cubicBezTo>
                  <a:cubicBezTo>
                    <a:pt x="10800" y="-56"/>
                    <a:pt x="14819" y="-56"/>
                    <a:pt x="17330" y="169"/>
                  </a:cubicBezTo>
                  <a:cubicBezTo>
                    <a:pt x="19842" y="394"/>
                    <a:pt x="20847" y="844"/>
                    <a:pt x="21223" y="1407"/>
                  </a:cubicBezTo>
                  <a:cubicBezTo>
                    <a:pt x="21600" y="1969"/>
                    <a:pt x="21349" y="2644"/>
                    <a:pt x="20344" y="4050"/>
                  </a:cubicBezTo>
                  <a:cubicBezTo>
                    <a:pt x="19340" y="5457"/>
                    <a:pt x="17581" y="7594"/>
                    <a:pt x="16326" y="10125"/>
                  </a:cubicBezTo>
                  <a:cubicBezTo>
                    <a:pt x="15070" y="12657"/>
                    <a:pt x="14316" y="15582"/>
                    <a:pt x="13814" y="17550"/>
                  </a:cubicBezTo>
                  <a:cubicBezTo>
                    <a:pt x="13312" y="19519"/>
                    <a:pt x="13060" y="20531"/>
                    <a:pt x="11930" y="21038"/>
                  </a:cubicBezTo>
                  <a:cubicBezTo>
                    <a:pt x="10800" y="21544"/>
                    <a:pt x="8791" y="21544"/>
                    <a:pt x="7535" y="21263"/>
                  </a:cubicBezTo>
                  <a:cubicBezTo>
                    <a:pt x="6279" y="20982"/>
                    <a:pt x="5777" y="20419"/>
                    <a:pt x="5274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7788362" y="6850435"/>
              <a:ext cx="15534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10368" y="0"/>
                  </a:moveTo>
                  <a:cubicBezTo>
                    <a:pt x="12960" y="1578"/>
                    <a:pt x="15552" y="3156"/>
                    <a:pt x="17712" y="5277"/>
                  </a:cubicBezTo>
                  <a:cubicBezTo>
                    <a:pt x="19872" y="7397"/>
                    <a:pt x="21600" y="10060"/>
                    <a:pt x="21024" y="12526"/>
                  </a:cubicBezTo>
                  <a:cubicBezTo>
                    <a:pt x="20448" y="14992"/>
                    <a:pt x="17568" y="17260"/>
                    <a:pt x="13680" y="18740"/>
                  </a:cubicBezTo>
                  <a:cubicBezTo>
                    <a:pt x="9792" y="20219"/>
                    <a:pt x="4896" y="209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029662" y="6653022"/>
              <a:ext cx="120651" cy="17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829"/>
                  </a:moveTo>
                  <a:cubicBezTo>
                    <a:pt x="3032" y="321"/>
                    <a:pt x="6063" y="-187"/>
                    <a:pt x="8147" y="67"/>
                  </a:cubicBezTo>
                  <a:cubicBezTo>
                    <a:pt x="10232" y="321"/>
                    <a:pt x="11368" y="1338"/>
                    <a:pt x="11368" y="3498"/>
                  </a:cubicBezTo>
                  <a:cubicBezTo>
                    <a:pt x="11368" y="5658"/>
                    <a:pt x="10232" y="8961"/>
                    <a:pt x="8905" y="11121"/>
                  </a:cubicBezTo>
                  <a:cubicBezTo>
                    <a:pt x="7579" y="13281"/>
                    <a:pt x="6063" y="14298"/>
                    <a:pt x="4737" y="15314"/>
                  </a:cubicBezTo>
                  <a:cubicBezTo>
                    <a:pt x="3411" y="16331"/>
                    <a:pt x="2274" y="17347"/>
                    <a:pt x="2842" y="17982"/>
                  </a:cubicBezTo>
                  <a:cubicBezTo>
                    <a:pt x="3411" y="18618"/>
                    <a:pt x="5684" y="18872"/>
                    <a:pt x="9095" y="19380"/>
                  </a:cubicBezTo>
                  <a:cubicBezTo>
                    <a:pt x="12505" y="19888"/>
                    <a:pt x="17053" y="20651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-1" y="1910399"/>
              <a:ext cx="9663730" cy="269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98" fill="norm" stroke="1" extrusionOk="0">
                  <a:moveTo>
                    <a:pt x="6209" y="1373"/>
                  </a:moveTo>
                  <a:cubicBezTo>
                    <a:pt x="6228" y="1272"/>
                    <a:pt x="6247" y="1170"/>
                    <a:pt x="6254" y="1076"/>
                  </a:cubicBezTo>
                  <a:cubicBezTo>
                    <a:pt x="6261" y="983"/>
                    <a:pt x="6257" y="898"/>
                    <a:pt x="6228" y="822"/>
                  </a:cubicBezTo>
                  <a:cubicBezTo>
                    <a:pt x="6200" y="745"/>
                    <a:pt x="6148" y="677"/>
                    <a:pt x="6037" y="618"/>
                  </a:cubicBezTo>
                  <a:cubicBezTo>
                    <a:pt x="5925" y="558"/>
                    <a:pt x="5755" y="507"/>
                    <a:pt x="5585" y="490"/>
                  </a:cubicBezTo>
                  <a:cubicBezTo>
                    <a:pt x="5415" y="473"/>
                    <a:pt x="5244" y="490"/>
                    <a:pt x="5076" y="533"/>
                  </a:cubicBezTo>
                  <a:cubicBezTo>
                    <a:pt x="4908" y="575"/>
                    <a:pt x="4743" y="643"/>
                    <a:pt x="4580" y="703"/>
                  </a:cubicBezTo>
                  <a:cubicBezTo>
                    <a:pt x="4416" y="762"/>
                    <a:pt x="4256" y="813"/>
                    <a:pt x="4085" y="890"/>
                  </a:cubicBezTo>
                  <a:cubicBezTo>
                    <a:pt x="3915" y="966"/>
                    <a:pt x="3735" y="1068"/>
                    <a:pt x="3567" y="1178"/>
                  </a:cubicBezTo>
                  <a:cubicBezTo>
                    <a:pt x="3399" y="1289"/>
                    <a:pt x="3243" y="1407"/>
                    <a:pt x="3087" y="1552"/>
                  </a:cubicBezTo>
                  <a:cubicBezTo>
                    <a:pt x="2931" y="1696"/>
                    <a:pt x="2775" y="1866"/>
                    <a:pt x="2605" y="2061"/>
                  </a:cubicBezTo>
                  <a:cubicBezTo>
                    <a:pt x="2434" y="2256"/>
                    <a:pt x="2250" y="2477"/>
                    <a:pt x="2077" y="2723"/>
                  </a:cubicBezTo>
                  <a:cubicBezTo>
                    <a:pt x="1904" y="2970"/>
                    <a:pt x="1744" y="3241"/>
                    <a:pt x="1578" y="3547"/>
                  </a:cubicBezTo>
                  <a:cubicBezTo>
                    <a:pt x="1412" y="3853"/>
                    <a:pt x="1242" y="4192"/>
                    <a:pt x="1093" y="4557"/>
                  </a:cubicBezTo>
                  <a:cubicBezTo>
                    <a:pt x="944" y="4923"/>
                    <a:pt x="816" y="5313"/>
                    <a:pt x="715" y="5687"/>
                  </a:cubicBezTo>
                  <a:cubicBezTo>
                    <a:pt x="613" y="6060"/>
                    <a:pt x="537" y="6417"/>
                    <a:pt x="459" y="6884"/>
                  </a:cubicBezTo>
                  <a:cubicBezTo>
                    <a:pt x="381" y="7351"/>
                    <a:pt x="301" y="7928"/>
                    <a:pt x="232" y="8506"/>
                  </a:cubicBezTo>
                  <a:cubicBezTo>
                    <a:pt x="164" y="9083"/>
                    <a:pt x="107" y="9660"/>
                    <a:pt x="67" y="10195"/>
                  </a:cubicBezTo>
                  <a:cubicBezTo>
                    <a:pt x="26" y="10730"/>
                    <a:pt x="3" y="11223"/>
                    <a:pt x="0" y="11706"/>
                  </a:cubicBezTo>
                  <a:cubicBezTo>
                    <a:pt x="-2" y="12190"/>
                    <a:pt x="17" y="12666"/>
                    <a:pt x="69" y="13133"/>
                  </a:cubicBezTo>
                  <a:cubicBezTo>
                    <a:pt x="121" y="13600"/>
                    <a:pt x="206" y="14058"/>
                    <a:pt x="308" y="14534"/>
                  </a:cubicBezTo>
                  <a:cubicBezTo>
                    <a:pt x="410" y="15009"/>
                    <a:pt x="528" y="15502"/>
                    <a:pt x="651" y="15909"/>
                  </a:cubicBezTo>
                  <a:cubicBezTo>
                    <a:pt x="774" y="16317"/>
                    <a:pt x="902" y="16640"/>
                    <a:pt x="1043" y="16920"/>
                  </a:cubicBezTo>
                  <a:cubicBezTo>
                    <a:pt x="1185" y="17200"/>
                    <a:pt x="1341" y="17438"/>
                    <a:pt x="1505" y="17633"/>
                  </a:cubicBezTo>
                  <a:cubicBezTo>
                    <a:pt x="1668" y="17828"/>
                    <a:pt x="1838" y="17981"/>
                    <a:pt x="2009" y="18134"/>
                  </a:cubicBezTo>
                  <a:cubicBezTo>
                    <a:pt x="2179" y="18287"/>
                    <a:pt x="2349" y="18440"/>
                    <a:pt x="2527" y="18592"/>
                  </a:cubicBezTo>
                  <a:cubicBezTo>
                    <a:pt x="2704" y="18745"/>
                    <a:pt x="2888" y="18898"/>
                    <a:pt x="3066" y="19034"/>
                  </a:cubicBezTo>
                  <a:cubicBezTo>
                    <a:pt x="3243" y="19170"/>
                    <a:pt x="3414" y="19289"/>
                    <a:pt x="3579" y="19399"/>
                  </a:cubicBezTo>
                  <a:cubicBezTo>
                    <a:pt x="3745" y="19509"/>
                    <a:pt x="3905" y="19611"/>
                    <a:pt x="4071" y="19713"/>
                  </a:cubicBezTo>
                  <a:cubicBezTo>
                    <a:pt x="4237" y="19815"/>
                    <a:pt x="4407" y="19917"/>
                    <a:pt x="4582" y="20002"/>
                  </a:cubicBezTo>
                  <a:cubicBezTo>
                    <a:pt x="4757" y="20087"/>
                    <a:pt x="4937" y="20155"/>
                    <a:pt x="5119" y="20214"/>
                  </a:cubicBezTo>
                  <a:cubicBezTo>
                    <a:pt x="5301" y="20273"/>
                    <a:pt x="5486" y="20324"/>
                    <a:pt x="5663" y="20375"/>
                  </a:cubicBezTo>
                  <a:cubicBezTo>
                    <a:pt x="5840" y="20426"/>
                    <a:pt x="6011" y="20477"/>
                    <a:pt x="6197" y="20537"/>
                  </a:cubicBezTo>
                  <a:cubicBezTo>
                    <a:pt x="6384" y="20596"/>
                    <a:pt x="6588" y="20664"/>
                    <a:pt x="6775" y="20723"/>
                  </a:cubicBezTo>
                  <a:cubicBezTo>
                    <a:pt x="6961" y="20783"/>
                    <a:pt x="7132" y="20834"/>
                    <a:pt x="7304" y="20885"/>
                  </a:cubicBezTo>
                  <a:cubicBezTo>
                    <a:pt x="7477" y="20936"/>
                    <a:pt x="7652" y="20987"/>
                    <a:pt x="7832" y="21029"/>
                  </a:cubicBezTo>
                  <a:cubicBezTo>
                    <a:pt x="8012" y="21072"/>
                    <a:pt x="8196" y="21106"/>
                    <a:pt x="8383" y="21140"/>
                  </a:cubicBezTo>
                  <a:cubicBezTo>
                    <a:pt x="8570" y="21173"/>
                    <a:pt x="8759" y="21207"/>
                    <a:pt x="8951" y="21241"/>
                  </a:cubicBezTo>
                  <a:cubicBezTo>
                    <a:pt x="9142" y="21275"/>
                    <a:pt x="9336" y="21309"/>
                    <a:pt x="9530" y="21335"/>
                  </a:cubicBezTo>
                  <a:cubicBezTo>
                    <a:pt x="9724" y="21360"/>
                    <a:pt x="9918" y="21377"/>
                    <a:pt x="10114" y="21394"/>
                  </a:cubicBezTo>
                  <a:cubicBezTo>
                    <a:pt x="10311" y="21411"/>
                    <a:pt x="10509" y="21428"/>
                    <a:pt x="10708" y="21454"/>
                  </a:cubicBezTo>
                  <a:cubicBezTo>
                    <a:pt x="10907" y="21479"/>
                    <a:pt x="11105" y="21513"/>
                    <a:pt x="11281" y="21530"/>
                  </a:cubicBezTo>
                  <a:cubicBezTo>
                    <a:pt x="11456" y="21547"/>
                    <a:pt x="11607" y="21547"/>
                    <a:pt x="11768" y="21556"/>
                  </a:cubicBezTo>
                  <a:cubicBezTo>
                    <a:pt x="11929" y="21564"/>
                    <a:pt x="12099" y="21581"/>
                    <a:pt x="12267" y="21590"/>
                  </a:cubicBezTo>
                  <a:cubicBezTo>
                    <a:pt x="12435" y="21598"/>
                    <a:pt x="12600" y="21598"/>
                    <a:pt x="12773" y="21598"/>
                  </a:cubicBezTo>
                  <a:cubicBezTo>
                    <a:pt x="12946" y="21598"/>
                    <a:pt x="13125" y="21598"/>
                    <a:pt x="13308" y="21590"/>
                  </a:cubicBezTo>
                  <a:cubicBezTo>
                    <a:pt x="13490" y="21581"/>
                    <a:pt x="13674" y="21564"/>
                    <a:pt x="13863" y="21556"/>
                  </a:cubicBezTo>
                  <a:cubicBezTo>
                    <a:pt x="14053" y="21547"/>
                    <a:pt x="14247" y="21547"/>
                    <a:pt x="14438" y="21539"/>
                  </a:cubicBezTo>
                  <a:cubicBezTo>
                    <a:pt x="14630" y="21530"/>
                    <a:pt x="14819" y="21513"/>
                    <a:pt x="15004" y="21505"/>
                  </a:cubicBezTo>
                  <a:cubicBezTo>
                    <a:pt x="15188" y="21496"/>
                    <a:pt x="15368" y="21496"/>
                    <a:pt x="15540" y="21488"/>
                  </a:cubicBezTo>
                  <a:cubicBezTo>
                    <a:pt x="15713" y="21479"/>
                    <a:pt x="15879" y="21462"/>
                    <a:pt x="16051" y="21437"/>
                  </a:cubicBezTo>
                  <a:cubicBezTo>
                    <a:pt x="16224" y="21411"/>
                    <a:pt x="16404" y="21377"/>
                    <a:pt x="16569" y="21352"/>
                  </a:cubicBezTo>
                  <a:cubicBezTo>
                    <a:pt x="16735" y="21326"/>
                    <a:pt x="16886" y="21309"/>
                    <a:pt x="17071" y="21275"/>
                  </a:cubicBezTo>
                  <a:cubicBezTo>
                    <a:pt x="17255" y="21241"/>
                    <a:pt x="17473" y="21190"/>
                    <a:pt x="17681" y="21140"/>
                  </a:cubicBezTo>
                  <a:cubicBezTo>
                    <a:pt x="17889" y="21089"/>
                    <a:pt x="18088" y="21038"/>
                    <a:pt x="18282" y="20987"/>
                  </a:cubicBezTo>
                  <a:cubicBezTo>
                    <a:pt x="18476" y="20936"/>
                    <a:pt x="18665" y="20885"/>
                    <a:pt x="18842" y="20825"/>
                  </a:cubicBezTo>
                  <a:cubicBezTo>
                    <a:pt x="19020" y="20766"/>
                    <a:pt x="19185" y="20698"/>
                    <a:pt x="19368" y="20605"/>
                  </a:cubicBezTo>
                  <a:cubicBezTo>
                    <a:pt x="19550" y="20511"/>
                    <a:pt x="19748" y="20392"/>
                    <a:pt x="19933" y="20265"/>
                  </a:cubicBezTo>
                  <a:cubicBezTo>
                    <a:pt x="20117" y="20138"/>
                    <a:pt x="20288" y="20002"/>
                    <a:pt x="20446" y="19849"/>
                  </a:cubicBezTo>
                  <a:cubicBezTo>
                    <a:pt x="20605" y="19696"/>
                    <a:pt x="20751" y="19526"/>
                    <a:pt x="20896" y="19280"/>
                  </a:cubicBezTo>
                  <a:cubicBezTo>
                    <a:pt x="21040" y="19034"/>
                    <a:pt x="21182" y="18711"/>
                    <a:pt x="21291" y="18329"/>
                  </a:cubicBezTo>
                  <a:cubicBezTo>
                    <a:pt x="21399" y="17947"/>
                    <a:pt x="21475" y="17506"/>
                    <a:pt x="21525" y="16979"/>
                  </a:cubicBezTo>
                  <a:cubicBezTo>
                    <a:pt x="21574" y="16453"/>
                    <a:pt x="21598" y="15841"/>
                    <a:pt x="21598" y="15264"/>
                  </a:cubicBezTo>
                  <a:cubicBezTo>
                    <a:pt x="21598" y="14687"/>
                    <a:pt x="21574" y="14143"/>
                    <a:pt x="21520" y="13557"/>
                  </a:cubicBezTo>
                  <a:cubicBezTo>
                    <a:pt x="21466" y="12972"/>
                    <a:pt x="21380" y="12343"/>
                    <a:pt x="21286" y="11808"/>
                  </a:cubicBezTo>
                  <a:cubicBezTo>
                    <a:pt x="21191" y="11273"/>
                    <a:pt x="21087" y="10832"/>
                    <a:pt x="20976" y="10399"/>
                  </a:cubicBezTo>
                  <a:cubicBezTo>
                    <a:pt x="20865" y="9966"/>
                    <a:pt x="20746" y="9541"/>
                    <a:pt x="20616" y="9125"/>
                  </a:cubicBezTo>
                  <a:cubicBezTo>
                    <a:pt x="20486" y="8709"/>
                    <a:pt x="20344" y="8302"/>
                    <a:pt x="20205" y="7945"/>
                  </a:cubicBezTo>
                  <a:cubicBezTo>
                    <a:pt x="20065" y="7589"/>
                    <a:pt x="19928" y="7283"/>
                    <a:pt x="19774" y="6969"/>
                  </a:cubicBezTo>
                  <a:cubicBezTo>
                    <a:pt x="19621" y="6655"/>
                    <a:pt x="19450" y="6332"/>
                    <a:pt x="19268" y="6026"/>
                  </a:cubicBezTo>
                  <a:cubicBezTo>
                    <a:pt x="19086" y="5721"/>
                    <a:pt x="18892" y="5432"/>
                    <a:pt x="18724" y="5194"/>
                  </a:cubicBezTo>
                  <a:cubicBezTo>
                    <a:pt x="18556" y="4956"/>
                    <a:pt x="18414" y="4770"/>
                    <a:pt x="18261" y="4591"/>
                  </a:cubicBezTo>
                  <a:cubicBezTo>
                    <a:pt x="18107" y="4413"/>
                    <a:pt x="17941" y="4243"/>
                    <a:pt x="17778" y="4073"/>
                  </a:cubicBezTo>
                  <a:cubicBezTo>
                    <a:pt x="17615" y="3904"/>
                    <a:pt x="17454" y="3734"/>
                    <a:pt x="17281" y="3564"/>
                  </a:cubicBezTo>
                  <a:cubicBezTo>
                    <a:pt x="17109" y="3394"/>
                    <a:pt x="16924" y="3224"/>
                    <a:pt x="16737" y="3072"/>
                  </a:cubicBezTo>
                  <a:cubicBezTo>
                    <a:pt x="16550" y="2919"/>
                    <a:pt x="16361" y="2783"/>
                    <a:pt x="16170" y="2647"/>
                  </a:cubicBezTo>
                  <a:cubicBezTo>
                    <a:pt x="15978" y="2511"/>
                    <a:pt x="15784" y="2375"/>
                    <a:pt x="15588" y="2248"/>
                  </a:cubicBezTo>
                  <a:cubicBezTo>
                    <a:pt x="15391" y="2121"/>
                    <a:pt x="15193" y="2002"/>
                    <a:pt x="15022" y="1908"/>
                  </a:cubicBezTo>
                  <a:cubicBezTo>
                    <a:pt x="14852" y="1815"/>
                    <a:pt x="14710" y="1747"/>
                    <a:pt x="14568" y="1679"/>
                  </a:cubicBezTo>
                  <a:cubicBezTo>
                    <a:pt x="14426" y="1611"/>
                    <a:pt x="14284" y="1543"/>
                    <a:pt x="14138" y="1484"/>
                  </a:cubicBezTo>
                  <a:cubicBezTo>
                    <a:pt x="13991" y="1424"/>
                    <a:pt x="13840" y="1373"/>
                    <a:pt x="13691" y="1323"/>
                  </a:cubicBezTo>
                  <a:cubicBezTo>
                    <a:pt x="13542" y="1272"/>
                    <a:pt x="13395" y="1221"/>
                    <a:pt x="13246" y="1170"/>
                  </a:cubicBezTo>
                  <a:cubicBezTo>
                    <a:pt x="13097" y="1119"/>
                    <a:pt x="12946" y="1068"/>
                    <a:pt x="12792" y="1025"/>
                  </a:cubicBezTo>
                  <a:cubicBezTo>
                    <a:pt x="12638" y="983"/>
                    <a:pt x="12482" y="949"/>
                    <a:pt x="12331" y="915"/>
                  </a:cubicBezTo>
                  <a:cubicBezTo>
                    <a:pt x="12179" y="881"/>
                    <a:pt x="12033" y="847"/>
                    <a:pt x="11888" y="813"/>
                  </a:cubicBezTo>
                  <a:cubicBezTo>
                    <a:pt x="11744" y="779"/>
                    <a:pt x="11602" y="745"/>
                    <a:pt x="11458" y="711"/>
                  </a:cubicBezTo>
                  <a:cubicBezTo>
                    <a:pt x="11314" y="677"/>
                    <a:pt x="11167" y="643"/>
                    <a:pt x="11023" y="609"/>
                  </a:cubicBezTo>
                  <a:cubicBezTo>
                    <a:pt x="10878" y="575"/>
                    <a:pt x="10737" y="541"/>
                    <a:pt x="10590" y="499"/>
                  </a:cubicBezTo>
                  <a:cubicBezTo>
                    <a:pt x="10443" y="456"/>
                    <a:pt x="10292" y="406"/>
                    <a:pt x="10143" y="363"/>
                  </a:cubicBezTo>
                  <a:cubicBezTo>
                    <a:pt x="9994" y="321"/>
                    <a:pt x="9847" y="287"/>
                    <a:pt x="9705" y="253"/>
                  </a:cubicBezTo>
                  <a:cubicBezTo>
                    <a:pt x="9563" y="219"/>
                    <a:pt x="9426" y="185"/>
                    <a:pt x="9287" y="159"/>
                  </a:cubicBezTo>
                  <a:cubicBezTo>
                    <a:pt x="9147" y="134"/>
                    <a:pt x="9005" y="117"/>
                    <a:pt x="8858" y="100"/>
                  </a:cubicBezTo>
                  <a:cubicBezTo>
                    <a:pt x="8712" y="83"/>
                    <a:pt x="8560" y="66"/>
                    <a:pt x="8414" y="49"/>
                  </a:cubicBezTo>
                  <a:cubicBezTo>
                    <a:pt x="8267" y="32"/>
                    <a:pt x="8125" y="15"/>
                    <a:pt x="7981" y="6"/>
                  </a:cubicBezTo>
                  <a:cubicBezTo>
                    <a:pt x="7837" y="-2"/>
                    <a:pt x="7690" y="-2"/>
                    <a:pt x="7541" y="6"/>
                  </a:cubicBezTo>
                  <a:cubicBezTo>
                    <a:pt x="7392" y="15"/>
                    <a:pt x="7241" y="32"/>
                    <a:pt x="7094" y="49"/>
                  </a:cubicBezTo>
                  <a:cubicBezTo>
                    <a:pt x="6947" y="66"/>
                    <a:pt x="6805" y="83"/>
                    <a:pt x="6661" y="100"/>
                  </a:cubicBezTo>
                  <a:cubicBezTo>
                    <a:pt x="6517" y="117"/>
                    <a:pt x="6370" y="134"/>
                    <a:pt x="6171" y="193"/>
                  </a:cubicBezTo>
                  <a:cubicBezTo>
                    <a:pt x="5973" y="253"/>
                    <a:pt x="5722" y="355"/>
                    <a:pt x="5500" y="456"/>
                  </a:cubicBezTo>
                  <a:cubicBezTo>
                    <a:pt x="5277" y="558"/>
                    <a:pt x="5083" y="660"/>
                    <a:pt x="4887" y="796"/>
                  </a:cubicBezTo>
                  <a:cubicBezTo>
                    <a:pt x="4691" y="932"/>
                    <a:pt x="4492" y="1102"/>
                    <a:pt x="4282" y="1314"/>
                  </a:cubicBezTo>
                  <a:cubicBezTo>
                    <a:pt x="4071" y="1526"/>
                    <a:pt x="3849" y="1781"/>
                    <a:pt x="3669" y="2002"/>
                  </a:cubicBezTo>
                  <a:cubicBezTo>
                    <a:pt x="3489" y="2223"/>
                    <a:pt x="3352" y="2409"/>
                    <a:pt x="3215" y="25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9" name="Drawing"/>
          <p:cNvGrpSpPr/>
          <p:nvPr/>
        </p:nvGrpSpPr>
        <p:grpSpPr>
          <a:xfrm>
            <a:off x="1189201" y="1817108"/>
            <a:ext cx="10436623" cy="6926842"/>
            <a:chOff x="0" y="0"/>
            <a:chExt cx="10436622" cy="6926841"/>
          </a:xfrm>
        </p:grpSpPr>
        <p:sp>
          <p:nvSpPr>
            <p:cNvPr id="960" name="Line"/>
            <p:cNvSpPr/>
            <p:nvPr/>
          </p:nvSpPr>
          <p:spPr>
            <a:xfrm>
              <a:off x="0" y="186016"/>
              <a:ext cx="231457" cy="39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18" fill="norm" stroke="1" extrusionOk="0">
                  <a:moveTo>
                    <a:pt x="5677" y="188"/>
                  </a:moveTo>
                  <a:cubicBezTo>
                    <a:pt x="4898" y="531"/>
                    <a:pt x="4120" y="874"/>
                    <a:pt x="3828" y="1331"/>
                  </a:cubicBezTo>
                  <a:cubicBezTo>
                    <a:pt x="3536" y="1788"/>
                    <a:pt x="3731" y="2359"/>
                    <a:pt x="4315" y="2816"/>
                  </a:cubicBezTo>
                  <a:cubicBezTo>
                    <a:pt x="4898" y="3274"/>
                    <a:pt x="5871" y="3616"/>
                    <a:pt x="8596" y="3445"/>
                  </a:cubicBezTo>
                  <a:cubicBezTo>
                    <a:pt x="11320" y="3274"/>
                    <a:pt x="15796" y="2588"/>
                    <a:pt x="18325" y="2016"/>
                  </a:cubicBezTo>
                  <a:cubicBezTo>
                    <a:pt x="20855" y="1445"/>
                    <a:pt x="21439" y="988"/>
                    <a:pt x="21244" y="588"/>
                  </a:cubicBezTo>
                  <a:cubicBezTo>
                    <a:pt x="21050" y="188"/>
                    <a:pt x="20077" y="-155"/>
                    <a:pt x="18228" y="74"/>
                  </a:cubicBezTo>
                  <a:cubicBezTo>
                    <a:pt x="16380" y="302"/>
                    <a:pt x="13655" y="1102"/>
                    <a:pt x="11515" y="1788"/>
                  </a:cubicBezTo>
                  <a:cubicBezTo>
                    <a:pt x="9374" y="2474"/>
                    <a:pt x="7817" y="3045"/>
                    <a:pt x="6844" y="3674"/>
                  </a:cubicBezTo>
                  <a:cubicBezTo>
                    <a:pt x="5871" y="4302"/>
                    <a:pt x="5482" y="4988"/>
                    <a:pt x="5774" y="5502"/>
                  </a:cubicBezTo>
                  <a:cubicBezTo>
                    <a:pt x="6066" y="6016"/>
                    <a:pt x="7039" y="6359"/>
                    <a:pt x="8498" y="6759"/>
                  </a:cubicBezTo>
                  <a:cubicBezTo>
                    <a:pt x="9958" y="7159"/>
                    <a:pt x="11904" y="7616"/>
                    <a:pt x="12974" y="8131"/>
                  </a:cubicBezTo>
                  <a:cubicBezTo>
                    <a:pt x="14044" y="8645"/>
                    <a:pt x="14239" y="9216"/>
                    <a:pt x="13169" y="10188"/>
                  </a:cubicBezTo>
                  <a:cubicBezTo>
                    <a:pt x="12098" y="11159"/>
                    <a:pt x="9763" y="12531"/>
                    <a:pt x="7331" y="14074"/>
                  </a:cubicBezTo>
                  <a:cubicBezTo>
                    <a:pt x="4898" y="15616"/>
                    <a:pt x="2369" y="17331"/>
                    <a:pt x="1104" y="18474"/>
                  </a:cubicBezTo>
                  <a:cubicBezTo>
                    <a:pt x="-161" y="19616"/>
                    <a:pt x="-161" y="20188"/>
                    <a:pt x="228" y="20645"/>
                  </a:cubicBezTo>
                  <a:cubicBezTo>
                    <a:pt x="617" y="21102"/>
                    <a:pt x="1396" y="21445"/>
                    <a:pt x="4704" y="21274"/>
                  </a:cubicBezTo>
                  <a:cubicBezTo>
                    <a:pt x="8012" y="21102"/>
                    <a:pt x="13850" y="20416"/>
                    <a:pt x="19688" y="19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33904" y="354325"/>
              <a:ext cx="265995" cy="18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08" fill="norm" stroke="1" extrusionOk="0">
                  <a:moveTo>
                    <a:pt x="453" y="6510"/>
                  </a:moveTo>
                  <a:cubicBezTo>
                    <a:pt x="113" y="5310"/>
                    <a:pt x="-227" y="4110"/>
                    <a:pt x="198" y="3390"/>
                  </a:cubicBezTo>
                  <a:cubicBezTo>
                    <a:pt x="623" y="2670"/>
                    <a:pt x="1814" y="2430"/>
                    <a:pt x="3345" y="3390"/>
                  </a:cubicBezTo>
                  <a:cubicBezTo>
                    <a:pt x="4875" y="4350"/>
                    <a:pt x="6746" y="6510"/>
                    <a:pt x="7512" y="8910"/>
                  </a:cubicBezTo>
                  <a:cubicBezTo>
                    <a:pt x="8277" y="11310"/>
                    <a:pt x="7937" y="13950"/>
                    <a:pt x="7427" y="15750"/>
                  </a:cubicBezTo>
                  <a:cubicBezTo>
                    <a:pt x="6916" y="17550"/>
                    <a:pt x="6236" y="18510"/>
                    <a:pt x="5301" y="19470"/>
                  </a:cubicBezTo>
                  <a:cubicBezTo>
                    <a:pt x="4365" y="20430"/>
                    <a:pt x="3175" y="21390"/>
                    <a:pt x="2834" y="21030"/>
                  </a:cubicBezTo>
                  <a:cubicBezTo>
                    <a:pt x="2494" y="20670"/>
                    <a:pt x="3004" y="18990"/>
                    <a:pt x="4705" y="16350"/>
                  </a:cubicBezTo>
                  <a:cubicBezTo>
                    <a:pt x="6406" y="13710"/>
                    <a:pt x="9297" y="10110"/>
                    <a:pt x="10998" y="7830"/>
                  </a:cubicBezTo>
                  <a:cubicBezTo>
                    <a:pt x="12699" y="5550"/>
                    <a:pt x="13209" y="4590"/>
                    <a:pt x="13719" y="3270"/>
                  </a:cubicBezTo>
                  <a:cubicBezTo>
                    <a:pt x="14230" y="1950"/>
                    <a:pt x="14740" y="270"/>
                    <a:pt x="14655" y="30"/>
                  </a:cubicBezTo>
                  <a:cubicBezTo>
                    <a:pt x="14570" y="-210"/>
                    <a:pt x="13890" y="990"/>
                    <a:pt x="13294" y="3270"/>
                  </a:cubicBezTo>
                  <a:cubicBezTo>
                    <a:pt x="12699" y="5550"/>
                    <a:pt x="12189" y="8910"/>
                    <a:pt x="11934" y="11190"/>
                  </a:cubicBezTo>
                  <a:cubicBezTo>
                    <a:pt x="11679" y="13470"/>
                    <a:pt x="11679" y="14670"/>
                    <a:pt x="12869" y="15870"/>
                  </a:cubicBezTo>
                  <a:cubicBezTo>
                    <a:pt x="14060" y="17070"/>
                    <a:pt x="16441" y="18270"/>
                    <a:pt x="18056" y="18750"/>
                  </a:cubicBezTo>
                  <a:cubicBezTo>
                    <a:pt x="19672" y="19230"/>
                    <a:pt x="20523" y="18990"/>
                    <a:pt x="21373" y="18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9048" y="633991"/>
              <a:ext cx="311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7" y="16364"/>
                    <a:pt x="7053" y="11127"/>
                    <a:pt x="10653" y="7527"/>
                  </a:cubicBezTo>
                  <a:cubicBezTo>
                    <a:pt x="14253" y="3927"/>
                    <a:pt x="1792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54881" y="614941"/>
              <a:ext cx="275168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20029"/>
                  </a:moveTo>
                  <a:cubicBezTo>
                    <a:pt x="831" y="20815"/>
                    <a:pt x="0" y="21600"/>
                    <a:pt x="0" y="21600"/>
                  </a:cubicBezTo>
                  <a:cubicBezTo>
                    <a:pt x="0" y="21600"/>
                    <a:pt x="831" y="20815"/>
                    <a:pt x="3905" y="17869"/>
                  </a:cubicBezTo>
                  <a:cubicBezTo>
                    <a:pt x="6978" y="14924"/>
                    <a:pt x="12295" y="9818"/>
                    <a:pt x="15618" y="6480"/>
                  </a:cubicBezTo>
                  <a:cubicBezTo>
                    <a:pt x="18942" y="3142"/>
                    <a:pt x="20271" y="1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69748" y="373641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01498" y="50064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391792" y="264563"/>
              <a:ext cx="41557" cy="31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33" fill="norm" stroke="1" extrusionOk="0">
                  <a:moveTo>
                    <a:pt x="1764" y="1793"/>
                  </a:moveTo>
                  <a:cubicBezTo>
                    <a:pt x="684" y="934"/>
                    <a:pt x="-396" y="76"/>
                    <a:pt x="144" y="5"/>
                  </a:cubicBezTo>
                  <a:cubicBezTo>
                    <a:pt x="684" y="-67"/>
                    <a:pt x="2844" y="648"/>
                    <a:pt x="6084" y="3581"/>
                  </a:cubicBezTo>
                  <a:cubicBezTo>
                    <a:pt x="9324" y="6513"/>
                    <a:pt x="13644" y="11663"/>
                    <a:pt x="16344" y="15024"/>
                  </a:cubicBezTo>
                  <a:cubicBezTo>
                    <a:pt x="19044" y="18386"/>
                    <a:pt x="20124" y="19959"/>
                    <a:pt x="21204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404955" y="173528"/>
              <a:ext cx="224321" cy="43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84" fill="norm" stroke="1" extrusionOk="0">
                  <a:moveTo>
                    <a:pt x="278" y="4588"/>
                  </a:moveTo>
                  <a:cubicBezTo>
                    <a:pt x="81" y="3324"/>
                    <a:pt x="-115" y="2059"/>
                    <a:pt x="81" y="1216"/>
                  </a:cubicBezTo>
                  <a:cubicBezTo>
                    <a:pt x="278" y="373"/>
                    <a:pt x="867" y="-48"/>
                    <a:pt x="3027" y="5"/>
                  </a:cubicBezTo>
                  <a:cubicBezTo>
                    <a:pt x="5187" y="57"/>
                    <a:pt x="8918" y="584"/>
                    <a:pt x="12452" y="2217"/>
                  </a:cubicBezTo>
                  <a:cubicBezTo>
                    <a:pt x="15987" y="3851"/>
                    <a:pt x="19325" y="6590"/>
                    <a:pt x="20405" y="9224"/>
                  </a:cubicBezTo>
                  <a:cubicBezTo>
                    <a:pt x="21485" y="11858"/>
                    <a:pt x="20307" y="14387"/>
                    <a:pt x="18049" y="16284"/>
                  </a:cubicBezTo>
                  <a:cubicBezTo>
                    <a:pt x="15790" y="18180"/>
                    <a:pt x="12452" y="19445"/>
                    <a:pt x="10194" y="20235"/>
                  </a:cubicBezTo>
                  <a:cubicBezTo>
                    <a:pt x="7936" y="21025"/>
                    <a:pt x="6758" y="21341"/>
                    <a:pt x="5678" y="21447"/>
                  </a:cubicBezTo>
                  <a:cubicBezTo>
                    <a:pt x="4598" y="21552"/>
                    <a:pt x="3616" y="21447"/>
                    <a:pt x="3714" y="21025"/>
                  </a:cubicBezTo>
                  <a:cubicBezTo>
                    <a:pt x="3812" y="20604"/>
                    <a:pt x="4990" y="19866"/>
                    <a:pt x="6169" y="19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858798" y="360941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801648" y="437141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184876" y="130930"/>
              <a:ext cx="207323" cy="42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49" fill="norm" stroke="1" extrusionOk="0">
                  <a:moveTo>
                    <a:pt x="15325" y="3295"/>
                  </a:moveTo>
                  <a:cubicBezTo>
                    <a:pt x="14029" y="2328"/>
                    <a:pt x="12733" y="1361"/>
                    <a:pt x="11113" y="716"/>
                  </a:cubicBezTo>
                  <a:cubicBezTo>
                    <a:pt x="9493" y="71"/>
                    <a:pt x="7549" y="-251"/>
                    <a:pt x="5497" y="233"/>
                  </a:cubicBezTo>
                  <a:cubicBezTo>
                    <a:pt x="3445" y="716"/>
                    <a:pt x="1285" y="2006"/>
                    <a:pt x="421" y="3188"/>
                  </a:cubicBezTo>
                  <a:cubicBezTo>
                    <a:pt x="-443" y="4370"/>
                    <a:pt x="-11" y="5445"/>
                    <a:pt x="2041" y="6412"/>
                  </a:cubicBezTo>
                  <a:cubicBezTo>
                    <a:pt x="4093" y="7379"/>
                    <a:pt x="7765" y="8239"/>
                    <a:pt x="9817" y="8937"/>
                  </a:cubicBezTo>
                  <a:cubicBezTo>
                    <a:pt x="11869" y="9636"/>
                    <a:pt x="12301" y="10173"/>
                    <a:pt x="12193" y="10710"/>
                  </a:cubicBezTo>
                  <a:cubicBezTo>
                    <a:pt x="12085" y="11248"/>
                    <a:pt x="11437" y="11785"/>
                    <a:pt x="10681" y="12215"/>
                  </a:cubicBezTo>
                  <a:cubicBezTo>
                    <a:pt x="9925" y="12645"/>
                    <a:pt x="9061" y="12967"/>
                    <a:pt x="8089" y="13236"/>
                  </a:cubicBezTo>
                  <a:cubicBezTo>
                    <a:pt x="7117" y="13504"/>
                    <a:pt x="6037" y="13719"/>
                    <a:pt x="5281" y="14095"/>
                  </a:cubicBezTo>
                  <a:cubicBezTo>
                    <a:pt x="4525" y="14471"/>
                    <a:pt x="4093" y="15009"/>
                    <a:pt x="5173" y="16245"/>
                  </a:cubicBezTo>
                  <a:cubicBezTo>
                    <a:pt x="6253" y="17480"/>
                    <a:pt x="8845" y="19415"/>
                    <a:pt x="11761" y="20382"/>
                  </a:cubicBezTo>
                  <a:cubicBezTo>
                    <a:pt x="14677" y="21349"/>
                    <a:pt x="17917" y="21349"/>
                    <a:pt x="21157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419929" y="279340"/>
              <a:ext cx="207220" cy="17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85" fill="norm" stroke="1" extrusionOk="0">
                  <a:moveTo>
                    <a:pt x="1069" y="2199"/>
                  </a:moveTo>
                  <a:cubicBezTo>
                    <a:pt x="415" y="1171"/>
                    <a:pt x="-240" y="142"/>
                    <a:pt x="87" y="14"/>
                  </a:cubicBezTo>
                  <a:cubicBezTo>
                    <a:pt x="415" y="-115"/>
                    <a:pt x="1724" y="656"/>
                    <a:pt x="4996" y="3871"/>
                  </a:cubicBezTo>
                  <a:cubicBezTo>
                    <a:pt x="8269" y="7085"/>
                    <a:pt x="13505" y="12742"/>
                    <a:pt x="16560" y="16085"/>
                  </a:cubicBezTo>
                  <a:cubicBezTo>
                    <a:pt x="19615" y="19428"/>
                    <a:pt x="20487" y="20456"/>
                    <a:pt x="2136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493798" y="243964"/>
              <a:ext cx="152401" cy="29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96"/>
                  </a:moveTo>
                  <a:cubicBezTo>
                    <a:pt x="20100" y="41"/>
                    <a:pt x="18600" y="-113"/>
                    <a:pt x="17400" y="118"/>
                  </a:cubicBezTo>
                  <a:cubicBezTo>
                    <a:pt x="16200" y="350"/>
                    <a:pt x="15300" y="967"/>
                    <a:pt x="12600" y="3281"/>
                  </a:cubicBezTo>
                  <a:cubicBezTo>
                    <a:pt x="9900" y="5596"/>
                    <a:pt x="5400" y="9607"/>
                    <a:pt x="3000" y="12924"/>
                  </a:cubicBezTo>
                  <a:cubicBezTo>
                    <a:pt x="600" y="16241"/>
                    <a:pt x="300" y="18864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703348" y="405391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874798" y="506991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154198" y="50064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3751098" y="157242"/>
              <a:ext cx="247651" cy="26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571"/>
                  </a:moveTo>
                  <a:cubicBezTo>
                    <a:pt x="554" y="890"/>
                    <a:pt x="1108" y="210"/>
                    <a:pt x="1846" y="40"/>
                  </a:cubicBezTo>
                  <a:cubicBezTo>
                    <a:pt x="2585" y="-130"/>
                    <a:pt x="3508" y="210"/>
                    <a:pt x="5169" y="1656"/>
                  </a:cubicBezTo>
                  <a:cubicBezTo>
                    <a:pt x="6831" y="3101"/>
                    <a:pt x="9231" y="5653"/>
                    <a:pt x="12092" y="9139"/>
                  </a:cubicBezTo>
                  <a:cubicBezTo>
                    <a:pt x="14954" y="12626"/>
                    <a:pt x="18277" y="17048"/>
                    <a:pt x="2160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3814598" y="119641"/>
              <a:ext cx="2159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2439"/>
                    <a:pt x="15671" y="4877"/>
                    <a:pt x="12282" y="7723"/>
                  </a:cubicBezTo>
                  <a:cubicBezTo>
                    <a:pt x="8894" y="10568"/>
                    <a:pt x="5082" y="13819"/>
                    <a:pt x="2965" y="16200"/>
                  </a:cubicBezTo>
                  <a:cubicBezTo>
                    <a:pt x="847" y="18581"/>
                    <a:pt x="424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4048329" y="363236"/>
              <a:ext cx="121870" cy="15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08" fill="norm" stroke="1" extrusionOk="0">
                  <a:moveTo>
                    <a:pt x="6918" y="2250"/>
                  </a:moveTo>
                  <a:cubicBezTo>
                    <a:pt x="5056" y="5661"/>
                    <a:pt x="3194" y="9071"/>
                    <a:pt x="1890" y="11913"/>
                  </a:cubicBezTo>
                  <a:cubicBezTo>
                    <a:pt x="587" y="14755"/>
                    <a:pt x="-158" y="17029"/>
                    <a:pt x="28" y="16887"/>
                  </a:cubicBezTo>
                  <a:cubicBezTo>
                    <a:pt x="214" y="16745"/>
                    <a:pt x="1332" y="14187"/>
                    <a:pt x="2263" y="12197"/>
                  </a:cubicBezTo>
                  <a:cubicBezTo>
                    <a:pt x="3194" y="10208"/>
                    <a:pt x="3939" y="8787"/>
                    <a:pt x="5242" y="6655"/>
                  </a:cubicBezTo>
                  <a:cubicBezTo>
                    <a:pt x="6545" y="4524"/>
                    <a:pt x="8408" y="1682"/>
                    <a:pt x="10270" y="545"/>
                  </a:cubicBezTo>
                  <a:cubicBezTo>
                    <a:pt x="12132" y="-592"/>
                    <a:pt x="13994" y="-24"/>
                    <a:pt x="15483" y="2961"/>
                  </a:cubicBezTo>
                  <a:cubicBezTo>
                    <a:pt x="16973" y="5945"/>
                    <a:pt x="18090" y="11345"/>
                    <a:pt x="19021" y="14755"/>
                  </a:cubicBezTo>
                  <a:cubicBezTo>
                    <a:pt x="19952" y="18166"/>
                    <a:pt x="20697" y="19587"/>
                    <a:pt x="21442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4328948" y="74700"/>
              <a:ext cx="106764" cy="46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50" fill="norm" stroke="1" extrusionOk="0">
                  <a:moveTo>
                    <a:pt x="0" y="895"/>
                  </a:moveTo>
                  <a:cubicBezTo>
                    <a:pt x="1246" y="507"/>
                    <a:pt x="2492" y="120"/>
                    <a:pt x="4154" y="23"/>
                  </a:cubicBezTo>
                  <a:cubicBezTo>
                    <a:pt x="5815" y="-74"/>
                    <a:pt x="7892" y="120"/>
                    <a:pt x="9762" y="1040"/>
                  </a:cubicBezTo>
                  <a:cubicBezTo>
                    <a:pt x="11631" y="1960"/>
                    <a:pt x="13292" y="3607"/>
                    <a:pt x="12462" y="5205"/>
                  </a:cubicBezTo>
                  <a:cubicBezTo>
                    <a:pt x="11631" y="6803"/>
                    <a:pt x="8308" y="8353"/>
                    <a:pt x="5815" y="9370"/>
                  </a:cubicBezTo>
                  <a:cubicBezTo>
                    <a:pt x="3323" y="10387"/>
                    <a:pt x="1662" y="10871"/>
                    <a:pt x="1246" y="11356"/>
                  </a:cubicBezTo>
                  <a:cubicBezTo>
                    <a:pt x="831" y="11840"/>
                    <a:pt x="1662" y="12324"/>
                    <a:pt x="4569" y="13051"/>
                  </a:cubicBezTo>
                  <a:cubicBezTo>
                    <a:pt x="7477" y="13777"/>
                    <a:pt x="12462" y="14746"/>
                    <a:pt x="15992" y="15811"/>
                  </a:cubicBezTo>
                  <a:cubicBezTo>
                    <a:pt x="19523" y="16877"/>
                    <a:pt x="21600" y="18039"/>
                    <a:pt x="20769" y="19008"/>
                  </a:cubicBezTo>
                  <a:cubicBezTo>
                    <a:pt x="19938" y="19976"/>
                    <a:pt x="16200" y="20751"/>
                    <a:pt x="13085" y="21139"/>
                  </a:cubicBezTo>
                  <a:cubicBezTo>
                    <a:pt x="9969" y="21526"/>
                    <a:pt x="7477" y="21526"/>
                    <a:pt x="6438" y="21284"/>
                  </a:cubicBezTo>
                  <a:cubicBezTo>
                    <a:pt x="5400" y="21042"/>
                    <a:pt x="5815" y="20557"/>
                    <a:pt x="6231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4737679" y="284741"/>
              <a:ext cx="39137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569" y="21600"/>
                  </a:moveTo>
                  <a:cubicBezTo>
                    <a:pt x="220" y="20160"/>
                    <a:pt x="-128" y="18720"/>
                    <a:pt x="46" y="16200"/>
                  </a:cubicBezTo>
                  <a:cubicBezTo>
                    <a:pt x="220" y="13680"/>
                    <a:pt x="917" y="10080"/>
                    <a:pt x="1672" y="7380"/>
                  </a:cubicBezTo>
                  <a:cubicBezTo>
                    <a:pt x="2427" y="4680"/>
                    <a:pt x="3240" y="2880"/>
                    <a:pt x="4111" y="2160"/>
                  </a:cubicBezTo>
                  <a:cubicBezTo>
                    <a:pt x="4982" y="1440"/>
                    <a:pt x="5911" y="1800"/>
                    <a:pt x="6782" y="3960"/>
                  </a:cubicBezTo>
                  <a:cubicBezTo>
                    <a:pt x="7653" y="6120"/>
                    <a:pt x="8466" y="10080"/>
                    <a:pt x="9569" y="13140"/>
                  </a:cubicBezTo>
                  <a:cubicBezTo>
                    <a:pt x="10672" y="16200"/>
                    <a:pt x="12066" y="18360"/>
                    <a:pt x="13343" y="18720"/>
                  </a:cubicBezTo>
                  <a:cubicBezTo>
                    <a:pt x="14620" y="19080"/>
                    <a:pt x="15782" y="17640"/>
                    <a:pt x="17117" y="14220"/>
                  </a:cubicBezTo>
                  <a:cubicBezTo>
                    <a:pt x="18453" y="10800"/>
                    <a:pt x="19962" y="54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443653" y="-1"/>
              <a:ext cx="294996" cy="48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84" fill="norm" stroke="1" extrusionOk="0">
                  <a:moveTo>
                    <a:pt x="15948" y="2785"/>
                  </a:moveTo>
                  <a:cubicBezTo>
                    <a:pt x="16256" y="2313"/>
                    <a:pt x="16565" y="1841"/>
                    <a:pt x="16796" y="1370"/>
                  </a:cubicBezTo>
                  <a:cubicBezTo>
                    <a:pt x="17028" y="898"/>
                    <a:pt x="17182" y="427"/>
                    <a:pt x="16565" y="191"/>
                  </a:cubicBezTo>
                  <a:cubicBezTo>
                    <a:pt x="15948" y="-45"/>
                    <a:pt x="14559" y="-45"/>
                    <a:pt x="13171" y="96"/>
                  </a:cubicBezTo>
                  <a:cubicBezTo>
                    <a:pt x="11782" y="238"/>
                    <a:pt x="10393" y="521"/>
                    <a:pt x="8696" y="2030"/>
                  </a:cubicBezTo>
                  <a:cubicBezTo>
                    <a:pt x="6999" y="3539"/>
                    <a:pt x="4993" y="6275"/>
                    <a:pt x="3528" y="9057"/>
                  </a:cubicBezTo>
                  <a:cubicBezTo>
                    <a:pt x="2062" y="11840"/>
                    <a:pt x="1136" y="14669"/>
                    <a:pt x="596" y="16603"/>
                  </a:cubicBezTo>
                  <a:cubicBezTo>
                    <a:pt x="56" y="18537"/>
                    <a:pt x="-98" y="19574"/>
                    <a:pt x="56" y="20282"/>
                  </a:cubicBezTo>
                  <a:cubicBezTo>
                    <a:pt x="211" y="20989"/>
                    <a:pt x="673" y="21366"/>
                    <a:pt x="1831" y="21461"/>
                  </a:cubicBezTo>
                  <a:cubicBezTo>
                    <a:pt x="2988" y="21555"/>
                    <a:pt x="4839" y="21366"/>
                    <a:pt x="8233" y="20895"/>
                  </a:cubicBezTo>
                  <a:cubicBezTo>
                    <a:pt x="11628" y="20423"/>
                    <a:pt x="16565" y="19669"/>
                    <a:pt x="21502" y="1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516398" y="272041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5600"/>
                    <a:pt x="758" y="9600"/>
                    <a:pt x="4358" y="6000"/>
                  </a:cubicBezTo>
                  <a:cubicBezTo>
                    <a:pt x="7958" y="2400"/>
                    <a:pt x="1477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5725948" y="246641"/>
              <a:ext cx="165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5100"/>
                    <a:pt x="9415" y="10200"/>
                    <a:pt x="13015" y="13800"/>
                  </a:cubicBezTo>
                  <a:cubicBezTo>
                    <a:pt x="16615" y="17400"/>
                    <a:pt x="19108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767952" y="272041"/>
              <a:ext cx="11674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5874" y="2335"/>
                    <a:pt x="10474" y="4670"/>
                    <a:pt x="6617" y="7589"/>
                  </a:cubicBezTo>
                  <a:cubicBezTo>
                    <a:pt x="2760" y="10508"/>
                    <a:pt x="445" y="14011"/>
                    <a:pt x="60" y="16443"/>
                  </a:cubicBezTo>
                  <a:cubicBezTo>
                    <a:pt x="-326" y="18876"/>
                    <a:pt x="1217" y="20238"/>
                    <a:pt x="2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905865" y="257042"/>
              <a:ext cx="201084" cy="46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10004" y="5335"/>
                  </a:moveTo>
                  <a:cubicBezTo>
                    <a:pt x="7731" y="8241"/>
                    <a:pt x="5457" y="11147"/>
                    <a:pt x="3865" y="13568"/>
                  </a:cubicBezTo>
                  <a:cubicBezTo>
                    <a:pt x="2274" y="15990"/>
                    <a:pt x="1364" y="17927"/>
                    <a:pt x="796" y="19283"/>
                  </a:cubicBezTo>
                  <a:cubicBezTo>
                    <a:pt x="227" y="20639"/>
                    <a:pt x="0" y="21414"/>
                    <a:pt x="0" y="21463"/>
                  </a:cubicBezTo>
                  <a:cubicBezTo>
                    <a:pt x="0" y="21511"/>
                    <a:pt x="227" y="20833"/>
                    <a:pt x="1023" y="18799"/>
                  </a:cubicBezTo>
                  <a:cubicBezTo>
                    <a:pt x="1819" y="16765"/>
                    <a:pt x="3183" y="13375"/>
                    <a:pt x="4888" y="10178"/>
                  </a:cubicBezTo>
                  <a:cubicBezTo>
                    <a:pt x="6594" y="6982"/>
                    <a:pt x="8640" y="3979"/>
                    <a:pt x="10118" y="2284"/>
                  </a:cubicBezTo>
                  <a:cubicBezTo>
                    <a:pt x="11596" y="589"/>
                    <a:pt x="12505" y="202"/>
                    <a:pt x="13642" y="56"/>
                  </a:cubicBezTo>
                  <a:cubicBezTo>
                    <a:pt x="14779" y="-89"/>
                    <a:pt x="16143" y="8"/>
                    <a:pt x="17848" y="783"/>
                  </a:cubicBezTo>
                  <a:cubicBezTo>
                    <a:pt x="19554" y="1558"/>
                    <a:pt x="21600" y="3011"/>
                    <a:pt x="21600" y="4609"/>
                  </a:cubicBezTo>
                  <a:cubicBezTo>
                    <a:pt x="21600" y="6207"/>
                    <a:pt x="19554" y="7950"/>
                    <a:pt x="16371" y="9210"/>
                  </a:cubicBezTo>
                  <a:cubicBezTo>
                    <a:pt x="13187" y="10469"/>
                    <a:pt x="8867" y="11244"/>
                    <a:pt x="4547" y="12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395748" y="633991"/>
              <a:ext cx="457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5607415" y="691141"/>
              <a:ext cx="32808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1" y="21600"/>
                  </a:moveTo>
                  <a:cubicBezTo>
                    <a:pt x="975" y="20160"/>
                    <a:pt x="0" y="18720"/>
                    <a:pt x="0" y="18000"/>
                  </a:cubicBezTo>
                  <a:cubicBezTo>
                    <a:pt x="0" y="17280"/>
                    <a:pt x="975" y="17280"/>
                    <a:pt x="4320" y="15120"/>
                  </a:cubicBezTo>
                  <a:cubicBezTo>
                    <a:pt x="7665" y="12960"/>
                    <a:pt x="13378" y="8640"/>
                    <a:pt x="16653" y="5760"/>
                  </a:cubicBezTo>
                  <a:cubicBezTo>
                    <a:pt x="19928" y="2880"/>
                    <a:pt x="207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446141" y="80344"/>
              <a:ext cx="181508" cy="4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64" fill="norm" stroke="1" extrusionOk="0">
                  <a:moveTo>
                    <a:pt x="21048" y="1482"/>
                  </a:moveTo>
                  <a:cubicBezTo>
                    <a:pt x="20803" y="1006"/>
                    <a:pt x="20557" y="530"/>
                    <a:pt x="19821" y="245"/>
                  </a:cubicBezTo>
                  <a:cubicBezTo>
                    <a:pt x="19084" y="-41"/>
                    <a:pt x="17857" y="-136"/>
                    <a:pt x="16139" y="292"/>
                  </a:cubicBezTo>
                  <a:cubicBezTo>
                    <a:pt x="14421" y="720"/>
                    <a:pt x="12212" y="1672"/>
                    <a:pt x="9512" y="3480"/>
                  </a:cubicBezTo>
                  <a:cubicBezTo>
                    <a:pt x="6812" y="5288"/>
                    <a:pt x="3621" y="7952"/>
                    <a:pt x="1780" y="10379"/>
                  </a:cubicBezTo>
                  <a:cubicBezTo>
                    <a:pt x="-61" y="12805"/>
                    <a:pt x="-552" y="14994"/>
                    <a:pt x="675" y="16706"/>
                  </a:cubicBezTo>
                  <a:cubicBezTo>
                    <a:pt x="1903" y="18419"/>
                    <a:pt x="4848" y="19656"/>
                    <a:pt x="7180" y="20370"/>
                  </a:cubicBezTo>
                  <a:cubicBezTo>
                    <a:pt x="9512" y="21083"/>
                    <a:pt x="11230" y="21274"/>
                    <a:pt x="12948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785242" y="224244"/>
              <a:ext cx="220467" cy="29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83" fill="norm" stroke="1" extrusionOk="0">
                  <a:moveTo>
                    <a:pt x="8059" y="5298"/>
                  </a:moveTo>
                  <a:cubicBezTo>
                    <a:pt x="7040" y="5145"/>
                    <a:pt x="6021" y="4992"/>
                    <a:pt x="4595" y="4915"/>
                  </a:cubicBezTo>
                  <a:cubicBezTo>
                    <a:pt x="3168" y="4838"/>
                    <a:pt x="1334" y="4838"/>
                    <a:pt x="519" y="4455"/>
                  </a:cubicBezTo>
                  <a:cubicBezTo>
                    <a:pt x="-296" y="4072"/>
                    <a:pt x="-92" y="3306"/>
                    <a:pt x="723" y="2387"/>
                  </a:cubicBezTo>
                  <a:cubicBezTo>
                    <a:pt x="1538" y="1468"/>
                    <a:pt x="2964" y="396"/>
                    <a:pt x="5206" y="89"/>
                  </a:cubicBezTo>
                  <a:cubicBezTo>
                    <a:pt x="7447" y="-217"/>
                    <a:pt x="10504" y="243"/>
                    <a:pt x="13255" y="1851"/>
                  </a:cubicBezTo>
                  <a:cubicBezTo>
                    <a:pt x="16006" y="3460"/>
                    <a:pt x="18451" y="6217"/>
                    <a:pt x="19776" y="9281"/>
                  </a:cubicBezTo>
                  <a:cubicBezTo>
                    <a:pt x="21100" y="12345"/>
                    <a:pt x="21304" y="15715"/>
                    <a:pt x="21202" y="17783"/>
                  </a:cubicBezTo>
                  <a:cubicBezTo>
                    <a:pt x="21100" y="19851"/>
                    <a:pt x="20693" y="20617"/>
                    <a:pt x="20285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6814739" y="411741"/>
              <a:ext cx="14311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8300" y="0"/>
                    <a:pt x="15123" y="0"/>
                    <a:pt x="11629" y="1867"/>
                  </a:cubicBezTo>
                  <a:cubicBezTo>
                    <a:pt x="8135" y="3733"/>
                    <a:pt x="4323" y="7467"/>
                    <a:pt x="2258" y="10933"/>
                  </a:cubicBezTo>
                  <a:cubicBezTo>
                    <a:pt x="194" y="14400"/>
                    <a:pt x="-124" y="17600"/>
                    <a:pt x="35" y="19333"/>
                  </a:cubicBezTo>
                  <a:cubicBezTo>
                    <a:pt x="194" y="21067"/>
                    <a:pt x="829" y="21333"/>
                    <a:pt x="1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078498" y="157741"/>
              <a:ext cx="12488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11685" y="0"/>
                  </a:moveTo>
                  <a:cubicBezTo>
                    <a:pt x="15226" y="2901"/>
                    <a:pt x="18767" y="5803"/>
                    <a:pt x="20184" y="8597"/>
                  </a:cubicBezTo>
                  <a:cubicBezTo>
                    <a:pt x="21600" y="11391"/>
                    <a:pt x="20892" y="14078"/>
                    <a:pt x="18059" y="16227"/>
                  </a:cubicBezTo>
                  <a:cubicBezTo>
                    <a:pt x="15226" y="18376"/>
                    <a:pt x="10269" y="19988"/>
                    <a:pt x="6905" y="20794"/>
                  </a:cubicBezTo>
                  <a:cubicBezTo>
                    <a:pt x="3541" y="21600"/>
                    <a:pt x="177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6722898" y="753418"/>
              <a:ext cx="273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526" y="11040"/>
                    <a:pt x="11051" y="1783"/>
                    <a:pt x="14651" y="240"/>
                  </a:cubicBezTo>
                  <a:cubicBezTo>
                    <a:pt x="18251" y="-1303"/>
                    <a:pt x="1992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6773698" y="812733"/>
              <a:ext cx="152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200" y="10932"/>
                    <a:pt x="8400" y="1332"/>
                    <a:pt x="12000" y="132"/>
                  </a:cubicBezTo>
                  <a:cubicBezTo>
                    <a:pt x="15600" y="-1068"/>
                    <a:pt x="186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6856248" y="830841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263"/>
                    <a:pt x="12960" y="4526"/>
                    <a:pt x="10800" y="7406"/>
                  </a:cubicBezTo>
                  <a:cubicBezTo>
                    <a:pt x="8640" y="10286"/>
                    <a:pt x="8640" y="13783"/>
                    <a:pt x="7200" y="16251"/>
                  </a:cubicBezTo>
                  <a:cubicBezTo>
                    <a:pt x="5760" y="18720"/>
                    <a:pt x="288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6786398" y="103404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6837198" y="1034041"/>
              <a:ext cx="107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6785179" y="1268991"/>
              <a:ext cx="274270" cy="20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53" fill="norm" stroke="1" extrusionOk="0">
                  <a:moveTo>
                    <a:pt x="1093" y="0"/>
                  </a:moveTo>
                  <a:cubicBezTo>
                    <a:pt x="595" y="5400"/>
                    <a:pt x="96" y="10800"/>
                    <a:pt x="13" y="14256"/>
                  </a:cubicBezTo>
                  <a:cubicBezTo>
                    <a:pt x="-70" y="17712"/>
                    <a:pt x="262" y="19224"/>
                    <a:pt x="844" y="20196"/>
                  </a:cubicBezTo>
                  <a:cubicBezTo>
                    <a:pt x="1425" y="21168"/>
                    <a:pt x="2256" y="21600"/>
                    <a:pt x="3253" y="20520"/>
                  </a:cubicBezTo>
                  <a:cubicBezTo>
                    <a:pt x="4250" y="19440"/>
                    <a:pt x="5413" y="16848"/>
                    <a:pt x="6244" y="15012"/>
                  </a:cubicBezTo>
                  <a:cubicBezTo>
                    <a:pt x="7075" y="13176"/>
                    <a:pt x="7573" y="12096"/>
                    <a:pt x="7905" y="12312"/>
                  </a:cubicBezTo>
                  <a:cubicBezTo>
                    <a:pt x="8238" y="12528"/>
                    <a:pt x="8404" y="14040"/>
                    <a:pt x="8487" y="15336"/>
                  </a:cubicBezTo>
                  <a:cubicBezTo>
                    <a:pt x="8570" y="16632"/>
                    <a:pt x="8570" y="17712"/>
                    <a:pt x="8902" y="18576"/>
                  </a:cubicBezTo>
                  <a:cubicBezTo>
                    <a:pt x="9235" y="19440"/>
                    <a:pt x="9899" y="20088"/>
                    <a:pt x="10564" y="19980"/>
                  </a:cubicBezTo>
                  <a:cubicBezTo>
                    <a:pt x="11228" y="19872"/>
                    <a:pt x="11893" y="19008"/>
                    <a:pt x="12392" y="18036"/>
                  </a:cubicBezTo>
                  <a:cubicBezTo>
                    <a:pt x="12890" y="17064"/>
                    <a:pt x="13222" y="15984"/>
                    <a:pt x="13638" y="14904"/>
                  </a:cubicBezTo>
                  <a:cubicBezTo>
                    <a:pt x="14053" y="13824"/>
                    <a:pt x="14552" y="12744"/>
                    <a:pt x="14635" y="12744"/>
                  </a:cubicBezTo>
                  <a:cubicBezTo>
                    <a:pt x="14718" y="12744"/>
                    <a:pt x="14385" y="13824"/>
                    <a:pt x="14136" y="14904"/>
                  </a:cubicBezTo>
                  <a:cubicBezTo>
                    <a:pt x="13887" y="15984"/>
                    <a:pt x="13721" y="17064"/>
                    <a:pt x="13638" y="18252"/>
                  </a:cubicBezTo>
                  <a:cubicBezTo>
                    <a:pt x="13555" y="19440"/>
                    <a:pt x="13555" y="20736"/>
                    <a:pt x="13638" y="20844"/>
                  </a:cubicBezTo>
                  <a:cubicBezTo>
                    <a:pt x="13721" y="20952"/>
                    <a:pt x="13887" y="19872"/>
                    <a:pt x="14552" y="17496"/>
                  </a:cubicBezTo>
                  <a:cubicBezTo>
                    <a:pt x="15216" y="15120"/>
                    <a:pt x="16379" y="11448"/>
                    <a:pt x="17210" y="9180"/>
                  </a:cubicBezTo>
                  <a:cubicBezTo>
                    <a:pt x="18041" y="6912"/>
                    <a:pt x="18539" y="6048"/>
                    <a:pt x="18955" y="6372"/>
                  </a:cubicBezTo>
                  <a:cubicBezTo>
                    <a:pt x="19370" y="6696"/>
                    <a:pt x="19702" y="8208"/>
                    <a:pt x="20118" y="10800"/>
                  </a:cubicBezTo>
                  <a:cubicBezTo>
                    <a:pt x="20533" y="13392"/>
                    <a:pt x="21032" y="17064"/>
                    <a:pt x="2153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7117449" y="1179912"/>
              <a:ext cx="113450" cy="32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50" fill="norm" stroke="1" extrusionOk="0">
                  <a:moveTo>
                    <a:pt x="5839" y="2102"/>
                  </a:moveTo>
                  <a:cubicBezTo>
                    <a:pt x="6239" y="987"/>
                    <a:pt x="6639" y="-128"/>
                    <a:pt x="6839" y="11"/>
                  </a:cubicBezTo>
                  <a:cubicBezTo>
                    <a:pt x="7039" y="151"/>
                    <a:pt x="7039" y="1544"/>
                    <a:pt x="6639" y="4192"/>
                  </a:cubicBezTo>
                  <a:cubicBezTo>
                    <a:pt x="6239" y="6840"/>
                    <a:pt x="5439" y="10742"/>
                    <a:pt x="4639" y="13459"/>
                  </a:cubicBezTo>
                  <a:cubicBezTo>
                    <a:pt x="3839" y="16177"/>
                    <a:pt x="3039" y="17709"/>
                    <a:pt x="2239" y="18964"/>
                  </a:cubicBezTo>
                  <a:cubicBezTo>
                    <a:pt x="1439" y="20218"/>
                    <a:pt x="639" y="21193"/>
                    <a:pt x="239" y="21333"/>
                  </a:cubicBezTo>
                  <a:cubicBezTo>
                    <a:pt x="-161" y="21472"/>
                    <a:pt x="-161" y="20775"/>
                    <a:pt x="1039" y="18894"/>
                  </a:cubicBezTo>
                  <a:cubicBezTo>
                    <a:pt x="2239" y="17013"/>
                    <a:pt x="4639" y="13947"/>
                    <a:pt x="6439" y="12135"/>
                  </a:cubicBezTo>
                  <a:cubicBezTo>
                    <a:pt x="8239" y="10324"/>
                    <a:pt x="9439" y="9766"/>
                    <a:pt x="10839" y="9697"/>
                  </a:cubicBezTo>
                  <a:cubicBezTo>
                    <a:pt x="12239" y="9627"/>
                    <a:pt x="13839" y="10045"/>
                    <a:pt x="14639" y="10672"/>
                  </a:cubicBezTo>
                  <a:cubicBezTo>
                    <a:pt x="15439" y="11299"/>
                    <a:pt x="15439" y="12135"/>
                    <a:pt x="14039" y="13320"/>
                  </a:cubicBezTo>
                  <a:cubicBezTo>
                    <a:pt x="12639" y="14504"/>
                    <a:pt x="9839" y="16037"/>
                    <a:pt x="7439" y="16943"/>
                  </a:cubicBezTo>
                  <a:cubicBezTo>
                    <a:pt x="5039" y="17849"/>
                    <a:pt x="3039" y="18127"/>
                    <a:pt x="2639" y="18546"/>
                  </a:cubicBezTo>
                  <a:cubicBezTo>
                    <a:pt x="2239" y="18964"/>
                    <a:pt x="3439" y="19521"/>
                    <a:pt x="6839" y="19939"/>
                  </a:cubicBezTo>
                  <a:cubicBezTo>
                    <a:pt x="10239" y="20357"/>
                    <a:pt x="15839" y="20636"/>
                    <a:pt x="21439" y="20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7288048" y="1349226"/>
              <a:ext cx="109174" cy="12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84" fill="norm" stroke="1" extrusionOk="0">
                  <a:moveTo>
                    <a:pt x="3738" y="381"/>
                  </a:moveTo>
                  <a:cubicBezTo>
                    <a:pt x="2492" y="5955"/>
                    <a:pt x="1246" y="11529"/>
                    <a:pt x="623" y="15187"/>
                  </a:cubicBezTo>
                  <a:cubicBezTo>
                    <a:pt x="0" y="18845"/>
                    <a:pt x="0" y="20587"/>
                    <a:pt x="0" y="20239"/>
                  </a:cubicBezTo>
                  <a:cubicBezTo>
                    <a:pt x="0" y="19890"/>
                    <a:pt x="0" y="17452"/>
                    <a:pt x="2077" y="13794"/>
                  </a:cubicBezTo>
                  <a:cubicBezTo>
                    <a:pt x="4154" y="10136"/>
                    <a:pt x="8308" y="5258"/>
                    <a:pt x="11423" y="2645"/>
                  </a:cubicBezTo>
                  <a:cubicBezTo>
                    <a:pt x="14538" y="32"/>
                    <a:pt x="16615" y="-316"/>
                    <a:pt x="18277" y="207"/>
                  </a:cubicBezTo>
                  <a:cubicBezTo>
                    <a:pt x="19938" y="729"/>
                    <a:pt x="21185" y="2123"/>
                    <a:pt x="21392" y="5781"/>
                  </a:cubicBezTo>
                  <a:cubicBezTo>
                    <a:pt x="21600" y="9439"/>
                    <a:pt x="20769" y="15361"/>
                    <a:pt x="19938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Shape"/>
            <p:cNvSpPr/>
            <p:nvPr/>
          </p:nvSpPr>
          <p:spPr>
            <a:xfrm>
              <a:off x="7460506" y="1340287"/>
              <a:ext cx="98405" cy="14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0638" fill="norm" stroke="1" extrusionOk="0">
                  <a:moveTo>
                    <a:pt x="10370" y="4418"/>
                  </a:moveTo>
                  <a:cubicBezTo>
                    <a:pt x="9929" y="2566"/>
                    <a:pt x="9488" y="715"/>
                    <a:pt x="8386" y="560"/>
                  </a:cubicBezTo>
                  <a:cubicBezTo>
                    <a:pt x="7284" y="406"/>
                    <a:pt x="5521" y="1949"/>
                    <a:pt x="3978" y="4726"/>
                  </a:cubicBezTo>
                  <a:cubicBezTo>
                    <a:pt x="2435" y="7503"/>
                    <a:pt x="1112" y="11515"/>
                    <a:pt x="451" y="14292"/>
                  </a:cubicBezTo>
                  <a:cubicBezTo>
                    <a:pt x="-210" y="17069"/>
                    <a:pt x="-210" y="18612"/>
                    <a:pt x="892" y="19692"/>
                  </a:cubicBezTo>
                  <a:cubicBezTo>
                    <a:pt x="1994" y="20772"/>
                    <a:pt x="4198" y="21389"/>
                    <a:pt x="7945" y="18920"/>
                  </a:cubicBezTo>
                  <a:cubicBezTo>
                    <a:pt x="11692" y="16452"/>
                    <a:pt x="16982" y="10898"/>
                    <a:pt x="19186" y="7195"/>
                  </a:cubicBezTo>
                  <a:cubicBezTo>
                    <a:pt x="21390" y="3492"/>
                    <a:pt x="20508" y="1640"/>
                    <a:pt x="18745" y="715"/>
                  </a:cubicBezTo>
                  <a:cubicBezTo>
                    <a:pt x="16982" y="-211"/>
                    <a:pt x="14337" y="-211"/>
                    <a:pt x="12794" y="560"/>
                  </a:cubicBezTo>
                  <a:cubicBezTo>
                    <a:pt x="11251" y="1332"/>
                    <a:pt x="10810" y="2875"/>
                    <a:pt x="10370" y="4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7597735" y="1345191"/>
              <a:ext cx="187877" cy="12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287" fill="norm" stroke="1" extrusionOk="0">
                  <a:moveTo>
                    <a:pt x="3012" y="1080"/>
                  </a:moveTo>
                  <a:cubicBezTo>
                    <a:pt x="2063" y="2160"/>
                    <a:pt x="1113" y="3240"/>
                    <a:pt x="520" y="5220"/>
                  </a:cubicBezTo>
                  <a:cubicBezTo>
                    <a:pt x="-74" y="7200"/>
                    <a:pt x="-311" y="10080"/>
                    <a:pt x="638" y="12420"/>
                  </a:cubicBezTo>
                  <a:cubicBezTo>
                    <a:pt x="1588" y="14760"/>
                    <a:pt x="3724" y="16560"/>
                    <a:pt x="5386" y="17100"/>
                  </a:cubicBezTo>
                  <a:cubicBezTo>
                    <a:pt x="7047" y="17640"/>
                    <a:pt x="8234" y="16920"/>
                    <a:pt x="9184" y="15840"/>
                  </a:cubicBezTo>
                  <a:cubicBezTo>
                    <a:pt x="10133" y="14760"/>
                    <a:pt x="10845" y="13320"/>
                    <a:pt x="11082" y="13500"/>
                  </a:cubicBezTo>
                  <a:cubicBezTo>
                    <a:pt x="11320" y="13680"/>
                    <a:pt x="11082" y="15480"/>
                    <a:pt x="11320" y="17100"/>
                  </a:cubicBezTo>
                  <a:cubicBezTo>
                    <a:pt x="11557" y="18720"/>
                    <a:pt x="12269" y="20160"/>
                    <a:pt x="13337" y="20880"/>
                  </a:cubicBezTo>
                  <a:cubicBezTo>
                    <a:pt x="14405" y="21600"/>
                    <a:pt x="15830" y="21600"/>
                    <a:pt x="17254" y="18900"/>
                  </a:cubicBezTo>
                  <a:cubicBezTo>
                    <a:pt x="18678" y="16200"/>
                    <a:pt x="20102" y="10800"/>
                    <a:pt x="20696" y="7200"/>
                  </a:cubicBezTo>
                  <a:cubicBezTo>
                    <a:pt x="21289" y="3600"/>
                    <a:pt x="21052" y="1800"/>
                    <a:pt x="20814" y="900"/>
                  </a:cubicBezTo>
                  <a:cubicBezTo>
                    <a:pt x="20577" y="0"/>
                    <a:pt x="20340" y="0"/>
                    <a:pt x="201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7838503" y="1306025"/>
              <a:ext cx="128996" cy="15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80" fill="norm" stroke="1" extrusionOk="0">
                  <a:moveTo>
                    <a:pt x="329" y="4349"/>
                  </a:moveTo>
                  <a:cubicBezTo>
                    <a:pt x="1026" y="8557"/>
                    <a:pt x="1722" y="12764"/>
                    <a:pt x="1722" y="15570"/>
                  </a:cubicBezTo>
                  <a:cubicBezTo>
                    <a:pt x="1722" y="18375"/>
                    <a:pt x="1026" y="19777"/>
                    <a:pt x="503" y="19777"/>
                  </a:cubicBezTo>
                  <a:cubicBezTo>
                    <a:pt x="-20" y="19777"/>
                    <a:pt x="-368" y="18375"/>
                    <a:pt x="677" y="15710"/>
                  </a:cubicBezTo>
                  <a:cubicBezTo>
                    <a:pt x="1722" y="13045"/>
                    <a:pt x="4161" y="9118"/>
                    <a:pt x="6600" y="6172"/>
                  </a:cubicBezTo>
                  <a:cubicBezTo>
                    <a:pt x="9038" y="3227"/>
                    <a:pt x="11477" y="1263"/>
                    <a:pt x="13567" y="422"/>
                  </a:cubicBezTo>
                  <a:cubicBezTo>
                    <a:pt x="15658" y="-420"/>
                    <a:pt x="17400" y="-139"/>
                    <a:pt x="18793" y="2525"/>
                  </a:cubicBezTo>
                  <a:cubicBezTo>
                    <a:pt x="20187" y="5190"/>
                    <a:pt x="21232" y="10240"/>
                    <a:pt x="21232" y="13746"/>
                  </a:cubicBezTo>
                  <a:cubicBezTo>
                    <a:pt x="21232" y="17253"/>
                    <a:pt x="20187" y="19216"/>
                    <a:pt x="19142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056398" y="142774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741688" y="198569"/>
              <a:ext cx="241811" cy="32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722" fill="norm" stroke="1" extrusionOk="0">
                  <a:moveTo>
                    <a:pt x="11122" y="7877"/>
                  </a:moveTo>
                  <a:cubicBezTo>
                    <a:pt x="12414" y="6401"/>
                    <a:pt x="13706" y="4925"/>
                    <a:pt x="13891" y="3517"/>
                  </a:cubicBezTo>
                  <a:cubicBezTo>
                    <a:pt x="14076" y="2108"/>
                    <a:pt x="13153" y="766"/>
                    <a:pt x="11768" y="230"/>
                  </a:cubicBezTo>
                  <a:cubicBezTo>
                    <a:pt x="10383" y="-307"/>
                    <a:pt x="8537" y="-39"/>
                    <a:pt x="6322" y="2510"/>
                  </a:cubicBezTo>
                  <a:cubicBezTo>
                    <a:pt x="4106" y="5059"/>
                    <a:pt x="1522" y="9889"/>
                    <a:pt x="506" y="13176"/>
                  </a:cubicBezTo>
                  <a:cubicBezTo>
                    <a:pt x="-509" y="16463"/>
                    <a:pt x="45" y="18207"/>
                    <a:pt x="1799" y="19415"/>
                  </a:cubicBezTo>
                  <a:cubicBezTo>
                    <a:pt x="3553" y="20622"/>
                    <a:pt x="6506" y="21293"/>
                    <a:pt x="9183" y="20086"/>
                  </a:cubicBezTo>
                  <a:cubicBezTo>
                    <a:pt x="11860" y="18878"/>
                    <a:pt x="14260" y="15792"/>
                    <a:pt x="15276" y="12505"/>
                  </a:cubicBezTo>
                  <a:cubicBezTo>
                    <a:pt x="16291" y="9218"/>
                    <a:pt x="15922" y="5730"/>
                    <a:pt x="15183" y="3651"/>
                  </a:cubicBezTo>
                  <a:cubicBezTo>
                    <a:pt x="14445" y="1571"/>
                    <a:pt x="13337" y="900"/>
                    <a:pt x="11953" y="968"/>
                  </a:cubicBezTo>
                  <a:cubicBezTo>
                    <a:pt x="10568" y="1035"/>
                    <a:pt x="8906" y="1840"/>
                    <a:pt x="8353" y="3315"/>
                  </a:cubicBezTo>
                  <a:cubicBezTo>
                    <a:pt x="7799" y="4791"/>
                    <a:pt x="8353" y="6938"/>
                    <a:pt x="10199" y="9487"/>
                  </a:cubicBezTo>
                  <a:cubicBezTo>
                    <a:pt x="12045" y="12036"/>
                    <a:pt x="15183" y="14987"/>
                    <a:pt x="17214" y="16597"/>
                  </a:cubicBezTo>
                  <a:cubicBezTo>
                    <a:pt x="19245" y="18207"/>
                    <a:pt x="20168" y="18476"/>
                    <a:pt x="21091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9066048" y="194101"/>
              <a:ext cx="93127" cy="427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475" fill="norm" stroke="1" extrusionOk="0">
                  <a:moveTo>
                    <a:pt x="11030" y="726"/>
                  </a:moveTo>
                  <a:cubicBezTo>
                    <a:pt x="12409" y="301"/>
                    <a:pt x="13787" y="-125"/>
                    <a:pt x="14936" y="35"/>
                  </a:cubicBezTo>
                  <a:cubicBezTo>
                    <a:pt x="16085" y="194"/>
                    <a:pt x="17004" y="939"/>
                    <a:pt x="18383" y="3067"/>
                  </a:cubicBezTo>
                  <a:cubicBezTo>
                    <a:pt x="19762" y="5195"/>
                    <a:pt x="21600" y="8707"/>
                    <a:pt x="18613" y="12005"/>
                  </a:cubicBezTo>
                  <a:cubicBezTo>
                    <a:pt x="15626" y="15304"/>
                    <a:pt x="7813" y="18389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564777" y="190433"/>
              <a:ext cx="215522" cy="44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554" fill="norm" stroke="1" extrusionOk="0">
                  <a:moveTo>
                    <a:pt x="20748" y="571"/>
                  </a:moveTo>
                  <a:cubicBezTo>
                    <a:pt x="19933" y="263"/>
                    <a:pt x="19118" y="-46"/>
                    <a:pt x="17488" y="5"/>
                  </a:cubicBezTo>
                  <a:cubicBezTo>
                    <a:pt x="15857" y="57"/>
                    <a:pt x="13412" y="468"/>
                    <a:pt x="10356" y="2114"/>
                  </a:cubicBezTo>
                  <a:cubicBezTo>
                    <a:pt x="7299" y="3760"/>
                    <a:pt x="3631" y="6640"/>
                    <a:pt x="1593" y="9057"/>
                  </a:cubicBezTo>
                  <a:cubicBezTo>
                    <a:pt x="-444" y="11474"/>
                    <a:pt x="-852" y="13428"/>
                    <a:pt x="2306" y="15434"/>
                  </a:cubicBezTo>
                  <a:cubicBezTo>
                    <a:pt x="5465" y="17440"/>
                    <a:pt x="12190" y="19497"/>
                    <a:pt x="18914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9742677" y="208541"/>
              <a:ext cx="16792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10080" y="6671"/>
                  </a:moveTo>
                  <a:cubicBezTo>
                    <a:pt x="6840" y="6141"/>
                    <a:pt x="3600" y="5612"/>
                    <a:pt x="1845" y="5082"/>
                  </a:cubicBezTo>
                  <a:cubicBezTo>
                    <a:pt x="90" y="4553"/>
                    <a:pt x="-180" y="4024"/>
                    <a:pt x="90" y="3282"/>
                  </a:cubicBezTo>
                  <a:cubicBezTo>
                    <a:pt x="360" y="2541"/>
                    <a:pt x="1170" y="1588"/>
                    <a:pt x="2115" y="953"/>
                  </a:cubicBezTo>
                  <a:cubicBezTo>
                    <a:pt x="3060" y="318"/>
                    <a:pt x="4140" y="0"/>
                    <a:pt x="5355" y="0"/>
                  </a:cubicBezTo>
                  <a:cubicBezTo>
                    <a:pt x="6570" y="0"/>
                    <a:pt x="7920" y="318"/>
                    <a:pt x="9945" y="1800"/>
                  </a:cubicBezTo>
                  <a:cubicBezTo>
                    <a:pt x="11970" y="3282"/>
                    <a:pt x="14670" y="5929"/>
                    <a:pt x="16695" y="8841"/>
                  </a:cubicBezTo>
                  <a:cubicBezTo>
                    <a:pt x="18720" y="11753"/>
                    <a:pt x="20070" y="14929"/>
                    <a:pt x="20745" y="17100"/>
                  </a:cubicBezTo>
                  <a:cubicBezTo>
                    <a:pt x="21420" y="19271"/>
                    <a:pt x="21420" y="20435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9675648" y="448430"/>
              <a:ext cx="203201" cy="23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127"/>
                  </a:moveTo>
                  <a:cubicBezTo>
                    <a:pt x="20475" y="-64"/>
                    <a:pt x="19350" y="-255"/>
                    <a:pt x="17100" y="1274"/>
                  </a:cubicBezTo>
                  <a:cubicBezTo>
                    <a:pt x="14850" y="2803"/>
                    <a:pt x="11475" y="6053"/>
                    <a:pt x="8438" y="9685"/>
                  </a:cubicBezTo>
                  <a:cubicBezTo>
                    <a:pt x="5400" y="13317"/>
                    <a:pt x="2700" y="17331"/>
                    <a:pt x="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9753965" y="32465"/>
              <a:ext cx="124884" cy="13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6224" y="8978"/>
                  </a:moveTo>
                  <a:cubicBezTo>
                    <a:pt x="5125" y="10350"/>
                    <a:pt x="4027" y="11721"/>
                    <a:pt x="2746" y="13435"/>
                  </a:cubicBezTo>
                  <a:cubicBezTo>
                    <a:pt x="1464" y="15150"/>
                    <a:pt x="0" y="17207"/>
                    <a:pt x="0" y="17550"/>
                  </a:cubicBezTo>
                  <a:cubicBezTo>
                    <a:pt x="0" y="17892"/>
                    <a:pt x="1464" y="16521"/>
                    <a:pt x="4027" y="13607"/>
                  </a:cubicBezTo>
                  <a:cubicBezTo>
                    <a:pt x="6590" y="10692"/>
                    <a:pt x="10251" y="6235"/>
                    <a:pt x="12997" y="3492"/>
                  </a:cubicBezTo>
                  <a:cubicBezTo>
                    <a:pt x="15742" y="750"/>
                    <a:pt x="17573" y="-279"/>
                    <a:pt x="18671" y="64"/>
                  </a:cubicBezTo>
                  <a:cubicBezTo>
                    <a:pt x="19769" y="407"/>
                    <a:pt x="20136" y="2121"/>
                    <a:pt x="20502" y="5892"/>
                  </a:cubicBezTo>
                  <a:cubicBezTo>
                    <a:pt x="20868" y="9664"/>
                    <a:pt x="21234" y="15492"/>
                    <a:pt x="2160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0247148" y="121597"/>
              <a:ext cx="189475" cy="42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02" fill="norm" stroke="1" extrusionOk="0">
                  <a:moveTo>
                    <a:pt x="0" y="1173"/>
                  </a:moveTo>
                  <a:cubicBezTo>
                    <a:pt x="720" y="749"/>
                    <a:pt x="1440" y="326"/>
                    <a:pt x="3960" y="114"/>
                  </a:cubicBezTo>
                  <a:cubicBezTo>
                    <a:pt x="6480" y="-98"/>
                    <a:pt x="10800" y="-98"/>
                    <a:pt x="14520" y="855"/>
                  </a:cubicBezTo>
                  <a:cubicBezTo>
                    <a:pt x="18240" y="1808"/>
                    <a:pt x="21360" y="3714"/>
                    <a:pt x="21480" y="5408"/>
                  </a:cubicBezTo>
                  <a:cubicBezTo>
                    <a:pt x="21600" y="7102"/>
                    <a:pt x="18720" y="8584"/>
                    <a:pt x="15480" y="10384"/>
                  </a:cubicBezTo>
                  <a:cubicBezTo>
                    <a:pt x="12240" y="12184"/>
                    <a:pt x="8640" y="14302"/>
                    <a:pt x="7200" y="16208"/>
                  </a:cubicBezTo>
                  <a:cubicBezTo>
                    <a:pt x="5760" y="18114"/>
                    <a:pt x="6480" y="19808"/>
                    <a:pt x="72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0323348" y="71654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026948" y="2223608"/>
              <a:ext cx="247651" cy="49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0" y="732"/>
                  </a:moveTo>
                  <a:cubicBezTo>
                    <a:pt x="21046" y="366"/>
                    <a:pt x="20492" y="0"/>
                    <a:pt x="18462" y="0"/>
                  </a:cubicBezTo>
                  <a:cubicBezTo>
                    <a:pt x="16431" y="0"/>
                    <a:pt x="12923" y="366"/>
                    <a:pt x="10062" y="869"/>
                  </a:cubicBezTo>
                  <a:cubicBezTo>
                    <a:pt x="7200" y="1373"/>
                    <a:pt x="4985" y="2014"/>
                    <a:pt x="3415" y="3478"/>
                  </a:cubicBezTo>
                  <a:cubicBezTo>
                    <a:pt x="1846" y="4942"/>
                    <a:pt x="923" y="7231"/>
                    <a:pt x="462" y="9885"/>
                  </a:cubicBezTo>
                  <a:cubicBezTo>
                    <a:pt x="0" y="12539"/>
                    <a:pt x="0" y="15559"/>
                    <a:pt x="0" y="17436"/>
                  </a:cubicBezTo>
                  <a:cubicBezTo>
                    <a:pt x="0" y="19312"/>
                    <a:pt x="0" y="20044"/>
                    <a:pt x="277" y="20593"/>
                  </a:cubicBezTo>
                  <a:cubicBezTo>
                    <a:pt x="554" y="21142"/>
                    <a:pt x="1108" y="21508"/>
                    <a:pt x="2769" y="21554"/>
                  </a:cubicBezTo>
                  <a:cubicBezTo>
                    <a:pt x="4431" y="21600"/>
                    <a:pt x="7200" y="21325"/>
                    <a:pt x="9877" y="20959"/>
                  </a:cubicBezTo>
                  <a:cubicBezTo>
                    <a:pt x="12554" y="20593"/>
                    <a:pt x="15138" y="20136"/>
                    <a:pt x="17723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982498" y="2481841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373935" y="2157991"/>
              <a:ext cx="288014" cy="54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19" fill="norm" stroke="1" extrusionOk="0">
                  <a:moveTo>
                    <a:pt x="21453" y="0"/>
                  </a:moveTo>
                  <a:cubicBezTo>
                    <a:pt x="16565" y="252"/>
                    <a:pt x="11678" y="504"/>
                    <a:pt x="8840" y="714"/>
                  </a:cubicBezTo>
                  <a:cubicBezTo>
                    <a:pt x="6002" y="925"/>
                    <a:pt x="5214" y="1093"/>
                    <a:pt x="4819" y="1429"/>
                  </a:cubicBezTo>
                  <a:cubicBezTo>
                    <a:pt x="4425" y="1765"/>
                    <a:pt x="4425" y="2269"/>
                    <a:pt x="4425" y="3866"/>
                  </a:cubicBezTo>
                  <a:cubicBezTo>
                    <a:pt x="4425" y="5463"/>
                    <a:pt x="4425" y="8153"/>
                    <a:pt x="3795" y="10842"/>
                  </a:cubicBezTo>
                  <a:cubicBezTo>
                    <a:pt x="3164" y="13532"/>
                    <a:pt x="1903" y="16221"/>
                    <a:pt x="1193" y="17776"/>
                  </a:cubicBezTo>
                  <a:cubicBezTo>
                    <a:pt x="484" y="19331"/>
                    <a:pt x="326" y="19751"/>
                    <a:pt x="168" y="20171"/>
                  </a:cubicBezTo>
                  <a:cubicBezTo>
                    <a:pt x="11" y="20591"/>
                    <a:pt x="-147" y="21012"/>
                    <a:pt x="247" y="21264"/>
                  </a:cubicBezTo>
                  <a:cubicBezTo>
                    <a:pt x="641" y="21516"/>
                    <a:pt x="1587" y="21600"/>
                    <a:pt x="4425" y="21432"/>
                  </a:cubicBezTo>
                  <a:cubicBezTo>
                    <a:pt x="7263" y="21264"/>
                    <a:pt x="11993" y="20844"/>
                    <a:pt x="14910" y="20633"/>
                  </a:cubicBezTo>
                  <a:cubicBezTo>
                    <a:pt x="17827" y="20423"/>
                    <a:pt x="18930" y="20423"/>
                    <a:pt x="20034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877575" y="2213498"/>
              <a:ext cx="292374" cy="4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33" fill="norm" stroke="1" extrusionOk="0">
                  <a:moveTo>
                    <a:pt x="20066" y="1904"/>
                  </a:moveTo>
                  <a:cubicBezTo>
                    <a:pt x="20377" y="1296"/>
                    <a:pt x="20688" y="687"/>
                    <a:pt x="20455" y="332"/>
                  </a:cubicBezTo>
                  <a:cubicBezTo>
                    <a:pt x="20222" y="-23"/>
                    <a:pt x="19445" y="-124"/>
                    <a:pt x="17580" y="180"/>
                  </a:cubicBezTo>
                  <a:cubicBezTo>
                    <a:pt x="15715" y="484"/>
                    <a:pt x="12763" y="1194"/>
                    <a:pt x="10043" y="2158"/>
                  </a:cubicBezTo>
                  <a:cubicBezTo>
                    <a:pt x="7324" y="3121"/>
                    <a:pt x="4838" y="4338"/>
                    <a:pt x="3051" y="6062"/>
                  </a:cubicBezTo>
                  <a:cubicBezTo>
                    <a:pt x="1264" y="7786"/>
                    <a:pt x="176" y="10017"/>
                    <a:pt x="20" y="12552"/>
                  </a:cubicBezTo>
                  <a:cubicBezTo>
                    <a:pt x="-135" y="15087"/>
                    <a:pt x="642" y="17927"/>
                    <a:pt x="1341" y="19499"/>
                  </a:cubicBezTo>
                  <a:cubicBezTo>
                    <a:pt x="2041" y="21070"/>
                    <a:pt x="2662" y="21375"/>
                    <a:pt x="4760" y="21425"/>
                  </a:cubicBezTo>
                  <a:cubicBezTo>
                    <a:pt x="6858" y="21476"/>
                    <a:pt x="10432" y="21273"/>
                    <a:pt x="13462" y="20868"/>
                  </a:cubicBezTo>
                  <a:cubicBezTo>
                    <a:pt x="16492" y="20462"/>
                    <a:pt x="18979" y="19853"/>
                    <a:pt x="21465" y="19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896898" y="2469141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200"/>
                    <a:pt x="12077" y="10800"/>
                    <a:pt x="15677" y="7200"/>
                  </a:cubicBezTo>
                  <a:cubicBezTo>
                    <a:pt x="19277" y="3600"/>
                    <a:pt x="2043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169948" y="2431041"/>
              <a:ext cx="184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7" y="5600"/>
                    <a:pt x="12414" y="11200"/>
                    <a:pt x="16014" y="14800"/>
                  </a:cubicBezTo>
                  <a:cubicBezTo>
                    <a:pt x="19614" y="18400"/>
                    <a:pt x="20607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252498" y="2475491"/>
              <a:ext cx="82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138"/>
                    <a:pt x="9415" y="6277"/>
                    <a:pt x="5815" y="9877"/>
                  </a:cubicBezTo>
                  <a:cubicBezTo>
                    <a:pt x="2215" y="13477"/>
                    <a:pt x="1108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404898" y="2394739"/>
              <a:ext cx="139206" cy="51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49" fill="norm" stroke="1" extrusionOk="0">
                  <a:moveTo>
                    <a:pt x="2901" y="7272"/>
                  </a:moveTo>
                  <a:cubicBezTo>
                    <a:pt x="2579" y="10682"/>
                    <a:pt x="2257" y="14093"/>
                    <a:pt x="1934" y="16323"/>
                  </a:cubicBezTo>
                  <a:cubicBezTo>
                    <a:pt x="1612" y="18553"/>
                    <a:pt x="1290" y="19602"/>
                    <a:pt x="967" y="20345"/>
                  </a:cubicBezTo>
                  <a:cubicBezTo>
                    <a:pt x="645" y="21089"/>
                    <a:pt x="322" y="21526"/>
                    <a:pt x="161" y="21439"/>
                  </a:cubicBezTo>
                  <a:cubicBezTo>
                    <a:pt x="0" y="21351"/>
                    <a:pt x="0" y="20739"/>
                    <a:pt x="0" y="18640"/>
                  </a:cubicBezTo>
                  <a:cubicBezTo>
                    <a:pt x="0" y="16541"/>
                    <a:pt x="0" y="12956"/>
                    <a:pt x="967" y="10070"/>
                  </a:cubicBezTo>
                  <a:cubicBezTo>
                    <a:pt x="1934" y="7184"/>
                    <a:pt x="3869" y="4998"/>
                    <a:pt x="5158" y="3599"/>
                  </a:cubicBezTo>
                  <a:cubicBezTo>
                    <a:pt x="6448" y="2200"/>
                    <a:pt x="7093" y="1588"/>
                    <a:pt x="7899" y="1107"/>
                  </a:cubicBezTo>
                  <a:cubicBezTo>
                    <a:pt x="8704" y="626"/>
                    <a:pt x="9672" y="276"/>
                    <a:pt x="10961" y="101"/>
                  </a:cubicBezTo>
                  <a:cubicBezTo>
                    <a:pt x="12251" y="-74"/>
                    <a:pt x="13863" y="-74"/>
                    <a:pt x="15958" y="538"/>
                  </a:cubicBezTo>
                  <a:cubicBezTo>
                    <a:pt x="18054" y="1150"/>
                    <a:pt x="20633" y="2375"/>
                    <a:pt x="21116" y="3949"/>
                  </a:cubicBezTo>
                  <a:cubicBezTo>
                    <a:pt x="21600" y="5523"/>
                    <a:pt x="19988" y="7447"/>
                    <a:pt x="17570" y="8758"/>
                  </a:cubicBezTo>
                  <a:cubicBezTo>
                    <a:pt x="15152" y="10070"/>
                    <a:pt x="11928" y="10770"/>
                    <a:pt x="9349" y="11163"/>
                  </a:cubicBezTo>
                  <a:cubicBezTo>
                    <a:pt x="6770" y="11557"/>
                    <a:pt x="4836" y="11644"/>
                    <a:pt x="3546" y="11469"/>
                  </a:cubicBezTo>
                  <a:cubicBezTo>
                    <a:pt x="2257" y="11294"/>
                    <a:pt x="1612" y="10857"/>
                    <a:pt x="967" y="1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679831" y="2267648"/>
              <a:ext cx="99718" cy="37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02" fill="norm" stroke="1" extrusionOk="0">
                  <a:moveTo>
                    <a:pt x="19850" y="2465"/>
                  </a:moveTo>
                  <a:cubicBezTo>
                    <a:pt x="18050" y="1855"/>
                    <a:pt x="16250" y="1244"/>
                    <a:pt x="14450" y="756"/>
                  </a:cubicBezTo>
                  <a:cubicBezTo>
                    <a:pt x="12650" y="268"/>
                    <a:pt x="10850" y="-98"/>
                    <a:pt x="9275" y="24"/>
                  </a:cubicBezTo>
                  <a:cubicBezTo>
                    <a:pt x="7700" y="146"/>
                    <a:pt x="6350" y="756"/>
                    <a:pt x="4325" y="2953"/>
                  </a:cubicBezTo>
                  <a:cubicBezTo>
                    <a:pt x="2300" y="5149"/>
                    <a:pt x="-400" y="8933"/>
                    <a:pt x="50" y="12166"/>
                  </a:cubicBezTo>
                  <a:cubicBezTo>
                    <a:pt x="500" y="15400"/>
                    <a:pt x="4100" y="18085"/>
                    <a:pt x="8150" y="19549"/>
                  </a:cubicBezTo>
                  <a:cubicBezTo>
                    <a:pt x="12200" y="21014"/>
                    <a:pt x="16700" y="21258"/>
                    <a:pt x="212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871363" y="2296472"/>
              <a:ext cx="174886" cy="33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74" fill="norm" stroke="1" extrusionOk="0">
                  <a:moveTo>
                    <a:pt x="8230" y="6641"/>
                  </a:moveTo>
                  <a:cubicBezTo>
                    <a:pt x="5888" y="5957"/>
                    <a:pt x="3545" y="5274"/>
                    <a:pt x="2114" y="4590"/>
                  </a:cubicBezTo>
                  <a:cubicBezTo>
                    <a:pt x="683" y="3907"/>
                    <a:pt x="162" y="3223"/>
                    <a:pt x="32" y="2539"/>
                  </a:cubicBezTo>
                  <a:cubicBezTo>
                    <a:pt x="-98" y="1856"/>
                    <a:pt x="162" y="1172"/>
                    <a:pt x="943" y="694"/>
                  </a:cubicBezTo>
                  <a:cubicBezTo>
                    <a:pt x="1724" y="215"/>
                    <a:pt x="3025" y="-58"/>
                    <a:pt x="4196" y="10"/>
                  </a:cubicBezTo>
                  <a:cubicBezTo>
                    <a:pt x="5367" y="79"/>
                    <a:pt x="6408" y="489"/>
                    <a:pt x="8750" y="2471"/>
                  </a:cubicBezTo>
                  <a:cubicBezTo>
                    <a:pt x="11092" y="4453"/>
                    <a:pt x="14736" y="8008"/>
                    <a:pt x="17078" y="11015"/>
                  </a:cubicBezTo>
                  <a:cubicBezTo>
                    <a:pt x="19420" y="14023"/>
                    <a:pt x="20461" y="16484"/>
                    <a:pt x="20982" y="18261"/>
                  </a:cubicBezTo>
                  <a:cubicBezTo>
                    <a:pt x="21502" y="20038"/>
                    <a:pt x="21502" y="21132"/>
                    <a:pt x="21502" y="21337"/>
                  </a:cubicBezTo>
                  <a:cubicBezTo>
                    <a:pt x="21502" y="21542"/>
                    <a:pt x="21502" y="20858"/>
                    <a:pt x="21502" y="2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926132" y="2461661"/>
              <a:ext cx="94717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6" fill="norm" stroke="1" extrusionOk="0">
                  <a:moveTo>
                    <a:pt x="21479" y="2791"/>
                  </a:moveTo>
                  <a:cubicBezTo>
                    <a:pt x="18599" y="1455"/>
                    <a:pt x="15719" y="119"/>
                    <a:pt x="13559" y="7"/>
                  </a:cubicBezTo>
                  <a:cubicBezTo>
                    <a:pt x="11399" y="-104"/>
                    <a:pt x="9959" y="1009"/>
                    <a:pt x="7799" y="4127"/>
                  </a:cubicBezTo>
                  <a:cubicBezTo>
                    <a:pt x="5639" y="7244"/>
                    <a:pt x="2759" y="12366"/>
                    <a:pt x="1319" y="15484"/>
                  </a:cubicBezTo>
                  <a:cubicBezTo>
                    <a:pt x="-121" y="18601"/>
                    <a:pt x="-121" y="19715"/>
                    <a:pt x="119" y="20383"/>
                  </a:cubicBezTo>
                  <a:cubicBezTo>
                    <a:pt x="359" y="21051"/>
                    <a:pt x="839" y="21273"/>
                    <a:pt x="1319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097048" y="2279583"/>
              <a:ext cx="76185" cy="4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51" fill="norm" stroke="1" extrusionOk="0">
                  <a:moveTo>
                    <a:pt x="0" y="616"/>
                  </a:moveTo>
                  <a:cubicBezTo>
                    <a:pt x="2335" y="283"/>
                    <a:pt x="4670" y="-49"/>
                    <a:pt x="7005" y="6"/>
                  </a:cubicBezTo>
                  <a:cubicBezTo>
                    <a:pt x="9341" y="62"/>
                    <a:pt x="11676" y="505"/>
                    <a:pt x="14303" y="2166"/>
                  </a:cubicBezTo>
                  <a:cubicBezTo>
                    <a:pt x="16930" y="3828"/>
                    <a:pt x="19849" y="6708"/>
                    <a:pt x="20724" y="9699"/>
                  </a:cubicBezTo>
                  <a:cubicBezTo>
                    <a:pt x="21600" y="12689"/>
                    <a:pt x="20432" y="15791"/>
                    <a:pt x="17805" y="17785"/>
                  </a:cubicBezTo>
                  <a:cubicBezTo>
                    <a:pt x="15178" y="19779"/>
                    <a:pt x="11092" y="20665"/>
                    <a:pt x="7005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230398" y="2168810"/>
              <a:ext cx="151028" cy="54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07" fill="norm" stroke="1" extrusionOk="0">
                  <a:moveTo>
                    <a:pt x="0" y="2849"/>
                  </a:moveTo>
                  <a:cubicBezTo>
                    <a:pt x="900" y="2428"/>
                    <a:pt x="1800" y="2008"/>
                    <a:pt x="4350" y="1546"/>
                  </a:cubicBezTo>
                  <a:cubicBezTo>
                    <a:pt x="6900" y="1084"/>
                    <a:pt x="11100" y="579"/>
                    <a:pt x="14250" y="285"/>
                  </a:cubicBezTo>
                  <a:cubicBezTo>
                    <a:pt x="17400" y="-9"/>
                    <a:pt x="19500" y="-93"/>
                    <a:pt x="20550" y="117"/>
                  </a:cubicBezTo>
                  <a:cubicBezTo>
                    <a:pt x="21600" y="327"/>
                    <a:pt x="21600" y="832"/>
                    <a:pt x="21000" y="2470"/>
                  </a:cubicBezTo>
                  <a:cubicBezTo>
                    <a:pt x="20400" y="4109"/>
                    <a:pt x="19200" y="6883"/>
                    <a:pt x="18150" y="9530"/>
                  </a:cubicBezTo>
                  <a:cubicBezTo>
                    <a:pt x="17100" y="12178"/>
                    <a:pt x="16200" y="14699"/>
                    <a:pt x="16050" y="16170"/>
                  </a:cubicBezTo>
                  <a:cubicBezTo>
                    <a:pt x="15900" y="17641"/>
                    <a:pt x="16500" y="18061"/>
                    <a:pt x="17550" y="18565"/>
                  </a:cubicBezTo>
                  <a:cubicBezTo>
                    <a:pt x="18600" y="19070"/>
                    <a:pt x="20100" y="19658"/>
                    <a:pt x="19500" y="19994"/>
                  </a:cubicBezTo>
                  <a:cubicBezTo>
                    <a:pt x="18900" y="20330"/>
                    <a:pt x="16200" y="20414"/>
                    <a:pt x="12900" y="20625"/>
                  </a:cubicBezTo>
                  <a:cubicBezTo>
                    <a:pt x="9600" y="20835"/>
                    <a:pt x="5700" y="21171"/>
                    <a:pt x="18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655848" y="2389948"/>
              <a:ext cx="2413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253" y="11918"/>
                    <a:pt x="12505" y="3818"/>
                    <a:pt x="16105" y="1118"/>
                  </a:cubicBezTo>
                  <a:cubicBezTo>
                    <a:pt x="19705" y="-1582"/>
                    <a:pt x="2065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706648" y="2513591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563898" y="2145291"/>
              <a:ext cx="296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0"/>
                  </a:moveTo>
                  <a:cubicBezTo>
                    <a:pt x="15429" y="2855"/>
                    <a:pt x="21600" y="5710"/>
                    <a:pt x="21600" y="8690"/>
                  </a:cubicBezTo>
                  <a:cubicBezTo>
                    <a:pt x="21600" y="11669"/>
                    <a:pt x="15429" y="14772"/>
                    <a:pt x="10800" y="16945"/>
                  </a:cubicBezTo>
                  <a:cubicBezTo>
                    <a:pt x="6171" y="19117"/>
                    <a:pt x="3086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341648" y="2659641"/>
              <a:ext cx="393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5" y="14400"/>
                    <a:pt x="8129" y="7200"/>
                    <a:pt x="11729" y="3600"/>
                  </a:cubicBezTo>
                  <a:cubicBezTo>
                    <a:pt x="15329" y="0"/>
                    <a:pt x="184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393390" y="2846195"/>
              <a:ext cx="259409" cy="37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41" fill="norm" stroke="1" extrusionOk="0">
                  <a:moveTo>
                    <a:pt x="976" y="6779"/>
                  </a:moveTo>
                  <a:cubicBezTo>
                    <a:pt x="449" y="5687"/>
                    <a:pt x="-78" y="4595"/>
                    <a:pt x="10" y="3503"/>
                  </a:cubicBezTo>
                  <a:cubicBezTo>
                    <a:pt x="98" y="2411"/>
                    <a:pt x="800" y="1319"/>
                    <a:pt x="2029" y="651"/>
                  </a:cubicBezTo>
                  <a:cubicBezTo>
                    <a:pt x="3259" y="-16"/>
                    <a:pt x="5015" y="-259"/>
                    <a:pt x="6859" y="348"/>
                  </a:cubicBezTo>
                  <a:cubicBezTo>
                    <a:pt x="8702" y="954"/>
                    <a:pt x="10634" y="2411"/>
                    <a:pt x="12478" y="4534"/>
                  </a:cubicBezTo>
                  <a:cubicBezTo>
                    <a:pt x="14322" y="6658"/>
                    <a:pt x="16078" y="9449"/>
                    <a:pt x="17571" y="12361"/>
                  </a:cubicBezTo>
                  <a:cubicBezTo>
                    <a:pt x="19063" y="15274"/>
                    <a:pt x="20293" y="18307"/>
                    <a:pt x="21522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4354348" y="3046991"/>
              <a:ext cx="2095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4039"/>
                    <a:pt x="14618" y="8078"/>
                    <a:pt x="11018" y="11678"/>
                  </a:cubicBezTo>
                  <a:cubicBezTo>
                    <a:pt x="7418" y="15278"/>
                    <a:pt x="3709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988165" y="1917638"/>
              <a:ext cx="1261366" cy="162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63" fill="norm" stroke="1" extrusionOk="0">
                  <a:moveTo>
                    <a:pt x="16137" y="1085"/>
                  </a:moveTo>
                  <a:cubicBezTo>
                    <a:pt x="16064" y="804"/>
                    <a:pt x="15992" y="522"/>
                    <a:pt x="15666" y="325"/>
                  </a:cubicBezTo>
                  <a:cubicBezTo>
                    <a:pt x="15341" y="128"/>
                    <a:pt x="14762" y="15"/>
                    <a:pt x="14002" y="1"/>
                  </a:cubicBezTo>
                  <a:cubicBezTo>
                    <a:pt x="13242" y="-13"/>
                    <a:pt x="12302" y="71"/>
                    <a:pt x="11325" y="339"/>
                  </a:cubicBezTo>
                  <a:cubicBezTo>
                    <a:pt x="10348" y="607"/>
                    <a:pt x="9335" y="1057"/>
                    <a:pt x="8503" y="1578"/>
                  </a:cubicBezTo>
                  <a:cubicBezTo>
                    <a:pt x="7670" y="2099"/>
                    <a:pt x="7019" y="2691"/>
                    <a:pt x="6332" y="3423"/>
                  </a:cubicBezTo>
                  <a:cubicBezTo>
                    <a:pt x="5644" y="4155"/>
                    <a:pt x="4921" y="5028"/>
                    <a:pt x="4197" y="5971"/>
                  </a:cubicBezTo>
                  <a:cubicBezTo>
                    <a:pt x="3473" y="6915"/>
                    <a:pt x="2750" y="7929"/>
                    <a:pt x="2135" y="8942"/>
                  </a:cubicBezTo>
                  <a:cubicBezTo>
                    <a:pt x="1520" y="9956"/>
                    <a:pt x="1013" y="10970"/>
                    <a:pt x="633" y="11970"/>
                  </a:cubicBezTo>
                  <a:cubicBezTo>
                    <a:pt x="253" y="12970"/>
                    <a:pt x="0" y="13955"/>
                    <a:pt x="0" y="14913"/>
                  </a:cubicBezTo>
                  <a:cubicBezTo>
                    <a:pt x="0" y="15870"/>
                    <a:pt x="253" y="16800"/>
                    <a:pt x="706" y="17630"/>
                  </a:cubicBezTo>
                  <a:cubicBezTo>
                    <a:pt x="1158" y="18461"/>
                    <a:pt x="1809" y="19193"/>
                    <a:pt x="2605" y="19799"/>
                  </a:cubicBezTo>
                  <a:cubicBezTo>
                    <a:pt x="3401" y="20404"/>
                    <a:pt x="4342" y="20883"/>
                    <a:pt x="5373" y="21179"/>
                  </a:cubicBezTo>
                  <a:cubicBezTo>
                    <a:pt x="6404" y="21474"/>
                    <a:pt x="7526" y="21587"/>
                    <a:pt x="8611" y="21559"/>
                  </a:cubicBezTo>
                  <a:cubicBezTo>
                    <a:pt x="9696" y="21531"/>
                    <a:pt x="10746" y="21362"/>
                    <a:pt x="11723" y="21010"/>
                  </a:cubicBezTo>
                  <a:cubicBezTo>
                    <a:pt x="12699" y="20658"/>
                    <a:pt x="13604" y="20123"/>
                    <a:pt x="14472" y="19404"/>
                  </a:cubicBezTo>
                  <a:cubicBezTo>
                    <a:pt x="15341" y="18686"/>
                    <a:pt x="16173" y="17785"/>
                    <a:pt x="16896" y="16912"/>
                  </a:cubicBezTo>
                  <a:cubicBezTo>
                    <a:pt x="17620" y="16039"/>
                    <a:pt x="18235" y="15194"/>
                    <a:pt x="18778" y="14321"/>
                  </a:cubicBezTo>
                  <a:cubicBezTo>
                    <a:pt x="19321" y="13448"/>
                    <a:pt x="19791" y="12547"/>
                    <a:pt x="20171" y="11576"/>
                  </a:cubicBezTo>
                  <a:cubicBezTo>
                    <a:pt x="20551" y="10604"/>
                    <a:pt x="20840" y="9562"/>
                    <a:pt x="21075" y="8478"/>
                  </a:cubicBezTo>
                  <a:cubicBezTo>
                    <a:pt x="21311" y="7394"/>
                    <a:pt x="21491" y="6267"/>
                    <a:pt x="21546" y="5324"/>
                  </a:cubicBezTo>
                  <a:cubicBezTo>
                    <a:pt x="21600" y="4380"/>
                    <a:pt x="21528" y="3620"/>
                    <a:pt x="21021" y="2986"/>
                  </a:cubicBezTo>
                  <a:cubicBezTo>
                    <a:pt x="20515" y="2353"/>
                    <a:pt x="19574" y="1846"/>
                    <a:pt x="18398" y="1465"/>
                  </a:cubicBezTo>
                  <a:cubicBezTo>
                    <a:pt x="17222" y="1085"/>
                    <a:pt x="15811" y="832"/>
                    <a:pt x="14617" y="733"/>
                  </a:cubicBezTo>
                  <a:cubicBezTo>
                    <a:pt x="13423" y="635"/>
                    <a:pt x="12446" y="691"/>
                    <a:pt x="11831" y="902"/>
                  </a:cubicBezTo>
                  <a:cubicBezTo>
                    <a:pt x="11216" y="1113"/>
                    <a:pt x="10963" y="1480"/>
                    <a:pt x="10710" y="1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176798" y="2688714"/>
              <a:ext cx="4699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432" y="12302"/>
                    <a:pt x="4865" y="4448"/>
                    <a:pt x="8465" y="1502"/>
                  </a:cubicBezTo>
                  <a:cubicBezTo>
                    <a:pt x="12065" y="-1443"/>
                    <a:pt x="1683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995948" y="2577091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350"/>
                    <a:pt x="12960" y="8700"/>
                    <a:pt x="9360" y="12300"/>
                  </a:cubicBezTo>
                  <a:cubicBezTo>
                    <a:pt x="5760" y="15900"/>
                    <a:pt x="2880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800301" y="2421744"/>
              <a:ext cx="520629" cy="61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6" fill="norm" stroke="1" extrusionOk="0">
                  <a:moveTo>
                    <a:pt x="13276" y="544"/>
                  </a:moveTo>
                  <a:cubicBezTo>
                    <a:pt x="12231" y="250"/>
                    <a:pt x="11186" y="-45"/>
                    <a:pt x="9836" y="65"/>
                  </a:cubicBezTo>
                  <a:cubicBezTo>
                    <a:pt x="8486" y="176"/>
                    <a:pt x="6831" y="692"/>
                    <a:pt x="5263" y="1908"/>
                  </a:cubicBezTo>
                  <a:cubicBezTo>
                    <a:pt x="3695" y="3125"/>
                    <a:pt x="2215" y="5041"/>
                    <a:pt x="1257" y="7106"/>
                  </a:cubicBezTo>
                  <a:cubicBezTo>
                    <a:pt x="298" y="9170"/>
                    <a:pt x="-137" y="11381"/>
                    <a:pt x="37" y="13519"/>
                  </a:cubicBezTo>
                  <a:cubicBezTo>
                    <a:pt x="211" y="15657"/>
                    <a:pt x="995" y="17721"/>
                    <a:pt x="2650" y="19159"/>
                  </a:cubicBezTo>
                  <a:cubicBezTo>
                    <a:pt x="4305" y="20596"/>
                    <a:pt x="6831" y="21407"/>
                    <a:pt x="9313" y="21444"/>
                  </a:cubicBezTo>
                  <a:cubicBezTo>
                    <a:pt x="11795" y="21481"/>
                    <a:pt x="14234" y="20744"/>
                    <a:pt x="16107" y="19417"/>
                  </a:cubicBezTo>
                  <a:cubicBezTo>
                    <a:pt x="17979" y="18090"/>
                    <a:pt x="19286" y="16173"/>
                    <a:pt x="20157" y="14146"/>
                  </a:cubicBezTo>
                  <a:cubicBezTo>
                    <a:pt x="21028" y="12119"/>
                    <a:pt x="21463" y="9981"/>
                    <a:pt x="21419" y="7880"/>
                  </a:cubicBezTo>
                  <a:cubicBezTo>
                    <a:pt x="21376" y="5779"/>
                    <a:pt x="20853" y="3714"/>
                    <a:pt x="19503" y="2314"/>
                  </a:cubicBezTo>
                  <a:cubicBezTo>
                    <a:pt x="18153" y="913"/>
                    <a:pt x="15976" y="176"/>
                    <a:pt x="14016" y="28"/>
                  </a:cubicBezTo>
                  <a:cubicBezTo>
                    <a:pt x="12057" y="-119"/>
                    <a:pt x="10315" y="323"/>
                    <a:pt x="8573" y="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040738" y="3944043"/>
              <a:ext cx="233861" cy="39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57" fill="norm" stroke="1" extrusionOk="0">
                  <a:moveTo>
                    <a:pt x="20916" y="594"/>
                  </a:moveTo>
                  <a:cubicBezTo>
                    <a:pt x="18386" y="251"/>
                    <a:pt x="15857" y="-92"/>
                    <a:pt x="13716" y="22"/>
                  </a:cubicBezTo>
                  <a:cubicBezTo>
                    <a:pt x="11576" y="137"/>
                    <a:pt x="9824" y="708"/>
                    <a:pt x="8170" y="2422"/>
                  </a:cubicBezTo>
                  <a:cubicBezTo>
                    <a:pt x="6516" y="4137"/>
                    <a:pt x="4959" y="6994"/>
                    <a:pt x="3597" y="9908"/>
                  </a:cubicBezTo>
                  <a:cubicBezTo>
                    <a:pt x="2235" y="12822"/>
                    <a:pt x="1068" y="15794"/>
                    <a:pt x="484" y="17565"/>
                  </a:cubicBezTo>
                  <a:cubicBezTo>
                    <a:pt x="-100" y="19337"/>
                    <a:pt x="-100" y="19908"/>
                    <a:pt x="192" y="20422"/>
                  </a:cubicBezTo>
                  <a:cubicBezTo>
                    <a:pt x="484" y="20937"/>
                    <a:pt x="1068" y="21394"/>
                    <a:pt x="3111" y="21451"/>
                  </a:cubicBezTo>
                  <a:cubicBezTo>
                    <a:pt x="5154" y="21508"/>
                    <a:pt x="8657" y="21165"/>
                    <a:pt x="11965" y="20594"/>
                  </a:cubicBezTo>
                  <a:cubicBezTo>
                    <a:pt x="15273" y="20022"/>
                    <a:pt x="18386" y="19222"/>
                    <a:pt x="21500" y="1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065048" y="4126491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600"/>
                    <a:pt x="7714" y="9600"/>
                    <a:pt x="11314" y="6000"/>
                  </a:cubicBezTo>
                  <a:cubicBezTo>
                    <a:pt x="14914" y="2400"/>
                    <a:pt x="182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434794" y="3866141"/>
              <a:ext cx="265255" cy="54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64" fill="norm" stroke="1" extrusionOk="0">
                  <a:moveTo>
                    <a:pt x="21483" y="0"/>
                  </a:moveTo>
                  <a:cubicBezTo>
                    <a:pt x="17369" y="0"/>
                    <a:pt x="13254" y="0"/>
                    <a:pt x="10769" y="0"/>
                  </a:cubicBezTo>
                  <a:cubicBezTo>
                    <a:pt x="8283" y="0"/>
                    <a:pt x="7426" y="0"/>
                    <a:pt x="6826" y="209"/>
                  </a:cubicBezTo>
                  <a:cubicBezTo>
                    <a:pt x="6226" y="419"/>
                    <a:pt x="5883" y="837"/>
                    <a:pt x="5797" y="2051"/>
                  </a:cubicBezTo>
                  <a:cubicBezTo>
                    <a:pt x="5712" y="3265"/>
                    <a:pt x="5883" y="5274"/>
                    <a:pt x="5369" y="7660"/>
                  </a:cubicBezTo>
                  <a:cubicBezTo>
                    <a:pt x="4854" y="10047"/>
                    <a:pt x="3654" y="12809"/>
                    <a:pt x="2626" y="14902"/>
                  </a:cubicBezTo>
                  <a:cubicBezTo>
                    <a:pt x="1597" y="16995"/>
                    <a:pt x="740" y="18419"/>
                    <a:pt x="312" y="19423"/>
                  </a:cubicBezTo>
                  <a:cubicBezTo>
                    <a:pt x="-117" y="20428"/>
                    <a:pt x="-117" y="21014"/>
                    <a:pt x="397" y="21307"/>
                  </a:cubicBezTo>
                  <a:cubicBezTo>
                    <a:pt x="912" y="21600"/>
                    <a:pt x="1940" y="21600"/>
                    <a:pt x="4769" y="21516"/>
                  </a:cubicBezTo>
                  <a:cubicBezTo>
                    <a:pt x="7597" y="21433"/>
                    <a:pt x="12226" y="21265"/>
                    <a:pt x="16854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954048" y="3961391"/>
              <a:ext cx="209551" cy="34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3273" y="2880"/>
                    <a:pt x="6545" y="5760"/>
                    <a:pt x="9491" y="8771"/>
                  </a:cubicBezTo>
                  <a:cubicBezTo>
                    <a:pt x="12436" y="11782"/>
                    <a:pt x="15055" y="14924"/>
                    <a:pt x="16582" y="16822"/>
                  </a:cubicBezTo>
                  <a:cubicBezTo>
                    <a:pt x="18109" y="18720"/>
                    <a:pt x="18545" y="19375"/>
                    <a:pt x="19091" y="20095"/>
                  </a:cubicBezTo>
                  <a:cubicBezTo>
                    <a:pt x="19636" y="20815"/>
                    <a:pt x="20291" y="21600"/>
                    <a:pt x="20727" y="21535"/>
                  </a:cubicBezTo>
                  <a:cubicBezTo>
                    <a:pt x="21164" y="21469"/>
                    <a:pt x="21382" y="20553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971172" y="3974091"/>
              <a:ext cx="198777" cy="36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63" fill="norm" stroke="1" extrusionOk="0">
                  <a:moveTo>
                    <a:pt x="21352" y="0"/>
                  </a:moveTo>
                  <a:cubicBezTo>
                    <a:pt x="17259" y="3228"/>
                    <a:pt x="13167" y="6455"/>
                    <a:pt x="9643" y="9745"/>
                  </a:cubicBezTo>
                  <a:cubicBezTo>
                    <a:pt x="6118" y="13034"/>
                    <a:pt x="3163" y="16386"/>
                    <a:pt x="1571" y="18434"/>
                  </a:cubicBezTo>
                  <a:cubicBezTo>
                    <a:pt x="-21" y="20483"/>
                    <a:pt x="-248" y="21228"/>
                    <a:pt x="207" y="21414"/>
                  </a:cubicBezTo>
                  <a:cubicBezTo>
                    <a:pt x="661" y="21600"/>
                    <a:pt x="1798" y="21228"/>
                    <a:pt x="2708" y="20793"/>
                  </a:cubicBezTo>
                  <a:cubicBezTo>
                    <a:pt x="3617" y="20359"/>
                    <a:pt x="4299" y="19862"/>
                    <a:pt x="4981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2277898" y="3857675"/>
              <a:ext cx="188792" cy="57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4320" y="319"/>
                  </a:moveTo>
                  <a:cubicBezTo>
                    <a:pt x="9120" y="159"/>
                    <a:pt x="13920" y="0"/>
                    <a:pt x="16920" y="0"/>
                  </a:cubicBezTo>
                  <a:cubicBezTo>
                    <a:pt x="19920" y="0"/>
                    <a:pt x="21120" y="159"/>
                    <a:pt x="21360" y="877"/>
                  </a:cubicBezTo>
                  <a:cubicBezTo>
                    <a:pt x="21600" y="1594"/>
                    <a:pt x="20880" y="2869"/>
                    <a:pt x="19800" y="4862"/>
                  </a:cubicBezTo>
                  <a:cubicBezTo>
                    <a:pt x="18720" y="6855"/>
                    <a:pt x="17280" y="9565"/>
                    <a:pt x="16800" y="11836"/>
                  </a:cubicBezTo>
                  <a:cubicBezTo>
                    <a:pt x="16320" y="14108"/>
                    <a:pt x="16800" y="15941"/>
                    <a:pt x="17280" y="17057"/>
                  </a:cubicBezTo>
                  <a:cubicBezTo>
                    <a:pt x="17760" y="18173"/>
                    <a:pt x="18240" y="18571"/>
                    <a:pt x="18720" y="19169"/>
                  </a:cubicBezTo>
                  <a:cubicBezTo>
                    <a:pt x="19200" y="19767"/>
                    <a:pt x="19680" y="20564"/>
                    <a:pt x="16560" y="21002"/>
                  </a:cubicBezTo>
                  <a:cubicBezTo>
                    <a:pt x="13440" y="21441"/>
                    <a:pt x="6720" y="21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906548" y="4183641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900198" y="4323341"/>
              <a:ext cx="2349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584" y="7855"/>
                    <a:pt x="1168" y="15709"/>
                    <a:pt x="4768" y="18655"/>
                  </a:cubicBezTo>
                  <a:cubicBezTo>
                    <a:pt x="8368" y="21600"/>
                    <a:pt x="14984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776498" y="4036462"/>
              <a:ext cx="190501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758"/>
                  </a:moveTo>
                  <a:cubicBezTo>
                    <a:pt x="0" y="917"/>
                    <a:pt x="0" y="75"/>
                    <a:pt x="120" y="5"/>
                  </a:cubicBezTo>
                  <a:cubicBezTo>
                    <a:pt x="240" y="-65"/>
                    <a:pt x="480" y="636"/>
                    <a:pt x="2760" y="2810"/>
                  </a:cubicBezTo>
                  <a:cubicBezTo>
                    <a:pt x="5040" y="4984"/>
                    <a:pt x="9360" y="8631"/>
                    <a:pt x="12840" y="11997"/>
                  </a:cubicBezTo>
                  <a:cubicBezTo>
                    <a:pt x="16320" y="15364"/>
                    <a:pt x="18960" y="18449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780361" y="4055709"/>
              <a:ext cx="220832" cy="35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61" fill="norm" stroke="1" extrusionOk="0">
                  <a:moveTo>
                    <a:pt x="21024" y="1962"/>
                  </a:moveTo>
                  <a:cubicBezTo>
                    <a:pt x="21228" y="1327"/>
                    <a:pt x="21432" y="691"/>
                    <a:pt x="21024" y="310"/>
                  </a:cubicBezTo>
                  <a:cubicBezTo>
                    <a:pt x="20617" y="-71"/>
                    <a:pt x="19598" y="-198"/>
                    <a:pt x="18172" y="501"/>
                  </a:cubicBezTo>
                  <a:cubicBezTo>
                    <a:pt x="16745" y="1200"/>
                    <a:pt x="14911" y="2724"/>
                    <a:pt x="12466" y="5329"/>
                  </a:cubicBezTo>
                  <a:cubicBezTo>
                    <a:pt x="10021" y="7934"/>
                    <a:pt x="6964" y="11618"/>
                    <a:pt x="4824" y="14160"/>
                  </a:cubicBezTo>
                  <a:cubicBezTo>
                    <a:pt x="2685" y="16701"/>
                    <a:pt x="1462" y="18098"/>
                    <a:pt x="749" y="19178"/>
                  </a:cubicBezTo>
                  <a:cubicBezTo>
                    <a:pt x="36" y="20258"/>
                    <a:pt x="-168" y="21021"/>
                    <a:pt x="138" y="21211"/>
                  </a:cubicBezTo>
                  <a:cubicBezTo>
                    <a:pt x="443" y="21402"/>
                    <a:pt x="1258" y="21021"/>
                    <a:pt x="1972" y="20513"/>
                  </a:cubicBezTo>
                  <a:cubicBezTo>
                    <a:pt x="2685" y="20004"/>
                    <a:pt x="3296" y="19369"/>
                    <a:pt x="3907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751098" y="3914678"/>
              <a:ext cx="298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911" y="12793"/>
                    <a:pt x="5821" y="5170"/>
                    <a:pt x="9421" y="1993"/>
                  </a:cubicBezTo>
                  <a:cubicBezTo>
                    <a:pt x="13021" y="-1183"/>
                    <a:pt x="1731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4176548" y="4164591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170198" y="4297941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5033798" y="3980441"/>
              <a:ext cx="6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31"/>
                    <a:pt x="0" y="8862"/>
                    <a:pt x="3600" y="12462"/>
                  </a:cubicBezTo>
                  <a:cubicBezTo>
                    <a:pt x="7200" y="16062"/>
                    <a:pt x="144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868698" y="4336953"/>
              <a:ext cx="28575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4960" y="13625"/>
                    <a:pt x="9920" y="6425"/>
                    <a:pt x="13280" y="2825"/>
                  </a:cubicBezTo>
                  <a:cubicBezTo>
                    <a:pt x="16640" y="-775"/>
                    <a:pt x="18400" y="-775"/>
                    <a:pt x="19520" y="1925"/>
                  </a:cubicBezTo>
                  <a:cubicBezTo>
                    <a:pt x="20640" y="4625"/>
                    <a:pt x="21120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945523" y="4452086"/>
              <a:ext cx="159854" cy="2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32" fill="norm" stroke="1" extrusionOk="0">
                  <a:moveTo>
                    <a:pt x="6649" y="1118"/>
                  </a:moveTo>
                  <a:cubicBezTo>
                    <a:pt x="4966" y="3926"/>
                    <a:pt x="3283" y="6734"/>
                    <a:pt x="2301" y="9542"/>
                  </a:cubicBezTo>
                  <a:cubicBezTo>
                    <a:pt x="1320" y="12350"/>
                    <a:pt x="1039" y="15158"/>
                    <a:pt x="759" y="17318"/>
                  </a:cubicBezTo>
                  <a:cubicBezTo>
                    <a:pt x="478" y="19478"/>
                    <a:pt x="198" y="20990"/>
                    <a:pt x="57" y="21206"/>
                  </a:cubicBezTo>
                  <a:cubicBezTo>
                    <a:pt x="-83" y="21422"/>
                    <a:pt x="-83" y="20342"/>
                    <a:pt x="1460" y="16994"/>
                  </a:cubicBezTo>
                  <a:cubicBezTo>
                    <a:pt x="3003" y="13646"/>
                    <a:pt x="6088" y="8030"/>
                    <a:pt x="8192" y="4682"/>
                  </a:cubicBezTo>
                  <a:cubicBezTo>
                    <a:pt x="10296" y="1334"/>
                    <a:pt x="11418" y="254"/>
                    <a:pt x="13522" y="38"/>
                  </a:cubicBezTo>
                  <a:cubicBezTo>
                    <a:pt x="15626" y="-178"/>
                    <a:pt x="18712" y="470"/>
                    <a:pt x="20114" y="3494"/>
                  </a:cubicBezTo>
                  <a:cubicBezTo>
                    <a:pt x="21517" y="6518"/>
                    <a:pt x="21236" y="11918"/>
                    <a:pt x="20956" y="17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5344948" y="4058045"/>
              <a:ext cx="262468" cy="31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19858" y="2890"/>
                  </a:moveTo>
                  <a:cubicBezTo>
                    <a:pt x="20729" y="1753"/>
                    <a:pt x="21600" y="617"/>
                    <a:pt x="21600" y="190"/>
                  </a:cubicBezTo>
                  <a:cubicBezTo>
                    <a:pt x="21600" y="-236"/>
                    <a:pt x="20729" y="48"/>
                    <a:pt x="17681" y="1114"/>
                  </a:cubicBezTo>
                  <a:cubicBezTo>
                    <a:pt x="14632" y="2180"/>
                    <a:pt x="9406" y="4027"/>
                    <a:pt x="6358" y="5235"/>
                  </a:cubicBezTo>
                  <a:cubicBezTo>
                    <a:pt x="3310" y="6443"/>
                    <a:pt x="2439" y="7011"/>
                    <a:pt x="1916" y="7651"/>
                  </a:cubicBezTo>
                  <a:cubicBezTo>
                    <a:pt x="1394" y="8290"/>
                    <a:pt x="1219" y="9001"/>
                    <a:pt x="2439" y="9640"/>
                  </a:cubicBezTo>
                  <a:cubicBezTo>
                    <a:pt x="3658" y="10280"/>
                    <a:pt x="6271" y="10848"/>
                    <a:pt x="8971" y="11346"/>
                  </a:cubicBezTo>
                  <a:cubicBezTo>
                    <a:pt x="11671" y="11843"/>
                    <a:pt x="14458" y="12269"/>
                    <a:pt x="15939" y="12838"/>
                  </a:cubicBezTo>
                  <a:cubicBezTo>
                    <a:pt x="17419" y="13406"/>
                    <a:pt x="17594" y="14117"/>
                    <a:pt x="16635" y="14827"/>
                  </a:cubicBezTo>
                  <a:cubicBezTo>
                    <a:pt x="15677" y="15538"/>
                    <a:pt x="13587" y="16248"/>
                    <a:pt x="10974" y="17030"/>
                  </a:cubicBezTo>
                  <a:cubicBezTo>
                    <a:pt x="8361" y="17811"/>
                    <a:pt x="5226" y="18664"/>
                    <a:pt x="3135" y="19303"/>
                  </a:cubicBezTo>
                  <a:cubicBezTo>
                    <a:pt x="1045" y="19943"/>
                    <a:pt x="0" y="20369"/>
                    <a:pt x="0" y="20725"/>
                  </a:cubicBezTo>
                  <a:cubicBezTo>
                    <a:pt x="0" y="21080"/>
                    <a:pt x="1045" y="21364"/>
                    <a:pt x="4094" y="21364"/>
                  </a:cubicBezTo>
                  <a:cubicBezTo>
                    <a:pt x="7142" y="21364"/>
                    <a:pt x="12194" y="21080"/>
                    <a:pt x="17245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668798" y="4101091"/>
              <a:ext cx="184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157"/>
                    <a:pt x="2483" y="313"/>
                    <a:pt x="4593" y="2191"/>
                  </a:cubicBezTo>
                  <a:cubicBezTo>
                    <a:pt x="6703" y="4070"/>
                    <a:pt x="9683" y="7670"/>
                    <a:pt x="12662" y="11191"/>
                  </a:cubicBezTo>
                  <a:cubicBezTo>
                    <a:pt x="15641" y="14713"/>
                    <a:pt x="18621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637048" y="4054748"/>
              <a:ext cx="254001" cy="35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114"/>
                  </a:moveTo>
                  <a:cubicBezTo>
                    <a:pt x="20700" y="-13"/>
                    <a:pt x="19800" y="-140"/>
                    <a:pt x="18630" y="368"/>
                  </a:cubicBezTo>
                  <a:cubicBezTo>
                    <a:pt x="17460" y="876"/>
                    <a:pt x="16020" y="2020"/>
                    <a:pt x="13500" y="4434"/>
                  </a:cubicBezTo>
                  <a:cubicBezTo>
                    <a:pt x="10980" y="6848"/>
                    <a:pt x="7380" y="10533"/>
                    <a:pt x="4950" y="13582"/>
                  </a:cubicBezTo>
                  <a:cubicBezTo>
                    <a:pt x="2520" y="16632"/>
                    <a:pt x="1260" y="19046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871998" y="4329691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895457" y="4209041"/>
              <a:ext cx="73673" cy="4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246" fill="norm" stroke="1" extrusionOk="0">
                  <a:moveTo>
                    <a:pt x="9292" y="0"/>
                  </a:moveTo>
                  <a:cubicBezTo>
                    <a:pt x="6373" y="939"/>
                    <a:pt x="3454" y="1878"/>
                    <a:pt x="1703" y="4696"/>
                  </a:cubicBezTo>
                  <a:cubicBezTo>
                    <a:pt x="-48" y="7513"/>
                    <a:pt x="-632" y="12209"/>
                    <a:pt x="827" y="15496"/>
                  </a:cubicBezTo>
                  <a:cubicBezTo>
                    <a:pt x="2287" y="18783"/>
                    <a:pt x="5790" y="20661"/>
                    <a:pt x="9292" y="21130"/>
                  </a:cubicBezTo>
                  <a:cubicBezTo>
                    <a:pt x="12795" y="21600"/>
                    <a:pt x="16298" y="20661"/>
                    <a:pt x="18341" y="17843"/>
                  </a:cubicBezTo>
                  <a:cubicBezTo>
                    <a:pt x="20384" y="15026"/>
                    <a:pt x="20968" y="10330"/>
                    <a:pt x="19509" y="7513"/>
                  </a:cubicBezTo>
                  <a:cubicBezTo>
                    <a:pt x="18049" y="4696"/>
                    <a:pt x="14546" y="3757"/>
                    <a:pt x="11627" y="3287"/>
                  </a:cubicBezTo>
                  <a:cubicBezTo>
                    <a:pt x="8709" y="2817"/>
                    <a:pt x="6373" y="2817"/>
                    <a:pt x="4038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881648" y="4332591"/>
              <a:ext cx="615951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2375" y="15201"/>
                    <a:pt x="4751" y="9801"/>
                    <a:pt x="7386" y="5751"/>
                  </a:cubicBezTo>
                  <a:cubicBezTo>
                    <a:pt x="10021" y="1701"/>
                    <a:pt x="12915" y="-999"/>
                    <a:pt x="15328" y="351"/>
                  </a:cubicBezTo>
                  <a:cubicBezTo>
                    <a:pt x="17740" y="1701"/>
                    <a:pt x="19670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7883819" y="4135772"/>
              <a:ext cx="229730" cy="22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22" fill="norm" stroke="1" extrusionOk="0">
                  <a:moveTo>
                    <a:pt x="5457" y="4609"/>
                  </a:moveTo>
                  <a:cubicBezTo>
                    <a:pt x="5258" y="3386"/>
                    <a:pt x="5060" y="2164"/>
                    <a:pt x="5457" y="1348"/>
                  </a:cubicBezTo>
                  <a:cubicBezTo>
                    <a:pt x="5853" y="533"/>
                    <a:pt x="6844" y="126"/>
                    <a:pt x="9024" y="24"/>
                  </a:cubicBezTo>
                  <a:cubicBezTo>
                    <a:pt x="11203" y="-78"/>
                    <a:pt x="14572" y="126"/>
                    <a:pt x="16653" y="1145"/>
                  </a:cubicBezTo>
                  <a:cubicBezTo>
                    <a:pt x="18734" y="2164"/>
                    <a:pt x="19526" y="3997"/>
                    <a:pt x="17446" y="6850"/>
                  </a:cubicBezTo>
                  <a:cubicBezTo>
                    <a:pt x="15365" y="9703"/>
                    <a:pt x="10411" y="13575"/>
                    <a:pt x="7438" y="15816"/>
                  </a:cubicBezTo>
                  <a:cubicBezTo>
                    <a:pt x="4466" y="18058"/>
                    <a:pt x="3475" y="18669"/>
                    <a:pt x="2385" y="19280"/>
                  </a:cubicBezTo>
                  <a:cubicBezTo>
                    <a:pt x="1295" y="19892"/>
                    <a:pt x="106" y="20503"/>
                    <a:pt x="7" y="20911"/>
                  </a:cubicBezTo>
                  <a:cubicBezTo>
                    <a:pt x="-92" y="21318"/>
                    <a:pt x="899" y="21522"/>
                    <a:pt x="4664" y="21522"/>
                  </a:cubicBezTo>
                  <a:cubicBezTo>
                    <a:pt x="8429" y="21522"/>
                    <a:pt x="14969" y="21318"/>
                    <a:pt x="21508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770019" y="3942341"/>
              <a:ext cx="501263" cy="54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14" fill="norm" stroke="1" extrusionOk="0">
                  <a:moveTo>
                    <a:pt x="14008" y="3228"/>
                  </a:moveTo>
                  <a:cubicBezTo>
                    <a:pt x="12305" y="2483"/>
                    <a:pt x="10602" y="1738"/>
                    <a:pt x="8944" y="1490"/>
                  </a:cubicBezTo>
                  <a:cubicBezTo>
                    <a:pt x="7286" y="1241"/>
                    <a:pt x="5673" y="1490"/>
                    <a:pt x="4284" y="2441"/>
                  </a:cubicBezTo>
                  <a:cubicBezTo>
                    <a:pt x="2895" y="3393"/>
                    <a:pt x="1729" y="5048"/>
                    <a:pt x="923" y="7159"/>
                  </a:cubicBezTo>
                  <a:cubicBezTo>
                    <a:pt x="116" y="9269"/>
                    <a:pt x="-332" y="11834"/>
                    <a:pt x="295" y="14152"/>
                  </a:cubicBezTo>
                  <a:cubicBezTo>
                    <a:pt x="923" y="16469"/>
                    <a:pt x="2626" y="18538"/>
                    <a:pt x="4956" y="19821"/>
                  </a:cubicBezTo>
                  <a:cubicBezTo>
                    <a:pt x="7286" y="21103"/>
                    <a:pt x="10244" y="21600"/>
                    <a:pt x="12753" y="21352"/>
                  </a:cubicBezTo>
                  <a:cubicBezTo>
                    <a:pt x="15263" y="21103"/>
                    <a:pt x="17324" y="20110"/>
                    <a:pt x="18803" y="18703"/>
                  </a:cubicBezTo>
                  <a:cubicBezTo>
                    <a:pt x="20282" y="17297"/>
                    <a:pt x="21178" y="15476"/>
                    <a:pt x="21223" y="13324"/>
                  </a:cubicBezTo>
                  <a:cubicBezTo>
                    <a:pt x="21268" y="11172"/>
                    <a:pt x="20461" y="8690"/>
                    <a:pt x="18579" y="6414"/>
                  </a:cubicBezTo>
                  <a:cubicBezTo>
                    <a:pt x="16697" y="4138"/>
                    <a:pt x="13739" y="2069"/>
                    <a:pt x="107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846098" y="5586991"/>
              <a:ext cx="19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24"/>
                    <a:pt x="12000" y="6048"/>
                    <a:pt x="8400" y="9648"/>
                  </a:cubicBezTo>
                  <a:cubicBezTo>
                    <a:pt x="4800" y="13248"/>
                    <a:pt x="2400" y="17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611148" y="6044191"/>
              <a:ext cx="520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0" y="21600"/>
                    <a:pt x="5620" y="21600"/>
                    <a:pt x="8605" y="19800"/>
                  </a:cubicBezTo>
                  <a:cubicBezTo>
                    <a:pt x="11590" y="18000"/>
                    <a:pt x="14751" y="14400"/>
                    <a:pt x="16946" y="10800"/>
                  </a:cubicBezTo>
                  <a:cubicBezTo>
                    <a:pt x="19141" y="7200"/>
                    <a:pt x="203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621731" y="6415699"/>
              <a:ext cx="275168" cy="44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44" fill="norm" stroke="1" extrusionOk="0">
                  <a:moveTo>
                    <a:pt x="165" y="6015"/>
                  </a:moveTo>
                  <a:cubicBezTo>
                    <a:pt x="0" y="4987"/>
                    <a:pt x="-165" y="3958"/>
                    <a:pt x="330" y="2930"/>
                  </a:cubicBezTo>
                  <a:cubicBezTo>
                    <a:pt x="824" y="1901"/>
                    <a:pt x="1979" y="873"/>
                    <a:pt x="3380" y="358"/>
                  </a:cubicBezTo>
                  <a:cubicBezTo>
                    <a:pt x="4782" y="-156"/>
                    <a:pt x="6430" y="-156"/>
                    <a:pt x="8162" y="615"/>
                  </a:cubicBezTo>
                  <a:cubicBezTo>
                    <a:pt x="9893" y="1387"/>
                    <a:pt x="11707" y="2930"/>
                    <a:pt x="13520" y="5193"/>
                  </a:cubicBezTo>
                  <a:cubicBezTo>
                    <a:pt x="15334" y="7455"/>
                    <a:pt x="17148" y="10438"/>
                    <a:pt x="18467" y="13267"/>
                  </a:cubicBezTo>
                  <a:cubicBezTo>
                    <a:pt x="19786" y="16095"/>
                    <a:pt x="20611" y="18770"/>
                    <a:pt x="21435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636548" y="6634741"/>
              <a:ext cx="177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504"/>
                    <a:pt x="18000" y="5009"/>
                    <a:pt x="14400" y="8609"/>
                  </a:cubicBezTo>
                  <a:cubicBezTo>
                    <a:pt x="10800" y="12209"/>
                    <a:pt x="5400" y="169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701269" y="6168764"/>
              <a:ext cx="132130" cy="18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40" fill="norm" stroke="1" extrusionOk="0">
                  <a:moveTo>
                    <a:pt x="10088" y="5498"/>
                  </a:moveTo>
                  <a:cubicBezTo>
                    <a:pt x="7688" y="8974"/>
                    <a:pt x="5288" y="12450"/>
                    <a:pt x="3573" y="15305"/>
                  </a:cubicBezTo>
                  <a:cubicBezTo>
                    <a:pt x="1859" y="18160"/>
                    <a:pt x="831" y="20395"/>
                    <a:pt x="316" y="20891"/>
                  </a:cubicBezTo>
                  <a:cubicBezTo>
                    <a:pt x="-198" y="21388"/>
                    <a:pt x="-198" y="20147"/>
                    <a:pt x="1173" y="16919"/>
                  </a:cubicBezTo>
                  <a:cubicBezTo>
                    <a:pt x="2545" y="13691"/>
                    <a:pt x="5288" y="8478"/>
                    <a:pt x="7516" y="5126"/>
                  </a:cubicBezTo>
                  <a:cubicBezTo>
                    <a:pt x="9745" y="1774"/>
                    <a:pt x="11459" y="285"/>
                    <a:pt x="12831" y="36"/>
                  </a:cubicBezTo>
                  <a:cubicBezTo>
                    <a:pt x="14202" y="-212"/>
                    <a:pt x="15231" y="781"/>
                    <a:pt x="16431" y="3885"/>
                  </a:cubicBezTo>
                  <a:cubicBezTo>
                    <a:pt x="17631" y="6988"/>
                    <a:pt x="19002" y="12202"/>
                    <a:pt x="19859" y="15429"/>
                  </a:cubicBezTo>
                  <a:cubicBezTo>
                    <a:pt x="20716" y="18657"/>
                    <a:pt x="21059" y="19898"/>
                    <a:pt x="21402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766848" y="5964998"/>
              <a:ext cx="196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039" y="1118"/>
                    <a:pt x="12077" y="-1582"/>
                    <a:pt x="15677" y="1118"/>
                  </a:cubicBezTo>
                  <a:cubicBezTo>
                    <a:pt x="19277" y="3818"/>
                    <a:pt x="2043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773198" y="6114041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827298" y="5786927"/>
              <a:ext cx="50160" cy="32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35" fill="norm" stroke="1" extrusionOk="0">
                  <a:moveTo>
                    <a:pt x="0" y="4909"/>
                  </a:moveTo>
                  <a:cubicBezTo>
                    <a:pt x="4500" y="3630"/>
                    <a:pt x="9000" y="2351"/>
                    <a:pt x="12600" y="1427"/>
                  </a:cubicBezTo>
                  <a:cubicBezTo>
                    <a:pt x="16200" y="503"/>
                    <a:pt x="18900" y="-65"/>
                    <a:pt x="20250" y="6"/>
                  </a:cubicBezTo>
                  <a:cubicBezTo>
                    <a:pt x="21600" y="77"/>
                    <a:pt x="21600" y="788"/>
                    <a:pt x="20700" y="3203"/>
                  </a:cubicBezTo>
                  <a:cubicBezTo>
                    <a:pt x="19800" y="5619"/>
                    <a:pt x="18000" y="9740"/>
                    <a:pt x="15750" y="13080"/>
                  </a:cubicBezTo>
                  <a:cubicBezTo>
                    <a:pt x="13500" y="16419"/>
                    <a:pt x="10800" y="18977"/>
                    <a:pt x="81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687598" y="6189678"/>
              <a:ext cx="304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00" y="11375"/>
                    <a:pt x="8400" y="2735"/>
                    <a:pt x="12000" y="575"/>
                  </a:cubicBezTo>
                  <a:cubicBezTo>
                    <a:pt x="15600" y="-1585"/>
                    <a:pt x="18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783826" y="6372458"/>
              <a:ext cx="186592" cy="22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94" fill="norm" stroke="1" extrusionOk="0">
                  <a:moveTo>
                    <a:pt x="2800" y="7315"/>
                  </a:moveTo>
                  <a:cubicBezTo>
                    <a:pt x="2315" y="11279"/>
                    <a:pt x="1830" y="15242"/>
                    <a:pt x="1344" y="17719"/>
                  </a:cubicBezTo>
                  <a:cubicBezTo>
                    <a:pt x="859" y="20196"/>
                    <a:pt x="373" y="21187"/>
                    <a:pt x="131" y="21088"/>
                  </a:cubicBezTo>
                  <a:cubicBezTo>
                    <a:pt x="-112" y="20989"/>
                    <a:pt x="-112" y="19800"/>
                    <a:pt x="980" y="16926"/>
                  </a:cubicBezTo>
                  <a:cubicBezTo>
                    <a:pt x="2072" y="14053"/>
                    <a:pt x="4257" y="9495"/>
                    <a:pt x="6684" y="6226"/>
                  </a:cubicBezTo>
                  <a:cubicBezTo>
                    <a:pt x="9110" y="2956"/>
                    <a:pt x="11780" y="974"/>
                    <a:pt x="14207" y="281"/>
                  </a:cubicBezTo>
                  <a:cubicBezTo>
                    <a:pt x="16634" y="-413"/>
                    <a:pt x="18818" y="181"/>
                    <a:pt x="20032" y="2064"/>
                  </a:cubicBezTo>
                  <a:cubicBezTo>
                    <a:pt x="21245" y="3947"/>
                    <a:pt x="21488" y="7117"/>
                    <a:pt x="21367" y="10189"/>
                  </a:cubicBezTo>
                  <a:cubicBezTo>
                    <a:pt x="21245" y="13260"/>
                    <a:pt x="20760" y="16233"/>
                    <a:pt x="20275" y="1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311633" y="5906316"/>
              <a:ext cx="296716" cy="31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84" fill="norm" stroke="1" extrusionOk="0">
                  <a:moveTo>
                    <a:pt x="21323" y="302"/>
                  </a:moveTo>
                  <a:cubicBezTo>
                    <a:pt x="20562" y="19"/>
                    <a:pt x="19802" y="-263"/>
                    <a:pt x="17444" y="443"/>
                  </a:cubicBezTo>
                  <a:cubicBezTo>
                    <a:pt x="15086" y="1149"/>
                    <a:pt x="11131" y="2843"/>
                    <a:pt x="8393" y="4113"/>
                  </a:cubicBezTo>
                  <a:cubicBezTo>
                    <a:pt x="5655" y="5384"/>
                    <a:pt x="4134" y="6231"/>
                    <a:pt x="3298" y="7008"/>
                  </a:cubicBezTo>
                  <a:cubicBezTo>
                    <a:pt x="2461" y="7784"/>
                    <a:pt x="2309" y="8490"/>
                    <a:pt x="2689" y="8984"/>
                  </a:cubicBezTo>
                  <a:cubicBezTo>
                    <a:pt x="3069" y="9478"/>
                    <a:pt x="3982" y="9761"/>
                    <a:pt x="5579" y="9972"/>
                  </a:cubicBezTo>
                  <a:cubicBezTo>
                    <a:pt x="7177" y="10184"/>
                    <a:pt x="9458" y="10325"/>
                    <a:pt x="11131" y="10537"/>
                  </a:cubicBezTo>
                  <a:cubicBezTo>
                    <a:pt x="12805" y="10749"/>
                    <a:pt x="13869" y="11031"/>
                    <a:pt x="14098" y="11384"/>
                  </a:cubicBezTo>
                  <a:cubicBezTo>
                    <a:pt x="14326" y="11737"/>
                    <a:pt x="13717" y="12161"/>
                    <a:pt x="11740" y="13078"/>
                  </a:cubicBezTo>
                  <a:cubicBezTo>
                    <a:pt x="9762" y="13996"/>
                    <a:pt x="6416" y="15408"/>
                    <a:pt x="4286" y="16466"/>
                  </a:cubicBezTo>
                  <a:cubicBezTo>
                    <a:pt x="2157" y="17525"/>
                    <a:pt x="1244" y="18231"/>
                    <a:pt x="636" y="18937"/>
                  </a:cubicBezTo>
                  <a:cubicBezTo>
                    <a:pt x="27" y="19643"/>
                    <a:pt x="-277" y="20349"/>
                    <a:pt x="331" y="20772"/>
                  </a:cubicBezTo>
                  <a:cubicBezTo>
                    <a:pt x="940" y="21196"/>
                    <a:pt x="2461" y="21337"/>
                    <a:pt x="5199" y="21266"/>
                  </a:cubicBezTo>
                  <a:cubicBezTo>
                    <a:pt x="7937" y="21196"/>
                    <a:pt x="11892" y="20913"/>
                    <a:pt x="15847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741698" y="5942591"/>
              <a:ext cx="190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74"/>
                    <a:pt x="7200" y="5948"/>
                    <a:pt x="10320" y="9157"/>
                  </a:cubicBezTo>
                  <a:cubicBezTo>
                    <a:pt x="13440" y="12365"/>
                    <a:pt x="16080" y="15809"/>
                    <a:pt x="17880" y="17922"/>
                  </a:cubicBezTo>
                  <a:cubicBezTo>
                    <a:pt x="19680" y="20035"/>
                    <a:pt x="20640" y="20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754398" y="5923541"/>
              <a:ext cx="209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366"/>
                    <a:pt x="16364" y="2731"/>
                    <a:pt x="13855" y="4966"/>
                  </a:cubicBezTo>
                  <a:cubicBezTo>
                    <a:pt x="11345" y="7200"/>
                    <a:pt x="8945" y="10303"/>
                    <a:pt x="6655" y="13221"/>
                  </a:cubicBezTo>
                  <a:cubicBezTo>
                    <a:pt x="4364" y="16138"/>
                    <a:pt x="2182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059198" y="6215641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046498" y="6085185"/>
              <a:ext cx="97454" cy="7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988" fill="norm" stroke="1" extrusionOk="0">
                  <a:moveTo>
                    <a:pt x="12409" y="1008"/>
                  </a:moveTo>
                  <a:cubicBezTo>
                    <a:pt x="10111" y="391"/>
                    <a:pt x="7813" y="-226"/>
                    <a:pt x="5974" y="1625"/>
                  </a:cubicBezTo>
                  <a:cubicBezTo>
                    <a:pt x="4136" y="3477"/>
                    <a:pt x="2757" y="7797"/>
                    <a:pt x="2528" y="11500"/>
                  </a:cubicBezTo>
                  <a:cubicBezTo>
                    <a:pt x="2298" y="15203"/>
                    <a:pt x="3217" y="18288"/>
                    <a:pt x="5285" y="19831"/>
                  </a:cubicBezTo>
                  <a:cubicBezTo>
                    <a:pt x="7353" y="21374"/>
                    <a:pt x="10570" y="21374"/>
                    <a:pt x="13328" y="19831"/>
                  </a:cubicBezTo>
                  <a:cubicBezTo>
                    <a:pt x="16085" y="18288"/>
                    <a:pt x="18383" y="15203"/>
                    <a:pt x="19762" y="12117"/>
                  </a:cubicBezTo>
                  <a:cubicBezTo>
                    <a:pt x="21140" y="9031"/>
                    <a:pt x="21600" y="5945"/>
                    <a:pt x="20681" y="3785"/>
                  </a:cubicBezTo>
                  <a:cubicBezTo>
                    <a:pt x="19762" y="1625"/>
                    <a:pt x="17464" y="391"/>
                    <a:pt x="13787" y="83"/>
                  </a:cubicBezTo>
                  <a:cubicBezTo>
                    <a:pt x="10111" y="-226"/>
                    <a:pt x="5055" y="391"/>
                    <a:pt x="0" y="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6113298" y="6114041"/>
              <a:ext cx="381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400"/>
                    <a:pt x="6720" y="4800"/>
                    <a:pt x="10320" y="8400"/>
                  </a:cubicBezTo>
                  <a:cubicBezTo>
                    <a:pt x="13920" y="12000"/>
                    <a:pt x="1776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106948" y="6209291"/>
              <a:ext cx="444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3" y="20057"/>
                    <a:pt x="5966" y="18514"/>
                    <a:pt x="9566" y="14914"/>
                  </a:cubicBezTo>
                  <a:cubicBezTo>
                    <a:pt x="13166" y="11314"/>
                    <a:pt x="17383" y="56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521431" y="6012441"/>
              <a:ext cx="19224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2569" y="0"/>
                  </a:moveTo>
                  <a:cubicBezTo>
                    <a:pt x="1421" y="0"/>
                    <a:pt x="272" y="0"/>
                    <a:pt x="42" y="333"/>
                  </a:cubicBezTo>
                  <a:cubicBezTo>
                    <a:pt x="-188" y="667"/>
                    <a:pt x="501" y="1333"/>
                    <a:pt x="2914" y="2133"/>
                  </a:cubicBezTo>
                  <a:cubicBezTo>
                    <a:pt x="5327" y="2933"/>
                    <a:pt x="9463" y="3867"/>
                    <a:pt x="13140" y="5200"/>
                  </a:cubicBezTo>
                  <a:cubicBezTo>
                    <a:pt x="16816" y="6533"/>
                    <a:pt x="20033" y="8267"/>
                    <a:pt x="20723" y="10267"/>
                  </a:cubicBezTo>
                  <a:cubicBezTo>
                    <a:pt x="21412" y="12267"/>
                    <a:pt x="19574" y="14533"/>
                    <a:pt x="17506" y="16467"/>
                  </a:cubicBezTo>
                  <a:cubicBezTo>
                    <a:pt x="15438" y="18400"/>
                    <a:pt x="13140" y="20000"/>
                    <a:pt x="10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395990" y="5936995"/>
              <a:ext cx="342439" cy="42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95" fill="norm" stroke="1" extrusionOk="0">
                  <a:moveTo>
                    <a:pt x="2386" y="5940"/>
                  </a:moveTo>
                  <a:cubicBezTo>
                    <a:pt x="1723" y="5835"/>
                    <a:pt x="1061" y="5730"/>
                    <a:pt x="597" y="5415"/>
                  </a:cubicBezTo>
                  <a:cubicBezTo>
                    <a:pt x="133" y="5101"/>
                    <a:pt x="-132" y="4576"/>
                    <a:pt x="67" y="3895"/>
                  </a:cubicBezTo>
                  <a:cubicBezTo>
                    <a:pt x="266" y="3213"/>
                    <a:pt x="928" y="2375"/>
                    <a:pt x="2055" y="1641"/>
                  </a:cubicBezTo>
                  <a:cubicBezTo>
                    <a:pt x="3181" y="907"/>
                    <a:pt x="4771" y="277"/>
                    <a:pt x="6428" y="68"/>
                  </a:cubicBezTo>
                  <a:cubicBezTo>
                    <a:pt x="8084" y="-142"/>
                    <a:pt x="9807" y="68"/>
                    <a:pt x="11728" y="1693"/>
                  </a:cubicBezTo>
                  <a:cubicBezTo>
                    <a:pt x="13650" y="3318"/>
                    <a:pt x="15770" y="6359"/>
                    <a:pt x="17360" y="9505"/>
                  </a:cubicBezTo>
                  <a:cubicBezTo>
                    <a:pt x="18950" y="12650"/>
                    <a:pt x="20010" y="15901"/>
                    <a:pt x="20607" y="17998"/>
                  </a:cubicBezTo>
                  <a:cubicBezTo>
                    <a:pt x="21203" y="20095"/>
                    <a:pt x="21335" y="21039"/>
                    <a:pt x="21402" y="21248"/>
                  </a:cubicBezTo>
                  <a:cubicBezTo>
                    <a:pt x="21468" y="21458"/>
                    <a:pt x="21468" y="20934"/>
                    <a:pt x="21203" y="20200"/>
                  </a:cubicBezTo>
                  <a:cubicBezTo>
                    <a:pt x="20938" y="19466"/>
                    <a:pt x="20408" y="18522"/>
                    <a:pt x="19878" y="17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421398" y="6156172"/>
              <a:ext cx="273051" cy="23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2571"/>
                  </a:moveTo>
                  <a:cubicBezTo>
                    <a:pt x="21600" y="1197"/>
                    <a:pt x="21600" y="-178"/>
                    <a:pt x="21014" y="18"/>
                  </a:cubicBezTo>
                  <a:cubicBezTo>
                    <a:pt x="20428" y="215"/>
                    <a:pt x="19256" y="1982"/>
                    <a:pt x="17079" y="4535"/>
                  </a:cubicBezTo>
                  <a:cubicBezTo>
                    <a:pt x="14902" y="7087"/>
                    <a:pt x="11721" y="10426"/>
                    <a:pt x="8707" y="13371"/>
                  </a:cubicBezTo>
                  <a:cubicBezTo>
                    <a:pt x="5693" y="16317"/>
                    <a:pt x="2847" y="18869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442848" y="5631441"/>
              <a:ext cx="238901" cy="25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85" fill="norm" stroke="1" extrusionOk="0">
                  <a:moveTo>
                    <a:pt x="7743" y="7436"/>
                  </a:moveTo>
                  <a:cubicBezTo>
                    <a:pt x="6796" y="7967"/>
                    <a:pt x="5848" y="8498"/>
                    <a:pt x="4996" y="9738"/>
                  </a:cubicBezTo>
                  <a:cubicBezTo>
                    <a:pt x="4143" y="10977"/>
                    <a:pt x="3385" y="12925"/>
                    <a:pt x="2438" y="15226"/>
                  </a:cubicBezTo>
                  <a:cubicBezTo>
                    <a:pt x="1490" y="17528"/>
                    <a:pt x="353" y="20184"/>
                    <a:pt x="69" y="20892"/>
                  </a:cubicBezTo>
                  <a:cubicBezTo>
                    <a:pt x="-215" y="21600"/>
                    <a:pt x="353" y="20361"/>
                    <a:pt x="2153" y="17174"/>
                  </a:cubicBezTo>
                  <a:cubicBezTo>
                    <a:pt x="3953" y="13987"/>
                    <a:pt x="6985" y="8852"/>
                    <a:pt x="8880" y="5843"/>
                  </a:cubicBezTo>
                  <a:cubicBezTo>
                    <a:pt x="10774" y="2833"/>
                    <a:pt x="11532" y="1948"/>
                    <a:pt x="12290" y="1239"/>
                  </a:cubicBezTo>
                  <a:cubicBezTo>
                    <a:pt x="13048" y="531"/>
                    <a:pt x="13806" y="0"/>
                    <a:pt x="14564" y="0"/>
                  </a:cubicBezTo>
                  <a:cubicBezTo>
                    <a:pt x="15322" y="0"/>
                    <a:pt x="16080" y="531"/>
                    <a:pt x="16743" y="3187"/>
                  </a:cubicBezTo>
                  <a:cubicBezTo>
                    <a:pt x="17406" y="5843"/>
                    <a:pt x="17974" y="10623"/>
                    <a:pt x="18732" y="13721"/>
                  </a:cubicBezTo>
                  <a:cubicBezTo>
                    <a:pt x="19490" y="16820"/>
                    <a:pt x="20438" y="18236"/>
                    <a:pt x="21385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980198" y="6082291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0"/>
                    <a:pt x="12800" y="0"/>
                    <a:pt x="16400" y="3600"/>
                  </a:cubicBezTo>
                  <a:cubicBezTo>
                    <a:pt x="20000" y="7200"/>
                    <a:pt x="20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942098" y="6298191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755432" y="5850879"/>
              <a:ext cx="189967" cy="31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03" fill="norm" stroke="1" extrusionOk="0">
                  <a:moveTo>
                    <a:pt x="3539" y="2802"/>
                  </a:moveTo>
                  <a:cubicBezTo>
                    <a:pt x="2579" y="5702"/>
                    <a:pt x="1619" y="8601"/>
                    <a:pt x="1019" y="10848"/>
                  </a:cubicBezTo>
                  <a:cubicBezTo>
                    <a:pt x="419" y="13095"/>
                    <a:pt x="179" y="14690"/>
                    <a:pt x="59" y="15849"/>
                  </a:cubicBezTo>
                  <a:cubicBezTo>
                    <a:pt x="-61" y="17009"/>
                    <a:pt x="-61" y="17734"/>
                    <a:pt x="659" y="15994"/>
                  </a:cubicBezTo>
                  <a:cubicBezTo>
                    <a:pt x="1379" y="14255"/>
                    <a:pt x="2819" y="10051"/>
                    <a:pt x="4859" y="7006"/>
                  </a:cubicBezTo>
                  <a:cubicBezTo>
                    <a:pt x="6899" y="3962"/>
                    <a:pt x="9539" y="2077"/>
                    <a:pt x="11459" y="1063"/>
                  </a:cubicBezTo>
                  <a:cubicBezTo>
                    <a:pt x="13379" y="48"/>
                    <a:pt x="14579" y="-97"/>
                    <a:pt x="15659" y="48"/>
                  </a:cubicBezTo>
                  <a:cubicBezTo>
                    <a:pt x="16739" y="193"/>
                    <a:pt x="17699" y="628"/>
                    <a:pt x="18659" y="2367"/>
                  </a:cubicBezTo>
                  <a:cubicBezTo>
                    <a:pt x="19619" y="4107"/>
                    <a:pt x="20579" y="7151"/>
                    <a:pt x="21059" y="10558"/>
                  </a:cubicBezTo>
                  <a:cubicBezTo>
                    <a:pt x="21539" y="13965"/>
                    <a:pt x="21539" y="17734"/>
                    <a:pt x="21539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646948" y="6260091"/>
              <a:ext cx="514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9" y="17280"/>
                    <a:pt x="1778" y="12960"/>
                    <a:pt x="3911" y="8640"/>
                  </a:cubicBezTo>
                  <a:cubicBezTo>
                    <a:pt x="6044" y="4320"/>
                    <a:pt x="9422" y="0"/>
                    <a:pt x="12578" y="0"/>
                  </a:cubicBezTo>
                  <a:cubicBezTo>
                    <a:pt x="15733" y="0"/>
                    <a:pt x="18667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8520359" y="6558541"/>
              <a:ext cx="266290" cy="22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26" fill="norm" stroke="1" extrusionOk="0">
                  <a:moveTo>
                    <a:pt x="19205" y="0"/>
                  </a:moveTo>
                  <a:cubicBezTo>
                    <a:pt x="14311" y="1615"/>
                    <a:pt x="9418" y="3230"/>
                    <a:pt x="6464" y="4239"/>
                  </a:cubicBezTo>
                  <a:cubicBezTo>
                    <a:pt x="3511" y="5249"/>
                    <a:pt x="2499" y="5652"/>
                    <a:pt x="1655" y="6157"/>
                  </a:cubicBezTo>
                  <a:cubicBezTo>
                    <a:pt x="811" y="6662"/>
                    <a:pt x="136" y="7267"/>
                    <a:pt x="305" y="7671"/>
                  </a:cubicBezTo>
                  <a:cubicBezTo>
                    <a:pt x="474" y="8075"/>
                    <a:pt x="1486" y="8277"/>
                    <a:pt x="4017" y="8579"/>
                  </a:cubicBezTo>
                  <a:cubicBezTo>
                    <a:pt x="6549" y="8882"/>
                    <a:pt x="10599" y="9286"/>
                    <a:pt x="12961" y="9791"/>
                  </a:cubicBezTo>
                  <a:cubicBezTo>
                    <a:pt x="15324" y="10295"/>
                    <a:pt x="15999" y="10901"/>
                    <a:pt x="15914" y="11607"/>
                  </a:cubicBezTo>
                  <a:cubicBezTo>
                    <a:pt x="15830" y="12314"/>
                    <a:pt x="14986" y="13121"/>
                    <a:pt x="13046" y="14030"/>
                  </a:cubicBezTo>
                  <a:cubicBezTo>
                    <a:pt x="11105" y="14938"/>
                    <a:pt x="8067" y="15948"/>
                    <a:pt x="5874" y="16755"/>
                  </a:cubicBezTo>
                  <a:cubicBezTo>
                    <a:pt x="3680" y="17563"/>
                    <a:pt x="2330" y="18168"/>
                    <a:pt x="1317" y="18774"/>
                  </a:cubicBezTo>
                  <a:cubicBezTo>
                    <a:pt x="305" y="19379"/>
                    <a:pt x="-370" y="19985"/>
                    <a:pt x="221" y="20490"/>
                  </a:cubicBezTo>
                  <a:cubicBezTo>
                    <a:pt x="811" y="20994"/>
                    <a:pt x="2667" y="21398"/>
                    <a:pt x="6380" y="21499"/>
                  </a:cubicBezTo>
                  <a:cubicBezTo>
                    <a:pt x="10092" y="21600"/>
                    <a:pt x="15661" y="21398"/>
                    <a:pt x="2123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8875548" y="6526791"/>
              <a:ext cx="2095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2" y="2191"/>
                    <a:pt x="4364" y="4383"/>
                    <a:pt x="6764" y="7357"/>
                  </a:cubicBezTo>
                  <a:cubicBezTo>
                    <a:pt x="9164" y="10330"/>
                    <a:pt x="11782" y="14087"/>
                    <a:pt x="14291" y="16591"/>
                  </a:cubicBezTo>
                  <a:cubicBezTo>
                    <a:pt x="16800" y="19096"/>
                    <a:pt x="192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8913648" y="6545841"/>
              <a:ext cx="209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73" y="0"/>
                    <a:pt x="18545" y="0"/>
                    <a:pt x="16800" y="825"/>
                  </a:cubicBezTo>
                  <a:cubicBezTo>
                    <a:pt x="15055" y="1650"/>
                    <a:pt x="13091" y="3300"/>
                    <a:pt x="10582" y="6075"/>
                  </a:cubicBezTo>
                  <a:cubicBezTo>
                    <a:pt x="8073" y="8850"/>
                    <a:pt x="5018" y="12750"/>
                    <a:pt x="3164" y="15525"/>
                  </a:cubicBezTo>
                  <a:cubicBezTo>
                    <a:pt x="1309" y="18300"/>
                    <a:pt x="655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9154948" y="6768091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9123198" y="6638647"/>
              <a:ext cx="99159" cy="7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849" fill="norm" stroke="1" extrusionOk="0">
                  <a:moveTo>
                    <a:pt x="17550" y="657"/>
                  </a:moveTo>
                  <a:cubicBezTo>
                    <a:pt x="15300" y="88"/>
                    <a:pt x="13050" y="-480"/>
                    <a:pt x="11475" y="657"/>
                  </a:cubicBezTo>
                  <a:cubicBezTo>
                    <a:pt x="9900" y="1794"/>
                    <a:pt x="9000" y="4636"/>
                    <a:pt x="8550" y="7478"/>
                  </a:cubicBezTo>
                  <a:cubicBezTo>
                    <a:pt x="8100" y="10320"/>
                    <a:pt x="8100" y="13162"/>
                    <a:pt x="9000" y="15436"/>
                  </a:cubicBezTo>
                  <a:cubicBezTo>
                    <a:pt x="9900" y="17709"/>
                    <a:pt x="11700" y="19415"/>
                    <a:pt x="13950" y="20267"/>
                  </a:cubicBezTo>
                  <a:cubicBezTo>
                    <a:pt x="16200" y="21120"/>
                    <a:pt x="18900" y="21120"/>
                    <a:pt x="20250" y="19699"/>
                  </a:cubicBezTo>
                  <a:cubicBezTo>
                    <a:pt x="21600" y="18278"/>
                    <a:pt x="21600" y="15436"/>
                    <a:pt x="18000" y="14015"/>
                  </a:cubicBezTo>
                  <a:cubicBezTo>
                    <a:pt x="14400" y="12594"/>
                    <a:pt x="7200" y="12594"/>
                    <a:pt x="0" y="12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3" name="Drawing"/>
          <p:cNvGrpSpPr/>
          <p:nvPr/>
        </p:nvGrpSpPr>
        <p:grpSpPr>
          <a:xfrm>
            <a:off x="628650" y="1584193"/>
            <a:ext cx="12217401" cy="7812090"/>
            <a:chOff x="0" y="0"/>
            <a:chExt cx="12217400" cy="7812088"/>
          </a:xfrm>
        </p:grpSpPr>
        <p:sp>
          <p:nvSpPr>
            <p:cNvPr id="1091" name="Line"/>
            <p:cNvSpPr/>
            <p:nvPr/>
          </p:nvSpPr>
          <p:spPr>
            <a:xfrm>
              <a:off x="502013" y="220942"/>
              <a:ext cx="329837" cy="50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26" fill="norm" stroke="1" extrusionOk="0">
                  <a:moveTo>
                    <a:pt x="2468" y="7216"/>
                  </a:moveTo>
                  <a:cubicBezTo>
                    <a:pt x="2191" y="9106"/>
                    <a:pt x="1914" y="10996"/>
                    <a:pt x="1707" y="13201"/>
                  </a:cubicBezTo>
                  <a:cubicBezTo>
                    <a:pt x="1499" y="15406"/>
                    <a:pt x="1361" y="17926"/>
                    <a:pt x="1153" y="19456"/>
                  </a:cubicBezTo>
                  <a:cubicBezTo>
                    <a:pt x="945" y="20986"/>
                    <a:pt x="668" y="21526"/>
                    <a:pt x="461" y="21526"/>
                  </a:cubicBezTo>
                  <a:cubicBezTo>
                    <a:pt x="253" y="21526"/>
                    <a:pt x="114" y="20986"/>
                    <a:pt x="45" y="19051"/>
                  </a:cubicBezTo>
                  <a:cubicBezTo>
                    <a:pt x="-24" y="17116"/>
                    <a:pt x="-24" y="13786"/>
                    <a:pt x="114" y="11176"/>
                  </a:cubicBezTo>
                  <a:cubicBezTo>
                    <a:pt x="253" y="8566"/>
                    <a:pt x="530" y="6676"/>
                    <a:pt x="876" y="5101"/>
                  </a:cubicBezTo>
                  <a:cubicBezTo>
                    <a:pt x="1222" y="3526"/>
                    <a:pt x="1638" y="2266"/>
                    <a:pt x="2122" y="1411"/>
                  </a:cubicBezTo>
                  <a:cubicBezTo>
                    <a:pt x="2607" y="556"/>
                    <a:pt x="3161" y="106"/>
                    <a:pt x="3714" y="16"/>
                  </a:cubicBezTo>
                  <a:cubicBezTo>
                    <a:pt x="4268" y="-74"/>
                    <a:pt x="4822" y="196"/>
                    <a:pt x="5514" y="1231"/>
                  </a:cubicBezTo>
                  <a:cubicBezTo>
                    <a:pt x="6207" y="2266"/>
                    <a:pt x="7038" y="4066"/>
                    <a:pt x="7799" y="5371"/>
                  </a:cubicBezTo>
                  <a:cubicBezTo>
                    <a:pt x="8561" y="6676"/>
                    <a:pt x="9253" y="7486"/>
                    <a:pt x="10222" y="7936"/>
                  </a:cubicBezTo>
                  <a:cubicBezTo>
                    <a:pt x="11191" y="8386"/>
                    <a:pt x="12438" y="8476"/>
                    <a:pt x="13753" y="7936"/>
                  </a:cubicBezTo>
                  <a:cubicBezTo>
                    <a:pt x="15068" y="7396"/>
                    <a:pt x="16453" y="6226"/>
                    <a:pt x="17422" y="5326"/>
                  </a:cubicBezTo>
                  <a:cubicBezTo>
                    <a:pt x="18391" y="4426"/>
                    <a:pt x="18945" y="3796"/>
                    <a:pt x="19361" y="3256"/>
                  </a:cubicBezTo>
                  <a:cubicBezTo>
                    <a:pt x="19776" y="2716"/>
                    <a:pt x="20053" y="2266"/>
                    <a:pt x="20191" y="2401"/>
                  </a:cubicBezTo>
                  <a:cubicBezTo>
                    <a:pt x="20330" y="2536"/>
                    <a:pt x="20330" y="3256"/>
                    <a:pt x="20399" y="4966"/>
                  </a:cubicBezTo>
                  <a:cubicBezTo>
                    <a:pt x="20468" y="6676"/>
                    <a:pt x="20607" y="9376"/>
                    <a:pt x="20814" y="11536"/>
                  </a:cubicBezTo>
                  <a:cubicBezTo>
                    <a:pt x="21022" y="13696"/>
                    <a:pt x="21299" y="15316"/>
                    <a:pt x="21576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940526" y="254043"/>
              <a:ext cx="240574" cy="37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89" fill="norm" stroke="1" extrusionOk="0">
                  <a:moveTo>
                    <a:pt x="2777" y="4865"/>
                  </a:moveTo>
                  <a:cubicBezTo>
                    <a:pt x="2398" y="8105"/>
                    <a:pt x="2019" y="11345"/>
                    <a:pt x="1735" y="13865"/>
                  </a:cubicBezTo>
                  <a:cubicBezTo>
                    <a:pt x="1451" y="16385"/>
                    <a:pt x="1261" y="18185"/>
                    <a:pt x="977" y="19445"/>
                  </a:cubicBezTo>
                  <a:cubicBezTo>
                    <a:pt x="693" y="20705"/>
                    <a:pt x="314" y="21425"/>
                    <a:pt x="124" y="21485"/>
                  </a:cubicBezTo>
                  <a:cubicBezTo>
                    <a:pt x="-65" y="21545"/>
                    <a:pt x="-65" y="20945"/>
                    <a:pt x="314" y="18485"/>
                  </a:cubicBezTo>
                  <a:cubicBezTo>
                    <a:pt x="693" y="16025"/>
                    <a:pt x="1451" y="11705"/>
                    <a:pt x="2114" y="8465"/>
                  </a:cubicBezTo>
                  <a:cubicBezTo>
                    <a:pt x="2777" y="5225"/>
                    <a:pt x="3346" y="3065"/>
                    <a:pt x="4009" y="1745"/>
                  </a:cubicBezTo>
                  <a:cubicBezTo>
                    <a:pt x="4672" y="425"/>
                    <a:pt x="5430" y="-55"/>
                    <a:pt x="5903" y="5"/>
                  </a:cubicBezTo>
                  <a:cubicBezTo>
                    <a:pt x="6377" y="65"/>
                    <a:pt x="6567" y="665"/>
                    <a:pt x="6851" y="1805"/>
                  </a:cubicBezTo>
                  <a:cubicBezTo>
                    <a:pt x="7135" y="2945"/>
                    <a:pt x="7514" y="4625"/>
                    <a:pt x="7988" y="5765"/>
                  </a:cubicBezTo>
                  <a:cubicBezTo>
                    <a:pt x="8461" y="6905"/>
                    <a:pt x="9030" y="7505"/>
                    <a:pt x="9788" y="7745"/>
                  </a:cubicBezTo>
                  <a:cubicBezTo>
                    <a:pt x="10546" y="7985"/>
                    <a:pt x="11493" y="7865"/>
                    <a:pt x="12535" y="7265"/>
                  </a:cubicBezTo>
                  <a:cubicBezTo>
                    <a:pt x="13577" y="6665"/>
                    <a:pt x="14714" y="5585"/>
                    <a:pt x="15472" y="4745"/>
                  </a:cubicBezTo>
                  <a:cubicBezTo>
                    <a:pt x="16230" y="3905"/>
                    <a:pt x="16609" y="3305"/>
                    <a:pt x="17367" y="2585"/>
                  </a:cubicBezTo>
                  <a:cubicBezTo>
                    <a:pt x="18124" y="1865"/>
                    <a:pt x="19261" y="1025"/>
                    <a:pt x="19830" y="1145"/>
                  </a:cubicBezTo>
                  <a:cubicBezTo>
                    <a:pt x="20398" y="1265"/>
                    <a:pt x="20398" y="2345"/>
                    <a:pt x="20398" y="4745"/>
                  </a:cubicBezTo>
                  <a:cubicBezTo>
                    <a:pt x="20398" y="7145"/>
                    <a:pt x="20398" y="10865"/>
                    <a:pt x="20588" y="13265"/>
                  </a:cubicBezTo>
                  <a:cubicBezTo>
                    <a:pt x="20777" y="15665"/>
                    <a:pt x="21156" y="16745"/>
                    <a:pt x="21535" y="1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298348" y="214380"/>
              <a:ext cx="187552" cy="35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32" fill="norm" stroke="1" extrusionOk="0">
                  <a:moveTo>
                    <a:pt x="21505" y="1450"/>
                  </a:moveTo>
                  <a:cubicBezTo>
                    <a:pt x="20777" y="936"/>
                    <a:pt x="20049" y="421"/>
                    <a:pt x="19078" y="164"/>
                  </a:cubicBezTo>
                  <a:cubicBezTo>
                    <a:pt x="18107" y="-93"/>
                    <a:pt x="16894" y="-93"/>
                    <a:pt x="14588" y="486"/>
                  </a:cubicBezTo>
                  <a:cubicBezTo>
                    <a:pt x="12283" y="1064"/>
                    <a:pt x="8885" y="2221"/>
                    <a:pt x="6458" y="3764"/>
                  </a:cubicBezTo>
                  <a:cubicBezTo>
                    <a:pt x="4031" y="5307"/>
                    <a:pt x="2575" y="7236"/>
                    <a:pt x="1604" y="9807"/>
                  </a:cubicBezTo>
                  <a:cubicBezTo>
                    <a:pt x="633" y="12378"/>
                    <a:pt x="148" y="15593"/>
                    <a:pt x="26" y="17521"/>
                  </a:cubicBezTo>
                  <a:cubicBezTo>
                    <a:pt x="-95" y="19450"/>
                    <a:pt x="148" y="20093"/>
                    <a:pt x="2089" y="20607"/>
                  </a:cubicBezTo>
                  <a:cubicBezTo>
                    <a:pt x="4031" y="21121"/>
                    <a:pt x="7671" y="21507"/>
                    <a:pt x="10705" y="21250"/>
                  </a:cubicBezTo>
                  <a:cubicBezTo>
                    <a:pt x="13739" y="20993"/>
                    <a:pt x="16166" y="20093"/>
                    <a:pt x="18593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301750" y="441456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66750" y="708156"/>
              <a:ext cx="558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91" y="18000"/>
                    <a:pt x="6382" y="14400"/>
                    <a:pt x="9491" y="11400"/>
                  </a:cubicBezTo>
                  <a:cubicBezTo>
                    <a:pt x="12600" y="8400"/>
                    <a:pt x="15627" y="6000"/>
                    <a:pt x="17591" y="4500"/>
                  </a:cubicBezTo>
                  <a:cubicBezTo>
                    <a:pt x="19555" y="3000"/>
                    <a:pt x="20455" y="2400"/>
                    <a:pt x="20945" y="1800"/>
                  </a:cubicBezTo>
                  <a:cubicBezTo>
                    <a:pt x="21436" y="1200"/>
                    <a:pt x="21518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33966" y="720856"/>
              <a:ext cx="38523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4" y="17280"/>
                  </a:moveTo>
                  <a:cubicBezTo>
                    <a:pt x="3323" y="18720"/>
                    <a:pt x="2492" y="20160"/>
                    <a:pt x="1662" y="20880"/>
                  </a:cubicBezTo>
                  <a:cubicBezTo>
                    <a:pt x="831" y="21600"/>
                    <a:pt x="0" y="21600"/>
                    <a:pt x="0" y="21600"/>
                  </a:cubicBezTo>
                  <a:cubicBezTo>
                    <a:pt x="0" y="21600"/>
                    <a:pt x="831" y="21600"/>
                    <a:pt x="3086" y="19800"/>
                  </a:cubicBezTo>
                  <a:cubicBezTo>
                    <a:pt x="5341" y="18000"/>
                    <a:pt x="9020" y="14400"/>
                    <a:pt x="12343" y="10800"/>
                  </a:cubicBezTo>
                  <a:cubicBezTo>
                    <a:pt x="15666" y="7200"/>
                    <a:pt x="1863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581150" y="449507"/>
              <a:ext cx="254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7200" y="3953"/>
                    <a:pt x="14400" y="-1447"/>
                    <a:pt x="18000" y="353"/>
                  </a:cubicBezTo>
                  <a:cubicBezTo>
                    <a:pt x="21600" y="2153"/>
                    <a:pt x="216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593850" y="56845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565400" y="233790"/>
              <a:ext cx="25400" cy="39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269"/>
                  </a:moveTo>
                  <a:cubicBezTo>
                    <a:pt x="5400" y="584"/>
                    <a:pt x="10800" y="-102"/>
                    <a:pt x="13500" y="12"/>
                  </a:cubicBezTo>
                  <a:cubicBezTo>
                    <a:pt x="16200" y="127"/>
                    <a:pt x="16200" y="1041"/>
                    <a:pt x="16200" y="3669"/>
                  </a:cubicBezTo>
                  <a:cubicBezTo>
                    <a:pt x="16200" y="6298"/>
                    <a:pt x="16200" y="10641"/>
                    <a:pt x="17100" y="13898"/>
                  </a:cubicBezTo>
                  <a:cubicBezTo>
                    <a:pt x="18000" y="17155"/>
                    <a:pt x="19800" y="19327"/>
                    <a:pt x="2160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533649" y="174089"/>
              <a:ext cx="256231" cy="52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21" fill="norm" stroke="1" extrusionOk="0">
                  <a:moveTo>
                    <a:pt x="0" y="1595"/>
                  </a:moveTo>
                  <a:cubicBezTo>
                    <a:pt x="0" y="1072"/>
                    <a:pt x="0" y="550"/>
                    <a:pt x="439" y="245"/>
                  </a:cubicBezTo>
                  <a:cubicBezTo>
                    <a:pt x="878" y="-60"/>
                    <a:pt x="1756" y="-147"/>
                    <a:pt x="4566" y="376"/>
                  </a:cubicBezTo>
                  <a:cubicBezTo>
                    <a:pt x="7376" y="898"/>
                    <a:pt x="12117" y="2030"/>
                    <a:pt x="15454" y="3772"/>
                  </a:cubicBezTo>
                  <a:cubicBezTo>
                    <a:pt x="18790" y="5514"/>
                    <a:pt x="20722" y="7866"/>
                    <a:pt x="21161" y="10000"/>
                  </a:cubicBezTo>
                  <a:cubicBezTo>
                    <a:pt x="21600" y="12134"/>
                    <a:pt x="20546" y="14050"/>
                    <a:pt x="18088" y="15835"/>
                  </a:cubicBezTo>
                  <a:cubicBezTo>
                    <a:pt x="15629" y="17621"/>
                    <a:pt x="11766" y="19276"/>
                    <a:pt x="9307" y="20190"/>
                  </a:cubicBezTo>
                  <a:cubicBezTo>
                    <a:pt x="6849" y="21105"/>
                    <a:pt x="5795" y="21279"/>
                    <a:pt x="4829" y="21366"/>
                  </a:cubicBezTo>
                  <a:cubicBezTo>
                    <a:pt x="3863" y="21453"/>
                    <a:pt x="2985" y="21453"/>
                    <a:pt x="2634" y="21235"/>
                  </a:cubicBezTo>
                  <a:cubicBezTo>
                    <a:pt x="2283" y="21018"/>
                    <a:pt x="2459" y="20582"/>
                    <a:pt x="2898" y="20190"/>
                  </a:cubicBezTo>
                  <a:cubicBezTo>
                    <a:pt x="3337" y="19798"/>
                    <a:pt x="4039" y="19450"/>
                    <a:pt x="4741" y="19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003550" y="428756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952750" y="568456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340463" y="206991"/>
              <a:ext cx="209188" cy="52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55" fill="norm" stroke="1" extrusionOk="0">
                  <a:moveTo>
                    <a:pt x="21347" y="1536"/>
                  </a:moveTo>
                  <a:cubicBezTo>
                    <a:pt x="18971" y="844"/>
                    <a:pt x="16595" y="153"/>
                    <a:pt x="13571" y="24"/>
                  </a:cubicBezTo>
                  <a:cubicBezTo>
                    <a:pt x="10547" y="-106"/>
                    <a:pt x="6875" y="326"/>
                    <a:pt x="4607" y="758"/>
                  </a:cubicBezTo>
                  <a:cubicBezTo>
                    <a:pt x="2339" y="1190"/>
                    <a:pt x="1475" y="1622"/>
                    <a:pt x="1151" y="2270"/>
                  </a:cubicBezTo>
                  <a:cubicBezTo>
                    <a:pt x="827" y="2918"/>
                    <a:pt x="1043" y="3782"/>
                    <a:pt x="3095" y="4603"/>
                  </a:cubicBezTo>
                  <a:cubicBezTo>
                    <a:pt x="5147" y="5424"/>
                    <a:pt x="9035" y="6201"/>
                    <a:pt x="11303" y="6763"/>
                  </a:cubicBezTo>
                  <a:cubicBezTo>
                    <a:pt x="13571" y="7324"/>
                    <a:pt x="14219" y="7670"/>
                    <a:pt x="14327" y="8102"/>
                  </a:cubicBezTo>
                  <a:cubicBezTo>
                    <a:pt x="14435" y="8534"/>
                    <a:pt x="14003" y="9052"/>
                    <a:pt x="12059" y="9614"/>
                  </a:cubicBezTo>
                  <a:cubicBezTo>
                    <a:pt x="10115" y="10176"/>
                    <a:pt x="6659" y="10780"/>
                    <a:pt x="4283" y="11212"/>
                  </a:cubicBezTo>
                  <a:cubicBezTo>
                    <a:pt x="1907" y="11644"/>
                    <a:pt x="611" y="11904"/>
                    <a:pt x="179" y="12292"/>
                  </a:cubicBezTo>
                  <a:cubicBezTo>
                    <a:pt x="-253" y="12681"/>
                    <a:pt x="179" y="13200"/>
                    <a:pt x="611" y="14409"/>
                  </a:cubicBezTo>
                  <a:cubicBezTo>
                    <a:pt x="1043" y="15619"/>
                    <a:pt x="1475" y="17520"/>
                    <a:pt x="1691" y="18686"/>
                  </a:cubicBezTo>
                  <a:cubicBezTo>
                    <a:pt x="1907" y="19852"/>
                    <a:pt x="1907" y="20284"/>
                    <a:pt x="2987" y="20673"/>
                  </a:cubicBezTo>
                  <a:cubicBezTo>
                    <a:pt x="4067" y="21062"/>
                    <a:pt x="6227" y="21408"/>
                    <a:pt x="7739" y="21451"/>
                  </a:cubicBezTo>
                  <a:cubicBezTo>
                    <a:pt x="9251" y="21494"/>
                    <a:pt x="10115" y="21235"/>
                    <a:pt x="10979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543300" y="339596"/>
              <a:ext cx="260350" cy="31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054" y="2207"/>
                  </a:moveTo>
                  <a:cubicBezTo>
                    <a:pt x="527" y="1186"/>
                    <a:pt x="0" y="164"/>
                    <a:pt x="0" y="18"/>
                  </a:cubicBezTo>
                  <a:cubicBezTo>
                    <a:pt x="0" y="-128"/>
                    <a:pt x="527" y="602"/>
                    <a:pt x="2195" y="2791"/>
                  </a:cubicBezTo>
                  <a:cubicBezTo>
                    <a:pt x="3863" y="4980"/>
                    <a:pt x="6673" y="8629"/>
                    <a:pt x="10098" y="11986"/>
                  </a:cubicBezTo>
                  <a:cubicBezTo>
                    <a:pt x="13522" y="15342"/>
                    <a:pt x="17561" y="18407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600450" y="339856"/>
              <a:ext cx="1968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129"/>
                    <a:pt x="19277" y="257"/>
                    <a:pt x="17071" y="1993"/>
                  </a:cubicBezTo>
                  <a:cubicBezTo>
                    <a:pt x="14865" y="3729"/>
                    <a:pt x="11613" y="7071"/>
                    <a:pt x="8594" y="10607"/>
                  </a:cubicBezTo>
                  <a:cubicBezTo>
                    <a:pt x="5574" y="14143"/>
                    <a:pt x="2787" y="178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829050" y="555756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006850" y="689106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324350" y="676406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737099" y="346881"/>
              <a:ext cx="196851" cy="31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2"/>
                  </a:moveTo>
                  <a:cubicBezTo>
                    <a:pt x="0" y="1266"/>
                    <a:pt x="0" y="391"/>
                    <a:pt x="581" y="99"/>
                  </a:cubicBezTo>
                  <a:cubicBezTo>
                    <a:pt x="1161" y="-193"/>
                    <a:pt x="2323" y="99"/>
                    <a:pt x="4645" y="1777"/>
                  </a:cubicBezTo>
                  <a:cubicBezTo>
                    <a:pt x="6968" y="3456"/>
                    <a:pt x="10452" y="6521"/>
                    <a:pt x="13471" y="10023"/>
                  </a:cubicBezTo>
                  <a:cubicBezTo>
                    <a:pt x="16490" y="13526"/>
                    <a:pt x="19045" y="17466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762500" y="327156"/>
              <a:ext cx="1905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29"/>
                    <a:pt x="19200" y="257"/>
                    <a:pt x="17520" y="1350"/>
                  </a:cubicBezTo>
                  <a:cubicBezTo>
                    <a:pt x="15840" y="2443"/>
                    <a:pt x="13680" y="4500"/>
                    <a:pt x="10800" y="7393"/>
                  </a:cubicBezTo>
                  <a:cubicBezTo>
                    <a:pt x="7920" y="10286"/>
                    <a:pt x="4320" y="14014"/>
                    <a:pt x="2400" y="16521"/>
                  </a:cubicBezTo>
                  <a:cubicBezTo>
                    <a:pt x="480" y="19029"/>
                    <a:pt x="24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972900" y="557745"/>
              <a:ext cx="107101" cy="12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02" fill="norm" stroke="1" extrusionOk="0">
                  <a:moveTo>
                    <a:pt x="8724" y="7103"/>
                  </a:moveTo>
                  <a:cubicBezTo>
                    <a:pt x="6606" y="10290"/>
                    <a:pt x="4489" y="13477"/>
                    <a:pt x="3006" y="16133"/>
                  </a:cubicBezTo>
                  <a:cubicBezTo>
                    <a:pt x="1524" y="18788"/>
                    <a:pt x="677" y="20913"/>
                    <a:pt x="254" y="21090"/>
                  </a:cubicBezTo>
                  <a:cubicBezTo>
                    <a:pt x="-170" y="21267"/>
                    <a:pt x="-170" y="19497"/>
                    <a:pt x="1101" y="16310"/>
                  </a:cubicBezTo>
                  <a:cubicBezTo>
                    <a:pt x="2371" y="13123"/>
                    <a:pt x="4912" y="8519"/>
                    <a:pt x="6818" y="5510"/>
                  </a:cubicBezTo>
                  <a:cubicBezTo>
                    <a:pt x="8724" y="2500"/>
                    <a:pt x="9995" y="1083"/>
                    <a:pt x="11901" y="375"/>
                  </a:cubicBezTo>
                  <a:cubicBezTo>
                    <a:pt x="13806" y="-333"/>
                    <a:pt x="16348" y="-333"/>
                    <a:pt x="18042" y="3031"/>
                  </a:cubicBezTo>
                  <a:cubicBezTo>
                    <a:pt x="19736" y="6395"/>
                    <a:pt x="20583" y="13123"/>
                    <a:pt x="21430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156200" y="208207"/>
              <a:ext cx="98119" cy="56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535" fill="norm" stroke="1" extrusionOk="0">
                  <a:moveTo>
                    <a:pt x="5290" y="420"/>
                  </a:moveTo>
                  <a:cubicBezTo>
                    <a:pt x="7053" y="178"/>
                    <a:pt x="8816" y="-65"/>
                    <a:pt x="10359" y="16"/>
                  </a:cubicBezTo>
                  <a:cubicBezTo>
                    <a:pt x="11902" y="97"/>
                    <a:pt x="13224" y="501"/>
                    <a:pt x="14327" y="1351"/>
                  </a:cubicBezTo>
                  <a:cubicBezTo>
                    <a:pt x="15429" y="2200"/>
                    <a:pt x="16310" y="3495"/>
                    <a:pt x="14988" y="4991"/>
                  </a:cubicBezTo>
                  <a:cubicBezTo>
                    <a:pt x="13665" y="6488"/>
                    <a:pt x="10139" y="8187"/>
                    <a:pt x="8376" y="9279"/>
                  </a:cubicBezTo>
                  <a:cubicBezTo>
                    <a:pt x="6612" y="10371"/>
                    <a:pt x="6612" y="10856"/>
                    <a:pt x="8816" y="11706"/>
                  </a:cubicBezTo>
                  <a:cubicBezTo>
                    <a:pt x="11020" y="12555"/>
                    <a:pt x="15429" y="13769"/>
                    <a:pt x="18073" y="14901"/>
                  </a:cubicBezTo>
                  <a:cubicBezTo>
                    <a:pt x="20718" y="16034"/>
                    <a:pt x="21600" y="17086"/>
                    <a:pt x="18294" y="18178"/>
                  </a:cubicBezTo>
                  <a:cubicBezTo>
                    <a:pt x="14988" y="19270"/>
                    <a:pt x="7494" y="20402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599492" y="479556"/>
              <a:ext cx="318708" cy="12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36" fill="norm" stroke="1" extrusionOk="0">
                  <a:moveTo>
                    <a:pt x="3086" y="18059"/>
                  </a:moveTo>
                  <a:cubicBezTo>
                    <a:pt x="2371" y="18413"/>
                    <a:pt x="1656" y="18767"/>
                    <a:pt x="1083" y="18236"/>
                  </a:cubicBezTo>
                  <a:cubicBezTo>
                    <a:pt x="511" y="17705"/>
                    <a:pt x="82" y="16289"/>
                    <a:pt x="11" y="14695"/>
                  </a:cubicBezTo>
                  <a:cubicBezTo>
                    <a:pt x="-61" y="13102"/>
                    <a:pt x="225" y="11331"/>
                    <a:pt x="1584" y="8852"/>
                  </a:cubicBezTo>
                  <a:cubicBezTo>
                    <a:pt x="2943" y="6374"/>
                    <a:pt x="5375" y="3187"/>
                    <a:pt x="6948" y="1948"/>
                  </a:cubicBezTo>
                  <a:cubicBezTo>
                    <a:pt x="8522" y="708"/>
                    <a:pt x="9237" y="1416"/>
                    <a:pt x="9952" y="3718"/>
                  </a:cubicBezTo>
                  <a:cubicBezTo>
                    <a:pt x="10667" y="6020"/>
                    <a:pt x="11383" y="9915"/>
                    <a:pt x="11955" y="12925"/>
                  </a:cubicBezTo>
                  <a:cubicBezTo>
                    <a:pt x="12527" y="15934"/>
                    <a:pt x="12956" y="18059"/>
                    <a:pt x="13671" y="19475"/>
                  </a:cubicBezTo>
                  <a:cubicBezTo>
                    <a:pt x="14387" y="20892"/>
                    <a:pt x="15388" y="21600"/>
                    <a:pt x="16175" y="21246"/>
                  </a:cubicBezTo>
                  <a:cubicBezTo>
                    <a:pt x="16962" y="20892"/>
                    <a:pt x="17534" y="19475"/>
                    <a:pt x="18392" y="16111"/>
                  </a:cubicBezTo>
                  <a:cubicBezTo>
                    <a:pt x="19250" y="12748"/>
                    <a:pt x="20395" y="7436"/>
                    <a:pt x="20967" y="4426"/>
                  </a:cubicBezTo>
                  <a:cubicBezTo>
                    <a:pt x="21539" y="1416"/>
                    <a:pt x="21539" y="708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689600" y="250956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702299" y="18110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797550" y="270006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829300" y="155706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856224" y="-1"/>
              <a:ext cx="169927" cy="39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36" fill="norm" stroke="1" extrusionOk="0">
                  <a:moveTo>
                    <a:pt x="14208" y="14236"/>
                  </a:moveTo>
                  <a:cubicBezTo>
                    <a:pt x="13408" y="13665"/>
                    <a:pt x="12608" y="13093"/>
                    <a:pt x="10741" y="13036"/>
                  </a:cubicBezTo>
                  <a:cubicBezTo>
                    <a:pt x="8875" y="12979"/>
                    <a:pt x="5941" y="13436"/>
                    <a:pt x="3941" y="14350"/>
                  </a:cubicBezTo>
                  <a:cubicBezTo>
                    <a:pt x="1941" y="15265"/>
                    <a:pt x="875" y="16636"/>
                    <a:pt x="341" y="17722"/>
                  </a:cubicBezTo>
                  <a:cubicBezTo>
                    <a:pt x="-192" y="18807"/>
                    <a:pt x="-192" y="19607"/>
                    <a:pt x="1008" y="20179"/>
                  </a:cubicBezTo>
                  <a:cubicBezTo>
                    <a:pt x="2208" y="20750"/>
                    <a:pt x="4608" y="21093"/>
                    <a:pt x="7141" y="20065"/>
                  </a:cubicBezTo>
                  <a:cubicBezTo>
                    <a:pt x="9675" y="19036"/>
                    <a:pt x="12341" y="16636"/>
                    <a:pt x="14741" y="13379"/>
                  </a:cubicBezTo>
                  <a:cubicBezTo>
                    <a:pt x="17141" y="10122"/>
                    <a:pt x="19275" y="6007"/>
                    <a:pt x="20341" y="3550"/>
                  </a:cubicBezTo>
                  <a:cubicBezTo>
                    <a:pt x="21408" y="1093"/>
                    <a:pt x="21408" y="293"/>
                    <a:pt x="20741" y="65"/>
                  </a:cubicBezTo>
                  <a:cubicBezTo>
                    <a:pt x="20075" y="-164"/>
                    <a:pt x="18741" y="179"/>
                    <a:pt x="17008" y="1722"/>
                  </a:cubicBezTo>
                  <a:cubicBezTo>
                    <a:pt x="15275" y="3265"/>
                    <a:pt x="13141" y="6007"/>
                    <a:pt x="13275" y="9207"/>
                  </a:cubicBezTo>
                  <a:cubicBezTo>
                    <a:pt x="13408" y="12407"/>
                    <a:pt x="15808" y="16065"/>
                    <a:pt x="17541" y="18179"/>
                  </a:cubicBezTo>
                  <a:cubicBezTo>
                    <a:pt x="19275" y="20293"/>
                    <a:pt x="20341" y="20865"/>
                    <a:pt x="21408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356350" y="197737"/>
              <a:ext cx="254000" cy="45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1321"/>
                  </a:moveTo>
                  <a:cubicBezTo>
                    <a:pt x="180" y="718"/>
                    <a:pt x="360" y="115"/>
                    <a:pt x="720" y="14"/>
                  </a:cubicBezTo>
                  <a:cubicBezTo>
                    <a:pt x="1080" y="-86"/>
                    <a:pt x="1620" y="316"/>
                    <a:pt x="3150" y="2024"/>
                  </a:cubicBezTo>
                  <a:cubicBezTo>
                    <a:pt x="4680" y="3732"/>
                    <a:pt x="7200" y="6746"/>
                    <a:pt x="10080" y="9810"/>
                  </a:cubicBezTo>
                  <a:cubicBezTo>
                    <a:pt x="12960" y="12874"/>
                    <a:pt x="16200" y="15988"/>
                    <a:pt x="18180" y="17947"/>
                  </a:cubicBezTo>
                  <a:cubicBezTo>
                    <a:pt x="20160" y="19907"/>
                    <a:pt x="20880" y="20710"/>
                    <a:pt x="2160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350000" y="231906"/>
              <a:ext cx="31115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96" y="1914"/>
                    <a:pt x="17192" y="3828"/>
                    <a:pt x="14767" y="6152"/>
                  </a:cubicBezTo>
                  <a:cubicBezTo>
                    <a:pt x="12343" y="8476"/>
                    <a:pt x="9698" y="11210"/>
                    <a:pt x="7273" y="13625"/>
                  </a:cubicBezTo>
                  <a:cubicBezTo>
                    <a:pt x="4849" y="16041"/>
                    <a:pt x="2645" y="18137"/>
                    <a:pt x="1469" y="19413"/>
                  </a:cubicBezTo>
                  <a:cubicBezTo>
                    <a:pt x="294" y="20689"/>
                    <a:pt x="147" y="21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273800" y="849972"/>
              <a:ext cx="3683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0800"/>
                    <a:pt x="9434" y="0"/>
                    <a:pt x="13034" y="0"/>
                  </a:cubicBezTo>
                  <a:cubicBezTo>
                    <a:pt x="16634" y="0"/>
                    <a:pt x="1911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280149" y="936756"/>
              <a:ext cx="381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21600"/>
                    <a:pt x="5760" y="21600"/>
                    <a:pt x="9360" y="18000"/>
                  </a:cubicBezTo>
                  <a:cubicBezTo>
                    <a:pt x="12960" y="14400"/>
                    <a:pt x="1728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238627" y="1192452"/>
              <a:ext cx="136773" cy="31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69" fill="norm" stroke="1" extrusionOk="0">
                  <a:moveTo>
                    <a:pt x="7516" y="720"/>
                  </a:moveTo>
                  <a:cubicBezTo>
                    <a:pt x="7516" y="27"/>
                    <a:pt x="7516" y="-665"/>
                    <a:pt x="6851" y="1204"/>
                  </a:cubicBezTo>
                  <a:cubicBezTo>
                    <a:pt x="6187" y="3073"/>
                    <a:pt x="4858" y="7504"/>
                    <a:pt x="3861" y="10827"/>
                  </a:cubicBezTo>
                  <a:cubicBezTo>
                    <a:pt x="2864" y="14150"/>
                    <a:pt x="2199" y="16366"/>
                    <a:pt x="1535" y="18027"/>
                  </a:cubicBezTo>
                  <a:cubicBezTo>
                    <a:pt x="870" y="19689"/>
                    <a:pt x="205" y="20797"/>
                    <a:pt x="39" y="20866"/>
                  </a:cubicBezTo>
                  <a:cubicBezTo>
                    <a:pt x="-127" y="20935"/>
                    <a:pt x="205" y="19966"/>
                    <a:pt x="1701" y="18027"/>
                  </a:cubicBezTo>
                  <a:cubicBezTo>
                    <a:pt x="3196" y="16089"/>
                    <a:pt x="5855" y="13181"/>
                    <a:pt x="7848" y="11381"/>
                  </a:cubicBezTo>
                  <a:cubicBezTo>
                    <a:pt x="9842" y="9581"/>
                    <a:pt x="11171" y="8889"/>
                    <a:pt x="12667" y="8404"/>
                  </a:cubicBezTo>
                  <a:cubicBezTo>
                    <a:pt x="14162" y="7920"/>
                    <a:pt x="15824" y="7643"/>
                    <a:pt x="17319" y="7712"/>
                  </a:cubicBezTo>
                  <a:cubicBezTo>
                    <a:pt x="18815" y="7781"/>
                    <a:pt x="20144" y="8197"/>
                    <a:pt x="20310" y="9166"/>
                  </a:cubicBezTo>
                  <a:cubicBezTo>
                    <a:pt x="20476" y="10135"/>
                    <a:pt x="19479" y="11658"/>
                    <a:pt x="16821" y="13181"/>
                  </a:cubicBezTo>
                  <a:cubicBezTo>
                    <a:pt x="14162" y="14704"/>
                    <a:pt x="9842" y="16227"/>
                    <a:pt x="6851" y="16920"/>
                  </a:cubicBezTo>
                  <a:cubicBezTo>
                    <a:pt x="3861" y="17612"/>
                    <a:pt x="2199" y="17473"/>
                    <a:pt x="2199" y="17335"/>
                  </a:cubicBezTo>
                  <a:cubicBezTo>
                    <a:pt x="2199" y="17197"/>
                    <a:pt x="3861" y="17058"/>
                    <a:pt x="5522" y="17127"/>
                  </a:cubicBezTo>
                  <a:cubicBezTo>
                    <a:pt x="7184" y="17197"/>
                    <a:pt x="8845" y="17473"/>
                    <a:pt x="10175" y="17958"/>
                  </a:cubicBezTo>
                  <a:cubicBezTo>
                    <a:pt x="11504" y="18443"/>
                    <a:pt x="12501" y="19135"/>
                    <a:pt x="13664" y="19689"/>
                  </a:cubicBezTo>
                  <a:cubicBezTo>
                    <a:pt x="14827" y="20243"/>
                    <a:pt x="16156" y="20658"/>
                    <a:pt x="17485" y="20658"/>
                  </a:cubicBezTo>
                  <a:cubicBezTo>
                    <a:pt x="18815" y="20658"/>
                    <a:pt x="20144" y="20243"/>
                    <a:pt x="21473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395539" y="1365681"/>
              <a:ext cx="106861" cy="12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37" fill="norm" stroke="1" extrusionOk="0">
                  <a:moveTo>
                    <a:pt x="4864" y="2523"/>
                  </a:moveTo>
                  <a:cubicBezTo>
                    <a:pt x="4441" y="6637"/>
                    <a:pt x="4017" y="10751"/>
                    <a:pt x="3170" y="14351"/>
                  </a:cubicBezTo>
                  <a:cubicBezTo>
                    <a:pt x="2323" y="17951"/>
                    <a:pt x="1053" y="21037"/>
                    <a:pt x="417" y="21037"/>
                  </a:cubicBezTo>
                  <a:cubicBezTo>
                    <a:pt x="-218" y="21037"/>
                    <a:pt x="-218" y="17951"/>
                    <a:pt x="1053" y="14180"/>
                  </a:cubicBezTo>
                  <a:cubicBezTo>
                    <a:pt x="2323" y="10408"/>
                    <a:pt x="4864" y="5951"/>
                    <a:pt x="6982" y="3208"/>
                  </a:cubicBezTo>
                  <a:cubicBezTo>
                    <a:pt x="9100" y="466"/>
                    <a:pt x="10794" y="-563"/>
                    <a:pt x="12488" y="294"/>
                  </a:cubicBezTo>
                  <a:cubicBezTo>
                    <a:pt x="14182" y="1151"/>
                    <a:pt x="15876" y="3894"/>
                    <a:pt x="17358" y="7494"/>
                  </a:cubicBezTo>
                  <a:cubicBezTo>
                    <a:pt x="18841" y="11094"/>
                    <a:pt x="20111" y="15551"/>
                    <a:pt x="21382" y="2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535602" y="1387606"/>
              <a:ext cx="82230" cy="13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237" fill="norm" stroke="1" extrusionOk="0">
                  <a:moveTo>
                    <a:pt x="12589" y="0"/>
                  </a:moveTo>
                  <a:cubicBezTo>
                    <a:pt x="8269" y="2400"/>
                    <a:pt x="3949" y="4800"/>
                    <a:pt x="1789" y="7029"/>
                  </a:cubicBezTo>
                  <a:cubicBezTo>
                    <a:pt x="-371" y="9257"/>
                    <a:pt x="-371" y="11314"/>
                    <a:pt x="709" y="13714"/>
                  </a:cubicBezTo>
                  <a:cubicBezTo>
                    <a:pt x="1789" y="16114"/>
                    <a:pt x="3949" y="18857"/>
                    <a:pt x="6379" y="20229"/>
                  </a:cubicBezTo>
                  <a:cubicBezTo>
                    <a:pt x="8809" y="21600"/>
                    <a:pt x="11509" y="21600"/>
                    <a:pt x="14479" y="20057"/>
                  </a:cubicBezTo>
                  <a:cubicBezTo>
                    <a:pt x="17449" y="18514"/>
                    <a:pt x="20689" y="15429"/>
                    <a:pt x="20959" y="12514"/>
                  </a:cubicBezTo>
                  <a:cubicBezTo>
                    <a:pt x="21229" y="9600"/>
                    <a:pt x="18529" y="6857"/>
                    <a:pt x="15559" y="5486"/>
                  </a:cubicBezTo>
                  <a:cubicBezTo>
                    <a:pt x="12589" y="4114"/>
                    <a:pt x="9349" y="4114"/>
                    <a:pt x="6109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6668293" y="1400306"/>
              <a:ext cx="150599" cy="11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11" fill="norm" stroke="1" extrusionOk="0">
                  <a:moveTo>
                    <a:pt x="2587" y="0"/>
                  </a:moveTo>
                  <a:cubicBezTo>
                    <a:pt x="1687" y="1964"/>
                    <a:pt x="787" y="3927"/>
                    <a:pt x="337" y="5891"/>
                  </a:cubicBezTo>
                  <a:cubicBezTo>
                    <a:pt x="-113" y="7855"/>
                    <a:pt x="-113" y="9818"/>
                    <a:pt x="337" y="11585"/>
                  </a:cubicBezTo>
                  <a:cubicBezTo>
                    <a:pt x="787" y="13353"/>
                    <a:pt x="1687" y="14924"/>
                    <a:pt x="2887" y="15316"/>
                  </a:cubicBezTo>
                  <a:cubicBezTo>
                    <a:pt x="4087" y="15709"/>
                    <a:pt x="5587" y="14924"/>
                    <a:pt x="6937" y="13549"/>
                  </a:cubicBezTo>
                  <a:cubicBezTo>
                    <a:pt x="8287" y="12175"/>
                    <a:pt x="9487" y="10211"/>
                    <a:pt x="10237" y="10407"/>
                  </a:cubicBezTo>
                  <a:cubicBezTo>
                    <a:pt x="10987" y="10604"/>
                    <a:pt x="11287" y="12960"/>
                    <a:pt x="11887" y="14924"/>
                  </a:cubicBezTo>
                  <a:cubicBezTo>
                    <a:pt x="12487" y="16887"/>
                    <a:pt x="13387" y="18458"/>
                    <a:pt x="14587" y="19636"/>
                  </a:cubicBezTo>
                  <a:cubicBezTo>
                    <a:pt x="15787" y="20815"/>
                    <a:pt x="17287" y="21600"/>
                    <a:pt x="18487" y="21011"/>
                  </a:cubicBezTo>
                  <a:cubicBezTo>
                    <a:pt x="19687" y="20422"/>
                    <a:pt x="20587" y="18458"/>
                    <a:pt x="21037" y="15513"/>
                  </a:cubicBezTo>
                  <a:cubicBezTo>
                    <a:pt x="21487" y="12567"/>
                    <a:pt x="21487" y="8640"/>
                    <a:pt x="20737" y="6087"/>
                  </a:cubicBezTo>
                  <a:cubicBezTo>
                    <a:pt x="19987" y="3535"/>
                    <a:pt x="18487" y="2356"/>
                    <a:pt x="16987" y="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877948" y="1361707"/>
              <a:ext cx="107052" cy="14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4" fill="norm" stroke="1" extrusionOk="0">
                  <a:moveTo>
                    <a:pt x="2361" y="7478"/>
                  </a:moveTo>
                  <a:cubicBezTo>
                    <a:pt x="2361" y="9947"/>
                    <a:pt x="2361" y="12415"/>
                    <a:pt x="1938" y="14421"/>
                  </a:cubicBezTo>
                  <a:cubicBezTo>
                    <a:pt x="1514" y="16427"/>
                    <a:pt x="667" y="17970"/>
                    <a:pt x="244" y="17970"/>
                  </a:cubicBezTo>
                  <a:cubicBezTo>
                    <a:pt x="-180" y="17970"/>
                    <a:pt x="-180" y="16427"/>
                    <a:pt x="1302" y="13341"/>
                  </a:cubicBezTo>
                  <a:cubicBezTo>
                    <a:pt x="2785" y="10255"/>
                    <a:pt x="5749" y="5627"/>
                    <a:pt x="8291" y="3004"/>
                  </a:cubicBezTo>
                  <a:cubicBezTo>
                    <a:pt x="10832" y="381"/>
                    <a:pt x="12949" y="-236"/>
                    <a:pt x="14855" y="73"/>
                  </a:cubicBezTo>
                  <a:cubicBezTo>
                    <a:pt x="16761" y="381"/>
                    <a:pt x="18455" y="1615"/>
                    <a:pt x="19514" y="5318"/>
                  </a:cubicBezTo>
                  <a:cubicBezTo>
                    <a:pt x="20573" y="9021"/>
                    <a:pt x="20996" y="15193"/>
                    <a:pt x="2142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985008" y="186113"/>
              <a:ext cx="211483" cy="5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88" fill="norm" stroke="1" extrusionOk="0">
                  <a:moveTo>
                    <a:pt x="17615" y="3502"/>
                  </a:moveTo>
                  <a:cubicBezTo>
                    <a:pt x="18663" y="2763"/>
                    <a:pt x="19712" y="2023"/>
                    <a:pt x="20341" y="1407"/>
                  </a:cubicBezTo>
                  <a:cubicBezTo>
                    <a:pt x="20970" y="791"/>
                    <a:pt x="21180" y="299"/>
                    <a:pt x="20656" y="93"/>
                  </a:cubicBezTo>
                  <a:cubicBezTo>
                    <a:pt x="20131" y="-112"/>
                    <a:pt x="18873" y="-30"/>
                    <a:pt x="16147" y="874"/>
                  </a:cubicBezTo>
                  <a:cubicBezTo>
                    <a:pt x="13421" y="1777"/>
                    <a:pt x="9227" y="3502"/>
                    <a:pt x="6081" y="5473"/>
                  </a:cubicBezTo>
                  <a:cubicBezTo>
                    <a:pt x="2935" y="7444"/>
                    <a:pt x="838" y="9661"/>
                    <a:pt x="209" y="11961"/>
                  </a:cubicBezTo>
                  <a:cubicBezTo>
                    <a:pt x="-420" y="14261"/>
                    <a:pt x="419" y="16642"/>
                    <a:pt x="2097" y="18244"/>
                  </a:cubicBezTo>
                  <a:cubicBezTo>
                    <a:pt x="3774" y="19845"/>
                    <a:pt x="6291" y="20667"/>
                    <a:pt x="8807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344039" y="327176"/>
              <a:ext cx="415662" cy="40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03" fill="norm" stroke="1" extrusionOk="0">
                  <a:moveTo>
                    <a:pt x="13896" y="2325"/>
                  </a:moveTo>
                  <a:cubicBezTo>
                    <a:pt x="13678" y="1771"/>
                    <a:pt x="13459" y="1217"/>
                    <a:pt x="13078" y="829"/>
                  </a:cubicBezTo>
                  <a:cubicBezTo>
                    <a:pt x="12696" y="442"/>
                    <a:pt x="12150" y="220"/>
                    <a:pt x="11332" y="331"/>
                  </a:cubicBezTo>
                  <a:cubicBezTo>
                    <a:pt x="10514" y="442"/>
                    <a:pt x="9423" y="885"/>
                    <a:pt x="7678" y="2657"/>
                  </a:cubicBezTo>
                  <a:cubicBezTo>
                    <a:pt x="5932" y="4429"/>
                    <a:pt x="3532" y="7531"/>
                    <a:pt x="2005" y="10466"/>
                  </a:cubicBezTo>
                  <a:cubicBezTo>
                    <a:pt x="478" y="13402"/>
                    <a:pt x="-177" y="16171"/>
                    <a:pt x="41" y="18054"/>
                  </a:cubicBezTo>
                  <a:cubicBezTo>
                    <a:pt x="259" y="19937"/>
                    <a:pt x="1350" y="20934"/>
                    <a:pt x="3150" y="21155"/>
                  </a:cubicBezTo>
                  <a:cubicBezTo>
                    <a:pt x="4950" y="21377"/>
                    <a:pt x="7459" y="20823"/>
                    <a:pt x="9750" y="19383"/>
                  </a:cubicBezTo>
                  <a:cubicBezTo>
                    <a:pt x="12041" y="17943"/>
                    <a:pt x="14114" y="15617"/>
                    <a:pt x="15368" y="13069"/>
                  </a:cubicBezTo>
                  <a:cubicBezTo>
                    <a:pt x="16623" y="10522"/>
                    <a:pt x="17059" y="7752"/>
                    <a:pt x="16841" y="5648"/>
                  </a:cubicBezTo>
                  <a:cubicBezTo>
                    <a:pt x="16623" y="3543"/>
                    <a:pt x="15750" y="2103"/>
                    <a:pt x="14223" y="1162"/>
                  </a:cubicBezTo>
                  <a:cubicBezTo>
                    <a:pt x="12696" y="220"/>
                    <a:pt x="10514" y="-223"/>
                    <a:pt x="8332" y="109"/>
                  </a:cubicBezTo>
                  <a:cubicBezTo>
                    <a:pt x="6150" y="442"/>
                    <a:pt x="3968" y="1549"/>
                    <a:pt x="2823" y="2657"/>
                  </a:cubicBezTo>
                  <a:cubicBezTo>
                    <a:pt x="1678" y="3765"/>
                    <a:pt x="1568" y="4872"/>
                    <a:pt x="2114" y="5925"/>
                  </a:cubicBezTo>
                  <a:cubicBezTo>
                    <a:pt x="2659" y="6977"/>
                    <a:pt x="3859" y="7974"/>
                    <a:pt x="6259" y="8417"/>
                  </a:cubicBezTo>
                  <a:cubicBezTo>
                    <a:pt x="8659" y="8860"/>
                    <a:pt x="12259" y="8749"/>
                    <a:pt x="14987" y="8417"/>
                  </a:cubicBezTo>
                  <a:cubicBezTo>
                    <a:pt x="17714" y="8085"/>
                    <a:pt x="19568" y="7531"/>
                    <a:pt x="21423" y="6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442200" y="174756"/>
              <a:ext cx="393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2" y="14400"/>
                    <a:pt x="7665" y="7200"/>
                    <a:pt x="11265" y="3600"/>
                  </a:cubicBezTo>
                  <a:cubicBezTo>
                    <a:pt x="14865" y="0"/>
                    <a:pt x="182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797799" y="85856"/>
              <a:ext cx="12213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3240" y="0"/>
                  </a:moveTo>
                  <a:cubicBezTo>
                    <a:pt x="9360" y="3857"/>
                    <a:pt x="15480" y="7714"/>
                    <a:pt x="18540" y="10671"/>
                  </a:cubicBezTo>
                  <a:cubicBezTo>
                    <a:pt x="21600" y="13629"/>
                    <a:pt x="21600" y="15686"/>
                    <a:pt x="18000" y="17357"/>
                  </a:cubicBezTo>
                  <a:cubicBezTo>
                    <a:pt x="14400" y="19029"/>
                    <a:pt x="72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842250" y="193806"/>
              <a:ext cx="282662" cy="53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34" fill="norm" stroke="1" extrusionOk="0">
                  <a:moveTo>
                    <a:pt x="13057" y="0"/>
                  </a:moveTo>
                  <a:cubicBezTo>
                    <a:pt x="13863" y="0"/>
                    <a:pt x="14669" y="0"/>
                    <a:pt x="15797" y="586"/>
                  </a:cubicBezTo>
                  <a:cubicBezTo>
                    <a:pt x="16925" y="1172"/>
                    <a:pt x="18376" y="2344"/>
                    <a:pt x="19504" y="3977"/>
                  </a:cubicBezTo>
                  <a:cubicBezTo>
                    <a:pt x="20633" y="5609"/>
                    <a:pt x="21439" y="7702"/>
                    <a:pt x="21519" y="9753"/>
                  </a:cubicBezTo>
                  <a:cubicBezTo>
                    <a:pt x="21600" y="11805"/>
                    <a:pt x="20955" y="13814"/>
                    <a:pt x="18860" y="15823"/>
                  </a:cubicBezTo>
                  <a:cubicBezTo>
                    <a:pt x="16764" y="17833"/>
                    <a:pt x="13218" y="19842"/>
                    <a:pt x="9833" y="20721"/>
                  </a:cubicBezTo>
                  <a:cubicBezTo>
                    <a:pt x="6448" y="21600"/>
                    <a:pt x="3224" y="21349"/>
                    <a:pt x="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308849" y="927728"/>
              <a:ext cx="266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143" y="521"/>
                    <a:pt x="10286" y="-1443"/>
                    <a:pt x="13886" y="1502"/>
                  </a:cubicBezTo>
                  <a:cubicBezTo>
                    <a:pt x="17486" y="4448"/>
                    <a:pt x="19543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283450" y="986993"/>
              <a:ext cx="4318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176" y="2735"/>
                    <a:pt x="6353" y="-1585"/>
                    <a:pt x="9953" y="575"/>
                  </a:cubicBezTo>
                  <a:cubicBezTo>
                    <a:pt x="13553" y="2735"/>
                    <a:pt x="1757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7512028" y="1171706"/>
              <a:ext cx="184172" cy="17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88" fill="norm" stroke="1" extrusionOk="0">
                  <a:moveTo>
                    <a:pt x="2948" y="0"/>
                  </a:moveTo>
                  <a:cubicBezTo>
                    <a:pt x="1721" y="3972"/>
                    <a:pt x="493" y="7945"/>
                    <a:pt x="125" y="11297"/>
                  </a:cubicBezTo>
                  <a:cubicBezTo>
                    <a:pt x="-243" y="14648"/>
                    <a:pt x="248" y="17379"/>
                    <a:pt x="984" y="19117"/>
                  </a:cubicBezTo>
                  <a:cubicBezTo>
                    <a:pt x="1721" y="20855"/>
                    <a:pt x="2702" y="21600"/>
                    <a:pt x="4543" y="20607"/>
                  </a:cubicBezTo>
                  <a:cubicBezTo>
                    <a:pt x="6384" y="19614"/>
                    <a:pt x="9084" y="16883"/>
                    <a:pt x="10680" y="14648"/>
                  </a:cubicBezTo>
                  <a:cubicBezTo>
                    <a:pt x="12275" y="12414"/>
                    <a:pt x="12766" y="10676"/>
                    <a:pt x="12643" y="10676"/>
                  </a:cubicBezTo>
                  <a:cubicBezTo>
                    <a:pt x="12521" y="10676"/>
                    <a:pt x="11784" y="12414"/>
                    <a:pt x="11416" y="13903"/>
                  </a:cubicBezTo>
                  <a:cubicBezTo>
                    <a:pt x="11048" y="15393"/>
                    <a:pt x="11048" y="16634"/>
                    <a:pt x="11048" y="17876"/>
                  </a:cubicBezTo>
                  <a:cubicBezTo>
                    <a:pt x="11048" y="19117"/>
                    <a:pt x="11048" y="20359"/>
                    <a:pt x="11662" y="20855"/>
                  </a:cubicBezTo>
                  <a:cubicBezTo>
                    <a:pt x="12275" y="21352"/>
                    <a:pt x="13502" y="21103"/>
                    <a:pt x="15221" y="19614"/>
                  </a:cubicBezTo>
                  <a:cubicBezTo>
                    <a:pt x="16939" y="18124"/>
                    <a:pt x="19148" y="15393"/>
                    <a:pt x="21357" y="1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7671808" y="1254313"/>
              <a:ext cx="78186" cy="13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69" fill="norm" stroke="1" extrusionOk="0">
                  <a:moveTo>
                    <a:pt x="9961" y="2893"/>
                  </a:moveTo>
                  <a:cubicBezTo>
                    <a:pt x="8255" y="6117"/>
                    <a:pt x="6550" y="9341"/>
                    <a:pt x="4845" y="12403"/>
                  </a:cubicBezTo>
                  <a:cubicBezTo>
                    <a:pt x="3140" y="15466"/>
                    <a:pt x="1434" y="18368"/>
                    <a:pt x="582" y="18206"/>
                  </a:cubicBezTo>
                  <a:cubicBezTo>
                    <a:pt x="-271" y="18045"/>
                    <a:pt x="-271" y="14821"/>
                    <a:pt x="1150" y="11436"/>
                  </a:cubicBezTo>
                  <a:cubicBezTo>
                    <a:pt x="2571" y="8051"/>
                    <a:pt x="5413" y="4505"/>
                    <a:pt x="8255" y="2409"/>
                  </a:cubicBezTo>
                  <a:cubicBezTo>
                    <a:pt x="11097" y="314"/>
                    <a:pt x="13940" y="-331"/>
                    <a:pt x="16213" y="153"/>
                  </a:cubicBezTo>
                  <a:cubicBezTo>
                    <a:pt x="18487" y="636"/>
                    <a:pt x="20192" y="2248"/>
                    <a:pt x="20761" y="5956"/>
                  </a:cubicBezTo>
                  <a:cubicBezTo>
                    <a:pt x="21329" y="9663"/>
                    <a:pt x="20761" y="15466"/>
                    <a:pt x="20192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7807668" y="1095506"/>
              <a:ext cx="10969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10326" y="0"/>
                  </a:moveTo>
                  <a:cubicBezTo>
                    <a:pt x="9919" y="2989"/>
                    <a:pt x="9511" y="5977"/>
                    <a:pt x="8288" y="8966"/>
                  </a:cubicBezTo>
                  <a:cubicBezTo>
                    <a:pt x="7066" y="11955"/>
                    <a:pt x="5028" y="14943"/>
                    <a:pt x="3398" y="16913"/>
                  </a:cubicBezTo>
                  <a:cubicBezTo>
                    <a:pt x="1768" y="18883"/>
                    <a:pt x="545" y="19834"/>
                    <a:pt x="138" y="19834"/>
                  </a:cubicBezTo>
                  <a:cubicBezTo>
                    <a:pt x="-270" y="19834"/>
                    <a:pt x="138" y="18883"/>
                    <a:pt x="2583" y="16981"/>
                  </a:cubicBezTo>
                  <a:cubicBezTo>
                    <a:pt x="5028" y="15079"/>
                    <a:pt x="9511" y="12226"/>
                    <a:pt x="12975" y="10664"/>
                  </a:cubicBezTo>
                  <a:cubicBezTo>
                    <a:pt x="16439" y="9102"/>
                    <a:pt x="18885" y="8830"/>
                    <a:pt x="20107" y="9034"/>
                  </a:cubicBezTo>
                  <a:cubicBezTo>
                    <a:pt x="21330" y="9238"/>
                    <a:pt x="21330" y="9917"/>
                    <a:pt x="20719" y="10936"/>
                  </a:cubicBezTo>
                  <a:cubicBezTo>
                    <a:pt x="20107" y="11955"/>
                    <a:pt x="18885" y="13313"/>
                    <a:pt x="16847" y="14264"/>
                  </a:cubicBezTo>
                  <a:cubicBezTo>
                    <a:pt x="14809" y="15215"/>
                    <a:pt x="11956" y="15758"/>
                    <a:pt x="10530" y="16506"/>
                  </a:cubicBezTo>
                  <a:cubicBezTo>
                    <a:pt x="9104" y="17253"/>
                    <a:pt x="9104" y="18204"/>
                    <a:pt x="9307" y="19019"/>
                  </a:cubicBezTo>
                  <a:cubicBezTo>
                    <a:pt x="9511" y="19834"/>
                    <a:pt x="9919" y="20513"/>
                    <a:pt x="11141" y="20921"/>
                  </a:cubicBezTo>
                  <a:cubicBezTo>
                    <a:pt x="12364" y="21328"/>
                    <a:pt x="14402" y="21464"/>
                    <a:pt x="16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7959469" y="1260597"/>
              <a:ext cx="93551" cy="17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47" fill="norm" stroke="1" extrusionOk="0">
                  <a:moveTo>
                    <a:pt x="7978" y="2288"/>
                  </a:moveTo>
                  <a:cubicBezTo>
                    <a:pt x="6058" y="7371"/>
                    <a:pt x="4138" y="12453"/>
                    <a:pt x="2698" y="15629"/>
                  </a:cubicBezTo>
                  <a:cubicBezTo>
                    <a:pt x="1258" y="18806"/>
                    <a:pt x="298" y="20076"/>
                    <a:pt x="58" y="20076"/>
                  </a:cubicBezTo>
                  <a:cubicBezTo>
                    <a:pt x="-182" y="20076"/>
                    <a:pt x="298" y="18806"/>
                    <a:pt x="1978" y="16011"/>
                  </a:cubicBezTo>
                  <a:cubicBezTo>
                    <a:pt x="3658" y="13215"/>
                    <a:pt x="6538" y="8895"/>
                    <a:pt x="8458" y="6100"/>
                  </a:cubicBezTo>
                  <a:cubicBezTo>
                    <a:pt x="10378" y="3305"/>
                    <a:pt x="11338" y="2034"/>
                    <a:pt x="13018" y="1145"/>
                  </a:cubicBezTo>
                  <a:cubicBezTo>
                    <a:pt x="14698" y="255"/>
                    <a:pt x="17098" y="-253"/>
                    <a:pt x="18778" y="128"/>
                  </a:cubicBezTo>
                  <a:cubicBezTo>
                    <a:pt x="20458" y="509"/>
                    <a:pt x="21418" y="1780"/>
                    <a:pt x="21178" y="5465"/>
                  </a:cubicBezTo>
                  <a:cubicBezTo>
                    <a:pt x="20938" y="9149"/>
                    <a:pt x="19498" y="15248"/>
                    <a:pt x="18058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091454" y="1321662"/>
              <a:ext cx="104280" cy="13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0844" fill="norm" stroke="1" extrusionOk="0">
                  <a:moveTo>
                    <a:pt x="15235" y="372"/>
                  </a:moveTo>
                  <a:cubicBezTo>
                    <a:pt x="13075" y="49"/>
                    <a:pt x="10915" y="-273"/>
                    <a:pt x="8323" y="2306"/>
                  </a:cubicBezTo>
                  <a:cubicBezTo>
                    <a:pt x="5731" y="4885"/>
                    <a:pt x="2707" y="10366"/>
                    <a:pt x="1195" y="13912"/>
                  </a:cubicBezTo>
                  <a:cubicBezTo>
                    <a:pt x="-317" y="17458"/>
                    <a:pt x="-317" y="19070"/>
                    <a:pt x="763" y="20037"/>
                  </a:cubicBezTo>
                  <a:cubicBezTo>
                    <a:pt x="1843" y="21005"/>
                    <a:pt x="4003" y="21327"/>
                    <a:pt x="7459" y="19715"/>
                  </a:cubicBezTo>
                  <a:cubicBezTo>
                    <a:pt x="10915" y="18103"/>
                    <a:pt x="15667" y="14557"/>
                    <a:pt x="18259" y="11655"/>
                  </a:cubicBezTo>
                  <a:cubicBezTo>
                    <a:pt x="20851" y="8754"/>
                    <a:pt x="21283" y="6497"/>
                    <a:pt x="21283" y="4563"/>
                  </a:cubicBezTo>
                  <a:cubicBezTo>
                    <a:pt x="21283" y="2628"/>
                    <a:pt x="20851" y="1017"/>
                    <a:pt x="19339" y="372"/>
                  </a:cubicBezTo>
                  <a:cubicBezTo>
                    <a:pt x="17827" y="-273"/>
                    <a:pt x="15235" y="49"/>
                    <a:pt x="12643" y="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8239389" y="1330456"/>
              <a:ext cx="193412" cy="15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74" fill="norm" stroke="1" extrusionOk="0">
                  <a:moveTo>
                    <a:pt x="1731" y="888"/>
                  </a:moveTo>
                  <a:cubicBezTo>
                    <a:pt x="1027" y="2071"/>
                    <a:pt x="323" y="3255"/>
                    <a:pt x="88" y="6214"/>
                  </a:cubicBezTo>
                  <a:cubicBezTo>
                    <a:pt x="-147" y="9173"/>
                    <a:pt x="88" y="13907"/>
                    <a:pt x="792" y="16866"/>
                  </a:cubicBezTo>
                  <a:cubicBezTo>
                    <a:pt x="1496" y="19825"/>
                    <a:pt x="2670" y="21008"/>
                    <a:pt x="4314" y="20712"/>
                  </a:cubicBezTo>
                  <a:cubicBezTo>
                    <a:pt x="5957" y="20416"/>
                    <a:pt x="8070" y="18641"/>
                    <a:pt x="9362" y="16866"/>
                  </a:cubicBezTo>
                  <a:cubicBezTo>
                    <a:pt x="10653" y="15090"/>
                    <a:pt x="11123" y="13315"/>
                    <a:pt x="11475" y="13315"/>
                  </a:cubicBezTo>
                  <a:cubicBezTo>
                    <a:pt x="11827" y="13315"/>
                    <a:pt x="12062" y="15090"/>
                    <a:pt x="12531" y="16570"/>
                  </a:cubicBezTo>
                  <a:cubicBezTo>
                    <a:pt x="13001" y="18049"/>
                    <a:pt x="13705" y="19233"/>
                    <a:pt x="14644" y="20121"/>
                  </a:cubicBezTo>
                  <a:cubicBezTo>
                    <a:pt x="15583" y="21008"/>
                    <a:pt x="16757" y="21600"/>
                    <a:pt x="17931" y="19825"/>
                  </a:cubicBezTo>
                  <a:cubicBezTo>
                    <a:pt x="19105" y="18049"/>
                    <a:pt x="20279" y="13907"/>
                    <a:pt x="20866" y="10208"/>
                  </a:cubicBezTo>
                  <a:cubicBezTo>
                    <a:pt x="21453" y="6510"/>
                    <a:pt x="21453" y="3255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8491322" y="1362206"/>
              <a:ext cx="13027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039" fill="norm" stroke="1" extrusionOk="0">
                  <a:moveTo>
                    <a:pt x="6978" y="0"/>
                  </a:moveTo>
                  <a:cubicBezTo>
                    <a:pt x="5949" y="3086"/>
                    <a:pt x="4921" y="6171"/>
                    <a:pt x="3721" y="8977"/>
                  </a:cubicBezTo>
                  <a:cubicBezTo>
                    <a:pt x="2521" y="11782"/>
                    <a:pt x="1149" y="14307"/>
                    <a:pt x="464" y="14587"/>
                  </a:cubicBezTo>
                  <a:cubicBezTo>
                    <a:pt x="-222" y="14868"/>
                    <a:pt x="-222" y="12904"/>
                    <a:pt x="978" y="10379"/>
                  </a:cubicBezTo>
                  <a:cubicBezTo>
                    <a:pt x="2178" y="7855"/>
                    <a:pt x="4578" y="4769"/>
                    <a:pt x="7492" y="2665"/>
                  </a:cubicBezTo>
                  <a:cubicBezTo>
                    <a:pt x="10407" y="561"/>
                    <a:pt x="13835" y="-561"/>
                    <a:pt x="16407" y="561"/>
                  </a:cubicBezTo>
                  <a:cubicBezTo>
                    <a:pt x="18978" y="1683"/>
                    <a:pt x="20692" y="5049"/>
                    <a:pt x="21035" y="8135"/>
                  </a:cubicBezTo>
                  <a:cubicBezTo>
                    <a:pt x="21378" y="11221"/>
                    <a:pt x="20349" y="14026"/>
                    <a:pt x="18978" y="16130"/>
                  </a:cubicBezTo>
                  <a:cubicBezTo>
                    <a:pt x="17607" y="18234"/>
                    <a:pt x="15892" y="19636"/>
                    <a:pt x="14178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39022" y="2637624"/>
              <a:ext cx="143231" cy="29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208" fill="norm" stroke="1" extrusionOk="0">
                  <a:moveTo>
                    <a:pt x="17695" y="2365"/>
                  </a:moveTo>
                  <a:cubicBezTo>
                    <a:pt x="16460" y="1599"/>
                    <a:pt x="15226" y="833"/>
                    <a:pt x="12912" y="374"/>
                  </a:cubicBezTo>
                  <a:cubicBezTo>
                    <a:pt x="10598" y="-86"/>
                    <a:pt x="7203" y="-239"/>
                    <a:pt x="4426" y="604"/>
                  </a:cubicBezTo>
                  <a:cubicBezTo>
                    <a:pt x="1649" y="1446"/>
                    <a:pt x="-511" y="3284"/>
                    <a:pt x="106" y="5276"/>
                  </a:cubicBezTo>
                  <a:cubicBezTo>
                    <a:pt x="723" y="7267"/>
                    <a:pt x="4118" y="9412"/>
                    <a:pt x="7975" y="11250"/>
                  </a:cubicBezTo>
                  <a:cubicBezTo>
                    <a:pt x="11832" y="13089"/>
                    <a:pt x="16152" y="14621"/>
                    <a:pt x="18466" y="15770"/>
                  </a:cubicBezTo>
                  <a:cubicBezTo>
                    <a:pt x="20780" y="16918"/>
                    <a:pt x="21089" y="17684"/>
                    <a:pt x="20780" y="18450"/>
                  </a:cubicBezTo>
                  <a:cubicBezTo>
                    <a:pt x="20472" y="19216"/>
                    <a:pt x="19546" y="19982"/>
                    <a:pt x="18312" y="20518"/>
                  </a:cubicBezTo>
                  <a:cubicBezTo>
                    <a:pt x="17078" y="21055"/>
                    <a:pt x="15535" y="21361"/>
                    <a:pt x="12912" y="21131"/>
                  </a:cubicBezTo>
                  <a:cubicBezTo>
                    <a:pt x="10289" y="20901"/>
                    <a:pt x="6586" y="20135"/>
                    <a:pt x="4735" y="19216"/>
                  </a:cubicBezTo>
                  <a:cubicBezTo>
                    <a:pt x="2883" y="18297"/>
                    <a:pt x="2883" y="17225"/>
                    <a:pt x="2883" y="16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809905" y="2479806"/>
              <a:ext cx="85445" cy="44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18" fill="norm" stroke="1" extrusionOk="0">
                  <a:moveTo>
                    <a:pt x="10204" y="0"/>
                  </a:moveTo>
                  <a:cubicBezTo>
                    <a:pt x="7043" y="930"/>
                    <a:pt x="3882" y="1860"/>
                    <a:pt x="2038" y="3669"/>
                  </a:cubicBezTo>
                  <a:cubicBezTo>
                    <a:pt x="194" y="5478"/>
                    <a:pt x="-333" y="8165"/>
                    <a:pt x="194" y="11110"/>
                  </a:cubicBezTo>
                  <a:cubicBezTo>
                    <a:pt x="721" y="14056"/>
                    <a:pt x="2301" y="17259"/>
                    <a:pt x="3882" y="19068"/>
                  </a:cubicBezTo>
                  <a:cubicBezTo>
                    <a:pt x="5462" y="20877"/>
                    <a:pt x="7043" y="21290"/>
                    <a:pt x="9150" y="21445"/>
                  </a:cubicBezTo>
                  <a:cubicBezTo>
                    <a:pt x="11257" y="21600"/>
                    <a:pt x="13891" y="21497"/>
                    <a:pt x="15999" y="21238"/>
                  </a:cubicBezTo>
                  <a:cubicBezTo>
                    <a:pt x="18106" y="20980"/>
                    <a:pt x="19687" y="20567"/>
                    <a:pt x="21267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774700" y="2730812"/>
              <a:ext cx="1270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80" y="11918"/>
                    <a:pt x="9360" y="3818"/>
                    <a:pt x="12960" y="1118"/>
                  </a:cubicBezTo>
                  <a:cubicBezTo>
                    <a:pt x="16560" y="-1582"/>
                    <a:pt x="190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949104" y="2700130"/>
              <a:ext cx="85946" cy="19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52" fill="norm" stroke="1" extrusionOk="0">
                  <a:moveTo>
                    <a:pt x="2368" y="9074"/>
                  </a:moveTo>
                  <a:cubicBezTo>
                    <a:pt x="5968" y="7028"/>
                    <a:pt x="9568" y="4981"/>
                    <a:pt x="11882" y="3390"/>
                  </a:cubicBezTo>
                  <a:cubicBezTo>
                    <a:pt x="14196" y="1798"/>
                    <a:pt x="15225" y="661"/>
                    <a:pt x="14453" y="207"/>
                  </a:cubicBezTo>
                  <a:cubicBezTo>
                    <a:pt x="13682" y="-248"/>
                    <a:pt x="11111" y="-21"/>
                    <a:pt x="8025" y="1571"/>
                  </a:cubicBezTo>
                  <a:cubicBezTo>
                    <a:pt x="4939" y="3163"/>
                    <a:pt x="1339" y="6118"/>
                    <a:pt x="311" y="9415"/>
                  </a:cubicBezTo>
                  <a:cubicBezTo>
                    <a:pt x="-718" y="12712"/>
                    <a:pt x="825" y="16350"/>
                    <a:pt x="4682" y="18396"/>
                  </a:cubicBezTo>
                  <a:cubicBezTo>
                    <a:pt x="8539" y="20443"/>
                    <a:pt x="14711" y="20897"/>
                    <a:pt x="20882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080782" y="2681789"/>
              <a:ext cx="177044" cy="38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35" fill="norm" stroke="1" extrusionOk="0">
                  <a:moveTo>
                    <a:pt x="4369" y="5380"/>
                  </a:moveTo>
                  <a:cubicBezTo>
                    <a:pt x="2862" y="8566"/>
                    <a:pt x="1355" y="11753"/>
                    <a:pt x="601" y="14999"/>
                  </a:cubicBezTo>
                  <a:cubicBezTo>
                    <a:pt x="-152" y="18245"/>
                    <a:pt x="-152" y="21550"/>
                    <a:pt x="350" y="21432"/>
                  </a:cubicBezTo>
                  <a:cubicBezTo>
                    <a:pt x="853" y="21314"/>
                    <a:pt x="1857" y="17773"/>
                    <a:pt x="2862" y="14114"/>
                  </a:cubicBezTo>
                  <a:cubicBezTo>
                    <a:pt x="3867" y="10455"/>
                    <a:pt x="4871" y="6678"/>
                    <a:pt x="5750" y="4376"/>
                  </a:cubicBezTo>
                  <a:cubicBezTo>
                    <a:pt x="6629" y="2075"/>
                    <a:pt x="7383" y="1248"/>
                    <a:pt x="8388" y="717"/>
                  </a:cubicBezTo>
                  <a:cubicBezTo>
                    <a:pt x="9392" y="186"/>
                    <a:pt x="10648" y="-50"/>
                    <a:pt x="12532" y="9"/>
                  </a:cubicBezTo>
                  <a:cubicBezTo>
                    <a:pt x="14415" y="68"/>
                    <a:pt x="16927" y="422"/>
                    <a:pt x="18685" y="953"/>
                  </a:cubicBezTo>
                  <a:cubicBezTo>
                    <a:pt x="20443" y="1484"/>
                    <a:pt x="21448" y="2193"/>
                    <a:pt x="20820" y="3373"/>
                  </a:cubicBezTo>
                  <a:cubicBezTo>
                    <a:pt x="20192" y="4553"/>
                    <a:pt x="17932" y="6206"/>
                    <a:pt x="15169" y="6973"/>
                  </a:cubicBezTo>
                  <a:cubicBezTo>
                    <a:pt x="12406" y="7740"/>
                    <a:pt x="9141" y="7622"/>
                    <a:pt x="5876" y="7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537646" y="2647561"/>
              <a:ext cx="199084" cy="19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0307" fill="norm" stroke="1" extrusionOk="0">
                  <a:moveTo>
                    <a:pt x="13511" y="393"/>
                  </a:moveTo>
                  <a:cubicBezTo>
                    <a:pt x="12215" y="-57"/>
                    <a:pt x="10919" y="-507"/>
                    <a:pt x="8543" y="1406"/>
                  </a:cubicBezTo>
                  <a:cubicBezTo>
                    <a:pt x="6167" y="3318"/>
                    <a:pt x="2711" y="7593"/>
                    <a:pt x="1091" y="10968"/>
                  </a:cubicBezTo>
                  <a:cubicBezTo>
                    <a:pt x="-529" y="14343"/>
                    <a:pt x="-313" y="16818"/>
                    <a:pt x="1523" y="18505"/>
                  </a:cubicBezTo>
                  <a:cubicBezTo>
                    <a:pt x="3359" y="20193"/>
                    <a:pt x="6815" y="21093"/>
                    <a:pt x="10487" y="19405"/>
                  </a:cubicBezTo>
                  <a:cubicBezTo>
                    <a:pt x="14159" y="17718"/>
                    <a:pt x="18047" y="13443"/>
                    <a:pt x="19559" y="10180"/>
                  </a:cubicBezTo>
                  <a:cubicBezTo>
                    <a:pt x="21071" y="6918"/>
                    <a:pt x="20207" y="4668"/>
                    <a:pt x="17939" y="3543"/>
                  </a:cubicBezTo>
                  <a:cubicBezTo>
                    <a:pt x="15671" y="2418"/>
                    <a:pt x="11999" y="2418"/>
                    <a:pt x="8327" y="2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41350" y="2987806"/>
              <a:ext cx="781050" cy="4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0" y="19440"/>
                  </a:moveTo>
                  <a:cubicBezTo>
                    <a:pt x="1639" y="20520"/>
                    <a:pt x="3278" y="21600"/>
                    <a:pt x="5268" y="19440"/>
                  </a:cubicBezTo>
                  <a:cubicBezTo>
                    <a:pt x="7259" y="17280"/>
                    <a:pt x="9600" y="11880"/>
                    <a:pt x="11971" y="8640"/>
                  </a:cubicBezTo>
                  <a:cubicBezTo>
                    <a:pt x="14341" y="5400"/>
                    <a:pt x="16741" y="4320"/>
                    <a:pt x="18351" y="3240"/>
                  </a:cubicBezTo>
                  <a:cubicBezTo>
                    <a:pt x="19961" y="2160"/>
                    <a:pt x="2078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882650" y="2987806"/>
              <a:ext cx="717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8" y="20000"/>
                    <a:pt x="4715" y="18400"/>
                    <a:pt x="7041" y="15600"/>
                  </a:cubicBezTo>
                  <a:cubicBezTo>
                    <a:pt x="9366" y="12800"/>
                    <a:pt x="11660" y="8800"/>
                    <a:pt x="14081" y="6000"/>
                  </a:cubicBezTo>
                  <a:cubicBezTo>
                    <a:pt x="16503" y="3200"/>
                    <a:pt x="1905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032000" y="2638556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032000" y="281000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705100" y="2575056"/>
              <a:ext cx="50800" cy="36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0"/>
                  </a:moveTo>
                  <a:cubicBezTo>
                    <a:pt x="4500" y="4019"/>
                    <a:pt x="9000" y="8037"/>
                    <a:pt x="11700" y="11365"/>
                  </a:cubicBezTo>
                  <a:cubicBezTo>
                    <a:pt x="14400" y="14693"/>
                    <a:pt x="15300" y="17330"/>
                    <a:pt x="15300" y="19026"/>
                  </a:cubicBezTo>
                  <a:cubicBezTo>
                    <a:pt x="15300" y="20721"/>
                    <a:pt x="14400" y="21474"/>
                    <a:pt x="14400" y="21537"/>
                  </a:cubicBezTo>
                  <a:cubicBezTo>
                    <a:pt x="14400" y="21600"/>
                    <a:pt x="15300" y="20972"/>
                    <a:pt x="16650" y="20281"/>
                  </a:cubicBezTo>
                  <a:cubicBezTo>
                    <a:pt x="18000" y="19591"/>
                    <a:pt x="19800" y="18837"/>
                    <a:pt x="2160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744196" y="2702056"/>
              <a:ext cx="10695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8860" y="0"/>
                  </a:moveTo>
                  <a:cubicBezTo>
                    <a:pt x="14625" y="1858"/>
                    <a:pt x="10389" y="3716"/>
                    <a:pt x="6789" y="6155"/>
                  </a:cubicBezTo>
                  <a:cubicBezTo>
                    <a:pt x="3189" y="8594"/>
                    <a:pt x="225" y="11613"/>
                    <a:pt x="13" y="14052"/>
                  </a:cubicBezTo>
                  <a:cubicBezTo>
                    <a:pt x="-199" y="16490"/>
                    <a:pt x="2342" y="18348"/>
                    <a:pt x="6366" y="19510"/>
                  </a:cubicBezTo>
                  <a:cubicBezTo>
                    <a:pt x="10389" y="20671"/>
                    <a:pt x="15895" y="21135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079750" y="2751633"/>
              <a:ext cx="1460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322" y="11040"/>
                    <a:pt x="10643" y="1783"/>
                    <a:pt x="14243" y="240"/>
                  </a:cubicBezTo>
                  <a:cubicBezTo>
                    <a:pt x="17843" y="-1303"/>
                    <a:pt x="1972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035299" y="288620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883206" y="2676656"/>
              <a:ext cx="156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1918" y="0"/>
                  </a:moveTo>
                  <a:cubicBezTo>
                    <a:pt x="9218" y="6514"/>
                    <a:pt x="6518" y="13029"/>
                    <a:pt x="3818" y="16800"/>
                  </a:cubicBezTo>
                  <a:cubicBezTo>
                    <a:pt x="1118" y="20571"/>
                    <a:pt x="-1582" y="21600"/>
                    <a:pt x="1118" y="21600"/>
                  </a:cubicBezTo>
                  <a:cubicBezTo>
                    <a:pt x="3818" y="21600"/>
                    <a:pt x="11918" y="20571"/>
                    <a:pt x="20018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956050" y="2644906"/>
              <a:ext cx="571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075"/>
                    <a:pt x="15200" y="8151"/>
                    <a:pt x="11600" y="11751"/>
                  </a:cubicBezTo>
                  <a:cubicBezTo>
                    <a:pt x="8000" y="15351"/>
                    <a:pt x="4000" y="18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765550" y="2769460"/>
              <a:ext cx="285750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00" y="11040"/>
                    <a:pt x="6400" y="1783"/>
                    <a:pt x="10000" y="240"/>
                  </a:cubicBezTo>
                  <a:cubicBezTo>
                    <a:pt x="13600" y="-1303"/>
                    <a:pt x="17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752850" y="2854456"/>
              <a:ext cx="33655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19722"/>
                  </a:moveTo>
                  <a:cubicBezTo>
                    <a:pt x="1358" y="20661"/>
                    <a:pt x="2717" y="21600"/>
                    <a:pt x="6317" y="18313"/>
                  </a:cubicBezTo>
                  <a:cubicBezTo>
                    <a:pt x="9917" y="15026"/>
                    <a:pt x="15758" y="75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223758" y="2754972"/>
              <a:ext cx="145042" cy="20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19" fill="norm" stroke="1" extrusionOk="0">
                  <a:moveTo>
                    <a:pt x="2668" y="3118"/>
                  </a:moveTo>
                  <a:cubicBezTo>
                    <a:pt x="2668" y="1559"/>
                    <a:pt x="2668" y="0"/>
                    <a:pt x="2668" y="0"/>
                  </a:cubicBezTo>
                  <a:cubicBezTo>
                    <a:pt x="2668" y="0"/>
                    <a:pt x="2668" y="1559"/>
                    <a:pt x="2199" y="4788"/>
                  </a:cubicBezTo>
                  <a:cubicBezTo>
                    <a:pt x="1729" y="8016"/>
                    <a:pt x="790" y="12915"/>
                    <a:pt x="321" y="15922"/>
                  </a:cubicBezTo>
                  <a:cubicBezTo>
                    <a:pt x="-149" y="18928"/>
                    <a:pt x="-149" y="20041"/>
                    <a:pt x="634" y="20709"/>
                  </a:cubicBezTo>
                  <a:cubicBezTo>
                    <a:pt x="1416" y="21377"/>
                    <a:pt x="2981" y="21600"/>
                    <a:pt x="4234" y="21266"/>
                  </a:cubicBezTo>
                  <a:cubicBezTo>
                    <a:pt x="5486" y="20932"/>
                    <a:pt x="6425" y="20041"/>
                    <a:pt x="7677" y="17926"/>
                  </a:cubicBezTo>
                  <a:cubicBezTo>
                    <a:pt x="8929" y="15810"/>
                    <a:pt x="10494" y="12470"/>
                    <a:pt x="11747" y="10132"/>
                  </a:cubicBezTo>
                  <a:cubicBezTo>
                    <a:pt x="12999" y="7794"/>
                    <a:pt x="13938" y="6458"/>
                    <a:pt x="14251" y="6346"/>
                  </a:cubicBezTo>
                  <a:cubicBezTo>
                    <a:pt x="14564" y="6235"/>
                    <a:pt x="14251" y="7348"/>
                    <a:pt x="13781" y="9019"/>
                  </a:cubicBezTo>
                  <a:cubicBezTo>
                    <a:pt x="13312" y="10689"/>
                    <a:pt x="12686" y="12915"/>
                    <a:pt x="12373" y="14586"/>
                  </a:cubicBezTo>
                  <a:cubicBezTo>
                    <a:pt x="12060" y="16256"/>
                    <a:pt x="12060" y="17369"/>
                    <a:pt x="12842" y="18037"/>
                  </a:cubicBezTo>
                  <a:cubicBezTo>
                    <a:pt x="13625" y="18705"/>
                    <a:pt x="15190" y="18928"/>
                    <a:pt x="16442" y="18594"/>
                  </a:cubicBezTo>
                  <a:cubicBezTo>
                    <a:pt x="17694" y="18260"/>
                    <a:pt x="18634" y="17369"/>
                    <a:pt x="19416" y="16367"/>
                  </a:cubicBezTo>
                  <a:cubicBezTo>
                    <a:pt x="20199" y="15365"/>
                    <a:pt x="20825" y="14252"/>
                    <a:pt x="21451" y="13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369808" y="2793852"/>
              <a:ext cx="84536" cy="17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134" fill="norm" stroke="1" extrusionOk="0">
                  <a:moveTo>
                    <a:pt x="6071" y="3464"/>
                  </a:moveTo>
                  <a:cubicBezTo>
                    <a:pt x="5544" y="8546"/>
                    <a:pt x="5017" y="13628"/>
                    <a:pt x="3964" y="16805"/>
                  </a:cubicBezTo>
                  <a:cubicBezTo>
                    <a:pt x="2910" y="19981"/>
                    <a:pt x="1329" y="21252"/>
                    <a:pt x="539" y="21125"/>
                  </a:cubicBezTo>
                  <a:cubicBezTo>
                    <a:pt x="-251" y="20998"/>
                    <a:pt x="-251" y="19473"/>
                    <a:pt x="1066" y="16678"/>
                  </a:cubicBezTo>
                  <a:cubicBezTo>
                    <a:pt x="2383" y="13883"/>
                    <a:pt x="5017" y="9817"/>
                    <a:pt x="6861" y="7021"/>
                  </a:cubicBezTo>
                  <a:cubicBezTo>
                    <a:pt x="8705" y="4226"/>
                    <a:pt x="9759" y="2701"/>
                    <a:pt x="11339" y="1558"/>
                  </a:cubicBezTo>
                  <a:cubicBezTo>
                    <a:pt x="12920" y="414"/>
                    <a:pt x="15027" y="-348"/>
                    <a:pt x="16871" y="160"/>
                  </a:cubicBezTo>
                  <a:cubicBezTo>
                    <a:pt x="18715" y="668"/>
                    <a:pt x="20295" y="2447"/>
                    <a:pt x="20822" y="6005"/>
                  </a:cubicBezTo>
                  <a:cubicBezTo>
                    <a:pt x="21349" y="9563"/>
                    <a:pt x="20822" y="14899"/>
                    <a:pt x="20295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4509508" y="2613156"/>
              <a:ext cx="75193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15914" y="0"/>
                  </a:moveTo>
                  <a:cubicBezTo>
                    <a:pt x="14114" y="3938"/>
                    <a:pt x="12314" y="7876"/>
                    <a:pt x="10514" y="11277"/>
                  </a:cubicBezTo>
                  <a:cubicBezTo>
                    <a:pt x="8714" y="14678"/>
                    <a:pt x="6914" y="17543"/>
                    <a:pt x="5114" y="19273"/>
                  </a:cubicBezTo>
                  <a:cubicBezTo>
                    <a:pt x="3314" y="21003"/>
                    <a:pt x="1514" y="21600"/>
                    <a:pt x="614" y="21600"/>
                  </a:cubicBezTo>
                  <a:cubicBezTo>
                    <a:pt x="-286" y="21600"/>
                    <a:pt x="-286" y="21003"/>
                    <a:pt x="1214" y="19213"/>
                  </a:cubicBezTo>
                  <a:cubicBezTo>
                    <a:pt x="2714" y="17423"/>
                    <a:pt x="5714" y="14440"/>
                    <a:pt x="8114" y="12650"/>
                  </a:cubicBezTo>
                  <a:cubicBezTo>
                    <a:pt x="10514" y="10860"/>
                    <a:pt x="12314" y="10263"/>
                    <a:pt x="14414" y="10144"/>
                  </a:cubicBezTo>
                  <a:cubicBezTo>
                    <a:pt x="16514" y="10024"/>
                    <a:pt x="18914" y="10382"/>
                    <a:pt x="20114" y="10919"/>
                  </a:cubicBezTo>
                  <a:cubicBezTo>
                    <a:pt x="21314" y="11456"/>
                    <a:pt x="21314" y="12172"/>
                    <a:pt x="20414" y="12829"/>
                  </a:cubicBezTo>
                  <a:cubicBezTo>
                    <a:pt x="19514" y="13485"/>
                    <a:pt x="17714" y="14082"/>
                    <a:pt x="15014" y="14559"/>
                  </a:cubicBezTo>
                  <a:cubicBezTo>
                    <a:pt x="12314" y="15036"/>
                    <a:pt x="8714" y="15394"/>
                    <a:pt x="7214" y="15872"/>
                  </a:cubicBezTo>
                  <a:cubicBezTo>
                    <a:pt x="5714" y="16349"/>
                    <a:pt x="6314" y="16946"/>
                    <a:pt x="9014" y="17722"/>
                  </a:cubicBezTo>
                  <a:cubicBezTo>
                    <a:pt x="11714" y="18497"/>
                    <a:pt x="16514" y="19452"/>
                    <a:pt x="21314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629944" y="2784606"/>
              <a:ext cx="60590" cy="20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61" fill="norm" stroke="1" extrusionOk="0">
                  <a:moveTo>
                    <a:pt x="10893" y="0"/>
                  </a:moveTo>
                  <a:cubicBezTo>
                    <a:pt x="8659" y="5616"/>
                    <a:pt x="6424" y="11232"/>
                    <a:pt x="4562" y="15012"/>
                  </a:cubicBezTo>
                  <a:cubicBezTo>
                    <a:pt x="2700" y="18792"/>
                    <a:pt x="1211" y="20736"/>
                    <a:pt x="466" y="21168"/>
                  </a:cubicBezTo>
                  <a:cubicBezTo>
                    <a:pt x="-279" y="21600"/>
                    <a:pt x="-279" y="20520"/>
                    <a:pt x="1583" y="18036"/>
                  </a:cubicBezTo>
                  <a:cubicBezTo>
                    <a:pt x="3445" y="15552"/>
                    <a:pt x="7169" y="11664"/>
                    <a:pt x="10521" y="9288"/>
                  </a:cubicBezTo>
                  <a:cubicBezTo>
                    <a:pt x="13873" y="6912"/>
                    <a:pt x="16852" y="6048"/>
                    <a:pt x="18714" y="6156"/>
                  </a:cubicBezTo>
                  <a:cubicBezTo>
                    <a:pt x="20576" y="6264"/>
                    <a:pt x="21321" y="7344"/>
                    <a:pt x="21321" y="9828"/>
                  </a:cubicBezTo>
                  <a:cubicBezTo>
                    <a:pt x="21321" y="12312"/>
                    <a:pt x="20576" y="16200"/>
                    <a:pt x="19831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751387" y="2848106"/>
              <a:ext cx="63135" cy="14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066" fill="norm" stroke="1" extrusionOk="0">
                  <a:moveTo>
                    <a:pt x="12019" y="0"/>
                  </a:moveTo>
                  <a:cubicBezTo>
                    <a:pt x="7838" y="3347"/>
                    <a:pt x="3658" y="6693"/>
                    <a:pt x="1567" y="10040"/>
                  </a:cubicBezTo>
                  <a:cubicBezTo>
                    <a:pt x="-523" y="13386"/>
                    <a:pt x="-523" y="16733"/>
                    <a:pt x="1567" y="18710"/>
                  </a:cubicBezTo>
                  <a:cubicBezTo>
                    <a:pt x="3658" y="20688"/>
                    <a:pt x="7838" y="21296"/>
                    <a:pt x="10974" y="20992"/>
                  </a:cubicBezTo>
                  <a:cubicBezTo>
                    <a:pt x="14109" y="20688"/>
                    <a:pt x="16200" y="19471"/>
                    <a:pt x="17942" y="16581"/>
                  </a:cubicBezTo>
                  <a:cubicBezTo>
                    <a:pt x="19683" y="13690"/>
                    <a:pt x="21077" y="9127"/>
                    <a:pt x="20729" y="6237"/>
                  </a:cubicBezTo>
                  <a:cubicBezTo>
                    <a:pt x="20380" y="3347"/>
                    <a:pt x="18290" y="2130"/>
                    <a:pt x="15503" y="1217"/>
                  </a:cubicBezTo>
                  <a:cubicBezTo>
                    <a:pt x="12716" y="304"/>
                    <a:pt x="9232" y="-304"/>
                    <a:pt x="7490" y="304"/>
                  </a:cubicBezTo>
                  <a:cubicBezTo>
                    <a:pt x="5748" y="913"/>
                    <a:pt x="5748" y="2738"/>
                    <a:pt x="5748" y="4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842797" y="2854456"/>
              <a:ext cx="136143" cy="13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89" fill="norm" stroke="1" extrusionOk="0">
                  <a:moveTo>
                    <a:pt x="4276" y="0"/>
                  </a:moveTo>
                  <a:cubicBezTo>
                    <a:pt x="2967" y="997"/>
                    <a:pt x="1658" y="1994"/>
                    <a:pt x="839" y="4320"/>
                  </a:cubicBezTo>
                  <a:cubicBezTo>
                    <a:pt x="21" y="6646"/>
                    <a:pt x="-306" y="10302"/>
                    <a:pt x="349" y="13458"/>
                  </a:cubicBezTo>
                  <a:cubicBezTo>
                    <a:pt x="1003" y="16615"/>
                    <a:pt x="2639" y="19274"/>
                    <a:pt x="4276" y="20437"/>
                  </a:cubicBezTo>
                  <a:cubicBezTo>
                    <a:pt x="5912" y="21600"/>
                    <a:pt x="7549" y="21268"/>
                    <a:pt x="8858" y="20437"/>
                  </a:cubicBezTo>
                  <a:cubicBezTo>
                    <a:pt x="10167" y="19606"/>
                    <a:pt x="11149" y="18277"/>
                    <a:pt x="11803" y="16782"/>
                  </a:cubicBezTo>
                  <a:cubicBezTo>
                    <a:pt x="12458" y="15286"/>
                    <a:pt x="12785" y="13625"/>
                    <a:pt x="12621" y="13625"/>
                  </a:cubicBezTo>
                  <a:cubicBezTo>
                    <a:pt x="12458" y="13625"/>
                    <a:pt x="11803" y="15286"/>
                    <a:pt x="11967" y="16782"/>
                  </a:cubicBezTo>
                  <a:cubicBezTo>
                    <a:pt x="12130" y="18277"/>
                    <a:pt x="13112" y="19606"/>
                    <a:pt x="14585" y="20437"/>
                  </a:cubicBezTo>
                  <a:cubicBezTo>
                    <a:pt x="16058" y="21268"/>
                    <a:pt x="18021" y="21600"/>
                    <a:pt x="19330" y="20935"/>
                  </a:cubicBezTo>
                  <a:cubicBezTo>
                    <a:pt x="20639" y="20271"/>
                    <a:pt x="21294" y="18609"/>
                    <a:pt x="20967" y="15951"/>
                  </a:cubicBezTo>
                  <a:cubicBezTo>
                    <a:pt x="20639" y="13292"/>
                    <a:pt x="19330" y="9637"/>
                    <a:pt x="18021" y="5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027977" y="2830789"/>
              <a:ext cx="120928" cy="16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73" fill="norm" stroke="1" extrusionOk="0">
                  <a:moveTo>
                    <a:pt x="1333" y="8081"/>
                  </a:moveTo>
                  <a:cubicBezTo>
                    <a:pt x="588" y="10850"/>
                    <a:pt x="-157" y="13619"/>
                    <a:pt x="29" y="12511"/>
                  </a:cubicBezTo>
                  <a:cubicBezTo>
                    <a:pt x="215" y="11404"/>
                    <a:pt x="1333" y="6419"/>
                    <a:pt x="2636" y="3511"/>
                  </a:cubicBezTo>
                  <a:cubicBezTo>
                    <a:pt x="3940" y="604"/>
                    <a:pt x="5429" y="-227"/>
                    <a:pt x="8222" y="50"/>
                  </a:cubicBezTo>
                  <a:cubicBezTo>
                    <a:pt x="11015" y="327"/>
                    <a:pt x="15112" y="1711"/>
                    <a:pt x="17719" y="4204"/>
                  </a:cubicBezTo>
                  <a:cubicBezTo>
                    <a:pt x="20326" y="6696"/>
                    <a:pt x="21443" y="10296"/>
                    <a:pt x="21257" y="13342"/>
                  </a:cubicBezTo>
                  <a:cubicBezTo>
                    <a:pt x="21071" y="16388"/>
                    <a:pt x="19581" y="18881"/>
                    <a:pt x="18091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496512" y="2726248"/>
              <a:ext cx="183775" cy="466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43" fill="norm" stroke="1" extrusionOk="0">
                  <a:moveTo>
                    <a:pt x="7577" y="6477"/>
                  </a:moveTo>
                  <a:cubicBezTo>
                    <a:pt x="6849" y="8131"/>
                    <a:pt x="6121" y="9785"/>
                    <a:pt x="5514" y="11780"/>
                  </a:cubicBezTo>
                  <a:cubicBezTo>
                    <a:pt x="4908" y="13774"/>
                    <a:pt x="4422" y="16109"/>
                    <a:pt x="3937" y="17666"/>
                  </a:cubicBezTo>
                  <a:cubicBezTo>
                    <a:pt x="3451" y="19223"/>
                    <a:pt x="2966" y="20001"/>
                    <a:pt x="2359" y="20585"/>
                  </a:cubicBezTo>
                  <a:cubicBezTo>
                    <a:pt x="1753" y="21169"/>
                    <a:pt x="1024" y="21558"/>
                    <a:pt x="539" y="21412"/>
                  </a:cubicBezTo>
                  <a:cubicBezTo>
                    <a:pt x="54" y="21266"/>
                    <a:pt x="-189" y="20585"/>
                    <a:pt x="175" y="18688"/>
                  </a:cubicBezTo>
                  <a:cubicBezTo>
                    <a:pt x="539" y="16790"/>
                    <a:pt x="1510" y="13677"/>
                    <a:pt x="2966" y="10709"/>
                  </a:cubicBezTo>
                  <a:cubicBezTo>
                    <a:pt x="4422" y="7742"/>
                    <a:pt x="6364" y="4920"/>
                    <a:pt x="7577" y="3266"/>
                  </a:cubicBezTo>
                  <a:cubicBezTo>
                    <a:pt x="8791" y="1612"/>
                    <a:pt x="9276" y="1126"/>
                    <a:pt x="10004" y="736"/>
                  </a:cubicBezTo>
                  <a:cubicBezTo>
                    <a:pt x="10732" y="347"/>
                    <a:pt x="11703" y="55"/>
                    <a:pt x="12917" y="7"/>
                  </a:cubicBezTo>
                  <a:cubicBezTo>
                    <a:pt x="14130" y="-42"/>
                    <a:pt x="15586" y="153"/>
                    <a:pt x="17164" y="1077"/>
                  </a:cubicBezTo>
                  <a:cubicBezTo>
                    <a:pt x="18741" y="2001"/>
                    <a:pt x="20440" y="3655"/>
                    <a:pt x="20926" y="4920"/>
                  </a:cubicBezTo>
                  <a:cubicBezTo>
                    <a:pt x="21411" y="6185"/>
                    <a:pt x="20683" y="7061"/>
                    <a:pt x="18741" y="7888"/>
                  </a:cubicBezTo>
                  <a:cubicBezTo>
                    <a:pt x="16800" y="8715"/>
                    <a:pt x="13645" y="9493"/>
                    <a:pt x="11339" y="9882"/>
                  </a:cubicBezTo>
                  <a:cubicBezTo>
                    <a:pt x="9033" y="10272"/>
                    <a:pt x="7577" y="10272"/>
                    <a:pt x="6971" y="10077"/>
                  </a:cubicBezTo>
                  <a:cubicBezTo>
                    <a:pt x="6364" y="9882"/>
                    <a:pt x="6607" y="9493"/>
                    <a:pt x="6849" y="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666492" y="2799103"/>
              <a:ext cx="169159" cy="15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45" fill="norm" stroke="1" extrusionOk="0">
                  <a:moveTo>
                    <a:pt x="16511" y="3345"/>
                  </a:moveTo>
                  <a:cubicBezTo>
                    <a:pt x="15711" y="2145"/>
                    <a:pt x="14911" y="945"/>
                    <a:pt x="13044" y="345"/>
                  </a:cubicBezTo>
                  <a:cubicBezTo>
                    <a:pt x="11178" y="-255"/>
                    <a:pt x="8244" y="-255"/>
                    <a:pt x="5844" y="1845"/>
                  </a:cubicBezTo>
                  <a:cubicBezTo>
                    <a:pt x="3444" y="3945"/>
                    <a:pt x="1578" y="8145"/>
                    <a:pt x="644" y="11295"/>
                  </a:cubicBezTo>
                  <a:cubicBezTo>
                    <a:pt x="-289" y="14445"/>
                    <a:pt x="-289" y="16545"/>
                    <a:pt x="1178" y="17445"/>
                  </a:cubicBezTo>
                  <a:cubicBezTo>
                    <a:pt x="2644" y="18345"/>
                    <a:pt x="5578" y="18045"/>
                    <a:pt x="8244" y="15945"/>
                  </a:cubicBezTo>
                  <a:cubicBezTo>
                    <a:pt x="10911" y="13845"/>
                    <a:pt x="13311" y="9945"/>
                    <a:pt x="14911" y="7245"/>
                  </a:cubicBezTo>
                  <a:cubicBezTo>
                    <a:pt x="16511" y="4545"/>
                    <a:pt x="17311" y="3045"/>
                    <a:pt x="17711" y="3345"/>
                  </a:cubicBezTo>
                  <a:cubicBezTo>
                    <a:pt x="18111" y="3645"/>
                    <a:pt x="18111" y="5745"/>
                    <a:pt x="18111" y="8295"/>
                  </a:cubicBezTo>
                  <a:cubicBezTo>
                    <a:pt x="18111" y="10845"/>
                    <a:pt x="18111" y="13845"/>
                    <a:pt x="18644" y="16095"/>
                  </a:cubicBezTo>
                  <a:cubicBezTo>
                    <a:pt x="19178" y="18345"/>
                    <a:pt x="20244" y="19845"/>
                    <a:pt x="21311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861050" y="2797306"/>
              <a:ext cx="107950" cy="17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543"/>
                  </a:moveTo>
                  <a:cubicBezTo>
                    <a:pt x="2118" y="1543"/>
                    <a:pt x="4235" y="1543"/>
                    <a:pt x="6988" y="3729"/>
                  </a:cubicBezTo>
                  <a:cubicBezTo>
                    <a:pt x="9741" y="5914"/>
                    <a:pt x="13129" y="10286"/>
                    <a:pt x="14824" y="13371"/>
                  </a:cubicBezTo>
                  <a:cubicBezTo>
                    <a:pt x="16518" y="16457"/>
                    <a:pt x="16518" y="18257"/>
                    <a:pt x="15671" y="19543"/>
                  </a:cubicBezTo>
                  <a:cubicBezTo>
                    <a:pt x="14824" y="20829"/>
                    <a:pt x="13129" y="21600"/>
                    <a:pt x="11647" y="21343"/>
                  </a:cubicBezTo>
                  <a:cubicBezTo>
                    <a:pt x="10165" y="21086"/>
                    <a:pt x="8894" y="19800"/>
                    <a:pt x="8894" y="17100"/>
                  </a:cubicBezTo>
                  <a:cubicBezTo>
                    <a:pt x="8894" y="14400"/>
                    <a:pt x="10165" y="10286"/>
                    <a:pt x="12494" y="7200"/>
                  </a:cubicBezTo>
                  <a:cubicBezTo>
                    <a:pt x="14824" y="4114"/>
                    <a:pt x="1821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954949" y="2823432"/>
              <a:ext cx="147402" cy="15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916" fill="norm" stroke="1" extrusionOk="0">
                  <a:moveTo>
                    <a:pt x="21186" y="1651"/>
                  </a:moveTo>
                  <a:cubicBezTo>
                    <a:pt x="17535" y="484"/>
                    <a:pt x="13885" y="-684"/>
                    <a:pt x="10386" y="484"/>
                  </a:cubicBezTo>
                  <a:cubicBezTo>
                    <a:pt x="6887" y="1651"/>
                    <a:pt x="3541" y="5154"/>
                    <a:pt x="1716" y="7635"/>
                  </a:cubicBezTo>
                  <a:cubicBezTo>
                    <a:pt x="-110" y="10116"/>
                    <a:pt x="-414" y="11575"/>
                    <a:pt x="499" y="13327"/>
                  </a:cubicBezTo>
                  <a:cubicBezTo>
                    <a:pt x="1411" y="15078"/>
                    <a:pt x="3541" y="17121"/>
                    <a:pt x="5975" y="17559"/>
                  </a:cubicBezTo>
                  <a:cubicBezTo>
                    <a:pt x="8409" y="17997"/>
                    <a:pt x="11147" y="16830"/>
                    <a:pt x="13124" y="14932"/>
                  </a:cubicBezTo>
                  <a:cubicBezTo>
                    <a:pt x="15101" y="13035"/>
                    <a:pt x="16318" y="10408"/>
                    <a:pt x="17079" y="8219"/>
                  </a:cubicBezTo>
                  <a:cubicBezTo>
                    <a:pt x="17840" y="6030"/>
                    <a:pt x="18144" y="4278"/>
                    <a:pt x="17840" y="4716"/>
                  </a:cubicBezTo>
                  <a:cubicBezTo>
                    <a:pt x="17535" y="5154"/>
                    <a:pt x="16623" y="7781"/>
                    <a:pt x="16623" y="10846"/>
                  </a:cubicBezTo>
                  <a:cubicBezTo>
                    <a:pt x="16623" y="13911"/>
                    <a:pt x="17535" y="17413"/>
                    <a:pt x="18448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6146800" y="2840624"/>
              <a:ext cx="171985" cy="1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56" fill="norm" stroke="1" extrusionOk="0">
                  <a:moveTo>
                    <a:pt x="0" y="2942"/>
                  </a:moveTo>
                  <a:cubicBezTo>
                    <a:pt x="263" y="1399"/>
                    <a:pt x="527" y="-144"/>
                    <a:pt x="790" y="10"/>
                  </a:cubicBezTo>
                  <a:cubicBezTo>
                    <a:pt x="1054" y="165"/>
                    <a:pt x="1317" y="2016"/>
                    <a:pt x="1185" y="4639"/>
                  </a:cubicBezTo>
                  <a:cubicBezTo>
                    <a:pt x="1054" y="7262"/>
                    <a:pt x="527" y="10656"/>
                    <a:pt x="263" y="13279"/>
                  </a:cubicBezTo>
                  <a:cubicBezTo>
                    <a:pt x="0" y="15902"/>
                    <a:pt x="0" y="17753"/>
                    <a:pt x="263" y="17445"/>
                  </a:cubicBezTo>
                  <a:cubicBezTo>
                    <a:pt x="527" y="17136"/>
                    <a:pt x="1054" y="14667"/>
                    <a:pt x="1844" y="11890"/>
                  </a:cubicBezTo>
                  <a:cubicBezTo>
                    <a:pt x="2634" y="9113"/>
                    <a:pt x="3688" y="6027"/>
                    <a:pt x="4610" y="3867"/>
                  </a:cubicBezTo>
                  <a:cubicBezTo>
                    <a:pt x="5532" y="1707"/>
                    <a:pt x="6322" y="473"/>
                    <a:pt x="6980" y="627"/>
                  </a:cubicBezTo>
                  <a:cubicBezTo>
                    <a:pt x="7639" y="782"/>
                    <a:pt x="8166" y="2325"/>
                    <a:pt x="8298" y="4485"/>
                  </a:cubicBezTo>
                  <a:cubicBezTo>
                    <a:pt x="8429" y="6645"/>
                    <a:pt x="8166" y="9422"/>
                    <a:pt x="8298" y="10039"/>
                  </a:cubicBezTo>
                  <a:cubicBezTo>
                    <a:pt x="8429" y="10656"/>
                    <a:pt x="8956" y="9113"/>
                    <a:pt x="10141" y="7107"/>
                  </a:cubicBezTo>
                  <a:cubicBezTo>
                    <a:pt x="11327" y="5102"/>
                    <a:pt x="13171" y="2633"/>
                    <a:pt x="15015" y="1399"/>
                  </a:cubicBezTo>
                  <a:cubicBezTo>
                    <a:pt x="16859" y="165"/>
                    <a:pt x="18702" y="165"/>
                    <a:pt x="19888" y="1090"/>
                  </a:cubicBezTo>
                  <a:cubicBezTo>
                    <a:pt x="21073" y="2016"/>
                    <a:pt x="21600" y="3867"/>
                    <a:pt x="21337" y="7416"/>
                  </a:cubicBezTo>
                  <a:cubicBezTo>
                    <a:pt x="21073" y="10965"/>
                    <a:pt x="20020" y="16210"/>
                    <a:pt x="18966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341132" y="2824412"/>
              <a:ext cx="66019" cy="15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68" fill="norm" stroke="1" extrusionOk="0">
                  <a:moveTo>
                    <a:pt x="21053" y="5816"/>
                  </a:moveTo>
                  <a:cubicBezTo>
                    <a:pt x="21053" y="4376"/>
                    <a:pt x="21053" y="2936"/>
                    <a:pt x="19366" y="1784"/>
                  </a:cubicBezTo>
                  <a:cubicBezTo>
                    <a:pt x="17678" y="632"/>
                    <a:pt x="14303" y="-232"/>
                    <a:pt x="10928" y="56"/>
                  </a:cubicBezTo>
                  <a:cubicBezTo>
                    <a:pt x="7553" y="344"/>
                    <a:pt x="4178" y="1784"/>
                    <a:pt x="2153" y="3368"/>
                  </a:cubicBezTo>
                  <a:cubicBezTo>
                    <a:pt x="128" y="4952"/>
                    <a:pt x="-547" y="6680"/>
                    <a:pt x="465" y="7976"/>
                  </a:cubicBezTo>
                  <a:cubicBezTo>
                    <a:pt x="1478" y="9272"/>
                    <a:pt x="4178" y="10136"/>
                    <a:pt x="5866" y="12296"/>
                  </a:cubicBezTo>
                  <a:cubicBezTo>
                    <a:pt x="7553" y="14456"/>
                    <a:pt x="8228" y="17912"/>
                    <a:pt x="8903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432549" y="296875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402101" y="3982677"/>
              <a:ext cx="134049" cy="26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73" fill="norm" stroke="1" extrusionOk="0">
                  <a:moveTo>
                    <a:pt x="12638" y="7310"/>
                  </a:moveTo>
                  <a:cubicBezTo>
                    <a:pt x="11973" y="5610"/>
                    <a:pt x="11309" y="3909"/>
                    <a:pt x="10644" y="2633"/>
                  </a:cubicBezTo>
                  <a:cubicBezTo>
                    <a:pt x="9980" y="1358"/>
                    <a:pt x="9315" y="507"/>
                    <a:pt x="8152" y="167"/>
                  </a:cubicBezTo>
                  <a:cubicBezTo>
                    <a:pt x="6989" y="-173"/>
                    <a:pt x="5327" y="-3"/>
                    <a:pt x="3832" y="762"/>
                  </a:cubicBezTo>
                  <a:cubicBezTo>
                    <a:pt x="2336" y="1528"/>
                    <a:pt x="1007" y="2888"/>
                    <a:pt x="343" y="3994"/>
                  </a:cubicBezTo>
                  <a:cubicBezTo>
                    <a:pt x="-322" y="5099"/>
                    <a:pt x="-322" y="5950"/>
                    <a:pt x="3167" y="8076"/>
                  </a:cubicBezTo>
                  <a:cubicBezTo>
                    <a:pt x="6656" y="10202"/>
                    <a:pt x="13635" y="13603"/>
                    <a:pt x="17290" y="15729"/>
                  </a:cubicBezTo>
                  <a:cubicBezTo>
                    <a:pt x="20946" y="17855"/>
                    <a:pt x="21278" y="18706"/>
                    <a:pt x="20946" y="19471"/>
                  </a:cubicBezTo>
                  <a:cubicBezTo>
                    <a:pt x="20613" y="20236"/>
                    <a:pt x="19616" y="20917"/>
                    <a:pt x="17623" y="21172"/>
                  </a:cubicBezTo>
                  <a:cubicBezTo>
                    <a:pt x="15629" y="21427"/>
                    <a:pt x="12638" y="21257"/>
                    <a:pt x="10312" y="19981"/>
                  </a:cubicBezTo>
                  <a:cubicBezTo>
                    <a:pt x="7986" y="18706"/>
                    <a:pt x="6324" y="16325"/>
                    <a:pt x="4663" y="13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10105" y="3849289"/>
              <a:ext cx="94745" cy="34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6" fill="norm" stroke="1" extrusionOk="0">
                  <a:moveTo>
                    <a:pt x="1325" y="2863"/>
                  </a:moveTo>
                  <a:cubicBezTo>
                    <a:pt x="2765" y="2342"/>
                    <a:pt x="4205" y="1822"/>
                    <a:pt x="5405" y="1236"/>
                  </a:cubicBezTo>
                  <a:cubicBezTo>
                    <a:pt x="6605" y="651"/>
                    <a:pt x="7565" y="0"/>
                    <a:pt x="7805" y="0"/>
                  </a:cubicBezTo>
                  <a:cubicBezTo>
                    <a:pt x="8045" y="0"/>
                    <a:pt x="7565" y="651"/>
                    <a:pt x="6125" y="3253"/>
                  </a:cubicBezTo>
                  <a:cubicBezTo>
                    <a:pt x="4685" y="5855"/>
                    <a:pt x="2285" y="10410"/>
                    <a:pt x="1085" y="13402"/>
                  </a:cubicBezTo>
                  <a:cubicBezTo>
                    <a:pt x="-115" y="16395"/>
                    <a:pt x="-115" y="17827"/>
                    <a:pt x="125" y="18933"/>
                  </a:cubicBezTo>
                  <a:cubicBezTo>
                    <a:pt x="365" y="20039"/>
                    <a:pt x="845" y="20819"/>
                    <a:pt x="2285" y="21210"/>
                  </a:cubicBezTo>
                  <a:cubicBezTo>
                    <a:pt x="3725" y="21600"/>
                    <a:pt x="6125" y="21600"/>
                    <a:pt x="9485" y="20819"/>
                  </a:cubicBezTo>
                  <a:cubicBezTo>
                    <a:pt x="12845" y="20039"/>
                    <a:pt x="17165" y="18477"/>
                    <a:pt x="21485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77850" y="4041906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01463" y="4007758"/>
              <a:ext cx="92288" cy="18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152" fill="norm" stroke="1" extrusionOk="0">
                  <a:moveTo>
                    <a:pt x="13728" y="8192"/>
                  </a:moveTo>
                  <a:cubicBezTo>
                    <a:pt x="12288" y="7232"/>
                    <a:pt x="10848" y="6272"/>
                    <a:pt x="10848" y="4712"/>
                  </a:cubicBezTo>
                  <a:cubicBezTo>
                    <a:pt x="10848" y="3152"/>
                    <a:pt x="12288" y="992"/>
                    <a:pt x="12048" y="272"/>
                  </a:cubicBezTo>
                  <a:cubicBezTo>
                    <a:pt x="11808" y="-448"/>
                    <a:pt x="9888" y="272"/>
                    <a:pt x="7248" y="2312"/>
                  </a:cubicBezTo>
                  <a:cubicBezTo>
                    <a:pt x="4608" y="4352"/>
                    <a:pt x="1248" y="7712"/>
                    <a:pt x="288" y="10592"/>
                  </a:cubicBezTo>
                  <a:cubicBezTo>
                    <a:pt x="-672" y="13472"/>
                    <a:pt x="768" y="15872"/>
                    <a:pt x="4608" y="17552"/>
                  </a:cubicBezTo>
                  <a:cubicBezTo>
                    <a:pt x="8448" y="19232"/>
                    <a:pt x="14688" y="20192"/>
                    <a:pt x="20928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790727" y="3982639"/>
              <a:ext cx="134667" cy="43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46" fill="norm" stroke="1" extrusionOk="0">
                  <a:moveTo>
                    <a:pt x="8450" y="5767"/>
                  </a:moveTo>
                  <a:cubicBezTo>
                    <a:pt x="6124" y="8912"/>
                    <a:pt x="3798" y="12058"/>
                    <a:pt x="2468" y="14417"/>
                  </a:cubicBezTo>
                  <a:cubicBezTo>
                    <a:pt x="1139" y="16777"/>
                    <a:pt x="807" y="18349"/>
                    <a:pt x="641" y="19503"/>
                  </a:cubicBezTo>
                  <a:cubicBezTo>
                    <a:pt x="475" y="20656"/>
                    <a:pt x="475" y="21390"/>
                    <a:pt x="308" y="21443"/>
                  </a:cubicBezTo>
                  <a:cubicBezTo>
                    <a:pt x="142" y="21495"/>
                    <a:pt x="-190" y="20866"/>
                    <a:pt x="142" y="18821"/>
                  </a:cubicBezTo>
                  <a:cubicBezTo>
                    <a:pt x="475" y="16777"/>
                    <a:pt x="1472" y="13316"/>
                    <a:pt x="2635" y="10328"/>
                  </a:cubicBezTo>
                  <a:cubicBezTo>
                    <a:pt x="3798" y="7340"/>
                    <a:pt x="5127" y="4823"/>
                    <a:pt x="6290" y="3198"/>
                  </a:cubicBezTo>
                  <a:cubicBezTo>
                    <a:pt x="7453" y="1573"/>
                    <a:pt x="8450" y="839"/>
                    <a:pt x="9779" y="419"/>
                  </a:cubicBezTo>
                  <a:cubicBezTo>
                    <a:pt x="11108" y="0"/>
                    <a:pt x="12770" y="-105"/>
                    <a:pt x="14432" y="105"/>
                  </a:cubicBezTo>
                  <a:cubicBezTo>
                    <a:pt x="16093" y="314"/>
                    <a:pt x="17755" y="839"/>
                    <a:pt x="19084" y="1678"/>
                  </a:cubicBezTo>
                  <a:cubicBezTo>
                    <a:pt x="20413" y="2516"/>
                    <a:pt x="21410" y="3670"/>
                    <a:pt x="21078" y="4718"/>
                  </a:cubicBezTo>
                  <a:cubicBezTo>
                    <a:pt x="20745" y="5767"/>
                    <a:pt x="19084" y="6711"/>
                    <a:pt x="16425" y="7392"/>
                  </a:cubicBezTo>
                  <a:cubicBezTo>
                    <a:pt x="13767" y="8074"/>
                    <a:pt x="10112" y="8493"/>
                    <a:pt x="7287" y="8650"/>
                  </a:cubicBezTo>
                  <a:cubicBezTo>
                    <a:pt x="4462" y="8808"/>
                    <a:pt x="2468" y="8703"/>
                    <a:pt x="1804" y="8388"/>
                  </a:cubicBezTo>
                  <a:cubicBezTo>
                    <a:pt x="1139" y="8074"/>
                    <a:pt x="1804" y="7549"/>
                    <a:pt x="2468" y="7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092200" y="3946656"/>
              <a:ext cx="2662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14954" y="0"/>
                  </a:moveTo>
                  <a:cubicBezTo>
                    <a:pt x="18277" y="1800"/>
                    <a:pt x="21600" y="3600"/>
                    <a:pt x="20769" y="6715"/>
                  </a:cubicBezTo>
                  <a:cubicBezTo>
                    <a:pt x="19938" y="9831"/>
                    <a:pt x="14954" y="14262"/>
                    <a:pt x="10800" y="16962"/>
                  </a:cubicBezTo>
                  <a:cubicBezTo>
                    <a:pt x="6646" y="19662"/>
                    <a:pt x="3323" y="206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19100" y="4285322"/>
              <a:ext cx="615950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3" y="17280"/>
                    <a:pt x="6087" y="12960"/>
                    <a:pt x="9019" y="8640"/>
                  </a:cubicBezTo>
                  <a:cubicBezTo>
                    <a:pt x="11951" y="4320"/>
                    <a:pt x="14771" y="0"/>
                    <a:pt x="16849" y="0"/>
                  </a:cubicBezTo>
                  <a:cubicBezTo>
                    <a:pt x="18928" y="0"/>
                    <a:pt x="20264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627518" y="4327656"/>
              <a:ext cx="464682" cy="6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18" fill="norm" stroke="1" extrusionOk="0">
                  <a:moveTo>
                    <a:pt x="936" y="19440"/>
                  </a:moveTo>
                  <a:cubicBezTo>
                    <a:pt x="445" y="20160"/>
                    <a:pt x="-46" y="20880"/>
                    <a:pt x="3" y="21240"/>
                  </a:cubicBezTo>
                  <a:cubicBezTo>
                    <a:pt x="52" y="21600"/>
                    <a:pt x="641" y="21600"/>
                    <a:pt x="2752" y="19440"/>
                  </a:cubicBezTo>
                  <a:cubicBezTo>
                    <a:pt x="4863" y="17280"/>
                    <a:pt x="8496" y="12960"/>
                    <a:pt x="11883" y="9360"/>
                  </a:cubicBezTo>
                  <a:cubicBezTo>
                    <a:pt x="15270" y="5760"/>
                    <a:pt x="18412" y="2880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454150" y="4054606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460500" y="418160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311399" y="3927606"/>
              <a:ext cx="3474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19059" y="0"/>
                  </a:moveTo>
                  <a:cubicBezTo>
                    <a:pt x="20329" y="2957"/>
                    <a:pt x="21600" y="5914"/>
                    <a:pt x="20329" y="9000"/>
                  </a:cubicBezTo>
                  <a:cubicBezTo>
                    <a:pt x="19059" y="12086"/>
                    <a:pt x="15247" y="15300"/>
                    <a:pt x="11435" y="17421"/>
                  </a:cubicBezTo>
                  <a:cubicBezTo>
                    <a:pt x="7624" y="19543"/>
                    <a:pt x="3812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330450" y="3875145"/>
              <a:ext cx="222250" cy="14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21230"/>
                  </a:moveTo>
                  <a:cubicBezTo>
                    <a:pt x="1029" y="17579"/>
                    <a:pt x="2057" y="13929"/>
                    <a:pt x="4937" y="10278"/>
                  </a:cubicBezTo>
                  <a:cubicBezTo>
                    <a:pt x="7817" y="6627"/>
                    <a:pt x="12549" y="2976"/>
                    <a:pt x="15634" y="1303"/>
                  </a:cubicBezTo>
                  <a:cubicBezTo>
                    <a:pt x="18720" y="-370"/>
                    <a:pt x="20160" y="-66"/>
                    <a:pt x="21600" y="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317750" y="4067306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6457"/>
                    <a:pt x="4950" y="11314"/>
                    <a:pt x="8550" y="7714"/>
                  </a:cubicBezTo>
                  <a:cubicBezTo>
                    <a:pt x="12150" y="4114"/>
                    <a:pt x="1687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2440127" y="4130806"/>
              <a:ext cx="114690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54" fill="norm" stroke="1" extrusionOk="0">
                  <a:moveTo>
                    <a:pt x="19708" y="0"/>
                  </a:moveTo>
                  <a:cubicBezTo>
                    <a:pt x="14603" y="635"/>
                    <a:pt x="9497" y="1271"/>
                    <a:pt x="5963" y="4288"/>
                  </a:cubicBezTo>
                  <a:cubicBezTo>
                    <a:pt x="2428" y="7306"/>
                    <a:pt x="464" y="12706"/>
                    <a:pt x="72" y="16200"/>
                  </a:cubicBezTo>
                  <a:cubicBezTo>
                    <a:pt x="-321" y="19694"/>
                    <a:pt x="857" y="21282"/>
                    <a:pt x="4392" y="21441"/>
                  </a:cubicBezTo>
                  <a:cubicBezTo>
                    <a:pt x="7926" y="21600"/>
                    <a:pt x="13817" y="20329"/>
                    <a:pt x="17155" y="17629"/>
                  </a:cubicBezTo>
                  <a:cubicBezTo>
                    <a:pt x="20494" y="14929"/>
                    <a:pt x="21279" y="10800"/>
                    <a:pt x="21279" y="7941"/>
                  </a:cubicBezTo>
                  <a:cubicBezTo>
                    <a:pt x="21279" y="5082"/>
                    <a:pt x="20494" y="3494"/>
                    <a:pt x="19119" y="2541"/>
                  </a:cubicBezTo>
                  <a:cubicBezTo>
                    <a:pt x="17744" y="1588"/>
                    <a:pt x="15781" y="1271"/>
                    <a:pt x="13817" y="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2590800" y="4067306"/>
              <a:ext cx="158750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3208"/>
                  </a:moveTo>
                  <a:cubicBezTo>
                    <a:pt x="1152" y="2566"/>
                    <a:pt x="2304" y="1925"/>
                    <a:pt x="3456" y="1925"/>
                  </a:cubicBezTo>
                  <a:cubicBezTo>
                    <a:pt x="4608" y="1925"/>
                    <a:pt x="5760" y="2566"/>
                    <a:pt x="7056" y="4705"/>
                  </a:cubicBezTo>
                  <a:cubicBezTo>
                    <a:pt x="8352" y="6844"/>
                    <a:pt x="9792" y="10479"/>
                    <a:pt x="10512" y="13152"/>
                  </a:cubicBezTo>
                  <a:cubicBezTo>
                    <a:pt x="11232" y="15826"/>
                    <a:pt x="11232" y="17537"/>
                    <a:pt x="10656" y="18927"/>
                  </a:cubicBezTo>
                  <a:cubicBezTo>
                    <a:pt x="10080" y="20317"/>
                    <a:pt x="8928" y="21386"/>
                    <a:pt x="7920" y="21493"/>
                  </a:cubicBezTo>
                  <a:cubicBezTo>
                    <a:pt x="6912" y="21600"/>
                    <a:pt x="6048" y="20745"/>
                    <a:pt x="6336" y="18178"/>
                  </a:cubicBezTo>
                  <a:cubicBezTo>
                    <a:pt x="6624" y="15612"/>
                    <a:pt x="8064" y="11335"/>
                    <a:pt x="10800" y="8020"/>
                  </a:cubicBezTo>
                  <a:cubicBezTo>
                    <a:pt x="13536" y="4705"/>
                    <a:pt x="17568" y="23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238499" y="4054606"/>
              <a:ext cx="100960" cy="39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71" fill="norm" stroke="1" extrusionOk="0">
                  <a:moveTo>
                    <a:pt x="18900" y="0"/>
                  </a:moveTo>
                  <a:cubicBezTo>
                    <a:pt x="19800" y="3429"/>
                    <a:pt x="20700" y="6857"/>
                    <a:pt x="21150" y="10057"/>
                  </a:cubicBezTo>
                  <a:cubicBezTo>
                    <a:pt x="21600" y="13257"/>
                    <a:pt x="21600" y="16229"/>
                    <a:pt x="20925" y="18114"/>
                  </a:cubicBezTo>
                  <a:cubicBezTo>
                    <a:pt x="20250" y="20000"/>
                    <a:pt x="18900" y="20800"/>
                    <a:pt x="17100" y="21200"/>
                  </a:cubicBezTo>
                  <a:cubicBezTo>
                    <a:pt x="15300" y="21600"/>
                    <a:pt x="13050" y="21600"/>
                    <a:pt x="10575" y="20914"/>
                  </a:cubicBezTo>
                  <a:cubicBezTo>
                    <a:pt x="8100" y="20229"/>
                    <a:pt x="5400" y="18857"/>
                    <a:pt x="3600" y="17257"/>
                  </a:cubicBezTo>
                  <a:cubicBezTo>
                    <a:pt x="1800" y="15657"/>
                    <a:pt x="900" y="13829"/>
                    <a:pt x="0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257550" y="395300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3441700" y="4086356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3479800" y="4175256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3752850" y="3997456"/>
              <a:ext cx="6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892550" y="4194306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4057650" y="4200656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4286250" y="3959356"/>
              <a:ext cx="352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0" y="1920"/>
                  </a:moveTo>
                  <a:cubicBezTo>
                    <a:pt x="6353" y="960"/>
                    <a:pt x="12706" y="0"/>
                    <a:pt x="15882" y="0"/>
                  </a:cubicBezTo>
                  <a:cubicBezTo>
                    <a:pt x="19059" y="0"/>
                    <a:pt x="19059" y="960"/>
                    <a:pt x="19694" y="3440"/>
                  </a:cubicBezTo>
                  <a:cubicBezTo>
                    <a:pt x="20329" y="5920"/>
                    <a:pt x="21600" y="9920"/>
                    <a:pt x="20965" y="13200"/>
                  </a:cubicBezTo>
                  <a:cubicBezTo>
                    <a:pt x="20329" y="16480"/>
                    <a:pt x="17788" y="19040"/>
                    <a:pt x="15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4351852" y="4010156"/>
              <a:ext cx="11854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20858" y="0"/>
                  </a:moveTo>
                  <a:cubicBezTo>
                    <a:pt x="17134" y="675"/>
                    <a:pt x="13410" y="1350"/>
                    <a:pt x="10058" y="2700"/>
                  </a:cubicBezTo>
                  <a:cubicBezTo>
                    <a:pt x="6706" y="4050"/>
                    <a:pt x="3727" y="6075"/>
                    <a:pt x="1865" y="8100"/>
                  </a:cubicBezTo>
                  <a:cubicBezTo>
                    <a:pt x="3" y="10125"/>
                    <a:pt x="-742" y="12150"/>
                    <a:pt x="934" y="14287"/>
                  </a:cubicBezTo>
                  <a:cubicBezTo>
                    <a:pt x="2610" y="16425"/>
                    <a:pt x="6706" y="18675"/>
                    <a:pt x="9872" y="19912"/>
                  </a:cubicBezTo>
                  <a:cubicBezTo>
                    <a:pt x="13037" y="21150"/>
                    <a:pt x="15272" y="21375"/>
                    <a:pt x="175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4470400" y="4226056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5129191" y="3853848"/>
              <a:ext cx="204810" cy="42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38" fill="norm" stroke="1" extrusionOk="0">
                  <a:moveTo>
                    <a:pt x="16698" y="15367"/>
                  </a:moveTo>
                  <a:cubicBezTo>
                    <a:pt x="14494" y="14735"/>
                    <a:pt x="12290" y="14102"/>
                    <a:pt x="10086" y="13997"/>
                  </a:cubicBezTo>
                  <a:cubicBezTo>
                    <a:pt x="7882" y="13892"/>
                    <a:pt x="5678" y="14313"/>
                    <a:pt x="3915" y="15367"/>
                  </a:cubicBezTo>
                  <a:cubicBezTo>
                    <a:pt x="2151" y="16420"/>
                    <a:pt x="829" y="18106"/>
                    <a:pt x="278" y="19265"/>
                  </a:cubicBezTo>
                  <a:cubicBezTo>
                    <a:pt x="-273" y="20424"/>
                    <a:pt x="-53" y="21057"/>
                    <a:pt x="1380" y="21267"/>
                  </a:cubicBezTo>
                  <a:cubicBezTo>
                    <a:pt x="2813" y="21478"/>
                    <a:pt x="5458" y="21267"/>
                    <a:pt x="7882" y="19950"/>
                  </a:cubicBezTo>
                  <a:cubicBezTo>
                    <a:pt x="10307" y="18633"/>
                    <a:pt x="12511" y="16210"/>
                    <a:pt x="13943" y="12943"/>
                  </a:cubicBezTo>
                  <a:cubicBezTo>
                    <a:pt x="15376" y="9677"/>
                    <a:pt x="16037" y="5568"/>
                    <a:pt x="16258" y="3197"/>
                  </a:cubicBezTo>
                  <a:cubicBezTo>
                    <a:pt x="16478" y="826"/>
                    <a:pt x="16258" y="194"/>
                    <a:pt x="15707" y="36"/>
                  </a:cubicBezTo>
                  <a:cubicBezTo>
                    <a:pt x="15156" y="-122"/>
                    <a:pt x="14274" y="194"/>
                    <a:pt x="13503" y="1775"/>
                  </a:cubicBezTo>
                  <a:cubicBezTo>
                    <a:pt x="12731" y="3355"/>
                    <a:pt x="12070" y="6200"/>
                    <a:pt x="12070" y="8781"/>
                  </a:cubicBezTo>
                  <a:cubicBezTo>
                    <a:pt x="12070" y="11363"/>
                    <a:pt x="12731" y="13681"/>
                    <a:pt x="13392" y="15209"/>
                  </a:cubicBezTo>
                  <a:cubicBezTo>
                    <a:pt x="14054" y="16737"/>
                    <a:pt x="14715" y="17474"/>
                    <a:pt x="15486" y="17632"/>
                  </a:cubicBezTo>
                  <a:cubicBezTo>
                    <a:pt x="16258" y="17790"/>
                    <a:pt x="17139" y="17369"/>
                    <a:pt x="18131" y="16842"/>
                  </a:cubicBezTo>
                  <a:cubicBezTo>
                    <a:pt x="19123" y="16315"/>
                    <a:pt x="20225" y="15683"/>
                    <a:pt x="21327" y="15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5321278" y="4109310"/>
              <a:ext cx="109927" cy="18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0788" fill="norm" stroke="1" extrusionOk="0">
                  <a:moveTo>
                    <a:pt x="9429" y="1699"/>
                  </a:moveTo>
                  <a:cubicBezTo>
                    <a:pt x="8251" y="749"/>
                    <a:pt x="7073" y="-200"/>
                    <a:pt x="5698" y="37"/>
                  </a:cubicBezTo>
                  <a:cubicBezTo>
                    <a:pt x="4324" y="275"/>
                    <a:pt x="2753" y="1699"/>
                    <a:pt x="1575" y="4073"/>
                  </a:cubicBezTo>
                  <a:cubicBezTo>
                    <a:pt x="396" y="6446"/>
                    <a:pt x="-389" y="9769"/>
                    <a:pt x="200" y="12736"/>
                  </a:cubicBezTo>
                  <a:cubicBezTo>
                    <a:pt x="789" y="15703"/>
                    <a:pt x="2753" y="18314"/>
                    <a:pt x="4716" y="19738"/>
                  </a:cubicBezTo>
                  <a:cubicBezTo>
                    <a:pt x="6680" y="21163"/>
                    <a:pt x="8644" y="21400"/>
                    <a:pt x="11589" y="18789"/>
                  </a:cubicBezTo>
                  <a:cubicBezTo>
                    <a:pt x="14535" y="16178"/>
                    <a:pt x="18462" y="10719"/>
                    <a:pt x="19836" y="7396"/>
                  </a:cubicBezTo>
                  <a:cubicBezTo>
                    <a:pt x="21211" y="4073"/>
                    <a:pt x="20033" y="2886"/>
                    <a:pt x="16498" y="2055"/>
                  </a:cubicBezTo>
                  <a:cubicBezTo>
                    <a:pt x="12964" y="1224"/>
                    <a:pt x="7073" y="749"/>
                    <a:pt x="1182" y="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526071" y="3965706"/>
              <a:ext cx="40177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8752" y="0"/>
                  </a:moveTo>
                  <a:cubicBezTo>
                    <a:pt x="17621" y="3300"/>
                    <a:pt x="16490" y="6600"/>
                    <a:pt x="14624" y="9600"/>
                  </a:cubicBezTo>
                  <a:cubicBezTo>
                    <a:pt x="12758" y="12600"/>
                    <a:pt x="10157" y="15300"/>
                    <a:pt x="8065" y="16800"/>
                  </a:cubicBezTo>
                  <a:cubicBezTo>
                    <a:pt x="5973" y="18300"/>
                    <a:pt x="4390" y="18600"/>
                    <a:pt x="3315" y="18675"/>
                  </a:cubicBezTo>
                  <a:cubicBezTo>
                    <a:pt x="2241" y="18750"/>
                    <a:pt x="1675" y="18600"/>
                    <a:pt x="1223" y="18225"/>
                  </a:cubicBezTo>
                  <a:cubicBezTo>
                    <a:pt x="771" y="17850"/>
                    <a:pt x="431" y="17250"/>
                    <a:pt x="205" y="16425"/>
                  </a:cubicBezTo>
                  <a:cubicBezTo>
                    <a:pt x="-21" y="15600"/>
                    <a:pt x="-134" y="14550"/>
                    <a:pt x="262" y="13425"/>
                  </a:cubicBezTo>
                  <a:cubicBezTo>
                    <a:pt x="658" y="12300"/>
                    <a:pt x="1562" y="11100"/>
                    <a:pt x="3146" y="10575"/>
                  </a:cubicBezTo>
                  <a:cubicBezTo>
                    <a:pt x="4729" y="10050"/>
                    <a:pt x="6991" y="10200"/>
                    <a:pt x="9252" y="11325"/>
                  </a:cubicBezTo>
                  <a:cubicBezTo>
                    <a:pt x="11514" y="12450"/>
                    <a:pt x="13776" y="14550"/>
                    <a:pt x="15303" y="16350"/>
                  </a:cubicBezTo>
                  <a:cubicBezTo>
                    <a:pt x="16829" y="18150"/>
                    <a:pt x="17621" y="19650"/>
                    <a:pt x="18526" y="20475"/>
                  </a:cubicBezTo>
                  <a:cubicBezTo>
                    <a:pt x="19430" y="21300"/>
                    <a:pt x="20448" y="21450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940550" y="4308606"/>
              <a:ext cx="116381" cy="21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23" fill="norm" stroke="1" extrusionOk="0">
                  <a:moveTo>
                    <a:pt x="15043" y="0"/>
                  </a:moveTo>
                  <a:cubicBezTo>
                    <a:pt x="17357" y="2908"/>
                    <a:pt x="19671" y="5815"/>
                    <a:pt x="20636" y="9138"/>
                  </a:cubicBezTo>
                  <a:cubicBezTo>
                    <a:pt x="21600" y="12462"/>
                    <a:pt x="21214" y="16200"/>
                    <a:pt x="20443" y="18485"/>
                  </a:cubicBezTo>
                  <a:cubicBezTo>
                    <a:pt x="19671" y="20769"/>
                    <a:pt x="18514" y="21600"/>
                    <a:pt x="15621" y="21392"/>
                  </a:cubicBezTo>
                  <a:cubicBezTo>
                    <a:pt x="12729" y="21185"/>
                    <a:pt x="8100" y="19938"/>
                    <a:pt x="5207" y="17031"/>
                  </a:cubicBezTo>
                  <a:cubicBezTo>
                    <a:pt x="2314" y="14123"/>
                    <a:pt x="1157" y="9554"/>
                    <a:pt x="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004049" y="416890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6799634" y="3732890"/>
              <a:ext cx="147267" cy="20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80" fill="norm" stroke="1" extrusionOk="0">
                  <a:moveTo>
                    <a:pt x="6658" y="5016"/>
                  </a:moveTo>
                  <a:cubicBezTo>
                    <a:pt x="5115" y="7198"/>
                    <a:pt x="3572" y="9380"/>
                    <a:pt x="2338" y="11453"/>
                  </a:cubicBezTo>
                  <a:cubicBezTo>
                    <a:pt x="1103" y="13525"/>
                    <a:pt x="178" y="15489"/>
                    <a:pt x="23" y="15925"/>
                  </a:cubicBezTo>
                  <a:cubicBezTo>
                    <a:pt x="-131" y="16362"/>
                    <a:pt x="486" y="15271"/>
                    <a:pt x="2183" y="12762"/>
                  </a:cubicBezTo>
                  <a:cubicBezTo>
                    <a:pt x="3880" y="10253"/>
                    <a:pt x="6658" y="6325"/>
                    <a:pt x="8663" y="3925"/>
                  </a:cubicBezTo>
                  <a:cubicBezTo>
                    <a:pt x="10669" y="1525"/>
                    <a:pt x="11903" y="653"/>
                    <a:pt x="13292" y="216"/>
                  </a:cubicBezTo>
                  <a:cubicBezTo>
                    <a:pt x="14680" y="-220"/>
                    <a:pt x="16223" y="-220"/>
                    <a:pt x="17458" y="2398"/>
                  </a:cubicBezTo>
                  <a:cubicBezTo>
                    <a:pt x="18692" y="5016"/>
                    <a:pt x="19618" y="10253"/>
                    <a:pt x="20235" y="13853"/>
                  </a:cubicBezTo>
                  <a:cubicBezTo>
                    <a:pt x="20852" y="17453"/>
                    <a:pt x="21160" y="19416"/>
                    <a:pt x="21469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423149" y="4153528"/>
              <a:ext cx="2095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73" y="12302"/>
                    <a:pt x="6545" y="4448"/>
                    <a:pt x="10145" y="1502"/>
                  </a:cubicBezTo>
                  <a:cubicBezTo>
                    <a:pt x="13745" y="-1443"/>
                    <a:pt x="1767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461250" y="4281089"/>
              <a:ext cx="1778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0800"/>
                    <a:pt x="11314" y="0"/>
                    <a:pt x="14914" y="0"/>
                  </a:cubicBezTo>
                  <a:cubicBezTo>
                    <a:pt x="18514" y="0"/>
                    <a:pt x="200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229600" y="3940306"/>
              <a:ext cx="6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8064500" y="4270506"/>
              <a:ext cx="285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1440"/>
                    <a:pt x="10560" y="2880"/>
                    <a:pt x="14160" y="6480"/>
                  </a:cubicBezTo>
                  <a:cubicBezTo>
                    <a:pt x="17760" y="10080"/>
                    <a:pt x="1968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114084" y="4378668"/>
              <a:ext cx="182504" cy="25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002" fill="norm" stroke="1" extrusionOk="0">
                  <a:moveTo>
                    <a:pt x="1613" y="6887"/>
                  </a:moveTo>
                  <a:cubicBezTo>
                    <a:pt x="1613" y="10428"/>
                    <a:pt x="1613" y="13969"/>
                    <a:pt x="1245" y="16536"/>
                  </a:cubicBezTo>
                  <a:cubicBezTo>
                    <a:pt x="877" y="19103"/>
                    <a:pt x="140" y="20697"/>
                    <a:pt x="18" y="20962"/>
                  </a:cubicBezTo>
                  <a:cubicBezTo>
                    <a:pt x="-105" y="21228"/>
                    <a:pt x="386" y="20166"/>
                    <a:pt x="1736" y="17067"/>
                  </a:cubicBezTo>
                  <a:cubicBezTo>
                    <a:pt x="3086" y="13969"/>
                    <a:pt x="5295" y="8835"/>
                    <a:pt x="7259" y="5648"/>
                  </a:cubicBezTo>
                  <a:cubicBezTo>
                    <a:pt x="9222" y="2461"/>
                    <a:pt x="10940" y="1221"/>
                    <a:pt x="12536" y="513"/>
                  </a:cubicBezTo>
                  <a:cubicBezTo>
                    <a:pt x="14131" y="-195"/>
                    <a:pt x="15604" y="-372"/>
                    <a:pt x="17200" y="1310"/>
                  </a:cubicBezTo>
                  <a:cubicBezTo>
                    <a:pt x="18795" y="2992"/>
                    <a:pt x="20513" y="6533"/>
                    <a:pt x="21004" y="9631"/>
                  </a:cubicBezTo>
                  <a:cubicBezTo>
                    <a:pt x="21495" y="12730"/>
                    <a:pt x="20759" y="15385"/>
                    <a:pt x="20022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619895" y="4064043"/>
              <a:ext cx="322011" cy="34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40" fill="norm" stroke="1" extrusionOk="0">
                  <a:moveTo>
                    <a:pt x="19161" y="1389"/>
                  </a:moveTo>
                  <a:cubicBezTo>
                    <a:pt x="20283" y="730"/>
                    <a:pt x="21405" y="72"/>
                    <a:pt x="21335" y="6"/>
                  </a:cubicBezTo>
                  <a:cubicBezTo>
                    <a:pt x="21265" y="-60"/>
                    <a:pt x="20002" y="467"/>
                    <a:pt x="17337" y="1652"/>
                  </a:cubicBezTo>
                  <a:cubicBezTo>
                    <a:pt x="14673" y="2838"/>
                    <a:pt x="10605" y="4681"/>
                    <a:pt x="8150" y="5801"/>
                  </a:cubicBezTo>
                  <a:cubicBezTo>
                    <a:pt x="5696" y="6920"/>
                    <a:pt x="4854" y="7316"/>
                    <a:pt x="4293" y="7842"/>
                  </a:cubicBezTo>
                  <a:cubicBezTo>
                    <a:pt x="3732" y="8369"/>
                    <a:pt x="3452" y="9028"/>
                    <a:pt x="4083" y="9489"/>
                  </a:cubicBezTo>
                  <a:cubicBezTo>
                    <a:pt x="4714" y="9950"/>
                    <a:pt x="6257" y="10213"/>
                    <a:pt x="7730" y="10345"/>
                  </a:cubicBezTo>
                  <a:cubicBezTo>
                    <a:pt x="9202" y="10477"/>
                    <a:pt x="10605" y="10477"/>
                    <a:pt x="11727" y="10608"/>
                  </a:cubicBezTo>
                  <a:cubicBezTo>
                    <a:pt x="12849" y="10740"/>
                    <a:pt x="13691" y="11003"/>
                    <a:pt x="14041" y="11464"/>
                  </a:cubicBezTo>
                  <a:cubicBezTo>
                    <a:pt x="14392" y="11925"/>
                    <a:pt x="14252" y="12584"/>
                    <a:pt x="12709" y="13440"/>
                  </a:cubicBezTo>
                  <a:cubicBezTo>
                    <a:pt x="11166" y="14296"/>
                    <a:pt x="8221" y="15350"/>
                    <a:pt x="5976" y="16140"/>
                  </a:cubicBezTo>
                  <a:cubicBezTo>
                    <a:pt x="3732" y="16930"/>
                    <a:pt x="2189" y="17457"/>
                    <a:pt x="1208" y="17984"/>
                  </a:cubicBezTo>
                  <a:cubicBezTo>
                    <a:pt x="226" y="18511"/>
                    <a:pt x="-195" y="19038"/>
                    <a:pt x="86" y="19301"/>
                  </a:cubicBezTo>
                  <a:cubicBezTo>
                    <a:pt x="366" y="19564"/>
                    <a:pt x="1348" y="19564"/>
                    <a:pt x="4363" y="19367"/>
                  </a:cubicBezTo>
                  <a:cubicBezTo>
                    <a:pt x="7379" y="19169"/>
                    <a:pt x="12428" y="18774"/>
                    <a:pt x="15374" y="18577"/>
                  </a:cubicBezTo>
                  <a:cubicBezTo>
                    <a:pt x="18319" y="18379"/>
                    <a:pt x="19161" y="18379"/>
                    <a:pt x="19792" y="18642"/>
                  </a:cubicBezTo>
                  <a:cubicBezTo>
                    <a:pt x="20423" y="18906"/>
                    <a:pt x="20844" y="19433"/>
                    <a:pt x="20704" y="19960"/>
                  </a:cubicBezTo>
                  <a:cubicBezTo>
                    <a:pt x="20563" y="20486"/>
                    <a:pt x="19862" y="21013"/>
                    <a:pt x="19161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8642350" y="4575306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643346" y="4465198"/>
              <a:ext cx="33635" cy="4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0" h="20541" fill="norm" stroke="1" extrusionOk="0">
                  <a:moveTo>
                    <a:pt x="10837" y="1101"/>
                  </a:moveTo>
                  <a:cubicBezTo>
                    <a:pt x="14649" y="5421"/>
                    <a:pt x="18461" y="9741"/>
                    <a:pt x="19731" y="9201"/>
                  </a:cubicBezTo>
                  <a:cubicBezTo>
                    <a:pt x="21002" y="8661"/>
                    <a:pt x="19731" y="3261"/>
                    <a:pt x="14649" y="1101"/>
                  </a:cubicBezTo>
                  <a:cubicBezTo>
                    <a:pt x="9567" y="-1059"/>
                    <a:pt x="673" y="21"/>
                    <a:pt x="37" y="3801"/>
                  </a:cubicBezTo>
                  <a:cubicBezTo>
                    <a:pt x="-598" y="7581"/>
                    <a:pt x="7026" y="14061"/>
                    <a:pt x="14649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712200" y="4575306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1800"/>
                    <a:pt x="10560" y="3600"/>
                    <a:pt x="14160" y="7200"/>
                  </a:cubicBezTo>
                  <a:cubicBezTo>
                    <a:pt x="17760" y="10800"/>
                    <a:pt x="1968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712200" y="4632456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889999" y="4556256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80"/>
                    <a:pt x="21600" y="10560"/>
                    <a:pt x="18000" y="14160"/>
                  </a:cubicBezTo>
                  <a:cubicBezTo>
                    <a:pt x="14400" y="17760"/>
                    <a:pt x="72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740486" y="3868339"/>
              <a:ext cx="98714" cy="15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38" fill="norm" stroke="1" extrusionOk="0">
                  <a:moveTo>
                    <a:pt x="752" y="6253"/>
                  </a:moveTo>
                  <a:cubicBezTo>
                    <a:pt x="752" y="9379"/>
                    <a:pt x="752" y="12505"/>
                    <a:pt x="522" y="15347"/>
                  </a:cubicBezTo>
                  <a:cubicBezTo>
                    <a:pt x="293" y="18189"/>
                    <a:pt x="-167" y="20747"/>
                    <a:pt x="63" y="21174"/>
                  </a:cubicBezTo>
                  <a:cubicBezTo>
                    <a:pt x="293" y="21600"/>
                    <a:pt x="1212" y="19895"/>
                    <a:pt x="2590" y="16484"/>
                  </a:cubicBezTo>
                  <a:cubicBezTo>
                    <a:pt x="3969" y="13074"/>
                    <a:pt x="5807" y="7958"/>
                    <a:pt x="8105" y="4689"/>
                  </a:cubicBezTo>
                  <a:cubicBezTo>
                    <a:pt x="10403" y="1421"/>
                    <a:pt x="13161" y="0"/>
                    <a:pt x="15229" y="0"/>
                  </a:cubicBezTo>
                  <a:cubicBezTo>
                    <a:pt x="17297" y="0"/>
                    <a:pt x="18676" y="1421"/>
                    <a:pt x="19595" y="4689"/>
                  </a:cubicBezTo>
                  <a:cubicBezTo>
                    <a:pt x="20514" y="7958"/>
                    <a:pt x="20973" y="13074"/>
                    <a:pt x="21433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194800" y="4099056"/>
              <a:ext cx="1968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2459"/>
                    <a:pt x="5110" y="4917"/>
                    <a:pt x="8129" y="8254"/>
                  </a:cubicBezTo>
                  <a:cubicBezTo>
                    <a:pt x="11148" y="11590"/>
                    <a:pt x="14632" y="15805"/>
                    <a:pt x="16955" y="18176"/>
                  </a:cubicBezTo>
                  <a:cubicBezTo>
                    <a:pt x="19277" y="20546"/>
                    <a:pt x="20439" y="21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9197143" y="4130806"/>
              <a:ext cx="200857" cy="23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27" fill="norm" stroke="1" extrusionOk="0">
                  <a:moveTo>
                    <a:pt x="21351" y="0"/>
                  </a:moveTo>
                  <a:cubicBezTo>
                    <a:pt x="19101" y="973"/>
                    <a:pt x="16851" y="1946"/>
                    <a:pt x="14039" y="4378"/>
                  </a:cubicBezTo>
                  <a:cubicBezTo>
                    <a:pt x="11226" y="6811"/>
                    <a:pt x="7851" y="10703"/>
                    <a:pt x="5601" y="13330"/>
                  </a:cubicBezTo>
                  <a:cubicBezTo>
                    <a:pt x="3351" y="15957"/>
                    <a:pt x="2226" y="17319"/>
                    <a:pt x="1326" y="18486"/>
                  </a:cubicBezTo>
                  <a:cubicBezTo>
                    <a:pt x="426" y="19654"/>
                    <a:pt x="-249" y="20627"/>
                    <a:pt x="89" y="21114"/>
                  </a:cubicBezTo>
                  <a:cubicBezTo>
                    <a:pt x="426" y="21600"/>
                    <a:pt x="1776" y="21600"/>
                    <a:pt x="3464" y="21405"/>
                  </a:cubicBezTo>
                  <a:cubicBezTo>
                    <a:pt x="5151" y="21211"/>
                    <a:pt x="7176" y="20822"/>
                    <a:pt x="9201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429749" y="4334006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429749" y="4200656"/>
              <a:ext cx="36400" cy="4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016" fill="norm" stroke="1" extrusionOk="0">
                  <a:moveTo>
                    <a:pt x="7200" y="0"/>
                  </a:moveTo>
                  <a:cubicBezTo>
                    <a:pt x="3600" y="3600"/>
                    <a:pt x="0" y="7200"/>
                    <a:pt x="0" y="10800"/>
                  </a:cubicBezTo>
                  <a:cubicBezTo>
                    <a:pt x="0" y="14400"/>
                    <a:pt x="3600" y="18000"/>
                    <a:pt x="8400" y="19800"/>
                  </a:cubicBezTo>
                  <a:cubicBezTo>
                    <a:pt x="13200" y="21600"/>
                    <a:pt x="19200" y="21600"/>
                    <a:pt x="20400" y="18450"/>
                  </a:cubicBezTo>
                  <a:cubicBezTo>
                    <a:pt x="21600" y="15300"/>
                    <a:pt x="18000" y="9000"/>
                    <a:pt x="144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9493249" y="4012272"/>
              <a:ext cx="173702" cy="46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84" fill="norm" stroke="1" extrusionOk="0">
                  <a:moveTo>
                    <a:pt x="9257" y="782"/>
                  </a:moveTo>
                  <a:cubicBezTo>
                    <a:pt x="10029" y="391"/>
                    <a:pt x="10800" y="0"/>
                    <a:pt x="11700" y="0"/>
                  </a:cubicBezTo>
                  <a:cubicBezTo>
                    <a:pt x="12600" y="0"/>
                    <a:pt x="13629" y="391"/>
                    <a:pt x="15557" y="1955"/>
                  </a:cubicBezTo>
                  <a:cubicBezTo>
                    <a:pt x="17486" y="3519"/>
                    <a:pt x="20314" y="6255"/>
                    <a:pt x="20957" y="9187"/>
                  </a:cubicBezTo>
                  <a:cubicBezTo>
                    <a:pt x="21600" y="12119"/>
                    <a:pt x="20057" y="15247"/>
                    <a:pt x="17229" y="17397"/>
                  </a:cubicBezTo>
                  <a:cubicBezTo>
                    <a:pt x="14400" y="19548"/>
                    <a:pt x="10286" y="20720"/>
                    <a:pt x="7200" y="21160"/>
                  </a:cubicBezTo>
                  <a:cubicBezTo>
                    <a:pt x="4114" y="21600"/>
                    <a:pt x="2057" y="21307"/>
                    <a:pt x="0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054838" y="4034993"/>
              <a:ext cx="159013" cy="40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18" fill="norm" stroke="1" extrusionOk="0">
                  <a:moveTo>
                    <a:pt x="11119" y="366"/>
                  </a:moveTo>
                  <a:cubicBezTo>
                    <a:pt x="9698" y="142"/>
                    <a:pt x="8277" y="-82"/>
                    <a:pt x="7140" y="30"/>
                  </a:cubicBezTo>
                  <a:cubicBezTo>
                    <a:pt x="6004" y="142"/>
                    <a:pt x="5151" y="590"/>
                    <a:pt x="3730" y="2436"/>
                  </a:cubicBezTo>
                  <a:cubicBezTo>
                    <a:pt x="2309" y="4283"/>
                    <a:pt x="319" y="7528"/>
                    <a:pt x="35" y="10382"/>
                  </a:cubicBezTo>
                  <a:cubicBezTo>
                    <a:pt x="-249" y="13236"/>
                    <a:pt x="1172" y="15698"/>
                    <a:pt x="5009" y="17489"/>
                  </a:cubicBezTo>
                  <a:cubicBezTo>
                    <a:pt x="8846" y="19280"/>
                    <a:pt x="15098" y="20399"/>
                    <a:pt x="21351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689536" y="3819656"/>
              <a:ext cx="73859" cy="22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508" fill="norm" stroke="1" extrusionOk="0">
                  <a:moveTo>
                    <a:pt x="7360" y="0"/>
                  </a:moveTo>
                  <a:cubicBezTo>
                    <a:pt x="10960" y="1851"/>
                    <a:pt x="14560" y="3703"/>
                    <a:pt x="16960" y="6480"/>
                  </a:cubicBezTo>
                  <a:cubicBezTo>
                    <a:pt x="19360" y="9257"/>
                    <a:pt x="20560" y="12960"/>
                    <a:pt x="20860" y="15326"/>
                  </a:cubicBezTo>
                  <a:cubicBezTo>
                    <a:pt x="21160" y="17691"/>
                    <a:pt x="20560" y="18720"/>
                    <a:pt x="19360" y="19646"/>
                  </a:cubicBezTo>
                  <a:cubicBezTo>
                    <a:pt x="18160" y="20571"/>
                    <a:pt x="16360" y="21394"/>
                    <a:pt x="13960" y="21497"/>
                  </a:cubicBezTo>
                  <a:cubicBezTo>
                    <a:pt x="11560" y="21600"/>
                    <a:pt x="8560" y="20983"/>
                    <a:pt x="5860" y="20057"/>
                  </a:cubicBezTo>
                  <a:cubicBezTo>
                    <a:pt x="3160" y="19131"/>
                    <a:pt x="760" y="17897"/>
                    <a:pt x="160" y="16766"/>
                  </a:cubicBezTo>
                  <a:cubicBezTo>
                    <a:pt x="-440" y="15634"/>
                    <a:pt x="760" y="14606"/>
                    <a:pt x="1960" y="13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677400" y="3718056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7969250" y="4893965"/>
              <a:ext cx="1676400" cy="6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21206"/>
                  </a:moveTo>
                  <a:cubicBezTo>
                    <a:pt x="791" y="19766"/>
                    <a:pt x="1582" y="18326"/>
                    <a:pt x="2536" y="16886"/>
                  </a:cubicBezTo>
                  <a:cubicBezTo>
                    <a:pt x="3491" y="15446"/>
                    <a:pt x="4609" y="14006"/>
                    <a:pt x="5727" y="12926"/>
                  </a:cubicBezTo>
                  <a:cubicBezTo>
                    <a:pt x="6845" y="11846"/>
                    <a:pt x="7964" y="11126"/>
                    <a:pt x="9095" y="10046"/>
                  </a:cubicBezTo>
                  <a:cubicBezTo>
                    <a:pt x="10227" y="8966"/>
                    <a:pt x="11373" y="7526"/>
                    <a:pt x="12395" y="5726"/>
                  </a:cubicBezTo>
                  <a:cubicBezTo>
                    <a:pt x="13418" y="3926"/>
                    <a:pt x="14318" y="1766"/>
                    <a:pt x="15368" y="686"/>
                  </a:cubicBezTo>
                  <a:cubicBezTo>
                    <a:pt x="16418" y="-394"/>
                    <a:pt x="17618" y="-394"/>
                    <a:pt x="18682" y="2126"/>
                  </a:cubicBezTo>
                  <a:cubicBezTo>
                    <a:pt x="19745" y="4646"/>
                    <a:pt x="20673" y="9686"/>
                    <a:pt x="21600" y="14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8033985" y="5040972"/>
              <a:ext cx="1694215" cy="11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550" y="771"/>
                  </a:moveTo>
                  <a:cubicBezTo>
                    <a:pt x="307" y="386"/>
                    <a:pt x="65" y="0"/>
                    <a:pt x="11" y="0"/>
                  </a:cubicBezTo>
                  <a:cubicBezTo>
                    <a:pt x="-43" y="0"/>
                    <a:pt x="92" y="386"/>
                    <a:pt x="536" y="1543"/>
                  </a:cubicBezTo>
                  <a:cubicBezTo>
                    <a:pt x="980" y="2700"/>
                    <a:pt x="1735" y="4629"/>
                    <a:pt x="2583" y="5979"/>
                  </a:cubicBezTo>
                  <a:cubicBezTo>
                    <a:pt x="3431" y="7329"/>
                    <a:pt x="4374" y="8100"/>
                    <a:pt x="5317" y="8486"/>
                  </a:cubicBezTo>
                  <a:cubicBezTo>
                    <a:pt x="6259" y="8871"/>
                    <a:pt x="7202" y="8871"/>
                    <a:pt x="8185" y="8871"/>
                  </a:cubicBezTo>
                  <a:cubicBezTo>
                    <a:pt x="9168" y="8871"/>
                    <a:pt x="10191" y="8871"/>
                    <a:pt x="11255" y="8679"/>
                  </a:cubicBezTo>
                  <a:cubicBezTo>
                    <a:pt x="12319" y="8486"/>
                    <a:pt x="13423" y="8100"/>
                    <a:pt x="14460" y="7907"/>
                  </a:cubicBezTo>
                  <a:cubicBezTo>
                    <a:pt x="15497" y="7714"/>
                    <a:pt x="16467" y="7714"/>
                    <a:pt x="17571" y="8871"/>
                  </a:cubicBezTo>
                  <a:cubicBezTo>
                    <a:pt x="18675" y="10029"/>
                    <a:pt x="19914" y="12343"/>
                    <a:pt x="20601" y="14657"/>
                  </a:cubicBezTo>
                  <a:cubicBezTo>
                    <a:pt x="21288" y="16971"/>
                    <a:pt x="21422" y="19286"/>
                    <a:pt x="21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170704" y="4989332"/>
              <a:ext cx="135319" cy="37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23" fill="norm" stroke="1" extrusionOk="0">
                  <a:moveTo>
                    <a:pt x="9145" y="6014"/>
                  </a:moveTo>
                  <a:cubicBezTo>
                    <a:pt x="7836" y="6372"/>
                    <a:pt x="6527" y="6730"/>
                    <a:pt x="5872" y="7864"/>
                  </a:cubicBezTo>
                  <a:cubicBezTo>
                    <a:pt x="5218" y="8998"/>
                    <a:pt x="5218" y="10907"/>
                    <a:pt x="4890" y="13115"/>
                  </a:cubicBezTo>
                  <a:cubicBezTo>
                    <a:pt x="4563" y="15322"/>
                    <a:pt x="3909" y="17829"/>
                    <a:pt x="3254" y="19380"/>
                  </a:cubicBezTo>
                  <a:cubicBezTo>
                    <a:pt x="2599" y="20931"/>
                    <a:pt x="1945" y="21528"/>
                    <a:pt x="1454" y="21409"/>
                  </a:cubicBezTo>
                  <a:cubicBezTo>
                    <a:pt x="963" y="21289"/>
                    <a:pt x="636" y="20454"/>
                    <a:pt x="309" y="18246"/>
                  </a:cubicBezTo>
                  <a:cubicBezTo>
                    <a:pt x="-19" y="16038"/>
                    <a:pt x="-346" y="12458"/>
                    <a:pt x="799" y="9356"/>
                  </a:cubicBezTo>
                  <a:cubicBezTo>
                    <a:pt x="1945" y="6253"/>
                    <a:pt x="4563" y="3627"/>
                    <a:pt x="6527" y="2136"/>
                  </a:cubicBezTo>
                  <a:cubicBezTo>
                    <a:pt x="8490" y="644"/>
                    <a:pt x="9799" y="286"/>
                    <a:pt x="11436" y="107"/>
                  </a:cubicBezTo>
                  <a:cubicBezTo>
                    <a:pt x="13072" y="-72"/>
                    <a:pt x="15036" y="-72"/>
                    <a:pt x="16836" y="465"/>
                  </a:cubicBezTo>
                  <a:cubicBezTo>
                    <a:pt x="18636" y="1002"/>
                    <a:pt x="20272" y="2076"/>
                    <a:pt x="20763" y="3269"/>
                  </a:cubicBezTo>
                  <a:cubicBezTo>
                    <a:pt x="21254" y="4463"/>
                    <a:pt x="20599" y="5776"/>
                    <a:pt x="18963" y="6850"/>
                  </a:cubicBezTo>
                  <a:cubicBezTo>
                    <a:pt x="17327" y="7924"/>
                    <a:pt x="14709" y="8759"/>
                    <a:pt x="12581" y="9236"/>
                  </a:cubicBezTo>
                  <a:cubicBezTo>
                    <a:pt x="10454" y="9714"/>
                    <a:pt x="8818" y="9833"/>
                    <a:pt x="7181" y="9833"/>
                  </a:cubicBezTo>
                  <a:cubicBezTo>
                    <a:pt x="5545" y="9833"/>
                    <a:pt x="3909" y="9714"/>
                    <a:pt x="3581" y="9356"/>
                  </a:cubicBezTo>
                  <a:cubicBezTo>
                    <a:pt x="3254" y="8998"/>
                    <a:pt x="4236" y="8401"/>
                    <a:pt x="6363" y="7446"/>
                  </a:cubicBezTo>
                  <a:cubicBezTo>
                    <a:pt x="8490" y="6492"/>
                    <a:pt x="11763" y="5179"/>
                    <a:pt x="15036" y="3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352616" y="4869522"/>
              <a:ext cx="29634" cy="24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2343" y="2585"/>
                  </a:moveTo>
                  <a:cubicBezTo>
                    <a:pt x="12343" y="1292"/>
                    <a:pt x="12343" y="0"/>
                    <a:pt x="12343" y="0"/>
                  </a:cubicBezTo>
                  <a:cubicBezTo>
                    <a:pt x="12343" y="0"/>
                    <a:pt x="12343" y="1292"/>
                    <a:pt x="10800" y="4154"/>
                  </a:cubicBezTo>
                  <a:cubicBezTo>
                    <a:pt x="9257" y="7015"/>
                    <a:pt x="6171" y="11446"/>
                    <a:pt x="3857" y="14308"/>
                  </a:cubicBezTo>
                  <a:cubicBezTo>
                    <a:pt x="1543" y="17169"/>
                    <a:pt x="0" y="18462"/>
                    <a:pt x="0" y="19569"/>
                  </a:cubicBezTo>
                  <a:cubicBezTo>
                    <a:pt x="0" y="20677"/>
                    <a:pt x="1543" y="21600"/>
                    <a:pt x="5400" y="21415"/>
                  </a:cubicBezTo>
                  <a:cubicBezTo>
                    <a:pt x="9257" y="21231"/>
                    <a:pt x="15429" y="19938"/>
                    <a:pt x="21600" y="1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407649" y="5032506"/>
              <a:ext cx="133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250"/>
                    <a:pt x="0" y="4500"/>
                    <a:pt x="0" y="6750"/>
                  </a:cubicBezTo>
                  <a:cubicBezTo>
                    <a:pt x="0" y="9000"/>
                    <a:pt x="0" y="11250"/>
                    <a:pt x="1029" y="12825"/>
                  </a:cubicBezTo>
                  <a:cubicBezTo>
                    <a:pt x="2057" y="14400"/>
                    <a:pt x="4114" y="15300"/>
                    <a:pt x="5657" y="14625"/>
                  </a:cubicBezTo>
                  <a:cubicBezTo>
                    <a:pt x="7200" y="13950"/>
                    <a:pt x="8229" y="11700"/>
                    <a:pt x="9086" y="9450"/>
                  </a:cubicBezTo>
                  <a:cubicBezTo>
                    <a:pt x="9943" y="7200"/>
                    <a:pt x="10629" y="4950"/>
                    <a:pt x="10800" y="4950"/>
                  </a:cubicBezTo>
                  <a:cubicBezTo>
                    <a:pt x="10971" y="4950"/>
                    <a:pt x="10629" y="7200"/>
                    <a:pt x="10629" y="9450"/>
                  </a:cubicBezTo>
                  <a:cubicBezTo>
                    <a:pt x="10629" y="11700"/>
                    <a:pt x="10971" y="13950"/>
                    <a:pt x="12857" y="15975"/>
                  </a:cubicBezTo>
                  <a:cubicBezTo>
                    <a:pt x="14743" y="18000"/>
                    <a:pt x="18171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0504601" y="5043986"/>
              <a:ext cx="118949" cy="28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25" fill="norm" stroke="1" extrusionOk="0">
                  <a:moveTo>
                    <a:pt x="21295" y="1030"/>
                  </a:moveTo>
                  <a:cubicBezTo>
                    <a:pt x="19779" y="560"/>
                    <a:pt x="18263" y="91"/>
                    <a:pt x="15800" y="12"/>
                  </a:cubicBezTo>
                  <a:cubicBezTo>
                    <a:pt x="13337" y="-66"/>
                    <a:pt x="9927" y="247"/>
                    <a:pt x="7842" y="795"/>
                  </a:cubicBezTo>
                  <a:cubicBezTo>
                    <a:pt x="5758" y="1343"/>
                    <a:pt x="5000" y="2125"/>
                    <a:pt x="4621" y="2908"/>
                  </a:cubicBezTo>
                  <a:cubicBezTo>
                    <a:pt x="4242" y="3691"/>
                    <a:pt x="4242" y="4473"/>
                    <a:pt x="5190" y="4864"/>
                  </a:cubicBezTo>
                  <a:cubicBezTo>
                    <a:pt x="6137" y="5256"/>
                    <a:pt x="8032" y="5256"/>
                    <a:pt x="10495" y="4943"/>
                  </a:cubicBezTo>
                  <a:cubicBezTo>
                    <a:pt x="12958" y="4630"/>
                    <a:pt x="15990" y="4004"/>
                    <a:pt x="17506" y="4082"/>
                  </a:cubicBezTo>
                  <a:cubicBezTo>
                    <a:pt x="19021" y="4160"/>
                    <a:pt x="19021" y="4943"/>
                    <a:pt x="18453" y="6821"/>
                  </a:cubicBezTo>
                  <a:cubicBezTo>
                    <a:pt x="17884" y="8699"/>
                    <a:pt x="16748" y="11673"/>
                    <a:pt x="15232" y="14099"/>
                  </a:cubicBezTo>
                  <a:cubicBezTo>
                    <a:pt x="13716" y="16525"/>
                    <a:pt x="11821" y="18404"/>
                    <a:pt x="9927" y="19577"/>
                  </a:cubicBezTo>
                  <a:cubicBezTo>
                    <a:pt x="8032" y="20751"/>
                    <a:pt x="6137" y="21221"/>
                    <a:pt x="4242" y="21377"/>
                  </a:cubicBezTo>
                  <a:cubicBezTo>
                    <a:pt x="2348" y="21534"/>
                    <a:pt x="453" y="21377"/>
                    <a:pt x="74" y="19812"/>
                  </a:cubicBezTo>
                  <a:cubicBezTo>
                    <a:pt x="-305" y="18247"/>
                    <a:pt x="832" y="15273"/>
                    <a:pt x="1969" y="12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0636250" y="5102356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0737849" y="5045206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0763250" y="499440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0788650" y="5019806"/>
              <a:ext cx="1079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5400"/>
                  </a:moveTo>
                  <a:cubicBezTo>
                    <a:pt x="4235" y="7200"/>
                    <a:pt x="3388" y="9000"/>
                    <a:pt x="2329" y="10980"/>
                  </a:cubicBezTo>
                  <a:cubicBezTo>
                    <a:pt x="1271" y="12960"/>
                    <a:pt x="0" y="15120"/>
                    <a:pt x="0" y="14580"/>
                  </a:cubicBezTo>
                  <a:cubicBezTo>
                    <a:pt x="0" y="14040"/>
                    <a:pt x="1271" y="10800"/>
                    <a:pt x="2753" y="8280"/>
                  </a:cubicBezTo>
                  <a:cubicBezTo>
                    <a:pt x="4235" y="5760"/>
                    <a:pt x="5929" y="3960"/>
                    <a:pt x="7835" y="2520"/>
                  </a:cubicBezTo>
                  <a:cubicBezTo>
                    <a:pt x="9741" y="1080"/>
                    <a:pt x="11859" y="0"/>
                    <a:pt x="13765" y="0"/>
                  </a:cubicBezTo>
                  <a:cubicBezTo>
                    <a:pt x="15671" y="0"/>
                    <a:pt x="17365" y="1080"/>
                    <a:pt x="18635" y="4860"/>
                  </a:cubicBezTo>
                  <a:cubicBezTo>
                    <a:pt x="19906" y="8640"/>
                    <a:pt x="20753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1070166" y="5040593"/>
              <a:ext cx="93135" cy="1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5400" y="5105"/>
                  </a:moveTo>
                  <a:cubicBezTo>
                    <a:pt x="7364" y="6185"/>
                    <a:pt x="9327" y="7265"/>
                    <a:pt x="11291" y="7265"/>
                  </a:cubicBezTo>
                  <a:cubicBezTo>
                    <a:pt x="13255" y="7265"/>
                    <a:pt x="15218" y="6185"/>
                    <a:pt x="16445" y="4745"/>
                  </a:cubicBezTo>
                  <a:cubicBezTo>
                    <a:pt x="17673" y="3305"/>
                    <a:pt x="18164" y="1505"/>
                    <a:pt x="16936" y="605"/>
                  </a:cubicBezTo>
                  <a:cubicBezTo>
                    <a:pt x="15709" y="-295"/>
                    <a:pt x="12764" y="-295"/>
                    <a:pt x="9818" y="1325"/>
                  </a:cubicBezTo>
                  <a:cubicBezTo>
                    <a:pt x="6873" y="2945"/>
                    <a:pt x="3927" y="6185"/>
                    <a:pt x="2209" y="8705"/>
                  </a:cubicBezTo>
                  <a:cubicBezTo>
                    <a:pt x="491" y="11225"/>
                    <a:pt x="0" y="13025"/>
                    <a:pt x="0" y="14825"/>
                  </a:cubicBezTo>
                  <a:cubicBezTo>
                    <a:pt x="0" y="16625"/>
                    <a:pt x="491" y="18425"/>
                    <a:pt x="4173" y="19505"/>
                  </a:cubicBezTo>
                  <a:cubicBezTo>
                    <a:pt x="7855" y="20585"/>
                    <a:pt x="14727" y="2094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1216460" y="5029989"/>
              <a:ext cx="73841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109" fill="norm" stroke="1" extrusionOk="0">
                  <a:moveTo>
                    <a:pt x="20931" y="3974"/>
                  </a:moveTo>
                  <a:cubicBezTo>
                    <a:pt x="19731" y="2746"/>
                    <a:pt x="18531" y="1519"/>
                    <a:pt x="15531" y="783"/>
                  </a:cubicBezTo>
                  <a:cubicBezTo>
                    <a:pt x="12531" y="46"/>
                    <a:pt x="7731" y="-199"/>
                    <a:pt x="4431" y="169"/>
                  </a:cubicBezTo>
                  <a:cubicBezTo>
                    <a:pt x="1131" y="537"/>
                    <a:pt x="-669" y="1519"/>
                    <a:pt x="231" y="3851"/>
                  </a:cubicBezTo>
                  <a:cubicBezTo>
                    <a:pt x="1131" y="6183"/>
                    <a:pt x="4731" y="9865"/>
                    <a:pt x="6831" y="12319"/>
                  </a:cubicBezTo>
                  <a:cubicBezTo>
                    <a:pt x="8931" y="14774"/>
                    <a:pt x="9531" y="16001"/>
                    <a:pt x="9531" y="17228"/>
                  </a:cubicBezTo>
                  <a:cubicBezTo>
                    <a:pt x="9531" y="18456"/>
                    <a:pt x="8931" y="19683"/>
                    <a:pt x="7131" y="20419"/>
                  </a:cubicBezTo>
                  <a:cubicBezTo>
                    <a:pt x="5331" y="21156"/>
                    <a:pt x="2331" y="21401"/>
                    <a:pt x="1131" y="20665"/>
                  </a:cubicBezTo>
                  <a:cubicBezTo>
                    <a:pt x="-69" y="19928"/>
                    <a:pt x="531" y="18210"/>
                    <a:pt x="1131" y="16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1327186" y="4918206"/>
              <a:ext cx="77415" cy="27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25" fill="norm" stroke="1" extrusionOk="0">
                  <a:moveTo>
                    <a:pt x="21351" y="0"/>
                  </a:moveTo>
                  <a:cubicBezTo>
                    <a:pt x="14929" y="4947"/>
                    <a:pt x="8508" y="9893"/>
                    <a:pt x="4713" y="13191"/>
                  </a:cubicBezTo>
                  <a:cubicBezTo>
                    <a:pt x="919" y="16489"/>
                    <a:pt x="-249" y="18137"/>
                    <a:pt x="43" y="19374"/>
                  </a:cubicBezTo>
                  <a:cubicBezTo>
                    <a:pt x="335" y="20611"/>
                    <a:pt x="2086" y="21435"/>
                    <a:pt x="4421" y="21518"/>
                  </a:cubicBezTo>
                  <a:cubicBezTo>
                    <a:pt x="6756" y="21600"/>
                    <a:pt x="9675" y="20940"/>
                    <a:pt x="12594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1303705" y="5064256"/>
              <a:ext cx="14534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823" y="21600"/>
                  </a:moveTo>
                  <a:cubicBezTo>
                    <a:pt x="206" y="18000"/>
                    <a:pt x="-411" y="14400"/>
                    <a:pt x="360" y="11700"/>
                  </a:cubicBezTo>
                  <a:cubicBezTo>
                    <a:pt x="1132" y="9000"/>
                    <a:pt x="3292" y="7200"/>
                    <a:pt x="6995" y="5400"/>
                  </a:cubicBezTo>
                  <a:cubicBezTo>
                    <a:pt x="10698" y="3600"/>
                    <a:pt x="15943" y="1800"/>
                    <a:pt x="21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1410949" y="5096006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1461750" y="501980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1454181" y="5092743"/>
              <a:ext cx="186945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61" fill="norm" stroke="1" extrusionOk="0">
                  <a:moveTo>
                    <a:pt x="5178" y="2295"/>
                  </a:moveTo>
                  <a:cubicBezTo>
                    <a:pt x="3738" y="6250"/>
                    <a:pt x="2298" y="10205"/>
                    <a:pt x="1338" y="12943"/>
                  </a:cubicBezTo>
                  <a:cubicBezTo>
                    <a:pt x="378" y="15681"/>
                    <a:pt x="-102" y="17202"/>
                    <a:pt x="18" y="17202"/>
                  </a:cubicBezTo>
                  <a:cubicBezTo>
                    <a:pt x="138" y="17202"/>
                    <a:pt x="858" y="15681"/>
                    <a:pt x="2418" y="12943"/>
                  </a:cubicBezTo>
                  <a:cubicBezTo>
                    <a:pt x="3978" y="10205"/>
                    <a:pt x="6378" y="6250"/>
                    <a:pt x="7938" y="3664"/>
                  </a:cubicBezTo>
                  <a:cubicBezTo>
                    <a:pt x="9498" y="1078"/>
                    <a:pt x="10218" y="-139"/>
                    <a:pt x="10698" y="13"/>
                  </a:cubicBezTo>
                  <a:cubicBezTo>
                    <a:pt x="11178" y="165"/>
                    <a:pt x="11418" y="1686"/>
                    <a:pt x="11418" y="3512"/>
                  </a:cubicBezTo>
                  <a:cubicBezTo>
                    <a:pt x="11418" y="5337"/>
                    <a:pt x="11178" y="7467"/>
                    <a:pt x="10818" y="9292"/>
                  </a:cubicBezTo>
                  <a:cubicBezTo>
                    <a:pt x="10458" y="11117"/>
                    <a:pt x="9978" y="12638"/>
                    <a:pt x="9858" y="12638"/>
                  </a:cubicBezTo>
                  <a:cubicBezTo>
                    <a:pt x="9738" y="12638"/>
                    <a:pt x="9978" y="11117"/>
                    <a:pt x="11058" y="9140"/>
                  </a:cubicBezTo>
                  <a:cubicBezTo>
                    <a:pt x="12138" y="7162"/>
                    <a:pt x="14058" y="4729"/>
                    <a:pt x="15858" y="3360"/>
                  </a:cubicBezTo>
                  <a:cubicBezTo>
                    <a:pt x="17658" y="1991"/>
                    <a:pt x="19338" y="1686"/>
                    <a:pt x="20298" y="2903"/>
                  </a:cubicBezTo>
                  <a:cubicBezTo>
                    <a:pt x="21258" y="4120"/>
                    <a:pt x="21498" y="6858"/>
                    <a:pt x="20778" y="10205"/>
                  </a:cubicBezTo>
                  <a:cubicBezTo>
                    <a:pt x="20058" y="13551"/>
                    <a:pt x="18378" y="17506"/>
                    <a:pt x="16698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1622237" y="5148922"/>
              <a:ext cx="112563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18872" y="2541"/>
                  </a:moveTo>
                  <a:cubicBezTo>
                    <a:pt x="17672" y="1271"/>
                    <a:pt x="16472" y="0"/>
                    <a:pt x="15072" y="0"/>
                  </a:cubicBezTo>
                  <a:cubicBezTo>
                    <a:pt x="13672" y="0"/>
                    <a:pt x="12072" y="1271"/>
                    <a:pt x="9472" y="4129"/>
                  </a:cubicBezTo>
                  <a:cubicBezTo>
                    <a:pt x="6872" y="6988"/>
                    <a:pt x="3272" y="11435"/>
                    <a:pt x="1472" y="14453"/>
                  </a:cubicBezTo>
                  <a:cubicBezTo>
                    <a:pt x="-328" y="17471"/>
                    <a:pt x="-328" y="19059"/>
                    <a:pt x="672" y="20012"/>
                  </a:cubicBezTo>
                  <a:cubicBezTo>
                    <a:pt x="1672" y="20965"/>
                    <a:pt x="3672" y="21282"/>
                    <a:pt x="6272" y="20488"/>
                  </a:cubicBezTo>
                  <a:cubicBezTo>
                    <a:pt x="8872" y="19694"/>
                    <a:pt x="12072" y="17788"/>
                    <a:pt x="14072" y="15882"/>
                  </a:cubicBezTo>
                  <a:cubicBezTo>
                    <a:pt x="16072" y="13976"/>
                    <a:pt x="16872" y="12071"/>
                    <a:pt x="17872" y="10482"/>
                  </a:cubicBezTo>
                  <a:cubicBezTo>
                    <a:pt x="18872" y="8894"/>
                    <a:pt x="20072" y="7624"/>
                    <a:pt x="20472" y="7782"/>
                  </a:cubicBezTo>
                  <a:cubicBezTo>
                    <a:pt x="20872" y="7941"/>
                    <a:pt x="20472" y="9529"/>
                    <a:pt x="20472" y="12071"/>
                  </a:cubicBezTo>
                  <a:cubicBezTo>
                    <a:pt x="20472" y="14612"/>
                    <a:pt x="20872" y="18106"/>
                    <a:pt x="21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1820269" y="4962656"/>
              <a:ext cx="73281" cy="34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40" fill="norm" stroke="1" extrusionOk="0">
                  <a:moveTo>
                    <a:pt x="21366" y="0"/>
                  </a:moveTo>
                  <a:cubicBezTo>
                    <a:pt x="15195" y="3424"/>
                    <a:pt x="9023" y="6849"/>
                    <a:pt x="5320" y="10207"/>
                  </a:cubicBezTo>
                  <a:cubicBezTo>
                    <a:pt x="1617" y="13566"/>
                    <a:pt x="383" y="16859"/>
                    <a:pt x="75" y="18834"/>
                  </a:cubicBezTo>
                  <a:cubicBezTo>
                    <a:pt x="-234" y="20810"/>
                    <a:pt x="383" y="21468"/>
                    <a:pt x="2543" y="21534"/>
                  </a:cubicBezTo>
                  <a:cubicBezTo>
                    <a:pt x="4703" y="21600"/>
                    <a:pt x="8406" y="21073"/>
                    <a:pt x="12109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1791950" y="5153156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1882438" y="5185269"/>
              <a:ext cx="93662" cy="7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120" fill="norm" stroke="1" extrusionOk="0">
                  <a:moveTo>
                    <a:pt x="21240" y="1651"/>
                  </a:moveTo>
                  <a:cubicBezTo>
                    <a:pt x="18840" y="484"/>
                    <a:pt x="16440" y="-684"/>
                    <a:pt x="12840" y="484"/>
                  </a:cubicBezTo>
                  <a:cubicBezTo>
                    <a:pt x="9240" y="1651"/>
                    <a:pt x="4440" y="5154"/>
                    <a:pt x="2040" y="8365"/>
                  </a:cubicBezTo>
                  <a:cubicBezTo>
                    <a:pt x="-360" y="11575"/>
                    <a:pt x="-360" y="14494"/>
                    <a:pt x="600" y="16830"/>
                  </a:cubicBezTo>
                  <a:cubicBezTo>
                    <a:pt x="1560" y="19165"/>
                    <a:pt x="3480" y="20916"/>
                    <a:pt x="6840" y="19748"/>
                  </a:cubicBezTo>
                  <a:cubicBezTo>
                    <a:pt x="10200" y="18581"/>
                    <a:pt x="15000" y="14494"/>
                    <a:pt x="19800" y="1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1969749" y="5172206"/>
              <a:ext cx="158751" cy="13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1934"/>
                  </a:moveTo>
                  <a:cubicBezTo>
                    <a:pt x="1440" y="1612"/>
                    <a:pt x="2880" y="1290"/>
                    <a:pt x="4464" y="2579"/>
                  </a:cubicBezTo>
                  <a:cubicBezTo>
                    <a:pt x="6048" y="3869"/>
                    <a:pt x="7776" y="6770"/>
                    <a:pt x="8784" y="9188"/>
                  </a:cubicBezTo>
                  <a:cubicBezTo>
                    <a:pt x="9792" y="11606"/>
                    <a:pt x="10080" y="13540"/>
                    <a:pt x="10224" y="15636"/>
                  </a:cubicBezTo>
                  <a:cubicBezTo>
                    <a:pt x="10368" y="17731"/>
                    <a:pt x="10368" y="19988"/>
                    <a:pt x="9648" y="20794"/>
                  </a:cubicBezTo>
                  <a:cubicBezTo>
                    <a:pt x="8928" y="21600"/>
                    <a:pt x="7488" y="20955"/>
                    <a:pt x="6768" y="19504"/>
                  </a:cubicBezTo>
                  <a:cubicBezTo>
                    <a:pt x="6048" y="18054"/>
                    <a:pt x="6048" y="15797"/>
                    <a:pt x="8640" y="12412"/>
                  </a:cubicBezTo>
                  <a:cubicBezTo>
                    <a:pt x="11232" y="9027"/>
                    <a:pt x="16416" y="45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695252" y="5442885"/>
              <a:ext cx="312349" cy="49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10" fill="norm" stroke="1" extrusionOk="0">
                  <a:moveTo>
                    <a:pt x="9215" y="8651"/>
                  </a:moveTo>
                  <a:cubicBezTo>
                    <a:pt x="6895" y="9019"/>
                    <a:pt x="4576" y="9386"/>
                    <a:pt x="3054" y="9754"/>
                  </a:cubicBezTo>
                  <a:cubicBezTo>
                    <a:pt x="1532" y="10122"/>
                    <a:pt x="807" y="10489"/>
                    <a:pt x="372" y="10903"/>
                  </a:cubicBezTo>
                  <a:cubicBezTo>
                    <a:pt x="-63" y="11316"/>
                    <a:pt x="-208" y="11776"/>
                    <a:pt x="444" y="12144"/>
                  </a:cubicBezTo>
                  <a:cubicBezTo>
                    <a:pt x="1097" y="12511"/>
                    <a:pt x="2546" y="12787"/>
                    <a:pt x="4141" y="12098"/>
                  </a:cubicBezTo>
                  <a:cubicBezTo>
                    <a:pt x="5736" y="11408"/>
                    <a:pt x="7475" y="9754"/>
                    <a:pt x="8273" y="8145"/>
                  </a:cubicBezTo>
                  <a:cubicBezTo>
                    <a:pt x="9070" y="6537"/>
                    <a:pt x="8925" y="4974"/>
                    <a:pt x="8925" y="3963"/>
                  </a:cubicBezTo>
                  <a:cubicBezTo>
                    <a:pt x="8925" y="2952"/>
                    <a:pt x="9070" y="2493"/>
                    <a:pt x="10012" y="2033"/>
                  </a:cubicBezTo>
                  <a:cubicBezTo>
                    <a:pt x="10954" y="1573"/>
                    <a:pt x="12694" y="1114"/>
                    <a:pt x="14071" y="792"/>
                  </a:cubicBezTo>
                  <a:cubicBezTo>
                    <a:pt x="15448" y="470"/>
                    <a:pt x="16463" y="287"/>
                    <a:pt x="17623" y="149"/>
                  </a:cubicBezTo>
                  <a:cubicBezTo>
                    <a:pt x="18783" y="11"/>
                    <a:pt x="20087" y="-81"/>
                    <a:pt x="20740" y="103"/>
                  </a:cubicBezTo>
                  <a:cubicBezTo>
                    <a:pt x="21392" y="287"/>
                    <a:pt x="21392" y="746"/>
                    <a:pt x="20667" y="1573"/>
                  </a:cubicBezTo>
                  <a:cubicBezTo>
                    <a:pt x="19942" y="2401"/>
                    <a:pt x="18493" y="3596"/>
                    <a:pt x="16608" y="5526"/>
                  </a:cubicBezTo>
                  <a:cubicBezTo>
                    <a:pt x="14724" y="7456"/>
                    <a:pt x="12404" y="10122"/>
                    <a:pt x="10737" y="12649"/>
                  </a:cubicBezTo>
                  <a:cubicBezTo>
                    <a:pt x="9070" y="15177"/>
                    <a:pt x="8055" y="17567"/>
                    <a:pt x="7620" y="18991"/>
                  </a:cubicBezTo>
                  <a:cubicBezTo>
                    <a:pt x="7185" y="20416"/>
                    <a:pt x="7330" y="20876"/>
                    <a:pt x="7838" y="21151"/>
                  </a:cubicBezTo>
                  <a:cubicBezTo>
                    <a:pt x="8345" y="21427"/>
                    <a:pt x="9215" y="21519"/>
                    <a:pt x="10302" y="21243"/>
                  </a:cubicBezTo>
                  <a:cubicBezTo>
                    <a:pt x="11389" y="20968"/>
                    <a:pt x="12694" y="20324"/>
                    <a:pt x="13491" y="19405"/>
                  </a:cubicBezTo>
                  <a:cubicBezTo>
                    <a:pt x="14289" y="18486"/>
                    <a:pt x="14579" y="17291"/>
                    <a:pt x="14506" y="16418"/>
                  </a:cubicBezTo>
                  <a:cubicBezTo>
                    <a:pt x="14434" y="15545"/>
                    <a:pt x="13999" y="14993"/>
                    <a:pt x="13926" y="14488"/>
                  </a:cubicBezTo>
                  <a:cubicBezTo>
                    <a:pt x="13854" y="13982"/>
                    <a:pt x="14144" y="13522"/>
                    <a:pt x="15448" y="13339"/>
                  </a:cubicBezTo>
                  <a:cubicBezTo>
                    <a:pt x="16753" y="13155"/>
                    <a:pt x="19073" y="13247"/>
                    <a:pt x="21392" y="13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194836" y="5489706"/>
              <a:ext cx="39061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7886" y="0"/>
                  </a:moveTo>
                  <a:cubicBezTo>
                    <a:pt x="6135" y="4176"/>
                    <a:pt x="4384" y="8352"/>
                    <a:pt x="3275" y="11448"/>
                  </a:cubicBezTo>
                  <a:cubicBezTo>
                    <a:pt x="2165" y="14544"/>
                    <a:pt x="1698" y="16560"/>
                    <a:pt x="1465" y="17928"/>
                  </a:cubicBezTo>
                  <a:cubicBezTo>
                    <a:pt x="1231" y="19296"/>
                    <a:pt x="1231" y="20016"/>
                    <a:pt x="1465" y="20592"/>
                  </a:cubicBezTo>
                  <a:cubicBezTo>
                    <a:pt x="1698" y="21168"/>
                    <a:pt x="2165" y="21600"/>
                    <a:pt x="2632" y="21528"/>
                  </a:cubicBezTo>
                  <a:cubicBezTo>
                    <a:pt x="3099" y="21456"/>
                    <a:pt x="3566" y="20880"/>
                    <a:pt x="3800" y="19872"/>
                  </a:cubicBezTo>
                  <a:cubicBezTo>
                    <a:pt x="4033" y="18864"/>
                    <a:pt x="4033" y="17424"/>
                    <a:pt x="3508" y="15984"/>
                  </a:cubicBezTo>
                  <a:cubicBezTo>
                    <a:pt x="2983" y="14544"/>
                    <a:pt x="1932" y="13104"/>
                    <a:pt x="1173" y="12096"/>
                  </a:cubicBezTo>
                  <a:cubicBezTo>
                    <a:pt x="414" y="11088"/>
                    <a:pt x="-53" y="10512"/>
                    <a:pt x="5" y="10080"/>
                  </a:cubicBezTo>
                  <a:cubicBezTo>
                    <a:pt x="64" y="9648"/>
                    <a:pt x="648" y="9360"/>
                    <a:pt x="2107" y="8352"/>
                  </a:cubicBezTo>
                  <a:cubicBezTo>
                    <a:pt x="3566" y="7344"/>
                    <a:pt x="5902" y="5616"/>
                    <a:pt x="7244" y="4464"/>
                  </a:cubicBezTo>
                  <a:cubicBezTo>
                    <a:pt x="8587" y="3312"/>
                    <a:pt x="8937" y="2736"/>
                    <a:pt x="9579" y="1944"/>
                  </a:cubicBezTo>
                  <a:cubicBezTo>
                    <a:pt x="10222" y="1152"/>
                    <a:pt x="11156" y="144"/>
                    <a:pt x="11448" y="216"/>
                  </a:cubicBezTo>
                  <a:cubicBezTo>
                    <a:pt x="11739" y="288"/>
                    <a:pt x="11389" y="1440"/>
                    <a:pt x="10630" y="4248"/>
                  </a:cubicBezTo>
                  <a:cubicBezTo>
                    <a:pt x="9871" y="7056"/>
                    <a:pt x="8704" y="11520"/>
                    <a:pt x="7945" y="14256"/>
                  </a:cubicBezTo>
                  <a:cubicBezTo>
                    <a:pt x="7186" y="16992"/>
                    <a:pt x="6836" y="18000"/>
                    <a:pt x="6427" y="18792"/>
                  </a:cubicBezTo>
                  <a:cubicBezTo>
                    <a:pt x="6018" y="19584"/>
                    <a:pt x="5551" y="20160"/>
                    <a:pt x="5435" y="20088"/>
                  </a:cubicBezTo>
                  <a:cubicBezTo>
                    <a:pt x="5318" y="20016"/>
                    <a:pt x="5551" y="19296"/>
                    <a:pt x="6310" y="18000"/>
                  </a:cubicBezTo>
                  <a:cubicBezTo>
                    <a:pt x="7069" y="16704"/>
                    <a:pt x="8353" y="14832"/>
                    <a:pt x="9404" y="13824"/>
                  </a:cubicBezTo>
                  <a:cubicBezTo>
                    <a:pt x="10455" y="12816"/>
                    <a:pt x="11272" y="12672"/>
                    <a:pt x="11739" y="12960"/>
                  </a:cubicBezTo>
                  <a:cubicBezTo>
                    <a:pt x="12206" y="13248"/>
                    <a:pt x="12323" y="13968"/>
                    <a:pt x="12323" y="14832"/>
                  </a:cubicBezTo>
                  <a:cubicBezTo>
                    <a:pt x="12323" y="15696"/>
                    <a:pt x="12206" y="16704"/>
                    <a:pt x="12148" y="17568"/>
                  </a:cubicBezTo>
                  <a:cubicBezTo>
                    <a:pt x="12090" y="18432"/>
                    <a:pt x="12090" y="19152"/>
                    <a:pt x="12265" y="19800"/>
                  </a:cubicBezTo>
                  <a:cubicBezTo>
                    <a:pt x="12440" y="20448"/>
                    <a:pt x="12790" y="21024"/>
                    <a:pt x="13432" y="21024"/>
                  </a:cubicBezTo>
                  <a:cubicBezTo>
                    <a:pt x="14075" y="21024"/>
                    <a:pt x="15009" y="20448"/>
                    <a:pt x="16001" y="19512"/>
                  </a:cubicBezTo>
                  <a:cubicBezTo>
                    <a:pt x="16993" y="18576"/>
                    <a:pt x="18044" y="17280"/>
                    <a:pt x="18745" y="16272"/>
                  </a:cubicBezTo>
                  <a:cubicBezTo>
                    <a:pt x="19445" y="15264"/>
                    <a:pt x="19796" y="14544"/>
                    <a:pt x="19737" y="13968"/>
                  </a:cubicBezTo>
                  <a:cubicBezTo>
                    <a:pt x="19679" y="13392"/>
                    <a:pt x="19212" y="12960"/>
                    <a:pt x="18628" y="12960"/>
                  </a:cubicBezTo>
                  <a:cubicBezTo>
                    <a:pt x="18044" y="12960"/>
                    <a:pt x="17344" y="13392"/>
                    <a:pt x="16643" y="14256"/>
                  </a:cubicBezTo>
                  <a:cubicBezTo>
                    <a:pt x="15943" y="15120"/>
                    <a:pt x="15242" y="16416"/>
                    <a:pt x="14892" y="17712"/>
                  </a:cubicBezTo>
                  <a:cubicBezTo>
                    <a:pt x="14542" y="19008"/>
                    <a:pt x="14542" y="20304"/>
                    <a:pt x="15709" y="20952"/>
                  </a:cubicBezTo>
                  <a:cubicBezTo>
                    <a:pt x="16877" y="21600"/>
                    <a:pt x="19212" y="21600"/>
                    <a:pt x="21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819180" y="5705606"/>
              <a:ext cx="85766" cy="27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30" fill="norm" stroke="1" extrusionOk="0">
                  <a:moveTo>
                    <a:pt x="20353" y="0"/>
                  </a:moveTo>
                  <a:cubicBezTo>
                    <a:pt x="20868" y="4547"/>
                    <a:pt x="21382" y="9095"/>
                    <a:pt x="19582" y="12586"/>
                  </a:cubicBezTo>
                  <a:cubicBezTo>
                    <a:pt x="17782" y="16078"/>
                    <a:pt x="13668" y="18514"/>
                    <a:pt x="10325" y="19895"/>
                  </a:cubicBezTo>
                  <a:cubicBezTo>
                    <a:pt x="6982" y="21275"/>
                    <a:pt x="4411" y="21600"/>
                    <a:pt x="2611" y="21356"/>
                  </a:cubicBezTo>
                  <a:cubicBezTo>
                    <a:pt x="811" y="21113"/>
                    <a:pt x="-218" y="20301"/>
                    <a:pt x="39" y="17865"/>
                  </a:cubicBezTo>
                  <a:cubicBezTo>
                    <a:pt x="296" y="15429"/>
                    <a:pt x="1839" y="11368"/>
                    <a:pt x="3382" y="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896600" y="5559556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1032869" y="5445256"/>
              <a:ext cx="41531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4710" y="5094"/>
                    <a:pt x="8230" y="10189"/>
                    <a:pt x="4450" y="13449"/>
                  </a:cubicBezTo>
                  <a:cubicBezTo>
                    <a:pt x="670" y="16709"/>
                    <a:pt x="-410" y="18136"/>
                    <a:pt x="130" y="19358"/>
                  </a:cubicBezTo>
                  <a:cubicBezTo>
                    <a:pt x="670" y="20581"/>
                    <a:pt x="2830" y="21600"/>
                    <a:pt x="4990" y="21600"/>
                  </a:cubicBezTo>
                  <a:cubicBezTo>
                    <a:pt x="7150" y="21600"/>
                    <a:pt x="9310" y="20581"/>
                    <a:pt x="9310" y="19562"/>
                  </a:cubicBezTo>
                  <a:cubicBezTo>
                    <a:pt x="9310" y="18543"/>
                    <a:pt x="7150" y="17525"/>
                    <a:pt x="4990" y="16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0991828" y="5461041"/>
              <a:ext cx="212837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96" fill="norm" stroke="1" extrusionOk="0">
                  <a:moveTo>
                    <a:pt x="3178" y="13311"/>
                  </a:moveTo>
                  <a:cubicBezTo>
                    <a:pt x="2331" y="12629"/>
                    <a:pt x="1484" y="11947"/>
                    <a:pt x="849" y="11037"/>
                  </a:cubicBezTo>
                  <a:cubicBezTo>
                    <a:pt x="214" y="10128"/>
                    <a:pt x="-210" y="8991"/>
                    <a:pt x="108" y="8195"/>
                  </a:cubicBezTo>
                  <a:cubicBezTo>
                    <a:pt x="425" y="7399"/>
                    <a:pt x="1484" y="6944"/>
                    <a:pt x="3390" y="5921"/>
                  </a:cubicBezTo>
                  <a:cubicBezTo>
                    <a:pt x="5296" y="4898"/>
                    <a:pt x="8049" y="3307"/>
                    <a:pt x="10061" y="2056"/>
                  </a:cubicBezTo>
                  <a:cubicBezTo>
                    <a:pt x="12072" y="805"/>
                    <a:pt x="13343" y="-104"/>
                    <a:pt x="14084" y="10"/>
                  </a:cubicBezTo>
                  <a:cubicBezTo>
                    <a:pt x="14825" y="123"/>
                    <a:pt x="15037" y="1260"/>
                    <a:pt x="14508" y="3193"/>
                  </a:cubicBezTo>
                  <a:cubicBezTo>
                    <a:pt x="13978" y="5125"/>
                    <a:pt x="12708" y="7854"/>
                    <a:pt x="11437" y="10014"/>
                  </a:cubicBezTo>
                  <a:cubicBezTo>
                    <a:pt x="10166" y="12174"/>
                    <a:pt x="8896" y="13765"/>
                    <a:pt x="8684" y="14107"/>
                  </a:cubicBezTo>
                  <a:cubicBezTo>
                    <a:pt x="8472" y="14448"/>
                    <a:pt x="9319" y="13538"/>
                    <a:pt x="10696" y="12629"/>
                  </a:cubicBezTo>
                  <a:cubicBezTo>
                    <a:pt x="12072" y="11719"/>
                    <a:pt x="13978" y="10810"/>
                    <a:pt x="15566" y="10355"/>
                  </a:cubicBezTo>
                  <a:cubicBezTo>
                    <a:pt x="17155" y="9900"/>
                    <a:pt x="18425" y="9900"/>
                    <a:pt x="19484" y="11264"/>
                  </a:cubicBezTo>
                  <a:cubicBezTo>
                    <a:pt x="20543" y="12629"/>
                    <a:pt x="21390" y="15357"/>
                    <a:pt x="21284" y="17290"/>
                  </a:cubicBezTo>
                  <a:cubicBezTo>
                    <a:pt x="21178" y="19222"/>
                    <a:pt x="20119" y="20359"/>
                    <a:pt x="1906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1332858" y="5764483"/>
              <a:ext cx="182603" cy="13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33" fill="norm" stroke="1" extrusionOk="0">
                  <a:moveTo>
                    <a:pt x="3164" y="715"/>
                  </a:moveTo>
                  <a:cubicBezTo>
                    <a:pt x="2919" y="5624"/>
                    <a:pt x="2673" y="10533"/>
                    <a:pt x="2183" y="13969"/>
                  </a:cubicBezTo>
                  <a:cubicBezTo>
                    <a:pt x="1692" y="17406"/>
                    <a:pt x="955" y="19369"/>
                    <a:pt x="464" y="19533"/>
                  </a:cubicBezTo>
                  <a:cubicBezTo>
                    <a:pt x="-27" y="19697"/>
                    <a:pt x="-272" y="18060"/>
                    <a:pt x="464" y="14788"/>
                  </a:cubicBezTo>
                  <a:cubicBezTo>
                    <a:pt x="1201" y="11515"/>
                    <a:pt x="2919" y="6606"/>
                    <a:pt x="4269" y="3660"/>
                  </a:cubicBezTo>
                  <a:cubicBezTo>
                    <a:pt x="5619" y="715"/>
                    <a:pt x="6601" y="-267"/>
                    <a:pt x="7460" y="60"/>
                  </a:cubicBezTo>
                  <a:cubicBezTo>
                    <a:pt x="8319" y="388"/>
                    <a:pt x="9055" y="2024"/>
                    <a:pt x="9423" y="4315"/>
                  </a:cubicBezTo>
                  <a:cubicBezTo>
                    <a:pt x="9792" y="6606"/>
                    <a:pt x="9792" y="9551"/>
                    <a:pt x="9669" y="11842"/>
                  </a:cubicBezTo>
                  <a:cubicBezTo>
                    <a:pt x="9546" y="14133"/>
                    <a:pt x="9301" y="15769"/>
                    <a:pt x="9792" y="15278"/>
                  </a:cubicBezTo>
                  <a:cubicBezTo>
                    <a:pt x="10283" y="14788"/>
                    <a:pt x="11510" y="12169"/>
                    <a:pt x="12860" y="9551"/>
                  </a:cubicBezTo>
                  <a:cubicBezTo>
                    <a:pt x="14210" y="6933"/>
                    <a:pt x="15683" y="4315"/>
                    <a:pt x="17033" y="2678"/>
                  </a:cubicBezTo>
                  <a:cubicBezTo>
                    <a:pt x="18383" y="1042"/>
                    <a:pt x="19610" y="388"/>
                    <a:pt x="20346" y="878"/>
                  </a:cubicBezTo>
                  <a:cubicBezTo>
                    <a:pt x="21083" y="1369"/>
                    <a:pt x="21328" y="3006"/>
                    <a:pt x="21083" y="5788"/>
                  </a:cubicBezTo>
                  <a:cubicBezTo>
                    <a:pt x="20837" y="8569"/>
                    <a:pt x="20101" y="12497"/>
                    <a:pt x="19855" y="15278"/>
                  </a:cubicBezTo>
                  <a:cubicBezTo>
                    <a:pt x="19610" y="18060"/>
                    <a:pt x="19855" y="19697"/>
                    <a:pt x="20101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1558372" y="5780186"/>
              <a:ext cx="82395" cy="10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717" fill="norm" stroke="1" extrusionOk="0">
                  <a:moveTo>
                    <a:pt x="14230" y="5515"/>
                  </a:moveTo>
                  <a:cubicBezTo>
                    <a:pt x="15850" y="3787"/>
                    <a:pt x="17470" y="2059"/>
                    <a:pt x="16930" y="979"/>
                  </a:cubicBezTo>
                  <a:cubicBezTo>
                    <a:pt x="16390" y="-101"/>
                    <a:pt x="13690" y="-533"/>
                    <a:pt x="10450" y="979"/>
                  </a:cubicBezTo>
                  <a:cubicBezTo>
                    <a:pt x="7210" y="2491"/>
                    <a:pt x="3430" y="5947"/>
                    <a:pt x="1540" y="9187"/>
                  </a:cubicBezTo>
                  <a:cubicBezTo>
                    <a:pt x="-350" y="12427"/>
                    <a:pt x="-350" y="15451"/>
                    <a:pt x="730" y="17611"/>
                  </a:cubicBezTo>
                  <a:cubicBezTo>
                    <a:pt x="1810" y="19771"/>
                    <a:pt x="3970" y="21067"/>
                    <a:pt x="7210" y="20635"/>
                  </a:cubicBezTo>
                  <a:cubicBezTo>
                    <a:pt x="10450" y="20203"/>
                    <a:pt x="14770" y="18043"/>
                    <a:pt x="17470" y="15883"/>
                  </a:cubicBezTo>
                  <a:cubicBezTo>
                    <a:pt x="20170" y="13723"/>
                    <a:pt x="21250" y="11563"/>
                    <a:pt x="20980" y="9619"/>
                  </a:cubicBezTo>
                  <a:cubicBezTo>
                    <a:pt x="20710" y="7675"/>
                    <a:pt x="19090" y="5947"/>
                    <a:pt x="17470" y="4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677650" y="5783507"/>
              <a:ext cx="182828" cy="13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24" fill="norm" stroke="1" extrusionOk="0">
                  <a:moveTo>
                    <a:pt x="0" y="1781"/>
                  </a:moveTo>
                  <a:cubicBezTo>
                    <a:pt x="993" y="753"/>
                    <a:pt x="1986" y="-276"/>
                    <a:pt x="2855" y="67"/>
                  </a:cubicBezTo>
                  <a:cubicBezTo>
                    <a:pt x="3724" y="410"/>
                    <a:pt x="4469" y="2124"/>
                    <a:pt x="4593" y="4524"/>
                  </a:cubicBezTo>
                  <a:cubicBezTo>
                    <a:pt x="4717" y="6924"/>
                    <a:pt x="4221" y="10010"/>
                    <a:pt x="3724" y="12410"/>
                  </a:cubicBezTo>
                  <a:cubicBezTo>
                    <a:pt x="3228" y="14810"/>
                    <a:pt x="2731" y="16524"/>
                    <a:pt x="2731" y="16524"/>
                  </a:cubicBezTo>
                  <a:cubicBezTo>
                    <a:pt x="2731" y="16524"/>
                    <a:pt x="3228" y="14810"/>
                    <a:pt x="3848" y="13095"/>
                  </a:cubicBezTo>
                  <a:cubicBezTo>
                    <a:pt x="4469" y="11381"/>
                    <a:pt x="5214" y="9667"/>
                    <a:pt x="5959" y="8124"/>
                  </a:cubicBezTo>
                  <a:cubicBezTo>
                    <a:pt x="6703" y="6581"/>
                    <a:pt x="7448" y="5210"/>
                    <a:pt x="8317" y="5038"/>
                  </a:cubicBezTo>
                  <a:cubicBezTo>
                    <a:pt x="9186" y="4867"/>
                    <a:pt x="10179" y="5895"/>
                    <a:pt x="10676" y="7267"/>
                  </a:cubicBezTo>
                  <a:cubicBezTo>
                    <a:pt x="11172" y="8638"/>
                    <a:pt x="11172" y="10353"/>
                    <a:pt x="11545" y="10353"/>
                  </a:cubicBezTo>
                  <a:cubicBezTo>
                    <a:pt x="11917" y="10353"/>
                    <a:pt x="12662" y="8638"/>
                    <a:pt x="13779" y="6924"/>
                  </a:cubicBezTo>
                  <a:cubicBezTo>
                    <a:pt x="14897" y="5210"/>
                    <a:pt x="16386" y="3495"/>
                    <a:pt x="17752" y="2467"/>
                  </a:cubicBezTo>
                  <a:cubicBezTo>
                    <a:pt x="19117" y="1438"/>
                    <a:pt x="20359" y="1095"/>
                    <a:pt x="20979" y="1953"/>
                  </a:cubicBezTo>
                  <a:cubicBezTo>
                    <a:pt x="21600" y="2810"/>
                    <a:pt x="21600" y="4867"/>
                    <a:pt x="20979" y="8295"/>
                  </a:cubicBezTo>
                  <a:cubicBezTo>
                    <a:pt x="20359" y="11724"/>
                    <a:pt x="19117" y="16524"/>
                    <a:pt x="17876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1875005" y="5796243"/>
              <a:ext cx="201045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31" fill="norm" stroke="1" extrusionOk="0">
                  <a:moveTo>
                    <a:pt x="3996" y="7586"/>
                  </a:moveTo>
                  <a:cubicBezTo>
                    <a:pt x="4896" y="6604"/>
                    <a:pt x="5796" y="5622"/>
                    <a:pt x="6696" y="4313"/>
                  </a:cubicBezTo>
                  <a:cubicBezTo>
                    <a:pt x="7596" y="3004"/>
                    <a:pt x="8496" y="1367"/>
                    <a:pt x="8383" y="549"/>
                  </a:cubicBezTo>
                  <a:cubicBezTo>
                    <a:pt x="8271" y="-269"/>
                    <a:pt x="7146" y="-269"/>
                    <a:pt x="5683" y="1204"/>
                  </a:cubicBezTo>
                  <a:cubicBezTo>
                    <a:pt x="4221" y="2676"/>
                    <a:pt x="2421" y="5622"/>
                    <a:pt x="1409" y="7913"/>
                  </a:cubicBezTo>
                  <a:cubicBezTo>
                    <a:pt x="396" y="10204"/>
                    <a:pt x="171" y="11840"/>
                    <a:pt x="59" y="13476"/>
                  </a:cubicBezTo>
                  <a:cubicBezTo>
                    <a:pt x="-54" y="15113"/>
                    <a:pt x="-54" y="16749"/>
                    <a:pt x="509" y="17731"/>
                  </a:cubicBezTo>
                  <a:cubicBezTo>
                    <a:pt x="1071" y="18713"/>
                    <a:pt x="2196" y="19040"/>
                    <a:pt x="3659" y="18222"/>
                  </a:cubicBezTo>
                  <a:cubicBezTo>
                    <a:pt x="5121" y="17404"/>
                    <a:pt x="6921" y="15440"/>
                    <a:pt x="8496" y="13804"/>
                  </a:cubicBezTo>
                  <a:cubicBezTo>
                    <a:pt x="10071" y="12167"/>
                    <a:pt x="11421" y="10858"/>
                    <a:pt x="11758" y="11022"/>
                  </a:cubicBezTo>
                  <a:cubicBezTo>
                    <a:pt x="12096" y="11186"/>
                    <a:pt x="11421" y="12822"/>
                    <a:pt x="10746" y="14295"/>
                  </a:cubicBezTo>
                  <a:cubicBezTo>
                    <a:pt x="10071" y="15767"/>
                    <a:pt x="9396" y="17076"/>
                    <a:pt x="9396" y="16913"/>
                  </a:cubicBezTo>
                  <a:cubicBezTo>
                    <a:pt x="9396" y="16749"/>
                    <a:pt x="10071" y="15113"/>
                    <a:pt x="11646" y="12167"/>
                  </a:cubicBezTo>
                  <a:cubicBezTo>
                    <a:pt x="13221" y="9222"/>
                    <a:pt x="15696" y="4967"/>
                    <a:pt x="17496" y="2676"/>
                  </a:cubicBezTo>
                  <a:cubicBezTo>
                    <a:pt x="19296" y="386"/>
                    <a:pt x="20421" y="58"/>
                    <a:pt x="20983" y="1367"/>
                  </a:cubicBezTo>
                  <a:cubicBezTo>
                    <a:pt x="21546" y="2676"/>
                    <a:pt x="21546" y="5622"/>
                    <a:pt x="20646" y="9222"/>
                  </a:cubicBezTo>
                  <a:cubicBezTo>
                    <a:pt x="19746" y="12822"/>
                    <a:pt x="17946" y="17076"/>
                    <a:pt x="16146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2104812" y="5666374"/>
              <a:ext cx="106238" cy="27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48" fill="norm" stroke="1" extrusionOk="0">
                  <a:moveTo>
                    <a:pt x="16175" y="1560"/>
                  </a:moveTo>
                  <a:cubicBezTo>
                    <a:pt x="17445" y="742"/>
                    <a:pt x="18716" y="-76"/>
                    <a:pt x="19139" y="6"/>
                  </a:cubicBezTo>
                  <a:cubicBezTo>
                    <a:pt x="19563" y="88"/>
                    <a:pt x="19139" y="1069"/>
                    <a:pt x="17022" y="3360"/>
                  </a:cubicBezTo>
                  <a:cubicBezTo>
                    <a:pt x="14904" y="5651"/>
                    <a:pt x="11092" y="9251"/>
                    <a:pt x="7916" y="12115"/>
                  </a:cubicBezTo>
                  <a:cubicBezTo>
                    <a:pt x="4739" y="14979"/>
                    <a:pt x="2198" y="17106"/>
                    <a:pt x="928" y="18579"/>
                  </a:cubicBezTo>
                  <a:cubicBezTo>
                    <a:pt x="-343" y="20051"/>
                    <a:pt x="-343" y="20869"/>
                    <a:pt x="1139" y="21197"/>
                  </a:cubicBezTo>
                  <a:cubicBezTo>
                    <a:pt x="2622" y="21524"/>
                    <a:pt x="5586" y="21360"/>
                    <a:pt x="9186" y="20297"/>
                  </a:cubicBezTo>
                  <a:cubicBezTo>
                    <a:pt x="12786" y="19233"/>
                    <a:pt x="17022" y="17269"/>
                    <a:pt x="21257" y="15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2109952" y="5783922"/>
              <a:ext cx="107449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7378" y="21600"/>
                  </a:moveTo>
                  <a:cubicBezTo>
                    <a:pt x="4055" y="16200"/>
                    <a:pt x="732" y="10800"/>
                    <a:pt x="109" y="6750"/>
                  </a:cubicBezTo>
                  <a:cubicBezTo>
                    <a:pt x="-514" y="2700"/>
                    <a:pt x="1563" y="0"/>
                    <a:pt x="5509" y="0"/>
                  </a:cubicBezTo>
                  <a:cubicBezTo>
                    <a:pt x="9455" y="0"/>
                    <a:pt x="15271" y="2700"/>
                    <a:pt x="21086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50861" y="6162303"/>
              <a:ext cx="151294" cy="30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56" fill="norm" stroke="1" extrusionOk="0">
                  <a:moveTo>
                    <a:pt x="19477" y="1348"/>
                  </a:moveTo>
                  <a:cubicBezTo>
                    <a:pt x="18601" y="765"/>
                    <a:pt x="17725" y="181"/>
                    <a:pt x="15244" y="35"/>
                  </a:cubicBezTo>
                  <a:cubicBezTo>
                    <a:pt x="12763" y="-111"/>
                    <a:pt x="8677" y="181"/>
                    <a:pt x="5758" y="1348"/>
                  </a:cubicBezTo>
                  <a:cubicBezTo>
                    <a:pt x="2839" y="2516"/>
                    <a:pt x="1087" y="4559"/>
                    <a:pt x="358" y="6019"/>
                  </a:cubicBezTo>
                  <a:cubicBezTo>
                    <a:pt x="-372" y="7478"/>
                    <a:pt x="-80" y="8354"/>
                    <a:pt x="2109" y="9375"/>
                  </a:cubicBezTo>
                  <a:cubicBezTo>
                    <a:pt x="4298" y="10397"/>
                    <a:pt x="8385" y="11565"/>
                    <a:pt x="11887" y="12805"/>
                  </a:cubicBezTo>
                  <a:cubicBezTo>
                    <a:pt x="15390" y="14046"/>
                    <a:pt x="18309" y="15359"/>
                    <a:pt x="19769" y="16381"/>
                  </a:cubicBezTo>
                  <a:cubicBezTo>
                    <a:pt x="21228" y="17403"/>
                    <a:pt x="21228" y="18132"/>
                    <a:pt x="19769" y="18935"/>
                  </a:cubicBezTo>
                  <a:cubicBezTo>
                    <a:pt x="18309" y="19738"/>
                    <a:pt x="15390" y="20613"/>
                    <a:pt x="12617" y="21051"/>
                  </a:cubicBezTo>
                  <a:cubicBezTo>
                    <a:pt x="9844" y="21489"/>
                    <a:pt x="7217" y="21489"/>
                    <a:pt x="5466" y="20832"/>
                  </a:cubicBezTo>
                  <a:cubicBezTo>
                    <a:pt x="3714" y="20175"/>
                    <a:pt x="2839" y="18862"/>
                    <a:pt x="1963" y="17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93700" y="6010406"/>
              <a:ext cx="38100" cy="38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0"/>
                  </a:moveTo>
                  <a:cubicBezTo>
                    <a:pt x="0" y="5371"/>
                    <a:pt x="0" y="10742"/>
                    <a:pt x="0" y="14186"/>
                  </a:cubicBezTo>
                  <a:cubicBezTo>
                    <a:pt x="0" y="17630"/>
                    <a:pt x="0" y="19148"/>
                    <a:pt x="2400" y="20141"/>
                  </a:cubicBezTo>
                  <a:cubicBezTo>
                    <a:pt x="4800" y="21133"/>
                    <a:pt x="9600" y="21600"/>
                    <a:pt x="13200" y="21425"/>
                  </a:cubicBezTo>
                  <a:cubicBezTo>
                    <a:pt x="16800" y="21250"/>
                    <a:pt x="19200" y="20432"/>
                    <a:pt x="21600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61950" y="6239006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72096" y="6202722"/>
              <a:ext cx="175604" cy="15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981" fill="norm" stroke="1" extrusionOk="0">
                  <a:moveTo>
                    <a:pt x="10533" y="4184"/>
                  </a:moveTo>
                  <a:cubicBezTo>
                    <a:pt x="10019" y="2705"/>
                    <a:pt x="9504" y="1225"/>
                    <a:pt x="8604" y="486"/>
                  </a:cubicBezTo>
                  <a:cubicBezTo>
                    <a:pt x="7704" y="-254"/>
                    <a:pt x="6419" y="-254"/>
                    <a:pt x="4876" y="1225"/>
                  </a:cubicBezTo>
                  <a:cubicBezTo>
                    <a:pt x="3333" y="2705"/>
                    <a:pt x="1533" y="5664"/>
                    <a:pt x="633" y="8771"/>
                  </a:cubicBezTo>
                  <a:cubicBezTo>
                    <a:pt x="-267" y="11878"/>
                    <a:pt x="-267" y="15132"/>
                    <a:pt x="1019" y="17499"/>
                  </a:cubicBezTo>
                  <a:cubicBezTo>
                    <a:pt x="2304" y="19867"/>
                    <a:pt x="4876" y="21346"/>
                    <a:pt x="8476" y="20902"/>
                  </a:cubicBezTo>
                  <a:cubicBezTo>
                    <a:pt x="12076" y="20458"/>
                    <a:pt x="16704" y="18091"/>
                    <a:pt x="21333" y="15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97263" y="6195715"/>
              <a:ext cx="161986" cy="40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40" fill="norm" stroke="1" extrusionOk="0">
                  <a:moveTo>
                    <a:pt x="10616" y="2289"/>
                  </a:moveTo>
                  <a:cubicBezTo>
                    <a:pt x="8156" y="5423"/>
                    <a:pt x="5695" y="8557"/>
                    <a:pt x="4191" y="11578"/>
                  </a:cubicBezTo>
                  <a:cubicBezTo>
                    <a:pt x="2687" y="14600"/>
                    <a:pt x="2140" y="17510"/>
                    <a:pt x="1594" y="19245"/>
                  </a:cubicBezTo>
                  <a:cubicBezTo>
                    <a:pt x="1047" y="20979"/>
                    <a:pt x="500" y="21539"/>
                    <a:pt x="226" y="21427"/>
                  </a:cubicBezTo>
                  <a:cubicBezTo>
                    <a:pt x="-47" y="21315"/>
                    <a:pt x="-47" y="20532"/>
                    <a:pt x="90" y="18126"/>
                  </a:cubicBezTo>
                  <a:cubicBezTo>
                    <a:pt x="226" y="15719"/>
                    <a:pt x="500" y="11690"/>
                    <a:pt x="1594" y="8557"/>
                  </a:cubicBezTo>
                  <a:cubicBezTo>
                    <a:pt x="2687" y="5423"/>
                    <a:pt x="4601" y="3185"/>
                    <a:pt x="6105" y="1898"/>
                  </a:cubicBezTo>
                  <a:cubicBezTo>
                    <a:pt x="7609" y="611"/>
                    <a:pt x="8702" y="275"/>
                    <a:pt x="9933" y="107"/>
                  </a:cubicBezTo>
                  <a:cubicBezTo>
                    <a:pt x="11163" y="-61"/>
                    <a:pt x="12530" y="-61"/>
                    <a:pt x="14307" y="331"/>
                  </a:cubicBezTo>
                  <a:cubicBezTo>
                    <a:pt x="16085" y="722"/>
                    <a:pt x="18272" y="1506"/>
                    <a:pt x="19639" y="2625"/>
                  </a:cubicBezTo>
                  <a:cubicBezTo>
                    <a:pt x="21006" y="3744"/>
                    <a:pt x="21553" y="5199"/>
                    <a:pt x="19912" y="6486"/>
                  </a:cubicBezTo>
                  <a:cubicBezTo>
                    <a:pt x="18272" y="7773"/>
                    <a:pt x="14444" y="8892"/>
                    <a:pt x="11163" y="9396"/>
                  </a:cubicBezTo>
                  <a:cubicBezTo>
                    <a:pt x="7882" y="9900"/>
                    <a:pt x="5148" y="9788"/>
                    <a:pt x="2414" y="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939800" y="6124203"/>
              <a:ext cx="228600" cy="226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848"/>
                  </a:moveTo>
                  <a:cubicBezTo>
                    <a:pt x="2000" y="1048"/>
                    <a:pt x="4000" y="248"/>
                    <a:pt x="6100" y="48"/>
                  </a:cubicBezTo>
                  <a:cubicBezTo>
                    <a:pt x="8200" y="-152"/>
                    <a:pt x="10400" y="248"/>
                    <a:pt x="11300" y="1848"/>
                  </a:cubicBezTo>
                  <a:cubicBezTo>
                    <a:pt x="12200" y="3448"/>
                    <a:pt x="11800" y="6248"/>
                    <a:pt x="10100" y="9148"/>
                  </a:cubicBezTo>
                  <a:cubicBezTo>
                    <a:pt x="8400" y="12048"/>
                    <a:pt x="5400" y="15048"/>
                    <a:pt x="3600" y="17048"/>
                  </a:cubicBezTo>
                  <a:cubicBezTo>
                    <a:pt x="1800" y="19048"/>
                    <a:pt x="1200" y="20048"/>
                    <a:pt x="1400" y="20648"/>
                  </a:cubicBezTo>
                  <a:cubicBezTo>
                    <a:pt x="1600" y="21248"/>
                    <a:pt x="2600" y="21448"/>
                    <a:pt x="6100" y="21448"/>
                  </a:cubicBezTo>
                  <a:cubicBezTo>
                    <a:pt x="9600" y="21448"/>
                    <a:pt x="15600" y="21248"/>
                    <a:pt x="21600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0" y="6454906"/>
              <a:ext cx="1104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0" y="19326"/>
                    <a:pt x="1821" y="17053"/>
                    <a:pt x="3000" y="15537"/>
                  </a:cubicBezTo>
                  <a:cubicBezTo>
                    <a:pt x="4179" y="14021"/>
                    <a:pt x="5628" y="13263"/>
                    <a:pt x="7117" y="12505"/>
                  </a:cubicBezTo>
                  <a:cubicBezTo>
                    <a:pt x="8607" y="11747"/>
                    <a:pt x="10138" y="10989"/>
                    <a:pt x="11690" y="10042"/>
                  </a:cubicBezTo>
                  <a:cubicBezTo>
                    <a:pt x="13241" y="9095"/>
                    <a:pt x="14814" y="7958"/>
                    <a:pt x="16366" y="6821"/>
                  </a:cubicBezTo>
                  <a:cubicBezTo>
                    <a:pt x="17917" y="5684"/>
                    <a:pt x="19448" y="4547"/>
                    <a:pt x="20317" y="3411"/>
                  </a:cubicBezTo>
                  <a:cubicBezTo>
                    <a:pt x="21186" y="2274"/>
                    <a:pt x="21393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96850" y="6505706"/>
              <a:ext cx="806450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0250"/>
                  </a:moveTo>
                  <a:cubicBezTo>
                    <a:pt x="1361" y="20925"/>
                    <a:pt x="2721" y="21600"/>
                    <a:pt x="4394" y="20250"/>
                  </a:cubicBezTo>
                  <a:cubicBezTo>
                    <a:pt x="6066" y="18900"/>
                    <a:pt x="8050" y="15525"/>
                    <a:pt x="10063" y="12150"/>
                  </a:cubicBezTo>
                  <a:cubicBezTo>
                    <a:pt x="12076" y="8775"/>
                    <a:pt x="14117" y="5400"/>
                    <a:pt x="16044" y="3375"/>
                  </a:cubicBezTo>
                  <a:cubicBezTo>
                    <a:pt x="17972" y="1350"/>
                    <a:pt x="19786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295400" y="620090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308100" y="632790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857669" y="6118356"/>
              <a:ext cx="34904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87" h="21535" fill="norm" stroke="1" extrusionOk="0">
                  <a:moveTo>
                    <a:pt x="8833" y="0"/>
                  </a:moveTo>
                  <a:cubicBezTo>
                    <a:pt x="14833" y="2104"/>
                    <a:pt x="20833" y="4208"/>
                    <a:pt x="19633" y="7504"/>
                  </a:cubicBezTo>
                  <a:cubicBezTo>
                    <a:pt x="18433" y="10800"/>
                    <a:pt x="10033" y="15288"/>
                    <a:pt x="5233" y="17953"/>
                  </a:cubicBezTo>
                  <a:cubicBezTo>
                    <a:pt x="433" y="20618"/>
                    <a:pt x="-767" y="21460"/>
                    <a:pt x="433" y="21530"/>
                  </a:cubicBezTo>
                  <a:cubicBezTo>
                    <a:pt x="1633" y="21600"/>
                    <a:pt x="5233" y="20899"/>
                    <a:pt x="8833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879600" y="6086606"/>
              <a:ext cx="2222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5671"/>
                    <a:pt x="7817" y="9741"/>
                    <a:pt x="11417" y="6141"/>
                  </a:cubicBezTo>
                  <a:cubicBezTo>
                    <a:pt x="15017" y="2541"/>
                    <a:pt x="18309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860549" y="627710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994908" y="6340606"/>
              <a:ext cx="104377" cy="13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959" fill="norm" stroke="1" extrusionOk="0">
                  <a:moveTo>
                    <a:pt x="13774" y="3037"/>
                  </a:moveTo>
                  <a:cubicBezTo>
                    <a:pt x="11657" y="1687"/>
                    <a:pt x="9539" y="337"/>
                    <a:pt x="7845" y="337"/>
                  </a:cubicBezTo>
                  <a:cubicBezTo>
                    <a:pt x="6151" y="337"/>
                    <a:pt x="4880" y="1687"/>
                    <a:pt x="3610" y="4387"/>
                  </a:cubicBezTo>
                  <a:cubicBezTo>
                    <a:pt x="2339" y="7087"/>
                    <a:pt x="1069" y="11137"/>
                    <a:pt x="433" y="14006"/>
                  </a:cubicBezTo>
                  <a:cubicBezTo>
                    <a:pt x="-202" y="16875"/>
                    <a:pt x="-202" y="18563"/>
                    <a:pt x="857" y="19744"/>
                  </a:cubicBezTo>
                  <a:cubicBezTo>
                    <a:pt x="1916" y="20925"/>
                    <a:pt x="4033" y="21600"/>
                    <a:pt x="7633" y="20081"/>
                  </a:cubicBezTo>
                  <a:cubicBezTo>
                    <a:pt x="11233" y="18563"/>
                    <a:pt x="16316" y="14850"/>
                    <a:pt x="18857" y="11812"/>
                  </a:cubicBezTo>
                  <a:cubicBezTo>
                    <a:pt x="21398" y="8775"/>
                    <a:pt x="21398" y="6412"/>
                    <a:pt x="19704" y="4556"/>
                  </a:cubicBezTo>
                  <a:cubicBezTo>
                    <a:pt x="18010" y="2700"/>
                    <a:pt x="14622" y="1350"/>
                    <a:pt x="112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082799" y="6289806"/>
              <a:ext cx="184151" cy="20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4582"/>
                  </a:moveTo>
                  <a:cubicBezTo>
                    <a:pt x="3724" y="3709"/>
                    <a:pt x="7448" y="2836"/>
                    <a:pt x="10055" y="3600"/>
                  </a:cubicBezTo>
                  <a:cubicBezTo>
                    <a:pt x="12662" y="4364"/>
                    <a:pt x="14152" y="6764"/>
                    <a:pt x="14400" y="9818"/>
                  </a:cubicBezTo>
                  <a:cubicBezTo>
                    <a:pt x="14648" y="12873"/>
                    <a:pt x="13655" y="16582"/>
                    <a:pt x="12538" y="18764"/>
                  </a:cubicBezTo>
                  <a:cubicBezTo>
                    <a:pt x="11421" y="20945"/>
                    <a:pt x="10179" y="21600"/>
                    <a:pt x="9559" y="21055"/>
                  </a:cubicBezTo>
                  <a:cubicBezTo>
                    <a:pt x="8938" y="20509"/>
                    <a:pt x="8938" y="18764"/>
                    <a:pt x="10303" y="15491"/>
                  </a:cubicBezTo>
                  <a:cubicBezTo>
                    <a:pt x="11669" y="12218"/>
                    <a:pt x="14400" y="7418"/>
                    <a:pt x="16510" y="4582"/>
                  </a:cubicBezTo>
                  <a:cubicBezTo>
                    <a:pt x="18621" y="1745"/>
                    <a:pt x="20110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590799" y="6366006"/>
              <a:ext cx="92389" cy="30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33" fill="norm" stroke="1" extrusionOk="0">
                  <a:moveTo>
                    <a:pt x="12960" y="0"/>
                  </a:moveTo>
                  <a:cubicBezTo>
                    <a:pt x="16320" y="4650"/>
                    <a:pt x="19680" y="9300"/>
                    <a:pt x="20640" y="12675"/>
                  </a:cubicBezTo>
                  <a:cubicBezTo>
                    <a:pt x="21600" y="16050"/>
                    <a:pt x="20160" y="18150"/>
                    <a:pt x="18720" y="19500"/>
                  </a:cubicBezTo>
                  <a:cubicBezTo>
                    <a:pt x="17280" y="20850"/>
                    <a:pt x="15840" y="21450"/>
                    <a:pt x="14160" y="21525"/>
                  </a:cubicBezTo>
                  <a:cubicBezTo>
                    <a:pt x="12480" y="21600"/>
                    <a:pt x="10560" y="21150"/>
                    <a:pt x="8160" y="20100"/>
                  </a:cubicBezTo>
                  <a:cubicBezTo>
                    <a:pt x="5760" y="19050"/>
                    <a:pt x="2880" y="17400"/>
                    <a:pt x="0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641600" y="6251706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717800" y="6324641"/>
              <a:ext cx="1143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600" y="6957"/>
                    <a:pt x="3200" y="-898"/>
                    <a:pt x="6800" y="84"/>
                  </a:cubicBezTo>
                  <a:cubicBezTo>
                    <a:pt x="10400" y="1066"/>
                    <a:pt x="1600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743200" y="6435856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3016250" y="6251706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155950" y="6442206"/>
              <a:ext cx="38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365500" y="6442206"/>
              <a:ext cx="57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638550" y="6248036"/>
              <a:ext cx="30956" cy="27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88" fill="norm" stroke="1" extrusionOk="0">
                  <a:moveTo>
                    <a:pt x="0" y="4309"/>
                  </a:moveTo>
                  <a:cubicBezTo>
                    <a:pt x="0" y="3472"/>
                    <a:pt x="0" y="2635"/>
                    <a:pt x="3600" y="1714"/>
                  </a:cubicBezTo>
                  <a:cubicBezTo>
                    <a:pt x="7200" y="793"/>
                    <a:pt x="14400" y="-212"/>
                    <a:pt x="18000" y="39"/>
                  </a:cubicBezTo>
                  <a:cubicBezTo>
                    <a:pt x="21600" y="290"/>
                    <a:pt x="21600" y="1797"/>
                    <a:pt x="20160" y="4644"/>
                  </a:cubicBezTo>
                  <a:cubicBezTo>
                    <a:pt x="18720" y="7490"/>
                    <a:pt x="15840" y="11676"/>
                    <a:pt x="14400" y="14690"/>
                  </a:cubicBezTo>
                  <a:cubicBezTo>
                    <a:pt x="12960" y="17704"/>
                    <a:pt x="12960" y="19546"/>
                    <a:pt x="1296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669599" y="6289806"/>
              <a:ext cx="127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20685" y="0"/>
                  </a:moveTo>
                  <a:cubicBezTo>
                    <a:pt x="15542" y="2057"/>
                    <a:pt x="10399" y="4114"/>
                    <a:pt x="7142" y="5451"/>
                  </a:cubicBezTo>
                  <a:cubicBezTo>
                    <a:pt x="3885" y="6789"/>
                    <a:pt x="2514" y="7406"/>
                    <a:pt x="1314" y="8126"/>
                  </a:cubicBezTo>
                  <a:cubicBezTo>
                    <a:pt x="114" y="8846"/>
                    <a:pt x="-915" y="9669"/>
                    <a:pt x="1314" y="11931"/>
                  </a:cubicBezTo>
                  <a:cubicBezTo>
                    <a:pt x="3542" y="14194"/>
                    <a:pt x="9028" y="17897"/>
                    <a:pt x="14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771900" y="6512056"/>
              <a:ext cx="57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900"/>
                    <a:pt x="13600" y="1800"/>
                    <a:pt x="10000" y="5400"/>
                  </a:cubicBezTo>
                  <a:cubicBezTo>
                    <a:pt x="6400" y="9000"/>
                    <a:pt x="3200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189869" y="6173389"/>
              <a:ext cx="178932" cy="3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58" fill="norm" stroke="1" extrusionOk="0">
                  <a:moveTo>
                    <a:pt x="19957" y="14990"/>
                  </a:moveTo>
                  <a:cubicBezTo>
                    <a:pt x="16908" y="14046"/>
                    <a:pt x="13858" y="13102"/>
                    <a:pt x="10936" y="12984"/>
                  </a:cubicBezTo>
                  <a:cubicBezTo>
                    <a:pt x="8014" y="12866"/>
                    <a:pt x="5218" y="13574"/>
                    <a:pt x="3186" y="14636"/>
                  </a:cubicBezTo>
                  <a:cubicBezTo>
                    <a:pt x="1153" y="15698"/>
                    <a:pt x="-118" y="17115"/>
                    <a:pt x="9" y="18413"/>
                  </a:cubicBezTo>
                  <a:cubicBezTo>
                    <a:pt x="136" y="19711"/>
                    <a:pt x="1661" y="20892"/>
                    <a:pt x="3313" y="21246"/>
                  </a:cubicBezTo>
                  <a:cubicBezTo>
                    <a:pt x="4964" y="21600"/>
                    <a:pt x="6743" y="21128"/>
                    <a:pt x="9030" y="19652"/>
                  </a:cubicBezTo>
                  <a:cubicBezTo>
                    <a:pt x="11317" y="18177"/>
                    <a:pt x="14113" y="15698"/>
                    <a:pt x="16146" y="12452"/>
                  </a:cubicBezTo>
                  <a:cubicBezTo>
                    <a:pt x="18178" y="9207"/>
                    <a:pt x="19449" y="5193"/>
                    <a:pt x="20084" y="2892"/>
                  </a:cubicBezTo>
                  <a:cubicBezTo>
                    <a:pt x="20720" y="590"/>
                    <a:pt x="20720" y="0"/>
                    <a:pt x="20338" y="0"/>
                  </a:cubicBezTo>
                  <a:cubicBezTo>
                    <a:pt x="19957" y="0"/>
                    <a:pt x="19195" y="590"/>
                    <a:pt x="18051" y="2597"/>
                  </a:cubicBezTo>
                  <a:cubicBezTo>
                    <a:pt x="16908" y="4603"/>
                    <a:pt x="15383" y="8026"/>
                    <a:pt x="14621" y="10741"/>
                  </a:cubicBezTo>
                  <a:cubicBezTo>
                    <a:pt x="13858" y="13456"/>
                    <a:pt x="13858" y="15462"/>
                    <a:pt x="14494" y="16820"/>
                  </a:cubicBezTo>
                  <a:cubicBezTo>
                    <a:pt x="15129" y="18177"/>
                    <a:pt x="16400" y="18885"/>
                    <a:pt x="17670" y="19180"/>
                  </a:cubicBezTo>
                  <a:cubicBezTo>
                    <a:pt x="18941" y="19475"/>
                    <a:pt x="20211" y="19357"/>
                    <a:pt x="21482" y="1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408637" y="6410456"/>
              <a:ext cx="118002" cy="1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418" fill="norm" stroke="1" extrusionOk="0">
                  <a:moveTo>
                    <a:pt x="15076" y="0"/>
                  </a:moveTo>
                  <a:cubicBezTo>
                    <a:pt x="13246" y="292"/>
                    <a:pt x="11415" y="584"/>
                    <a:pt x="8853" y="3357"/>
                  </a:cubicBezTo>
                  <a:cubicBezTo>
                    <a:pt x="6290" y="6130"/>
                    <a:pt x="2995" y="11384"/>
                    <a:pt x="1347" y="14741"/>
                  </a:cubicBezTo>
                  <a:cubicBezTo>
                    <a:pt x="-300" y="18097"/>
                    <a:pt x="-300" y="19557"/>
                    <a:pt x="615" y="20432"/>
                  </a:cubicBezTo>
                  <a:cubicBezTo>
                    <a:pt x="1531" y="21308"/>
                    <a:pt x="3361" y="21600"/>
                    <a:pt x="6473" y="21308"/>
                  </a:cubicBezTo>
                  <a:cubicBezTo>
                    <a:pt x="9585" y="21016"/>
                    <a:pt x="13978" y="20141"/>
                    <a:pt x="16907" y="18973"/>
                  </a:cubicBezTo>
                  <a:cubicBezTo>
                    <a:pt x="19836" y="17805"/>
                    <a:pt x="21300" y="16346"/>
                    <a:pt x="19836" y="13427"/>
                  </a:cubicBezTo>
                  <a:cubicBezTo>
                    <a:pt x="18371" y="10508"/>
                    <a:pt x="13978" y="6130"/>
                    <a:pt x="9585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5532302" y="6232656"/>
              <a:ext cx="37319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18953" y="0"/>
                  </a:moveTo>
                  <a:cubicBezTo>
                    <a:pt x="18099" y="3764"/>
                    <a:pt x="17245" y="7527"/>
                    <a:pt x="15597" y="10800"/>
                  </a:cubicBezTo>
                  <a:cubicBezTo>
                    <a:pt x="13950" y="14073"/>
                    <a:pt x="11509" y="16855"/>
                    <a:pt x="9313" y="18573"/>
                  </a:cubicBezTo>
                  <a:cubicBezTo>
                    <a:pt x="7116" y="20291"/>
                    <a:pt x="5163" y="20945"/>
                    <a:pt x="3882" y="21273"/>
                  </a:cubicBezTo>
                  <a:cubicBezTo>
                    <a:pt x="2601" y="21600"/>
                    <a:pt x="1991" y="21600"/>
                    <a:pt x="1441" y="21109"/>
                  </a:cubicBezTo>
                  <a:cubicBezTo>
                    <a:pt x="892" y="20618"/>
                    <a:pt x="404" y="19636"/>
                    <a:pt x="160" y="18736"/>
                  </a:cubicBezTo>
                  <a:cubicBezTo>
                    <a:pt x="-84" y="17836"/>
                    <a:pt x="-84" y="17018"/>
                    <a:pt x="404" y="16036"/>
                  </a:cubicBezTo>
                  <a:cubicBezTo>
                    <a:pt x="892" y="15055"/>
                    <a:pt x="1869" y="13909"/>
                    <a:pt x="3028" y="13091"/>
                  </a:cubicBezTo>
                  <a:cubicBezTo>
                    <a:pt x="4187" y="12273"/>
                    <a:pt x="5530" y="11782"/>
                    <a:pt x="6506" y="11536"/>
                  </a:cubicBezTo>
                  <a:cubicBezTo>
                    <a:pt x="7482" y="11291"/>
                    <a:pt x="8092" y="11291"/>
                    <a:pt x="8824" y="12027"/>
                  </a:cubicBezTo>
                  <a:cubicBezTo>
                    <a:pt x="9557" y="12764"/>
                    <a:pt x="10411" y="14236"/>
                    <a:pt x="11997" y="15791"/>
                  </a:cubicBezTo>
                  <a:cubicBezTo>
                    <a:pt x="13584" y="17345"/>
                    <a:pt x="15902" y="18982"/>
                    <a:pt x="17611" y="19964"/>
                  </a:cubicBezTo>
                  <a:cubicBezTo>
                    <a:pt x="19319" y="20945"/>
                    <a:pt x="20418" y="21273"/>
                    <a:pt x="21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5943600" y="6486656"/>
              <a:ext cx="7252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4811" y="0"/>
                  </a:moveTo>
                  <a:cubicBezTo>
                    <a:pt x="17280" y="1636"/>
                    <a:pt x="19749" y="3273"/>
                    <a:pt x="20674" y="6300"/>
                  </a:cubicBezTo>
                  <a:cubicBezTo>
                    <a:pt x="21600" y="9327"/>
                    <a:pt x="20983" y="13745"/>
                    <a:pt x="20366" y="16364"/>
                  </a:cubicBezTo>
                  <a:cubicBezTo>
                    <a:pt x="19749" y="18982"/>
                    <a:pt x="19131" y="19800"/>
                    <a:pt x="17589" y="20455"/>
                  </a:cubicBezTo>
                  <a:cubicBezTo>
                    <a:pt x="16046" y="21109"/>
                    <a:pt x="13577" y="21600"/>
                    <a:pt x="11109" y="21600"/>
                  </a:cubicBezTo>
                  <a:cubicBezTo>
                    <a:pt x="8640" y="21600"/>
                    <a:pt x="6171" y="21109"/>
                    <a:pt x="4320" y="19882"/>
                  </a:cubicBezTo>
                  <a:cubicBezTo>
                    <a:pt x="2469" y="18655"/>
                    <a:pt x="1234" y="16691"/>
                    <a:pt x="0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962650" y="636600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6116063" y="6159480"/>
              <a:ext cx="176787" cy="37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51" fill="norm" stroke="1" extrusionOk="0">
                  <a:moveTo>
                    <a:pt x="15125" y="1989"/>
                  </a:moveTo>
                  <a:cubicBezTo>
                    <a:pt x="14617" y="1149"/>
                    <a:pt x="14109" y="309"/>
                    <a:pt x="13346" y="69"/>
                  </a:cubicBezTo>
                  <a:cubicBezTo>
                    <a:pt x="12584" y="-171"/>
                    <a:pt x="11568" y="189"/>
                    <a:pt x="9408" y="1629"/>
                  </a:cubicBezTo>
                  <a:cubicBezTo>
                    <a:pt x="7248" y="3069"/>
                    <a:pt x="3944" y="5589"/>
                    <a:pt x="2038" y="8409"/>
                  </a:cubicBezTo>
                  <a:cubicBezTo>
                    <a:pt x="132" y="11229"/>
                    <a:pt x="-376" y="14349"/>
                    <a:pt x="259" y="16569"/>
                  </a:cubicBezTo>
                  <a:cubicBezTo>
                    <a:pt x="895" y="18789"/>
                    <a:pt x="2673" y="20109"/>
                    <a:pt x="5723" y="20769"/>
                  </a:cubicBezTo>
                  <a:cubicBezTo>
                    <a:pt x="8772" y="21429"/>
                    <a:pt x="13092" y="21429"/>
                    <a:pt x="15888" y="21249"/>
                  </a:cubicBezTo>
                  <a:cubicBezTo>
                    <a:pt x="18683" y="21069"/>
                    <a:pt x="19953" y="20709"/>
                    <a:pt x="21224" y="20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6300847" y="6236546"/>
              <a:ext cx="226954" cy="28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55" fill="norm" stroke="1" extrusionOk="0">
                  <a:moveTo>
                    <a:pt x="15444" y="4913"/>
                  </a:moveTo>
                  <a:cubicBezTo>
                    <a:pt x="15444" y="4125"/>
                    <a:pt x="15444" y="3337"/>
                    <a:pt x="14944" y="2864"/>
                  </a:cubicBezTo>
                  <a:cubicBezTo>
                    <a:pt x="14444" y="2391"/>
                    <a:pt x="13444" y="2233"/>
                    <a:pt x="11944" y="2469"/>
                  </a:cubicBezTo>
                  <a:cubicBezTo>
                    <a:pt x="10444" y="2706"/>
                    <a:pt x="8444" y="3337"/>
                    <a:pt x="6344" y="5307"/>
                  </a:cubicBezTo>
                  <a:cubicBezTo>
                    <a:pt x="4244" y="7278"/>
                    <a:pt x="2044" y="10589"/>
                    <a:pt x="944" y="13269"/>
                  </a:cubicBezTo>
                  <a:cubicBezTo>
                    <a:pt x="-156" y="15950"/>
                    <a:pt x="-156" y="17999"/>
                    <a:pt x="244" y="19261"/>
                  </a:cubicBezTo>
                  <a:cubicBezTo>
                    <a:pt x="644" y="20522"/>
                    <a:pt x="1444" y="20995"/>
                    <a:pt x="3044" y="21232"/>
                  </a:cubicBezTo>
                  <a:cubicBezTo>
                    <a:pt x="4644" y="21468"/>
                    <a:pt x="7044" y="21468"/>
                    <a:pt x="9544" y="20286"/>
                  </a:cubicBezTo>
                  <a:cubicBezTo>
                    <a:pt x="12044" y="19103"/>
                    <a:pt x="14644" y="16738"/>
                    <a:pt x="16244" y="13742"/>
                  </a:cubicBezTo>
                  <a:cubicBezTo>
                    <a:pt x="17844" y="10747"/>
                    <a:pt x="18444" y="7121"/>
                    <a:pt x="18044" y="4756"/>
                  </a:cubicBezTo>
                  <a:cubicBezTo>
                    <a:pt x="17644" y="2391"/>
                    <a:pt x="16244" y="1287"/>
                    <a:pt x="14344" y="656"/>
                  </a:cubicBezTo>
                  <a:cubicBezTo>
                    <a:pt x="12444" y="26"/>
                    <a:pt x="10044" y="-132"/>
                    <a:pt x="8344" y="104"/>
                  </a:cubicBezTo>
                  <a:cubicBezTo>
                    <a:pt x="6644" y="341"/>
                    <a:pt x="5644" y="972"/>
                    <a:pt x="5144" y="1681"/>
                  </a:cubicBezTo>
                  <a:cubicBezTo>
                    <a:pt x="4644" y="2391"/>
                    <a:pt x="4644" y="3179"/>
                    <a:pt x="5144" y="3810"/>
                  </a:cubicBezTo>
                  <a:cubicBezTo>
                    <a:pt x="5644" y="4440"/>
                    <a:pt x="6644" y="4913"/>
                    <a:pt x="9444" y="5071"/>
                  </a:cubicBezTo>
                  <a:cubicBezTo>
                    <a:pt x="12244" y="5229"/>
                    <a:pt x="16844" y="5071"/>
                    <a:pt x="21444" y="4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6337299" y="6112006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584950" y="6061206"/>
              <a:ext cx="8008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0" y="0"/>
                  </a:moveTo>
                  <a:cubicBezTo>
                    <a:pt x="7200" y="2291"/>
                    <a:pt x="14400" y="4582"/>
                    <a:pt x="18000" y="6709"/>
                  </a:cubicBezTo>
                  <a:cubicBezTo>
                    <a:pt x="21600" y="8836"/>
                    <a:pt x="21600" y="10800"/>
                    <a:pt x="19662" y="13255"/>
                  </a:cubicBezTo>
                  <a:cubicBezTo>
                    <a:pt x="17723" y="15709"/>
                    <a:pt x="13846" y="18655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661150" y="6181856"/>
              <a:ext cx="140254" cy="35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83" fill="norm" stroke="1" extrusionOk="0">
                  <a:moveTo>
                    <a:pt x="7624" y="0"/>
                  </a:moveTo>
                  <a:cubicBezTo>
                    <a:pt x="9212" y="257"/>
                    <a:pt x="10800" y="514"/>
                    <a:pt x="13182" y="2314"/>
                  </a:cubicBezTo>
                  <a:cubicBezTo>
                    <a:pt x="15565" y="4114"/>
                    <a:pt x="18741" y="7457"/>
                    <a:pt x="20171" y="10350"/>
                  </a:cubicBezTo>
                  <a:cubicBezTo>
                    <a:pt x="21600" y="13243"/>
                    <a:pt x="21282" y="15686"/>
                    <a:pt x="19218" y="17486"/>
                  </a:cubicBezTo>
                  <a:cubicBezTo>
                    <a:pt x="17153" y="19286"/>
                    <a:pt x="13341" y="20443"/>
                    <a:pt x="10165" y="21021"/>
                  </a:cubicBezTo>
                  <a:cubicBezTo>
                    <a:pt x="6988" y="21600"/>
                    <a:pt x="4447" y="21600"/>
                    <a:pt x="2859" y="21214"/>
                  </a:cubicBezTo>
                  <a:cubicBezTo>
                    <a:pt x="1271" y="20829"/>
                    <a:pt x="635" y="20057"/>
                    <a:pt x="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940550" y="6343499"/>
              <a:ext cx="1651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15" y="2735"/>
                    <a:pt x="11631" y="-1585"/>
                    <a:pt x="15231" y="575"/>
                  </a:cubicBezTo>
                  <a:cubicBezTo>
                    <a:pt x="18831" y="2735"/>
                    <a:pt x="2021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965950" y="6448556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7316421" y="6174966"/>
              <a:ext cx="252780" cy="36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56" fill="norm" stroke="1" extrusionOk="0">
                  <a:moveTo>
                    <a:pt x="21496" y="1162"/>
                  </a:moveTo>
                  <a:cubicBezTo>
                    <a:pt x="20776" y="659"/>
                    <a:pt x="20056" y="157"/>
                    <a:pt x="18166" y="32"/>
                  </a:cubicBezTo>
                  <a:cubicBezTo>
                    <a:pt x="16276" y="-94"/>
                    <a:pt x="13216" y="157"/>
                    <a:pt x="10786" y="659"/>
                  </a:cubicBezTo>
                  <a:cubicBezTo>
                    <a:pt x="8356" y="1162"/>
                    <a:pt x="6556" y="1915"/>
                    <a:pt x="5116" y="3987"/>
                  </a:cubicBezTo>
                  <a:cubicBezTo>
                    <a:pt x="3676" y="6059"/>
                    <a:pt x="2596" y="9450"/>
                    <a:pt x="1786" y="12213"/>
                  </a:cubicBezTo>
                  <a:cubicBezTo>
                    <a:pt x="976" y="14976"/>
                    <a:pt x="436" y="17111"/>
                    <a:pt x="166" y="18555"/>
                  </a:cubicBezTo>
                  <a:cubicBezTo>
                    <a:pt x="-104" y="19999"/>
                    <a:pt x="-104" y="20753"/>
                    <a:pt x="616" y="21129"/>
                  </a:cubicBezTo>
                  <a:cubicBezTo>
                    <a:pt x="1336" y="21506"/>
                    <a:pt x="2776" y="21506"/>
                    <a:pt x="5476" y="21380"/>
                  </a:cubicBezTo>
                  <a:cubicBezTo>
                    <a:pt x="8176" y="21255"/>
                    <a:pt x="12136" y="21004"/>
                    <a:pt x="16096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7308849" y="6353306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658137" y="6185183"/>
              <a:ext cx="247614" cy="38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34" fill="norm" stroke="1" extrusionOk="0">
                  <a:moveTo>
                    <a:pt x="21414" y="872"/>
                  </a:moveTo>
                  <a:cubicBezTo>
                    <a:pt x="19400" y="520"/>
                    <a:pt x="17387" y="168"/>
                    <a:pt x="14916" y="50"/>
                  </a:cubicBezTo>
                  <a:cubicBezTo>
                    <a:pt x="12445" y="-67"/>
                    <a:pt x="9516" y="50"/>
                    <a:pt x="7594" y="109"/>
                  </a:cubicBezTo>
                  <a:cubicBezTo>
                    <a:pt x="5672" y="168"/>
                    <a:pt x="4756" y="168"/>
                    <a:pt x="4207" y="520"/>
                  </a:cubicBezTo>
                  <a:cubicBezTo>
                    <a:pt x="3658" y="872"/>
                    <a:pt x="3475" y="1576"/>
                    <a:pt x="3750" y="3337"/>
                  </a:cubicBezTo>
                  <a:cubicBezTo>
                    <a:pt x="4024" y="5098"/>
                    <a:pt x="4756" y="7916"/>
                    <a:pt x="4299" y="10850"/>
                  </a:cubicBezTo>
                  <a:cubicBezTo>
                    <a:pt x="3841" y="13785"/>
                    <a:pt x="2194" y="16837"/>
                    <a:pt x="1187" y="18657"/>
                  </a:cubicBezTo>
                  <a:cubicBezTo>
                    <a:pt x="180" y="20476"/>
                    <a:pt x="-186" y="21063"/>
                    <a:pt x="89" y="21298"/>
                  </a:cubicBezTo>
                  <a:cubicBezTo>
                    <a:pt x="363" y="21533"/>
                    <a:pt x="1278" y="21416"/>
                    <a:pt x="3017" y="21298"/>
                  </a:cubicBezTo>
                  <a:cubicBezTo>
                    <a:pt x="4756" y="21181"/>
                    <a:pt x="7319" y="21063"/>
                    <a:pt x="9882" y="20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8045450" y="6289806"/>
              <a:ext cx="184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988"/>
                    <a:pt x="3972" y="1976"/>
                    <a:pt x="7076" y="4588"/>
                  </a:cubicBezTo>
                  <a:cubicBezTo>
                    <a:pt x="10179" y="7200"/>
                    <a:pt x="14400" y="11435"/>
                    <a:pt x="17007" y="14541"/>
                  </a:cubicBezTo>
                  <a:cubicBezTo>
                    <a:pt x="19614" y="17647"/>
                    <a:pt x="20607" y="19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8042583" y="6277106"/>
              <a:ext cx="212418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28" fill="norm" stroke="1" extrusionOk="0">
                  <a:moveTo>
                    <a:pt x="21462" y="0"/>
                  </a:moveTo>
                  <a:cubicBezTo>
                    <a:pt x="19323" y="1261"/>
                    <a:pt x="17185" y="2523"/>
                    <a:pt x="14512" y="4966"/>
                  </a:cubicBezTo>
                  <a:cubicBezTo>
                    <a:pt x="11838" y="7410"/>
                    <a:pt x="8630" y="11036"/>
                    <a:pt x="6171" y="13717"/>
                  </a:cubicBezTo>
                  <a:cubicBezTo>
                    <a:pt x="3712" y="16397"/>
                    <a:pt x="2001" y="18131"/>
                    <a:pt x="1038" y="19393"/>
                  </a:cubicBezTo>
                  <a:cubicBezTo>
                    <a:pt x="76" y="20654"/>
                    <a:pt x="-138" y="21442"/>
                    <a:pt x="76" y="21521"/>
                  </a:cubicBezTo>
                  <a:cubicBezTo>
                    <a:pt x="290" y="21600"/>
                    <a:pt x="931" y="20969"/>
                    <a:pt x="1573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341455" y="6131056"/>
              <a:ext cx="49383" cy="19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354" fill="norm" stroke="1" extrusionOk="0">
                  <a:moveTo>
                    <a:pt x="3590" y="0"/>
                  </a:moveTo>
                  <a:cubicBezTo>
                    <a:pt x="8774" y="3798"/>
                    <a:pt x="13958" y="7596"/>
                    <a:pt x="16982" y="10681"/>
                  </a:cubicBezTo>
                  <a:cubicBezTo>
                    <a:pt x="20006" y="13767"/>
                    <a:pt x="20870" y="16141"/>
                    <a:pt x="19574" y="17921"/>
                  </a:cubicBezTo>
                  <a:cubicBezTo>
                    <a:pt x="18278" y="19701"/>
                    <a:pt x="14822" y="20888"/>
                    <a:pt x="10934" y="21244"/>
                  </a:cubicBezTo>
                  <a:cubicBezTo>
                    <a:pt x="7046" y="21600"/>
                    <a:pt x="2726" y="21125"/>
                    <a:pt x="998" y="19345"/>
                  </a:cubicBezTo>
                  <a:cubicBezTo>
                    <a:pt x="-730" y="17565"/>
                    <a:pt x="134" y="14479"/>
                    <a:pt x="998" y="1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286750" y="6042156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484570" y="6264536"/>
              <a:ext cx="132431" cy="37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471" fill="norm" stroke="1" extrusionOk="0">
                  <a:moveTo>
                    <a:pt x="19486" y="1449"/>
                  </a:moveTo>
                  <a:cubicBezTo>
                    <a:pt x="20140" y="842"/>
                    <a:pt x="20795" y="235"/>
                    <a:pt x="20304" y="53"/>
                  </a:cubicBezTo>
                  <a:cubicBezTo>
                    <a:pt x="19813" y="-129"/>
                    <a:pt x="18177" y="114"/>
                    <a:pt x="14904" y="1449"/>
                  </a:cubicBezTo>
                  <a:cubicBezTo>
                    <a:pt x="11631" y="2783"/>
                    <a:pt x="6722" y="5210"/>
                    <a:pt x="3613" y="7819"/>
                  </a:cubicBezTo>
                  <a:cubicBezTo>
                    <a:pt x="504" y="10428"/>
                    <a:pt x="-805" y="13219"/>
                    <a:pt x="504" y="15525"/>
                  </a:cubicBezTo>
                  <a:cubicBezTo>
                    <a:pt x="1813" y="17831"/>
                    <a:pt x="5740" y="19651"/>
                    <a:pt x="8522" y="20561"/>
                  </a:cubicBezTo>
                  <a:cubicBezTo>
                    <a:pt x="11304" y="21471"/>
                    <a:pt x="12940" y="21471"/>
                    <a:pt x="14577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683363" y="6331462"/>
              <a:ext cx="263788" cy="2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970" fill="norm" stroke="1" extrusionOk="0">
                  <a:moveTo>
                    <a:pt x="11502" y="6608"/>
                  </a:moveTo>
                  <a:cubicBezTo>
                    <a:pt x="11331" y="5723"/>
                    <a:pt x="11161" y="4837"/>
                    <a:pt x="10906" y="3775"/>
                  </a:cubicBezTo>
                  <a:cubicBezTo>
                    <a:pt x="10651" y="2713"/>
                    <a:pt x="10311" y="1473"/>
                    <a:pt x="9290" y="1119"/>
                  </a:cubicBezTo>
                  <a:cubicBezTo>
                    <a:pt x="8270" y="765"/>
                    <a:pt x="6569" y="1296"/>
                    <a:pt x="4698" y="3687"/>
                  </a:cubicBezTo>
                  <a:cubicBezTo>
                    <a:pt x="2827" y="6077"/>
                    <a:pt x="787" y="10326"/>
                    <a:pt x="191" y="13690"/>
                  </a:cubicBezTo>
                  <a:cubicBezTo>
                    <a:pt x="-404" y="17054"/>
                    <a:pt x="446" y="19532"/>
                    <a:pt x="1977" y="20506"/>
                  </a:cubicBezTo>
                  <a:cubicBezTo>
                    <a:pt x="3508" y="21480"/>
                    <a:pt x="5719" y="20949"/>
                    <a:pt x="7675" y="18647"/>
                  </a:cubicBezTo>
                  <a:cubicBezTo>
                    <a:pt x="9631" y="16346"/>
                    <a:pt x="11331" y="12273"/>
                    <a:pt x="11757" y="8910"/>
                  </a:cubicBezTo>
                  <a:cubicBezTo>
                    <a:pt x="12182" y="5546"/>
                    <a:pt x="11331" y="2890"/>
                    <a:pt x="9971" y="1473"/>
                  </a:cubicBezTo>
                  <a:cubicBezTo>
                    <a:pt x="8610" y="57"/>
                    <a:pt x="6739" y="-120"/>
                    <a:pt x="5379" y="57"/>
                  </a:cubicBezTo>
                  <a:cubicBezTo>
                    <a:pt x="4018" y="234"/>
                    <a:pt x="3168" y="765"/>
                    <a:pt x="2572" y="1562"/>
                  </a:cubicBezTo>
                  <a:cubicBezTo>
                    <a:pt x="1977" y="2359"/>
                    <a:pt x="1637" y="3421"/>
                    <a:pt x="2062" y="4218"/>
                  </a:cubicBezTo>
                  <a:cubicBezTo>
                    <a:pt x="2487" y="5014"/>
                    <a:pt x="3678" y="5546"/>
                    <a:pt x="6994" y="5811"/>
                  </a:cubicBezTo>
                  <a:cubicBezTo>
                    <a:pt x="10311" y="6077"/>
                    <a:pt x="15753" y="6077"/>
                    <a:pt x="21196" y="6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693150" y="6213606"/>
              <a:ext cx="209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953500" y="6181856"/>
              <a:ext cx="6856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600" fill="norm" stroke="1" extrusionOk="0">
                  <a:moveTo>
                    <a:pt x="1906" y="0"/>
                  </a:moveTo>
                  <a:cubicBezTo>
                    <a:pt x="7624" y="1714"/>
                    <a:pt x="13341" y="3429"/>
                    <a:pt x="16835" y="5314"/>
                  </a:cubicBezTo>
                  <a:cubicBezTo>
                    <a:pt x="20329" y="7200"/>
                    <a:pt x="21600" y="9257"/>
                    <a:pt x="19694" y="11486"/>
                  </a:cubicBezTo>
                  <a:cubicBezTo>
                    <a:pt x="17788" y="13714"/>
                    <a:pt x="12706" y="16114"/>
                    <a:pt x="8894" y="17829"/>
                  </a:cubicBezTo>
                  <a:cubicBezTo>
                    <a:pt x="5082" y="19543"/>
                    <a:pt x="2541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055100" y="6327906"/>
              <a:ext cx="93804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11" fill="norm" stroke="1" extrusionOk="0">
                  <a:moveTo>
                    <a:pt x="5760" y="0"/>
                  </a:moveTo>
                  <a:cubicBezTo>
                    <a:pt x="8160" y="0"/>
                    <a:pt x="10560" y="0"/>
                    <a:pt x="13200" y="1500"/>
                  </a:cubicBezTo>
                  <a:cubicBezTo>
                    <a:pt x="15840" y="3000"/>
                    <a:pt x="18720" y="6000"/>
                    <a:pt x="20160" y="9300"/>
                  </a:cubicBezTo>
                  <a:cubicBezTo>
                    <a:pt x="21600" y="12600"/>
                    <a:pt x="21600" y="16200"/>
                    <a:pt x="20400" y="18400"/>
                  </a:cubicBezTo>
                  <a:cubicBezTo>
                    <a:pt x="19200" y="20600"/>
                    <a:pt x="16800" y="21400"/>
                    <a:pt x="13200" y="21500"/>
                  </a:cubicBezTo>
                  <a:cubicBezTo>
                    <a:pt x="9600" y="21600"/>
                    <a:pt x="4800" y="21000"/>
                    <a:pt x="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194800" y="6251706"/>
              <a:ext cx="17995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5274" y="1479"/>
                  </a:moveTo>
                  <a:cubicBezTo>
                    <a:pt x="5274" y="986"/>
                    <a:pt x="5274" y="493"/>
                    <a:pt x="5902" y="247"/>
                  </a:cubicBezTo>
                  <a:cubicBezTo>
                    <a:pt x="6530" y="0"/>
                    <a:pt x="7786" y="0"/>
                    <a:pt x="9921" y="0"/>
                  </a:cubicBezTo>
                  <a:cubicBezTo>
                    <a:pt x="12056" y="0"/>
                    <a:pt x="15070" y="0"/>
                    <a:pt x="17205" y="197"/>
                  </a:cubicBezTo>
                  <a:cubicBezTo>
                    <a:pt x="19340" y="395"/>
                    <a:pt x="20595" y="789"/>
                    <a:pt x="21098" y="2022"/>
                  </a:cubicBezTo>
                  <a:cubicBezTo>
                    <a:pt x="21600" y="3255"/>
                    <a:pt x="21349" y="5326"/>
                    <a:pt x="20470" y="7940"/>
                  </a:cubicBezTo>
                  <a:cubicBezTo>
                    <a:pt x="19591" y="10553"/>
                    <a:pt x="18084" y="13710"/>
                    <a:pt x="17205" y="15781"/>
                  </a:cubicBezTo>
                  <a:cubicBezTo>
                    <a:pt x="16326" y="17852"/>
                    <a:pt x="16074" y="18838"/>
                    <a:pt x="15447" y="19479"/>
                  </a:cubicBezTo>
                  <a:cubicBezTo>
                    <a:pt x="14819" y="20121"/>
                    <a:pt x="13814" y="20416"/>
                    <a:pt x="11177" y="20712"/>
                  </a:cubicBezTo>
                  <a:cubicBezTo>
                    <a:pt x="8540" y="21008"/>
                    <a:pt x="4270" y="21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709149" y="6797806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85928" y="7256731"/>
              <a:ext cx="169681" cy="36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30" fill="norm" stroke="1" extrusionOk="0">
                  <a:moveTo>
                    <a:pt x="20665" y="3251"/>
                  </a:moveTo>
                  <a:cubicBezTo>
                    <a:pt x="20665" y="2630"/>
                    <a:pt x="20665" y="2009"/>
                    <a:pt x="20665" y="1389"/>
                  </a:cubicBezTo>
                  <a:cubicBezTo>
                    <a:pt x="20665" y="768"/>
                    <a:pt x="20665" y="147"/>
                    <a:pt x="18583" y="23"/>
                  </a:cubicBezTo>
                  <a:cubicBezTo>
                    <a:pt x="16501" y="-101"/>
                    <a:pt x="12337" y="271"/>
                    <a:pt x="8824" y="1327"/>
                  </a:cubicBezTo>
                  <a:cubicBezTo>
                    <a:pt x="5310" y="2382"/>
                    <a:pt x="2448" y="4120"/>
                    <a:pt x="1016" y="5361"/>
                  </a:cubicBezTo>
                  <a:cubicBezTo>
                    <a:pt x="-415" y="6602"/>
                    <a:pt x="-415" y="7347"/>
                    <a:pt x="1537" y="8465"/>
                  </a:cubicBezTo>
                  <a:cubicBezTo>
                    <a:pt x="3489" y="9582"/>
                    <a:pt x="7392" y="11071"/>
                    <a:pt x="10905" y="12437"/>
                  </a:cubicBezTo>
                  <a:cubicBezTo>
                    <a:pt x="14419" y="13802"/>
                    <a:pt x="17542" y="15044"/>
                    <a:pt x="19233" y="16223"/>
                  </a:cubicBezTo>
                  <a:cubicBezTo>
                    <a:pt x="20925" y="17402"/>
                    <a:pt x="21185" y="18520"/>
                    <a:pt x="20534" y="19389"/>
                  </a:cubicBezTo>
                  <a:cubicBezTo>
                    <a:pt x="19884" y="20258"/>
                    <a:pt x="18322" y="20878"/>
                    <a:pt x="16110" y="21189"/>
                  </a:cubicBezTo>
                  <a:cubicBezTo>
                    <a:pt x="13898" y="21499"/>
                    <a:pt x="11036" y="21499"/>
                    <a:pt x="9214" y="21251"/>
                  </a:cubicBezTo>
                  <a:cubicBezTo>
                    <a:pt x="7392" y="21002"/>
                    <a:pt x="6612" y="20506"/>
                    <a:pt x="6351" y="19823"/>
                  </a:cubicBezTo>
                  <a:cubicBezTo>
                    <a:pt x="6091" y="19140"/>
                    <a:pt x="6351" y="18271"/>
                    <a:pt x="6612" y="17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41681" y="7235956"/>
              <a:ext cx="14091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6956" y="0"/>
                  </a:moveTo>
                  <a:cubicBezTo>
                    <a:pt x="5021" y="2040"/>
                    <a:pt x="3087" y="4080"/>
                    <a:pt x="1797" y="7020"/>
                  </a:cubicBezTo>
                  <a:cubicBezTo>
                    <a:pt x="508" y="9960"/>
                    <a:pt x="-137" y="13800"/>
                    <a:pt x="24" y="16260"/>
                  </a:cubicBezTo>
                  <a:cubicBezTo>
                    <a:pt x="185" y="18720"/>
                    <a:pt x="1153" y="19800"/>
                    <a:pt x="4215" y="20520"/>
                  </a:cubicBezTo>
                  <a:cubicBezTo>
                    <a:pt x="7278" y="21240"/>
                    <a:pt x="12436" y="21600"/>
                    <a:pt x="15660" y="21600"/>
                  </a:cubicBezTo>
                  <a:cubicBezTo>
                    <a:pt x="18884" y="21600"/>
                    <a:pt x="20173" y="21240"/>
                    <a:pt x="21463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30200" y="7470906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470213" y="7416452"/>
              <a:ext cx="113987" cy="18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042" fill="norm" stroke="1" extrusionOk="0">
                  <a:moveTo>
                    <a:pt x="10358" y="7787"/>
                  </a:moveTo>
                  <a:cubicBezTo>
                    <a:pt x="13058" y="4842"/>
                    <a:pt x="15758" y="1897"/>
                    <a:pt x="16143" y="669"/>
                  </a:cubicBezTo>
                  <a:cubicBezTo>
                    <a:pt x="16529" y="-558"/>
                    <a:pt x="14601" y="-67"/>
                    <a:pt x="11322" y="1897"/>
                  </a:cubicBezTo>
                  <a:cubicBezTo>
                    <a:pt x="8043" y="3860"/>
                    <a:pt x="3415" y="7297"/>
                    <a:pt x="1293" y="10365"/>
                  </a:cubicBezTo>
                  <a:cubicBezTo>
                    <a:pt x="-828" y="13433"/>
                    <a:pt x="-442" y="16133"/>
                    <a:pt x="3222" y="17851"/>
                  </a:cubicBezTo>
                  <a:cubicBezTo>
                    <a:pt x="6886" y="19569"/>
                    <a:pt x="13829" y="20306"/>
                    <a:pt x="20772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90550" y="7367299"/>
              <a:ext cx="165977" cy="42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86" fill="norm" stroke="1" extrusionOk="0">
                  <a:moveTo>
                    <a:pt x="8910" y="4638"/>
                  </a:moveTo>
                  <a:cubicBezTo>
                    <a:pt x="7020" y="5502"/>
                    <a:pt x="5130" y="6366"/>
                    <a:pt x="3645" y="8202"/>
                  </a:cubicBezTo>
                  <a:cubicBezTo>
                    <a:pt x="2160" y="10038"/>
                    <a:pt x="1080" y="12846"/>
                    <a:pt x="540" y="15006"/>
                  </a:cubicBezTo>
                  <a:cubicBezTo>
                    <a:pt x="0" y="17166"/>
                    <a:pt x="0" y="18678"/>
                    <a:pt x="0" y="19758"/>
                  </a:cubicBezTo>
                  <a:cubicBezTo>
                    <a:pt x="0" y="20838"/>
                    <a:pt x="0" y="21486"/>
                    <a:pt x="270" y="21486"/>
                  </a:cubicBezTo>
                  <a:cubicBezTo>
                    <a:pt x="540" y="21486"/>
                    <a:pt x="1080" y="20838"/>
                    <a:pt x="1620" y="18948"/>
                  </a:cubicBezTo>
                  <a:cubicBezTo>
                    <a:pt x="2160" y="17058"/>
                    <a:pt x="2700" y="13926"/>
                    <a:pt x="3780" y="10794"/>
                  </a:cubicBezTo>
                  <a:cubicBezTo>
                    <a:pt x="4860" y="7662"/>
                    <a:pt x="6480" y="4530"/>
                    <a:pt x="7695" y="2748"/>
                  </a:cubicBezTo>
                  <a:cubicBezTo>
                    <a:pt x="8910" y="966"/>
                    <a:pt x="9720" y="534"/>
                    <a:pt x="10935" y="264"/>
                  </a:cubicBezTo>
                  <a:cubicBezTo>
                    <a:pt x="12150" y="-6"/>
                    <a:pt x="13770" y="-114"/>
                    <a:pt x="15660" y="156"/>
                  </a:cubicBezTo>
                  <a:cubicBezTo>
                    <a:pt x="17550" y="426"/>
                    <a:pt x="19710" y="1074"/>
                    <a:pt x="20655" y="2208"/>
                  </a:cubicBezTo>
                  <a:cubicBezTo>
                    <a:pt x="21600" y="3342"/>
                    <a:pt x="21330" y="4962"/>
                    <a:pt x="19170" y="6258"/>
                  </a:cubicBezTo>
                  <a:cubicBezTo>
                    <a:pt x="17010" y="7554"/>
                    <a:pt x="12960" y="8526"/>
                    <a:pt x="10260" y="8958"/>
                  </a:cubicBezTo>
                  <a:cubicBezTo>
                    <a:pt x="7560" y="9390"/>
                    <a:pt x="6210" y="9282"/>
                    <a:pt x="4860" y="9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920750" y="7271506"/>
              <a:ext cx="108015" cy="29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477" fill="norm" stroke="1" extrusionOk="0">
                  <a:moveTo>
                    <a:pt x="4800" y="4351"/>
                  </a:moveTo>
                  <a:cubicBezTo>
                    <a:pt x="4000" y="3580"/>
                    <a:pt x="3200" y="2808"/>
                    <a:pt x="3400" y="2114"/>
                  </a:cubicBezTo>
                  <a:cubicBezTo>
                    <a:pt x="3600" y="1420"/>
                    <a:pt x="4800" y="803"/>
                    <a:pt x="7200" y="417"/>
                  </a:cubicBezTo>
                  <a:cubicBezTo>
                    <a:pt x="9600" y="31"/>
                    <a:pt x="13200" y="-123"/>
                    <a:pt x="15600" y="108"/>
                  </a:cubicBezTo>
                  <a:cubicBezTo>
                    <a:pt x="18000" y="340"/>
                    <a:pt x="19200" y="957"/>
                    <a:pt x="19200" y="2114"/>
                  </a:cubicBezTo>
                  <a:cubicBezTo>
                    <a:pt x="19200" y="3271"/>
                    <a:pt x="18000" y="4968"/>
                    <a:pt x="16600" y="6048"/>
                  </a:cubicBezTo>
                  <a:cubicBezTo>
                    <a:pt x="15200" y="7128"/>
                    <a:pt x="13600" y="7591"/>
                    <a:pt x="12000" y="8054"/>
                  </a:cubicBezTo>
                  <a:cubicBezTo>
                    <a:pt x="10400" y="8517"/>
                    <a:pt x="8800" y="8980"/>
                    <a:pt x="9000" y="9288"/>
                  </a:cubicBezTo>
                  <a:cubicBezTo>
                    <a:pt x="9200" y="9597"/>
                    <a:pt x="11200" y="9751"/>
                    <a:pt x="13200" y="9983"/>
                  </a:cubicBezTo>
                  <a:cubicBezTo>
                    <a:pt x="15200" y="10214"/>
                    <a:pt x="17200" y="10523"/>
                    <a:pt x="18800" y="11371"/>
                  </a:cubicBezTo>
                  <a:cubicBezTo>
                    <a:pt x="20400" y="12220"/>
                    <a:pt x="21600" y="13608"/>
                    <a:pt x="18400" y="15383"/>
                  </a:cubicBezTo>
                  <a:cubicBezTo>
                    <a:pt x="15200" y="17157"/>
                    <a:pt x="7600" y="19317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8900" y="7718556"/>
              <a:ext cx="609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75" y="3600"/>
                    <a:pt x="6150" y="7200"/>
                    <a:pt x="9000" y="10800"/>
                  </a:cubicBezTo>
                  <a:cubicBezTo>
                    <a:pt x="11850" y="14400"/>
                    <a:pt x="14475" y="18000"/>
                    <a:pt x="16538" y="19800"/>
                  </a:cubicBezTo>
                  <a:cubicBezTo>
                    <a:pt x="18600" y="21600"/>
                    <a:pt x="201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77771" y="7724906"/>
              <a:ext cx="479480" cy="6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29" fill="norm" stroke="1" extrusionOk="0">
                  <a:moveTo>
                    <a:pt x="4998" y="10800"/>
                  </a:moveTo>
                  <a:cubicBezTo>
                    <a:pt x="3761" y="12240"/>
                    <a:pt x="2524" y="13680"/>
                    <a:pt x="1573" y="15480"/>
                  </a:cubicBezTo>
                  <a:cubicBezTo>
                    <a:pt x="621" y="17280"/>
                    <a:pt x="-45" y="19440"/>
                    <a:pt x="3" y="20520"/>
                  </a:cubicBezTo>
                  <a:cubicBezTo>
                    <a:pt x="50" y="21600"/>
                    <a:pt x="811" y="21600"/>
                    <a:pt x="2810" y="19440"/>
                  </a:cubicBezTo>
                  <a:cubicBezTo>
                    <a:pt x="4808" y="17280"/>
                    <a:pt x="8043" y="12960"/>
                    <a:pt x="11374" y="9360"/>
                  </a:cubicBezTo>
                  <a:cubicBezTo>
                    <a:pt x="14704" y="5760"/>
                    <a:pt x="18129" y="2880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428750" y="7445506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454150" y="758520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877171" y="7257041"/>
              <a:ext cx="168086" cy="35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99" fill="norm" stroke="1" extrusionOk="0">
                  <a:moveTo>
                    <a:pt x="20306" y="3348"/>
                  </a:moveTo>
                  <a:cubicBezTo>
                    <a:pt x="17906" y="2062"/>
                    <a:pt x="15506" y="777"/>
                    <a:pt x="12706" y="262"/>
                  </a:cubicBezTo>
                  <a:cubicBezTo>
                    <a:pt x="9906" y="-252"/>
                    <a:pt x="6706" y="5"/>
                    <a:pt x="4306" y="905"/>
                  </a:cubicBezTo>
                  <a:cubicBezTo>
                    <a:pt x="1906" y="1805"/>
                    <a:pt x="306" y="3348"/>
                    <a:pt x="40" y="4891"/>
                  </a:cubicBezTo>
                  <a:cubicBezTo>
                    <a:pt x="-227" y="6434"/>
                    <a:pt x="840" y="7977"/>
                    <a:pt x="4040" y="9712"/>
                  </a:cubicBezTo>
                  <a:cubicBezTo>
                    <a:pt x="7240" y="11448"/>
                    <a:pt x="12573" y="13377"/>
                    <a:pt x="15640" y="14598"/>
                  </a:cubicBezTo>
                  <a:cubicBezTo>
                    <a:pt x="18706" y="15819"/>
                    <a:pt x="19506" y="16334"/>
                    <a:pt x="20173" y="16912"/>
                  </a:cubicBezTo>
                  <a:cubicBezTo>
                    <a:pt x="20840" y="17491"/>
                    <a:pt x="21373" y="18134"/>
                    <a:pt x="21106" y="18777"/>
                  </a:cubicBezTo>
                  <a:cubicBezTo>
                    <a:pt x="20840" y="19419"/>
                    <a:pt x="19773" y="20062"/>
                    <a:pt x="17906" y="20512"/>
                  </a:cubicBezTo>
                  <a:cubicBezTo>
                    <a:pt x="16040" y="20962"/>
                    <a:pt x="13373" y="21219"/>
                    <a:pt x="11373" y="21284"/>
                  </a:cubicBezTo>
                  <a:cubicBezTo>
                    <a:pt x="9373" y="21348"/>
                    <a:pt x="8040" y="21219"/>
                    <a:pt x="7373" y="20834"/>
                  </a:cubicBezTo>
                  <a:cubicBezTo>
                    <a:pt x="6706" y="20448"/>
                    <a:pt x="6706" y="19805"/>
                    <a:pt x="7106" y="19227"/>
                  </a:cubicBezTo>
                  <a:cubicBezTo>
                    <a:pt x="7506" y="18648"/>
                    <a:pt x="8306" y="18134"/>
                    <a:pt x="9106" y="17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103673" y="7475527"/>
              <a:ext cx="97311" cy="12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006" fill="norm" stroke="1" extrusionOk="0">
                  <a:moveTo>
                    <a:pt x="15812" y="294"/>
                  </a:moveTo>
                  <a:cubicBezTo>
                    <a:pt x="13112" y="-66"/>
                    <a:pt x="10412" y="-426"/>
                    <a:pt x="7712" y="1374"/>
                  </a:cubicBezTo>
                  <a:cubicBezTo>
                    <a:pt x="5012" y="3174"/>
                    <a:pt x="2312" y="7134"/>
                    <a:pt x="962" y="10194"/>
                  </a:cubicBezTo>
                  <a:cubicBezTo>
                    <a:pt x="-388" y="13254"/>
                    <a:pt x="-388" y="15414"/>
                    <a:pt x="1412" y="17394"/>
                  </a:cubicBezTo>
                  <a:cubicBezTo>
                    <a:pt x="3212" y="19374"/>
                    <a:pt x="6812" y="21174"/>
                    <a:pt x="10412" y="20994"/>
                  </a:cubicBezTo>
                  <a:cubicBezTo>
                    <a:pt x="14012" y="20814"/>
                    <a:pt x="17612" y="18654"/>
                    <a:pt x="19412" y="16134"/>
                  </a:cubicBezTo>
                  <a:cubicBezTo>
                    <a:pt x="21212" y="13614"/>
                    <a:pt x="21212" y="10734"/>
                    <a:pt x="18737" y="8574"/>
                  </a:cubicBezTo>
                  <a:cubicBezTo>
                    <a:pt x="16262" y="6414"/>
                    <a:pt x="11312" y="4974"/>
                    <a:pt x="7937" y="4794"/>
                  </a:cubicBezTo>
                  <a:cubicBezTo>
                    <a:pt x="4562" y="4614"/>
                    <a:pt x="2762" y="5694"/>
                    <a:pt x="962" y="6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260600" y="7261877"/>
              <a:ext cx="38100" cy="38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084"/>
                  </a:moveTo>
                  <a:cubicBezTo>
                    <a:pt x="1200" y="1145"/>
                    <a:pt x="2400" y="206"/>
                    <a:pt x="4200" y="30"/>
                  </a:cubicBezTo>
                  <a:cubicBezTo>
                    <a:pt x="6000" y="-146"/>
                    <a:pt x="8400" y="441"/>
                    <a:pt x="10200" y="2261"/>
                  </a:cubicBezTo>
                  <a:cubicBezTo>
                    <a:pt x="12000" y="4080"/>
                    <a:pt x="13200" y="7132"/>
                    <a:pt x="15000" y="10537"/>
                  </a:cubicBezTo>
                  <a:cubicBezTo>
                    <a:pt x="16800" y="13941"/>
                    <a:pt x="19200" y="17697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406650" y="7426456"/>
              <a:ext cx="120650" cy="17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762"/>
                  </a:moveTo>
                  <a:cubicBezTo>
                    <a:pt x="379" y="5591"/>
                    <a:pt x="758" y="10419"/>
                    <a:pt x="947" y="13468"/>
                  </a:cubicBezTo>
                  <a:cubicBezTo>
                    <a:pt x="1137" y="16518"/>
                    <a:pt x="1137" y="17788"/>
                    <a:pt x="1705" y="19059"/>
                  </a:cubicBezTo>
                  <a:cubicBezTo>
                    <a:pt x="2274" y="20329"/>
                    <a:pt x="3411" y="21600"/>
                    <a:pt x="4737" y="21219"/>
                  </a:cubicBezTo>
                  <a:cubicBezTo>
                    <a:pt x="6063" y="20838"/>
                    <a:pt x="7579" y="18805"/>
                    <a:pt x="10421" y="14993"/>
                  </a:cubicBezTo>
                  <a:cubicBezTo>
                    <a:pt x="13263" y="11181"/>
                    <a:pt x="17432" y="55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541818" y="7412217"/>
              <a:ext cx="201382" cy="17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80" fill="norm" stroke="1" extrusionOk="0">
                  <a:moveTo>
                    <a:pt x="5101" y="10731"/>
                  </a:moveTo>
                  <a:cubicBezTo>
                    <a:pt x="6203" y="8471"/>
                    <a:pt x="7305" y="6210"/>
                    <a:pt x="8076" y="4327"/>
                  </a:cubicBezTo>
                  <a:cubicBezTo>
                    <a:pt x="8848" y="2443"/>
                    <a:pt x="9288" y="936"/>
                    <a:pt x="8958" y="308"/>
                  </a:cubicBezTo>
                  <a:cubicBezTo>
                    <a:pt x="8627" y="-320"/>
                    <a:pt x="7525" y="-69"/>
                    <a:pt x="5872" y="1815"/>
                  </a:cubicBezTo>
                  <a:cubicBezTo>
                    <a:pt x="4219" y="3699"/>
                    <a:pt x="2015" y="7215"/>
                    <a:pt x="803" y="10354"/>
                  </a:cubicBezTo>
                  <a:cubicBezTo>
                    <a:pt x="-410" y="13494"/>
                    <a:pt x="-630" y="16257"/>
                    <a:pt x="2897" y="18015"/>
                  </a:cubicBezTo>
                  <a:cubicBezTo>
                    <a:pt x="6423" y="19773"/>
                    <a:pt x="13697" y="20527"/>
                    <a:pt x="2097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3197439" y="7189462"/>
              <a:ext cx="390311" cy="44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78" fill="norm" stroke="1" extrusionOk="0">
                  <a:moveTo>
                    <a:pt x="8524" y="2863"/>
                  </a:moveTo>
                  <a:cubicBezTo>
                    <a:pt x="7943" y="1941"/>
                    <a:pt x="7362" y="1020"/>
                    <a:pt x="6782" y="508"/>
                  </a:cubicBezTo>
                  <a:cubicBezTo>
                    <a:pt x="6201" y="-4"/>
                    <a:pt x="5620" y="-106"/>
                    <a:pt x="5156" y="99"/>
                  </a:cubicBezTo>
                  <a:cubicBezTo>
                    <a:pt x="4691" y="303"/>
                    <a:pt x="4343" y="815"/>
                    <a:pt x="3995" y="2300"/>
                  </a:cubicBezTo>
                  <a:cubicBezTo>
                    <a:pt x="3646" y="3784"/>
                    <a:pt x="3298" y="6241"/>
                    <a:pt x="3298" y="8903"/>
                  </a:cubicBezTo>
                  <a:cubicBezTo>
                    <a:pt x="3298" y="11564"/>
                    <a:pt x="3646" y="14430"/>
                    <a:pt x="3937" y="16120"/>
                  </a:cubicBezTo>
                  <a:cubicBezTo>
                    <a:pt x="4227" y="17809"/>
                    <a:pt x="4459" y="18321"/>
                    <a:pt x="4575" y="18986"/>
                  </a:cubicBezTo>
                  <a:cubicBezTo>
                    <a:pt x="4691" y="19651"/>
                    <a:pt x="4691" y="20470"/>
                    <a:pt x="4401" y="20777"/>
                  </a:cubicBezTo>
                  <a:cubicBezTo>
                    <a:pt x="4111" y="21085"/>
                    <a:pt x="3530" y="20880"/>
                    <a:pt x="2833" y="20266"/>
                  </a:cubicBezTo>
                  <a:cubicBezTo>
                    <a:pt x="2137" y="19651"/>
                    <a:pt x="1324" y="18628"/>
                    <a:pt x="743" y="17706"/>
                  </a:cubicBezTo>
                  <a:cubicBezTo>
                    <a:pt x="162" y="16785"/>
                    <a:pt x="-186" y="15966"/>
                    <a:pt x="104" y="15352"/>
                  </a:cubicBezTo>
                  <a:cubicBezTo>
                    <a:pt x="395" y="14738"/>
                    <a:pt x="1324" y="14328"/>
                    <a:pt x="2659" y="14021"/>
                  </a:cubicBezTo>
                  <a:cubicBezTo>
                    <a:pt x="3995" y="13714"/>
                    <a:pt x="5737" y="13509"/>
                    <a:pt x="7014" y="13407"/>
                  </a:cubicBezTo>
                  <a:cubicBezTo>
                    <a:pt x="8291" y="13304"/>
                    <a:pt x="9104" y="13304"/>
                    <a:pt x="9801" y="13304"/>
                  </a:cubicBezTo>
                  <a:cubicBezTo>
                    <a:pt x="10498" y="13304"/>
                    <a:pt x="11079" y="13304"/>
                    <a:pt x="10846" y="13407"/>
                  </a:cubicBezTo>
                  <a:cubicBezTo>
                    <a:pt x="10614" y="13509"/>
                    <a:pt x="9569" y="13714"/>
                    <a:pt x="8756" y="14021"/>
                  </a:cubicBezTo>
                  <a:cubicBezTo>
                    <a:pt x="7943" y="14328"/>
                    <a:pt x="7362" y="14738"/>
                    <a:pt x="7014" y="15198"/>
                  </a:cubicBezTo>
                  <a:cubicBezTo>
                    <a:pt x="6666" y="15659"/>
                    <a:pt x="6549" y="16171"/>
                    <a:pt x="6491" y="16683"/>
                  </a:cubicBezTo>
                  <a:cubicBezTo>
                    <a:pt x="6433" y="17194"/>
                    <a:pt x="6433" y="17706"/>
                    <a:pt x="6608" y="18167"/>
                  </a:cubicBezTo>
                  <a:cubicBezTo>
                    <a:pt x="6782" y="18628"/>
                    <a:pt x="7130" y="19037"/>
                    <a:pt x="7595" y="19293"/>
                  </a:cubicBezTo>
                  <a:cubicBezTo>
                    <a:pt x="8059" y="19549"/>
                    <a:pt x="8640" y="19651"/>
                    <a:pt x="9162" y="19549"/>
                  </a:cubicBezTo>
                  <a:cubicBezTo>
                    <a:pt x="9685" y="19447"/>
                    <a:pt x="10149" y="19139"/>
                    <a:pt x="10556" y="18167"/>
                  </a:cubicBezTo>
                  <a:cubicBezTo>
                    <a:pt x="10962" y="17194"/>
                    <a:pt x="11311" y="15557"/>
                    <a:pt x="11427" y="14482"/>
                  </a:cubicBezTo>
                  <a:cubicBezTo>
                    <a:pt x="11543" y="13407"/>
                    <a:pt x="11427" y="12895"/>
                    <a:pt x="11601" y="12793"/>
                  </a:cubicBezTo>
                  <a:cubicBezTo>
                    <a:pt x="11775" y="12690"/>
                    <a:pt x="12240" y="12997"/>
                    <a:pt x="13227" y="14123"/>
                  </a:cubicBezTo>
                  <a:cubicBezTo>
                    <a:pt x="14214" y="15249"/>
                    <a:pt x="15724" y="17194"/>
                    <a:pt x="16537" y="18525"/>
                  </a:cubicBezTo>
                  <a:cubicBezTo>
                    <a:pt x="17349" y="19856"/>
                    <a:pt x="17466" y="20573"/>
                    <a:pt x="17233" y="20982"/>
                  </a:cubicBezTo>
                  <a:cubicBezTo>
                    <a:pt x="17001" y="21392"/>
                    <a:pt x="16420" y="21494"/>
                    <a:pt x="16014" y="21238"/>
                  </a:cubicBezTo>
                  <a:cubicBezTo>
                    <a:pt x="15608" y="20982"/>
                    <a:pt x="15375" y="20368"/>
                    <a:pt x="15433" y="19242"/>
                  </a:cubicBezTo>
                  <a:cubicBezTo>
                    <a:pt x="15491" y="18116"/>
                    <a:pt x="15840" y="16478"/>
                    <a:pt x="16885" y="15045"/>
                  </a:cubicBezTo>
                  <a:cubicBezTo>
                    <a:pt x="17930" y="13612"/>
                    <a:pt x="19672" y="12383"/>
                    <a:pt x="21414" y="1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108446" y="7317308"/>
              <a:ext cx="254004" cy="32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43" fill="norm" stroke="1" extrusionOk="0">
                  <a:moveTo>
                    <a:pt x="13279" y="2142"/>
                  </a:moveTo>
                  <a:cubicBezTo>
                    <a:pt x="12925" y="1454"/>
                    <a:pt x="12571" y="766"/>
                    <a:pt x="11951" y="353"/>
                  </a:cubicBezTo>
                  <a:cubicBezTo>
                    <a:pt x="11331" y="-59"/>
                    <a:pt x="10446" y="-197"/>
                    <a:pt x="9118" y="422"/>
                  </a:cubicBezTo>
                  <a:cubicBezTo>
                    <a:pt x="7790" y="1041"/>
                    <a:pt x="6020" y="2417"/>
                    <a:pt x="4249" y="5237"/>
                  </a:cubicBezTo>
                  <a:cubicBezTo>
                    <a:pt x="2479" y="8058"/>
                    <a:pt x="708" y="12323"/>
                    <a:pt x="177" y="15212"/>
                  </a:cubicBezTo>
                  <a:cubicBezTo>
                    <a:pt x="-354" y="18101"/>
                    <a:pt x="354" y="19614"/>
                    <a:pt x="1682" y="20440"/>
                  </a:cubicBezTo>
                  <a:cubicBezTo>
                    <a:pt x="3010" y="21265"/>
                    <a:pt x="4957" y="21403"/>
                    <a:pt x="7171" y="20646"/>
                  </a:cubicBezTo>
                  <a:cubicBezTo>
                    <a:pt x="9384" y="19890"/>
                    <a:pt x="11862" y="18239"/>
                    <a:pt x="13456" y="15693"/>
                  </a:cubicBezTo>
                  <a:cubicBezTo>
                    <a:pt x="15049" y="13148"/>
                    <a:pt x="15757" y="9709"/>
                    <a:pt x="15669" y="7301"/>
                  </a:cubicBezTo>
                  <a:cubicBezTo>
                    <a:pt x="15580" y="4893"/>
                    <a:pt x="14695" y="3518"/>
                    <a:pt x="12925" y="2761"/>
                  </a:cubicBezTo>
                  <a:cubicBezTo>
                    <a:pt x="11154" y="2004"/>
                    <a:pt x="8498" y="1867"/>
                    <a:pt x="6551" y="2348"/>
                  </a:cubicBezTo>
                  <a:cubicBezTo>
                    <a:pt x="4603" y="2830"/>
                    <a:pt x="3364" y="3930"/>
                    <a:pt x="2833" y="5306"/>
                  </a:cubicBezTo>
                  <a:cubicBezTo>
                    <a:pt x="2302" y="6682"/>
                    <a:pt x="2479" y="8333"/>
                    <a:pt x="3895" y="9640"/>
                  </a:cubicBezTo>
                  <a:cubicBezTo>
                    <a:pt x="5312" y="10947"/>
                    <a:pt x="7967" y="11910"/>
                    <a:pt x="11066" y="12185"/>
                  </a:cubicBezTo>
                  <a:cubicBezTo>
                    <a:pt x="14164" y="12460"/>
                    <a:pt x="17705" y="12048"/>
                    <a:pt x="21246" y="11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083050" y="7191506"/>
              <a:ext cx="298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49" y="7200"/>
                    <a:pt x="9498" y="14400"/>
                    <a:pt x="13098" y="18000"/>
                  </a:cubicBezTo>
                  <a:cubicBezTo>
                    <a:pt x="16698" y="21600"/>
                    <a:pt x="1914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316869" y="7147056"/>
              <a:ext cx="11651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4668" y="0"/>
                  </a:moveTo>
                  <a:cubicBezTo>
                    <a:pt x="2434" y="0"/>
                    <a:pt x="199" y="0"/>
                    <a:pt x="13" y="372"/>
                  </a:cubicBezTo>
                  <a:cubicBezTo>
                    <a:pt x="-173" y="745"/>
                    <a:pt x="1689" y="1490"/>
                    <a:pt x="4855" y="2359"/>
                  </a:cubicBezTo>
                  <a:cubicBezTo>
                    <a:pt x="8020" y="3228"/>
                    <a:pt x="12489" y="4221"/>
                    <a:pt x="15841" y="5710"/>
                  </a:cubicBezTo>
                  <a:cubicBezTo>
                    <a:pt x="19193" y="7200"/>
                    <a:pt x="21427" y="9186"/>
                    <a:pt x="20124" y="11545"/>
                  </a:cubicBezTo>
                  <a:cubicBezTo>
                    <a:pt x="18820" y="13903"/>
                    <a:pt x="13979" y="16634"/>
                    <a:pt x="10813" y="18372"/>
                  </a:cubicBezTo>
                  <a:cubicBezTo>
                    <a:pt x="7648" y="20110"/>
                    <a:pt x="6158" y="20855"/>
                    <a:pt x="4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132632" y="6946227"/>
              <a:ext cx="128219" cy="11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75" fill="norm" stroke="1" extrusionOk="0">
                  <a:moveTo>
                    <a:pt x="4453" y="10943"/>
                  </a:moveTo>
                  <a:cubicBezTo>
                    <a:pt x="3745" y="12838"/>
                    <a:pt x="3037" y="14733"/>
                    <a:pt x="2152" y="16628"/>
                  </a:cubicBezTo>
                  <a:cubicBezTo>
                    <a:pt x="1266" y="18522"/>
                    <a:pt x="204" y="20417"/>
                    <a:pt x="27" y="19849"/>
                  </a:cubicBezTo>
                  <a:cubicBezTo>
                    <a:pt x="-150" y="19280"/>
                    <a:pt x="558" y="16249"/>
                    <a:pt x="2152" y="12838"/>
                  </a:cubicBezTo>
                  <a:cubicBezTo>
                    <a:pt x="3745" y="9428"/>
                    <a:pt x="6224" y="5638"/>
                    <a:pt x="8171" y="3175"/>
                  </a:cubicBezTo>
                  <a:cubicBezTo>
                    <a:pt x="10119" y="712"/>
                    <a:pt x="11535" y="-425"/>
                    <a:pt x="12775" y="143"/>
                  </a:cubicBezTo>
                  <a:cubicBezTo>
                    <a:pt x="14014" y="712"/>
                    <a:pt x="15076" y="2986"/>
                    <a:pt x="16493" y="6775"/>
                  </a:cubicBezTo>
                  <a:cubicBezTo>
                    <a:pt x="17909" y="10564"/>
                    <a:pt x="19680" y="15870"/>
                    <a:pt x="2145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927600" y="7393508"/>
              <a:ext cx="114300" cy="23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21600" y="3002"/>
                  </a:moveTo>
                  <a:cubicBezTo>
                    <a:pt x="20400" y="2037"/>
                    <a:pt x="19200" y="1073"/>
                    <a:pt x="16400" y="494"/>
                  </a:cubicBezTo>
                  <a:cubicBezTo>
                    <a:pt x="13600" y="-84"/>
                    <a:pt x="9200" y="-277"/>
                    <a:pt x="5800" y="591"/>
                  </a:cubicBezTo>
                  <a:cubicBezTo>
                    <a:pt x="2400" y="1459"/>
                    <a:pt x="0" y="3387"/>
                    <a:pt x="0" y="5219"/>
                  </a:cubicBezTo>
                  <a:cubicBezTo>
                    <a:pt x="0" y="7052"/>
                    <a:pt x="2400" y="8787"/>
                    <a:pt x="6200" y="10716"/>
                  </a:cubicBezTo>
                  <a:cubicBezTo>
                    <a:pt x="10000" y="12644"/>
                    <a:pt x="15200" y="14766"/>
                    <a:pt x="18000" y="16405"/>
                  </a:cubicBezTo>
                  <a:cubicBezTo>
                    <a:pt x="20800" y="18044"/>
                    <a:pt x="21200" y="19202"/>
                    <a:pt x="20200" y="19973"/>
                  </a:cubicBezTo>
                  <a:cubicBezTo>
                    <a:pt x="19200" y="20744"/>
                    <a:pt x="16800" y="21130"/>
                    <a:pt x="13600" y="21227"/>
                  </a:cubicBezTo>
                  <a:cubicBezTo>
                    <a:pt x="10400" y="21323"/>
                    <a:pt x="6400" y="21130"/>
                    <a:pt x="4000" y="20552"/>
                  </a:cubicBezTo>
                  <a:cubicBezTo>
                    <a:pt x="1600" y="19973"/>
                    <a:pt x="800" y="19009"/>
                    <a:pt x="1200" y="18141"/>
                  </a:cubicBezTo>
                  <a:cubicBezTo>
                    <a:pt x="1600" y="17273"/>
                    <a:pt x="3200" y="16502"/>
                    <a:pt x="4800" y="15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093611" y="7253875"/>
              <a:ext cx="449940" cy="35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97" fill="norm" stroke="1" extrusionOk="0">
                  <a:moveTo>
                    <a:pt x="869" y="12721"/>
                  </a:moveTo>
                  <a:cubicBezTo>
                    <a:pt x="564" y="14127"/>
                    <a:pt x="260" y="15533"/>
                    <a:pt x="108" y="16875"/>
                  </a:cubicBezTo>
                  <a:cubicBezTo>
                    <a:pt x="-44" y="18217"/>
                    <a:pt x="-44" y="19495"/>
                    <a:pt x="159" y="20326"/>
                  </a:cubicBezTo>
                  <a:cubicBezTo>
                    <a:pt x="362" y="21157"/>
                    <a:pt x="767" y="21540"/>
                    <a:pt x="1376" y="21348"/>
                  </a:cubicBezTo>
                  <a:cubicBezTo>
                    <a:pt x="1984" y="21157"/>
                    <a:pt x="2795" y="20390"/>
                    <a:pt x="3252" y="19623"/>
                  </a:cubicBezTo>
                  <a:cubicBezTo>
                    <a:pt x="3708" y="18856"/>
                    <a:pt x="3810" y="18089"/>
                    <a:pt x="3759" y="17194"/>
                  </a:cubicBezTo>
                  <a:cubicBezTo>
                    <a:pt x="3708" y="16300"/>
                    <a:pt x="3505" y="15277"/>
                    <a:pt x="3353" y="15086"/>
                  </a:cubicBezTo>
                  <a:cubicBezTo>
                    <a:pt x="3201" y="14894"/>
                    <a:pt x="3100" y="15533"/>
                    <a:pt x="3150" y="16172"/>
                  </a:cubicBezTo>
                  <a:cubicBezTo>
                    <a:pt x="3201" y="16811"/>
                    <a:pt x="3404" y="17450"/>
                    <a:pt x="3759" y="17770"/>
                  </a:cubicBezTo>
                  <a:cubicBezTo>
                    <a:pt x="4114" y="18089"/>
                    <a:pt x="4621" y="18089"/>
                    <a:pt x="5280" y="17642"/>
                  </a:cubicBezTo>
                  <a:cubicBezTo>
                    <a:pt x="5939" y="17194"/>
                    <a:pt x="6750" y="16300"/>
                    <a:pt x="7359" y="15597"/>
                  </a:cubicBezTo>
                  <a:cubicBezTo>
                    <a:pt x="7967" y="14894"/>
                    <a:pt x="8373" y="14383"/>
                    <a:pt x="8779" y="13935"/>
                  </a:cubicBezTo>
                  <a:cubicBezTo>
                    <a:pt x="9184" y="13488"/>
                    <a:pt x="9590" y="13104"/>
                    <a:pt x="10046" y="13104"/>
                  </a:cubicBezTo>
                  <a:cubicBezTo>
                    <a:pt x="10502" y="13104"/>
                    <a:pt x="11010" y="13488"/>
                    <a:pt x="11111" y="13424"/>
                  </a:cubicBezTo>
                  <a:cubicBezTo>
                    <a:pt x="11212" y="13360"/>
                    <a:pt x="10908" y="12849"/>
                    <a:pt x="10452" y="12657"/>
                  </a:cubicBezTo>
                  <a:cubicBezTo>
                    <a:pt x="9995" y="12465"/>
                    <a:pt x="9387" y="12593"/>
                    <a:pt x="8880" y="12913"/>
                  </a:cubicBezTo>
                  <a:cubicBezTo>
                    <a:pt x="8373" y="13232"/>
                    <a:pt x="7967" y="13744"/>
                    <a:pt x="7663" y="14830"/>
                  </a:cubicBezTo>
                  <a:cubicBezTo>
                    <a:pt x="7359" y="15916"/>
                    <a:pt x="7156" y="17578"/>
                    <a:pt x="7257" y="18664"/>
                  </a:cubicBezTo>
                  <a:cubicBezTo>
                    <a:pt x="7359" y="19751"/>
                    <a:pt x="7764" y="20262"/>
                    <a:pt x="8322" y="20518"/>
                  </a:cubicBezTo>
                  <a:cubicBezTo>
                    <a:pt x="8880" y="20773"/>
                    <a:pt x="9590" y="20773"/>
                    <a:pt x="10452" y="20134"/>
                  </a:cubicBezTo>
                  <a:cubicBezTo>
                    <a:pt x="11314" y="19495"/>
                    <a:pt x="12328" y="18217"/>
                    <a:pt x="13393" y="15661"/>
                  </a:cubicBezTo>
                  <a:cubicBezTo>
                    <a:pt x="14457" y="13104"/>
                    <a:pt x="15573" y="9270"/>
                    <a:pt x="16232" y="6650"/>
                  </a:cubicBezTo>
                  <a:cubicBezTo>
                    <a:pt x="16891" y="4030"/>
                    <a:pt x="17094" y="2624"/>
                    <a:pt x="17195" y="1602"/>
                  </a:cubicBezTo>
                  <a:cubicBezTo>
                    <a:pt x="17297" y="579"/>
                    <a:pt x="17297" y="-60"/>
                    <a:pt x="17043" y="4"/>
                  </a:cubicBezTo>
                  <a:cubicBezTo>
                    <a:pt x="16790" y="68"/>
                    <a:pt x="16283" y="835"/>
                    <a:pt x="15826" y="3007"/>
                  </a:cubicBezTo>
                  <a:cubicBezTo>
                    <a:pt x="15370" y="5180"/>
                    <a:pt x="14964" y="8759"/>
                    <a:pt x="14660" y="11699"/>
                  </a:cubicBezTo>
                  <a:cubicBezTo>
                    <a:pt x="14356" y="14638"/>
                    <a:pt x="14153" y="16939"/>
                    <a:pt x="14001" y="18536"/>
                  </a:cubicBezTo>
                  <a:cubicBezTo>
                    <a:pt x="13849" y="20134"/>
                    <a:pt x="13748" y="21029"/>
                    <a:pt x="13798" y="21093"/>
                  </a:cubicBezTo>
                  <a:cubicBezTo>
                    <a:pt x="13849" y="21157"/>
                    <a:pt x="14052" y="20390"/>
                    <a:pt x="14914" y="18920"/>
                  </a:cubicBezTo>
                  <a:cubicBezTo>
                    <a:pt x="15776" y="17450"/>
                    <a:pt x="17297" y="15277"/>
                    <a:pt x="18362" y="14191"/>
                  </a:cubicBezTo>
                  <a:cubicBezTo>
                    <a:pt x="19426" y="13104"/>
                    <a:pt x="20035" y="13104"/>
                    <a:pt x="20491" y="14319"/>
                  </a:cubicBezTo>
                  <a:cubicBezTo>
                    <a:pt x="20948" y="15533"/>
                    <a:pt x="21252" y="17961"/>
                    <a:pt x="21404" y="19303"/>
                  </a:cubicBezTo>
                  <a:cubicBezTo>
                    <a:pt x="21556" y="20645"/>
                    <a:pt x="21556" y="20901"/>
                    <a:pt x="21556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944821" y="7286756"/>
              <a:ext cx="265479" cy="3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39" fill="norm" stroke="1" extrusionOk="0">
                  <a:moveTo>
                    <a:pt x="14189" y="0"/>
                  </a:moveTo>
                  <a:cubicBezTo>
                    <a:pt x="12318" y="1952"/>
                    <a:pt x="10447" y="3904"/>
                    <a:pt x="8916" y="6766"/>
                  </a:cubicBezTo>
                  <a:cubicBezTo>
                    <a:pt x="7386" y="9629"/>
                    <a:pt x="6195" y="13402"/>
                    <a:pt x="5600" y="15745"/>
                  </a:cubicBezTo>
                  <a:cubicBezTo>
                    <a:pt x="5004" y="18087"/>
                    <a:pt x="5004" y="18998"/>
                    <a:pt x="5089" y="19843"/>
                  </a:cubicBezTo>
                  <a:cubicBezTo>
                    <a:pt x="5175" y="20689"/>
                    <a:pt x="5345" y="21470"/>
                    <a:pt x="5685" y="21535"/>
                  </a:cubicBezTo>
                  <a:cubicBezTo>
                    <a:pt x="6025" y="21600"/>
                    <a:pt x="6535" y="20949"/>
                    <a:pt x="6450" y="19583"/>
                  </a:cubicBezTo>
                  <a:cubicBezTo>
                    <a:pt x="6365" y="18217"/>
                    <a:pt x="5685" y="16135"/>
                    <a:pt x="5089" y="14834"/>
                  </a:cubicBezTo>
                  <a:cubicBezTo>
                    <a:pt x="4494" y="13533"/>
                    <a:pt x="3984" y="13012"/>
                    <a:pt x="2963" y="12492"/>
                  </a:cubicBezTo>
                  <a:cubicBezTo>
                    <a:pt x="1943" y="11971"/>
                    <a:pt x="412" y="11451"/>
                    <a:pt x="72" y="11190"/>
                  </a:cubicBezTo>
                  <a:cubicBezTo>
                    <a:pt x="-268" y="10930"/>
                    <a:pt x="582" y="10930"/>
                    <a:pt x="2963" y="10084"/>
                  </a:cubicBezTo>
                  <a:cubicBezTo>
                    <a:pt x="5345" y="9239"/>
                    <a:pt x="9256" y="7547"/>
                    <a:pt x="11808" y="6311"/>
                  </a:cubicBezTo>
                  <a:cubicBezTo>
                    <a:pt x="14359" y="5075"/>
                    <a:pt x="15549" y="4294"/>
                    <a:pt x="16655" y="3643"/>
                  </a:cubicBezTo>
                  <a:cubicBezTo>
                    <a:pt x="17760" y="2993"/>
                    <a:pt x="18781" y="2472"/>
                    <a:pt x="19291" y="2537"/>
                  </a:cubicBezTo>
                  <a:cubicBezTo>
                    <a:pt x="19801" y="2602"/>
                    <a:pt x="19801" y="3253"/>
                    <a:pt x="18866" y="5790"/>
                  </a:cubicBezTo>
                  <a:cubicBezTo>
                    <a:pt x="17930" y="8328"/>
                    <a:pt x="16060" y="12752"/>
                    <a:pt x="14954" y="15289"/>
                  </a:cubicBezTo>
                  <a:cubicBezTo>
                    <a:pt x="13849" y="17827"/>
                    <a:pt x="13508" y="18477"/>
                    <a:pt x="13508" y="18477"/>
                  </a:cubicBezTo>
                  <a:cubicBezTo>
                    <a:pt x="13508" y="18477"/>
                    <a:pt x="13849" y="17827"/>
                    <a:pt x="14529" y="17046"/>
                  </a:cubicBezTo>
                  <a:cubicBezTo>
                    <a:pt x="15209" y="16265"/>
                    <a:pt x="16230" y="15354"/>
                    <a:pt x="17165" y="14834"/>
                  </a:cubicBezTo>
                  <a:cubicBezTo>
                    <a:pt x="18101" y="14313"/>
                    <a:pt x="18951" y="14183"/>
                    <a:pt x="19461" y="14443"/>
                  </a:cubicBezTo>
                  <a:cubicBezTo>
                    <a:pt x="19971" y="14704"/>
                    <a:pt x="20141" y="15354"/>
                    <a:pt x="20226" y="16330"/>
                  </a:cubicBezTo>
                  <a:cubicBezTo>
                    <a:pt x="20312" y="17306"/>
                    <a:pt x="20312" y="18607"/>
                    <a:pt x="20482" y="19388"/>
                  </a:cubicBezTo>
                  <a:cubicBezTo>
                    <a:pt x="20652" y="20169"/>
                    <a:pt x="20992" y="20429"/>
                    <a:pt x="21332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256573" y="7240633"/>
              <a:ext cx="334728" cy="39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07" fill="norm" stroke="1" extrusionOk="0">
                  <a:moveTo>
                    <a:pt x="5996" y="15601"/>
                  </a:moveTo>
                  <a:cubicBezTo>
                    <a:pt x="5860" y="15027"/>
                    <a:pt x="5725" y="14452"/>
                    <a:pt x="5249" y="14165"/>
                  </a:cubicBezTo>
                  <a:cubicBezTo>
                    <a:pt x="4774" y="13878"/>
                    <a:pt x="3958" y="13878"/>
                    <a:pt x="3008" y="14625"/>
                  </a:cubicBezTo>
                  <a:cubicBezTo>
                    <a:pt x="2057" y="15372"/>
                    <a:pt x="970" y="16865"/>
                    <a:pt x="426" y="17899"/>
                  </a:cubicBezTo>
                  <a:cubicBezTo>
                    <a:pt x="-117" y="18933"/>
                    <a:pt x="-117" y="19508"/>
                    <a:pt x="291" y="19738"/>
                  </a:cubicBezTo>
                  <a:cubicBezTo>
                    <a:pt x="698" y="19967"/>
                    <a:pt x="1513" y="19852"/>
                    <a:pt x="2192" y="19623"/>
                  </a:cubicBezTo>
                  <a:cubicBezTo>
                    <a:pt x="2872" y="19393"/>
                    <a:pt x="3415" y="19048"/>
                    <a:pt x="3619" y="19335"/>
                  </a:cubicBezTo>
                  <a:cubicBezTo>
                    <a:pt x="3823" y="19623"/>
                    <a:pt x="3687" y="20542"/>
                    <a:pt x="3958" y="21001"/>
                  </a:cubicBezTo>
                  <a:cubicBezTo>
                    <a:pt x="4230" y="21461"/>
                    <a:pt x="4909" y="21461"/>
                    <a:pt x="6064" y="20599"/>
                  </a:cubicBezTo>
                  <a:cubicBezTo>
                    <a:pt x="7219" y="19738"/>
                    <a:pt x="8849" y="18014"/>
                    <a:pt x="10547" y="15716"/>
                  </a:cubicBezTo>
                  <a:cubicBezTo>
                    <a:pt x="12245" y="13418"/>
                    <a:pt x="14011" y="10546"/>
                    <a:pt x="15370" y="8133"/>
                  </a:cubicBezTo>
                  <a:cubicBezTo>
                    <a:pt x="16728" y="5721"/>
                    <a:pt x="17679" y="3767"/>
                    <a:pt x="18358" y="2389"/>
                  </a:cubicBezTo>
                  <a:cubicBezTo>
                    <a:pt x="19038" y="1010"/>
                    <a:pt x="19445" y="206"/>
                    <a:pt x="19445" y="33"/>
                  </a:cubicBezTo>
                  <a:cubicBezTo>
                    <a:pt x="19445" y="-139"/>
                    <a:pt x="19038" y="321"/>
                    <a:pt x="17951" y="2274"/>
                  </a:cubicBezTo>
                  <a:cubicBezTo>
                    <a:pt x="16864" y="4227"/>
                    <a:pt x="15098" y="7674"/>
                    <a:pt x="14215" y="10546"/>
                  </a:cubicBezTo>
                  <a:cubicBezTo>
                    <a:pt x="13332" y="13418"/>
                    <a:pt x="13332" y="15716"/>
                    <a:pt x="14011" y="17152"/>
                  </a:cubicBezTo>
                  <a:cubicBezTo>
                    <a:pt x="14691" y="18589"/>
                    <a:pt x="16049" y="19163"/>
                    <a:pt x="17408" y="19335"/>
                  </a:cubicBezTo>
                  <a:cubicBezTo>
                    <a:pt x="18766" y="19508"/>
                    <a:pt x="20125" y="19278"/>
                    <a:pt x="21483" y="1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451599" y="7426456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7049589" y="7318506"/>
              <a:ext cx="34816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21533" y="0"/>
                  </a:moveTo>
                  <a:cubicBezTo>
                    <a:pt x="19831" y="3600"/>
                    <a:pt x="18129" y="7200"/>
                    <a:pt x="15838" y="9990"/>
                  </a:cubicBezTo>
                  <a:cubicBezTo>
                    <a:pt x="13548" y="12780"/>
                    <a:pt x="10668" y="14760"/>
                    <a:pt x="8115" y="15300"/>
                  </a:cubicBezTo>
                  <a:cubicBezTo>
                    <a:pt x="5562" y="15840"/>
                    <a:pt x="3337" y="14940"/>
                    <a:pt x="2028" y="14040"/>
                  </a:cubicBezTo>
                  <a:cubicBezTo>
                    <a:pt x="718" y="13140"/>
                    <a:pt x="326" y="12240"/>
                    <a:pt x="129" y="11340"/>
                  </a:cubicBezTo>
                  <a:cubicBezTo>
                    <a:pt x="-67" y="10440"/>
                    <a:pt x="-67" y="9540"/>
                    <a:pt x="326" y="8730"/>
                  </a:cubicBezTo>
                  <a:cubicBezTo>
                    <a:pt x="718" y="7920"/>
                    <a:pt x="1504" y="7200"/>
                    <a:pt x="2813" y="6840"/>
                  </a:cubicBezTo>
                  <a:cubicBezTo>
                    <a:pt x="4122" y="6480"/>
                    <a:pt x="5955" y="6480"/>
                    <a:pt x="7853" y="7650"/>
                  </a:cubicBezTo>
                  <a:cubicBezTo>
                    <a:pt x="9751" y="8820"/>
                    <a:pt x="11715" y="11160"/>
                    <a:pt x="13548" y="13680"/>
                  </a:cubicBezTo>
                  <a:cubicBezTo>
                    <a:pt x="15380" y="16200"/>
                    <a:pt x="17082" y="18900"/>
                    <a:pt x="187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429863" y="7547106"/>
              <a:ext cx="69496" cy="26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461" fill="norm" stroke="1" extrusionOk="0">
                  <a:moveTo>
                    <a:pt x="12854" y="0"/>
                  </a:moveTo>
                  <a:cubicBezTo>
                    <a:pt x="15940" y="5143"/>
                    <a:pt x="19026" y="10286"/>
                    <a:pt x="19951" y="13714"/>
                  </a:cubicBezTo>
                  <a:cubicBezTo>
                    <a:pt x="20877" y="17143"/>
                    <a:pt x="19643" y="18857"/>
                    <a:pt x="17483" y="19971"/>
                  </a:cubicBezTo>
                  <a:cubicBezTo>
                    <a:pt x="15323" y="21086"/>
                    <a:pt x="12237" y="21600"/>
                    <a:pt x="8843" y="21429"/>
                  </a:cubicBezTo>
                  <a:cubicBezTo>
                    <a:pt x="5448" y="21257"/>
                    <a:pt x="1746" y="20400"/>
                    <a:pt x="511" y="18943"/>
                  </a:cubicBezTo>
                  <a:cubicBezTo>
                    <a:pt x="-723" y="17486"/>
                    <a:pt x="511" y="15429"/>
                    <a:pt x="1746" y="13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7499350" y="749630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7286978" y="6995653"/>
              <a:ext cx="136173" cy="19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11" fill="norm" stroke="1" extrusionOk="0">
                  <a:moveTo>
                    <a:pt x="6424" y="12567"/>
                  </a:moveTo>
                  <a:cubicBezTo>
                    <a:pt x="5095" y="14915"/>
                    <a:pt x="3766" y="17263"/>
                    <a:pt x="2603" y="18906"/>
                  </a:cubicBezTo>
                  <a:cubicBezTo>
                    <a:pt x="1440" y="20550"/>
                    <a:pt x="443" y="21489"/>
                    <a:pt x="110" y="21137"/>
                  </a:cubicBezTo>
                  <a:cubicBezTo>
                    <a:pt x="-222" y="20785"/>
                    <a:pt x="110" y="19141"/>
                    <a:pt x="2270" y="15854"/>
                  </a:cubicBezTo>
                  <a:cubicBezTo>
                    <a:pt x="4430" y="12567"/>
                    <a:pt x="8418" y="7637"/>
                    <a:pt x="11409" y="4467"/>
                  </a:cubicBezTo>
                  <a:cubicBezTo>
                    <a:pt x="14400" y="1298"/>
                    <a:pt x="16393" y="-111"/>
                    <a:pt x="17556" y="6"/>
                  </a:cubicBezTo>
                  <a:cubicBezTo>
                    <a:pt x="18720" y="124"/>
                    <a:pt x="19052" y="1767"/>
                    <a:pt x="19218" y="3763"/>
                  </a:cubicBezTo>
                  <a:cubicBezTo>
                    <a:pt x="19384" y="5759"/>
                    <a:pt x="19384" y="8106"/>
                    <a:pt x="19716" y="10219"/>
                  </a:cubicBezTo>
                  <a:cubicBezTo>
                    <a:pt x="20049" y="12332"/>
                    <a:pt x="20713" y="14211"/>
                    <a:pt x="21378" y="16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734300" y="7410299"/>
              <a:ext cx="2159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18" y="2735"/>
                    <a:pt x="11435" y="-1585"/>
                    <a:pt x="15035" y="575"/>
                  </a:cubicBezTo>
                  <a:cubicBezTo>
                    <a:pt x="18635" y="2735"/>
                    <a:pt x="2011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766050" y="7509006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3050" y="3600"/>
                  </a:cubicBezTo>
                  <a:cubicBezTo>
                    <a:pt x="16650" y="0"/>
                    <a:pt x="191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189493" y="7343906"/>
              <a:ext cx="2560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9998" y="3703"/>
                    <a:pt x="18581" y="7406"/>
                    <a:pt x="16722" y="10697"/>
                  </a:cubicBezTo>
                  <a:cubicBezTo>
                    <a:pt x="14863" y="13989"/>
                    <a:pt x="12562" y="16869"/>
                    <a:pt x="10083" y="18720"/>
                  </a:cubicBezTo>
                  <a:cubicBezTo>
                    <a:pt x="7604" y="20571"/>
                    <a:pt x="4948" y="21394"/>
                    <a:pt x="3266" y="21497"/>
                  </a:cubicBezTo>
                  <a:cubicBezTo>
                    <a:pt x="1584" y="21600"/>
                    <a:pt x="876" y="20983"/>
                    <a:pt x="434" y="19646"/>
                  </a:cubicBezTo>
                  <a:cubicBezTo>
                    <a:pt x="-9" y="18309"/>
                    <a:pt x="-186" y="16251"/>
                    <a:pt x="257" y="14400"/>
                  </a:cubicBezTo>
                  <a:cubicBezTo>
                    <a:pt x="699" y="12549"/>
                    <a:pt x="1762" y="10903"/>
                    <a:pt x="3355" y="10080"/>
                  </a:cubicBezTo>
                  <a:cubicBezTo>
                    <a:pt x="4948" y="9257"/>
                    <a:pt x="7073" y="9257"/>
                    <a:pt x="9729" y="11314"/>
                  </a:cubicBezTo>
                  <a:cubicBezTo>
                    <a:pt x="12384" y="13371"/>
                    <a:pt x="15571" y="17486"/>
                    <a:pt x="187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8426450" y="7597906"/>
              <a:ext cx="94457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17280" y="0"/>
                  </a:moveTo>
                  <a:cubicBezTo>
                    <a:pt x="18720" y="3904"/>
                    <a:pt x="20160" y="7807"/>
                    <a:pt x="20880" y="11060"/>
                  </a:cubicBezTo>
                  <a:cubicBezTo>
                    <a:pt x="21600" y="14313"/>
                    <a:pt x="21600" y="16916"/>
                    <a:pt x="20880" y="18737"/>
                  </a:cubicBezTo>
                  <a:cubicBezTo>
                    <a:pt x="20160" y="20559"/>
                    <a:pt x="18720" y="21600"/>
                    <a:pt x="15360" y="21600"/>
                  </a:cubicBezTo>
                  <a:cubicBezTo>
                    <a:pt x="12000" y="21600"/>
                    <a:pt x="6720" y="20559"/>
                    <a:pt x="3840" y="18867"/>
                  </a:cubicBezTo>
                  <a:cubicBezTo>
                    <a:pt x="960" y="17176"/>
                    <a:pt x="480" y="14834"/>
                    <a:pt x="0" y="1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8521700" y="748360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8669635" y="7305195"/>
              <a:ext cx="150515" cy="37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93" fill="norm" stroke="1" extrusionOk="0">
                  <a:moveTo>
                    <a:pt x="21333" y="1844"/>
                  </a:moveTo>
                  <a:cubicBezTo>
                    <a:pt x="21033" y="1241"/>
                    <a:pt x="20733" y="638"/>
                    <a:pt x="19833" y="276"/>
                  </a:cubicBezTo>
                  <a:cubicBezTo>
                    <a:pt x="18933" y="-86"/>
                    <a:pt x="17433" y="-207"/>
                    <a:pt x="14883" y="638"/>
                  </a:cubicBezTo>
                  <a:cubicBezTo>
                    <a:pt x="12333" y="1482"/>
                    <a:pt x="8733" y="3292"/>
                    <a:pt x="5733" y="5585"/>
                  </a:cubicBezTo>
                  <a:cubicBezTo>
                    <a:pt x="2733" y="7878"/>
                    <a:pt x="333" y="10653"/>
                    <a:pt x="33" y="13248"/>
                  </a:cubicBezTo>
                  <a:cubicBezTo>
                    <a:pt x="-267" y="15842"/>
                    <a:pt x="1533" y="18256"/>
                    <a:pt x="3933" y="19583"/>
                  </a:cubicBezTo>
                  <a:cubicBezTo>
                    <a:pt x="6333" y="20910"/>
                    <a:pt x="9333" y="21152"/>
                    <a:pt x="12333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8822104" y="7396797"/>
              <a:ext cx="213946" cy="23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48" fill="norm" stroke="1" extrusionOk="0">
                  <a:moveTo>
                    <a:pt x="11239" y="6066"/>
                  </a:moveTo>
                  <a:cubicBezTo>
                    <a:pt x="11028" y="4360"/>
                    <a:pt x="10816" y="2655"/>
                    <a:pt x="10180" y="1992"/>
                  </a:cubicBezTo>
                  <a:cubicBezTo>
                    <a:pt x="9545" y="1329"/>
                    <a:pt x="8486" y="1708"/>
                    <a:pt x="6686" y="3792"/>
                  </a:cubicBezTo>
                  <a:cubicBezTo>
                    <a:pt x="4886" y="5876"/>
                    <a:pt x="2345" y="9666"/>
                    <a:pt x="1075" y="12697"/>
                  </a:cubicBezTo>
                  <a:cubicBezTo>
                    <a:pt x="-196" y="15729"/>
                    <a:pt x="-196" y="18002"/>
                    <a:pt x="333" y="19424"/>
                  </a:cubicBezTo>
                  <a:cubicBezTo>
                    <a:pt x="863" y="20845"/>
                    <a:pt x="1922" y="21413"/>
                    <a:pt x="4357" y="21034"/>
                  </a:cubicBezTo>
                  <a:cubicBezTo>
                    <a:pt x="6792" y="20655"/>
                    <a:pt x="10604" y="19329"/>
                    <a:pt x="12722" y="16487"/>
                  </a:cubicBezTo>
                  <a:cubicBezTo>
                    <a:pt x="14839" y="13645"/>
                    <a:pt x="15263" y="9287"/>
                    <a:pt x="14945" y="6255"/>
                  </a:cubicBezTo>
                  <a:cubicBezTo>
                    <a:pt x="14628" y="3224"/>
                    <a:pt x="13569" y="1518"/>
                    <a:pt x="12298" y="666"/>
                  </a:cubicBezTo>
                  <a:cubicBezTo>
                    <a:pt x="11028" y="-187"/>
                    <a:pt x="9545" y="-187"/>
                    <a:pt x="8063" y="476"/>
                  </a:cubicBezTo>
                  <a:cubicBezTo>
                    <a:pt x="6580" y="1139"/>
                    <a:pt x="5098" y="2466"/>
                    <a:pt x="5098" y="3887"/>
                  </a:cubicBezTo>
                  <a:cubicBezTo>
                    <a:pt x="5098" y="5308"/>
                    <a:pt x="6580" y="6824"/>
                    <a:pt x="9545" y="7771"/>
                  </a:cubicBezTo>
                  <a:cubicBezTo>
                    <a:pt x="12510" y="8718"/>
                    <a:pt x="16957" y="9097"/>
                    <a:pt x="21404" y="9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896350" y="7324856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099550" y="7312156"/>
              <a:ext cx="4741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2678" y="1200"/>
                  </a:cubicBezTo>
                  <a:cubicBezTo>
                    <a:pt x="15965" y="2400"/>
                    <a:pt x="17843" y="4800"/>
                    <a:pt x="19252" y="7440"/>
                  </a:cubicBezTo>
                  <a:cubicBezTo>
                    <a:pt x="20661" y="10080"/>
                    <a:pt x="21600" y="12960"/>
                    <a:pt x="20661" y="15360"/>
                  </a:cubicBezTo>
                  <a:cubicBezTo>
                    <a:pt x="19722" y="17760"/>
                    <a:pt x="16904" y="19680"/>
                    <a:pt x="13148" y="20640"/>
                  </a:cubicBezTo>
                  <a:cubicBezTo>
                    <a:pt x="9391" y="21600"/>
                    <a:pt x="469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074150" y="7375656"/>
              <a:ext cx="180487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260" fill="norm" stroke="1" extrusionOk="0">
                  <a:moveTo>
                    <a:pt x="16936" y="0"/>
                  </a:moveTo>
                  <a:cubicBezTo>
                    <a:pt x="18164" y="2381"/>
                    <a:pt x="19391" y="4762"/>
                    <a:pt x="20250" y="7228"/>
                  </a:cubicBezTo>
                  <a:cubicBezTo>
                    <a:pt x="21109" y="9694"/>
                    <a:pt x="21600" y="12246"/>
                    <a:pt x="18900" y="14712"/>
                  </a:cubicBezTo>
                  <a:cubicBezTo>
                    <a:pt x="16200" y="17178"/>
                    <a:pt x="10309" y="19559"/>
                    <a:pt x="6627" y="20580"/>
                  </a:cubicBezTo>
                  <a:cubicBezTo>
                    <a:pt x="2945" y="21600"/>
                    <a:pt x="1473" y="21260"/>
                    <a:pt x="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945927" y="7158630"/>
              <a:ext cx="109174" cy="8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827" fill="norm" stroke="1" extrusionOk="0">
                  <a:moveTo>
                    <a:pt x="1487" y="11344"/>
                  </a:moveTo>
                  <a:cubicBezTo>
                    <a:pt x="656" y="13978"/>
                    <a:pt x="-175" y="16612"/>
                    <a:pt x="33" y="16349"/>
                  </a:cubicBezTo>
                  <a:cubicBezTo>
                    <a:pt x="240" y="16086"/>
                    <a:pt x="1487" y="12925"/>
                    <a:pt x="2733" y="10290"/>
                  </a:cubicBezTo>
                  <a:cubicBezTo>
                    <a:pt x="3979" y="7656"/>
                    <a:pt x="5225" y="5549"/>
                    <a:pt x="7302" y="3442"/>
                  </a:cubicBezTo>
                  <a:cubicBezTo>
                    <a:pt x="9379" y="1334"/>
                    <a:pt x="12287" y="-773"/>
                    <a:pt x="14571" y="281"/>
                  </a:cubicBezTo>
                  <a:cubicBezTo>
                    <a:pt x="16856" y="1334"/>
                    <a:pt x="18517" y="5549"/>
                    <a:pt x="19556" y="9500"/>
                  </a:cubicBezTo>
                  <a:cubicBezTo>
                    <a:pt x="20594" y="13451"/>
                    <a:pt x="21010" y="17139"/>
                    <a:pt x="21425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645649" y="7239024"/>
              <a:ext cx="142695" cy="39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34" fill="norm" stroke="1" extrusionOk="0">
                  <a:moveTo>
                    <a:pt x="20965" y="3605"/>
                  </a:moveTo>
                  <a:cubicBezTo>
                    <a:pt x="21282" y="3034"/>
                    <a:pt x="21600" y="2463"/>
                    <a:pt x="21282" y="1777"/>
                  </a:cubicBezTo>
                  <a:cubicBezTo>
                    <a:pt x="20965" y="1091"/>
                    <a:pt x="20012" y="291"/>
                    <a:pt x="18900" y="63"/>
                  </a:cubicBezTo>
                  <a:cubicBezTo>
                    <a:pt x="17788" y="-166"/>
                    <a:pt x="16518" y="177"/>
                    <a:pt x="14294" y="1948"/>
                  </a:cubicBezTo>
                  <a:cubicBezTo>
                    <a:pt x="12071" y="3720"/>
                    <a:pt x="8894" y="6920"/>
                    <a:pt x="7306" y="9891"/>
                  </a:cubicBezTo>
                  <a:cubicBezTo>
                    <a:pt x="5718" y="12863"/>
                    <a:pt x="5718" y="15605"/>
                    <a:pt x="5241" y="17491"/>
                  </a:cubicBezTo>
                  <a:cubicBezTo>
                    <a:pt x="4765" y="19377"/>
                    <a:pt x="3812" y="20405"/>
                    <a:pt x="2859" y="20920"/>
                  </a:cubicBezTo>
                  <a:cubicBezTo>
                    <a:pt x="1906" y="21434"/>
                    <a:pt x="953" y="21434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9607550" y="7439156"/>
              <a:ext cx="317500" cy="17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5015"/>
                  </a:moveTo>
                  <a:cubicBezTo>
                    <a:pt x="1872" y="12380"/>
                    <a:pt x="3744" y="9746"/>
                    <a:pt x="5400" y="8429"/>
                  </a:cubicBezTo>
                  <a:cubicBezTo>
                    <a:pt x="7056" y="7112"/>
                    <a:pt x="8496" y="7112"/>
                    <a:pt x="9576" y="7112"/>
                  </a:cubicBezTo>
                  <a:cubicBezTo>
                    <a:pt x="10656" y="7112"/>
                    <a:pt x="11376" y="7112"/>
                    <a:pt x="11376" y="6849"/>
                  </a:cubicBezTo>
                  <a:cubicBezTo>
                    <a:pt x="11376" y="6585"/>
                    <a:pt x="10656" y="6059"/>
                    <a:pt x="9936" y="6190"/>
                  </a:cubicBezTo>
                  <a:cubicBezTo>
                    <a:pt x="9216" y="6322"/>
                    <a:pt x="8496" y="7112"/>
                    <a:pt x="8064" y="8298"/>
                  </a:cubicBezTo>
                  <a:cubicBezTo>
                    <a:pt x="7632" y="9483"/>
                    <a:pt x="7488" y="11063"/>
                    <a:pt x="7488" y="12512"/>
                  </a:cubicBezTo>
                  <a:cubicBezTo>
                    <a:pt x="7488" y="13961"/>
                    <a:pt x="7632" y="15278"/>
                    <a:pt x="8064" y="16068"/>
                  </a:cubicBezTo>
                  <a:cubicBezTo>
                    <a:pt x="8496" y="16859"/>
                    <a:pt x="9216" y="17122"/>
                    <a:pt x="10008" y="16332"/>
                  </a:cubicBezTo>
                  <a:cubicBezTo>
                    <a:pt x="10800" y="15541"/>
                    <a:pt x="11664" y="13698"/>
                    <a:pt x="12024" y="12117"/>
                  </a:cubicBezTo>
                  <a:cubicBezTo>
                    <a:pt x="12384" y="10537"/>
                    <a:pt x="12240" y="9220"/>
                    <a:pt x="12240" y="7771"/>
                  </a:cubicBezTo>
                  <a:cubicBezTo>
                    <a:pt x="12240" y="6322"/>
                    <a:pt x="12384" y="4741"/>
                    <a:pt x="12816" y="4478"/>
                  </a:cubicBezTo>
                  <a:cubicBezTo>
                    <a:pt x="13248" y="4215"/>
                    <a:pt x="13968" y="5268"/>
                    <a:pt x="14904" y="7639"/>
                  </a:cubicBezTo>
                  <a:cubicBezTo>
                    <a:pt x="15840" y="10010"/>
                    <a:pt x="16992" y="13698"/>
                    <a:pt x="17424" y="16332"/>
                  </a:cubicBezTo>
                  <a:cubicBezTo>
                    <a:pt x="17856" y="18966"/>
                    <a:pt x="17568" y="20546"/>
                    <a:pt x="17064" y="21073"/>
                  </a:cubicBezTo>
                  <a:cubicBezTo>
                    <a:pt x="16560" y="21600"/>
                    <a:pt x="15840" y="21073"/>
                    <a:pt x="15624" y="18834"/>
                  </a:cubicBezTo>
                  <a:cubicBezTo>
                    <a:pt x="15408" y="16595"/>
                    <a:pt x="15696" y="12644"/>
                    <a:pt x="16776" y="9220"/>
                  </a:cubicBezTo>
                  <a:cubicBezTo>
                    <a:pt x="17856" y="5795"/>
                    <a:pt x="19728" y="28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0181166" y="7266313"/>
              <a:ext cx="397935" cy="31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6089" y="15867"/>
                  </a:moveTo>
                  <a:cubicBezTo>
                    <a:pt x="5745" y="14872"/>
                    <a:pt x="5400" y="13877"/>
                    <a:pt x="4940" y="13380"/>
                  </a:cubicBezTo>
                  <a:cubicBezTo>
                    <a:pt x="4481" y="12883"/>
                    <a:pt x="3906" y="12883"/>
                    <a:pt x="3102" y="13522"/>
                  </a:cubicBezTo>
                  <a:cubicBezTo>
                    <a:pt x="2298" y="14162"/>
                    <a:pt x="1264" y="15441"/>
                    <a:pt x="689" y="16506"/>
                  </a:cubicBezTo>
                  <a:cubicBezTo>
                    <a:pt x="115" y="17572"/>
                    <a:pt x="0" y="18425"/>
                    <a:pt x="0" y="19206"/>
                  </a:cubicBezTo>
                  <a:cubicBezTo>
                    <a:pt x="0" y="19988"/>
                    <a:pt x="115" y="20698"/>
                    <a:pt x="460" y="21054"/>
                  </a:cubicBezTo>
                  <a:cubicBezTo>
                    <a:pt x="804" y="21409"/>
                    <a:pt x="1379" y="21409"/>
                    <a:pt x="1953" y="21267"/>
                  </a:cubicBezTo>
                  <a:cubicBezTo>
                    <a:pt x="2528" y="21125"/>
                    <a:pt x="3102" y="20841"/>
                    <a:pt x="3504" y="20343"/>
                  </a:cubicBezTo>
                  <a:cubicBezTo>
                    <a:pt x="3906" y="19846"/>
                    <a:pt x="4136" y="19135"/>
                    <a:pt x="4194" y="19206"/>
                  </a:cubicBezTo>
                  <a:cubicBezTo>
                    <a:pt x="4251" y="19277"/>
                    <a:pt x="4136" y="20130"/>
                    <a:pt x="4481" y="20556"/>
                  </a:cubicBezTo>
                  <a:cubicBezTo>
                    <a:pt x="4826" y="20983"/>
                    <a:pt x="5630" y="20983"/>
                    <a:pt x="6836" y="20201"/>
                  </a:cubicBezTo>
                  <a:cubicBezTo>
                    <a:pt x="8043" y="19420"/>
                    <a:pt x="9651" y="17856"/>
                    <a:pt x="11087" y="15156"/>
                  </a:cubicBezTo>
                  <a:cubicBezTo>
                    <a:pt x="12523" y="12456"/>
                    <a:pt x="13787" y="8620"/>
                    <a:pt x="14477" y="6275"/>
                  </a:cubicBezTo>
                  <a:cubicBezTo>
                    <a:pt x="15166" y="3930"/>
                    <a:pt x="15281" y="3077"/>
                    <a:pt x="15338" y="2225"/>
                  </a:cubicBezTo>
                  <a:cubicBezTo>
                    <a:pt x="15396" y="1372"/>
                    <a:pt x="15396" y="520"/>
                    <a:pt x="15109" y="164"/>
                  </a:cubicBezTo>
                  <a:cubicBezTo>
                    <a:pt x="14821" y="-191"/>
                    <a:pt x="14247" y="-49"/>
                    <a:pt x="13443" y="1372"/>
                  </a:cubicBezTo>
                  <a:cubicBezTo>
                    <a:pt x="12638" y="2793"/>
                    <a:pt x="11604" y="5493"/>
                    <a:pt x="10972" y="8193"/>
                  </a:cubicBezTo>
                  <a:cubicBezTo>
                    <a:pt x="10340" y="10893"/>
                    <a:pt x="10111" y="13593"/>
                    <a:pt x="10340" y="15583"/>
                  </a:cubicBezTo>
                  <a:cubicBezTo>
                    <a:pt x="10570" y="17572"/>
                    <a:pt x="11260" y="18851"/>
                    <a:pt x="12179" y="19633"/>
                  </a:cubicBezTo>
                  <a:cubicBezTo>
                    <a:pt x="13098" y="20414"/>
                    <a:pt x="14247" y="20698"/>
                    <a:pt x="15568" y="19846"/>
                  </a:cubicBezTo>
                  <a:cubicBezTo>
                    <a:pt x="16889" y="18993"/>
                    <a:pt x="18383" y="17004"/>
                    <a:pt x="19417" y="13806"/>
                  </a:cubicBezTo>
                  <a:cubicBezTo>
                    <a:pt x="20451" y="10609"/>
                    <a:pt x="21026" y="6204"/>
                    <a:pt x="21313" y="3646"/>
                  </a:cubicBezTo>
                  <a:cubicBezTo>
                    <a:pt x="21600" y="1088"/>
                    <a:pt x="21600" y="377"/>
                    <a:pt x="21313" y="306"/>
                  </a:cubicBezTo>
                  <a:cubicBezTo>
                    <a:pt x="21026" y="235"/>
                    <a:pt x="20451" y="804"/>
                    <a:pt x="19819" y="3148"/>
                  </a:cubicBezTo>
                  <a:cubicBezTo>
                    <a:pt x="19187" y="5493"/>
                    <a:pt x="18498" y="9614"/>
                    <a:pt x="18326" y="12527"/>
                  </a:cubicBezTo>
                  <a:cubicBezTo>
                    <a:pt x="18153" y="15441"/>
                    <a:pt x="18498" y="17146"/>
                    <a:pt x="19130" y="18425"/>
                  </a:cubicBezTo>
                  <a:cubicBezTo>
                    <a:pt x="19762" y="19704"/>
                    <a:pt x="20681" y="20556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0795000" y="7502656"/>
              <a:ext cx="68528" cy="27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62" fill="norm" stroke="1" extrusionOk="0">
                  <a:moveTo>
                    <a:pt x="11782" y="0"/>
                  </a:moveTo>
                  <a:cubicBezTo>
                    <a:pt x="15055" y="4688"/>
                    <a:pt x="18327" y="9377"/>
                    <a:pt x="19964" y="12642"/>
                  </a:cubicBezTo>
                  <a:cubicBezTo>
                    <a:pt x="21600" y="15907"/>
                    <a:pt x="21600" y="17749"/>
                    <a:pt x="19964" y="19088"/>
                  </a:cubicBezTo>
                  <a:cubicBezTo>
                    <a:pt x="18327" y="20428"/>
                    <a:pt x="15055" y="21265"/>
                    <a:pt x="12109" y="21433"/>
                  </a:cubicBezTo>
                  <a:cubicBezTo>
                    <a:pt x="9164" y="21600"/>
                    <a:pt x="6545" y="21098"/>
                    <a:pt x="4582" y="19088"/>
                  </a:cubicBezTo>
                  <a:cubicBezTo>
                    <a:pt x="2618" y="17079"/>
                    <a:pt x="1309" y="13563"/>
                    <a:pt x="0" y="1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0814050" y="7394706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0921999" y="7459907"/>
              <a:ext cx="952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920" y="3953"/>
                    <a:pt x="3840" y="-1447"/>
                    <a:pt x="7440" y="353"/>
                  </a:cubicBezTo>
                  <a:cubicBezTo>
                    <a:pt x="11040" y="2153"/>
                    <a:pt x="1632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0915650" y="7578856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1131550" y="7394706"/>
              <a:ext cx="508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710"/>
                    <a:pt x="10800" y="11421"/>
                    <a:pt x="7200" y="15021"/>
                  </a:cubicBezTo>
                  <a:cubicBezTo>
                    <a:pt x="3600" y="18621"/>
                    <a:pt x="18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1366499" y="7585206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1506200" y="7566156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1728449" y="7401056"/>
              <a:ext cx="50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140"/>
                    <a:pt x="12600" y="8280"/>
                    <a:pt x="9000" y="11880"/>
                  </a:cubicBezTo>
                  <a:cubicBezTo>
                    <a:pt x="5400" y="15480"/>
                    <a:pt x="2700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1718753" y="7451856"/>
              <a:ext cx="16209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0"/>
                  </a:moveTo>
                  <a:cubicBezTo>
                    <a:pt x="16776" y="2025"/>
                    <a:pt x="12345" y="4050"/>
                    <a:pt x="8745" y="5738"/>
                  </a:cubicBezTo>
                  <a:cubicBezTo>
                    <a:pt x="5145" y="7425"/>
                    <a:pt x="2376" y="8775"/>
                    <a:pt x="992" y="10012"/>
                  </a:cubicBezTo>
                  <a:cubicBezTo>
                    <a:pt x="-393" y="11250"/>
                    <a:pt x="-393" y="12375"/>
                    <a:pt x="1407" y="14287"/>
                  </a:cubicBezTo>
                  <a:cubicBezTo>
                    <a:pt x="3207" y="16200"/>
                    <a:pt x="6807" y="18900"/>
                    <a:pt x="10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1887200" y="7629656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5" name="Drawing"/>
          <p:cNvGrpSpPr/>
          <p:nvPr/>
        </p:nvGrpSpPr>
        <p:grpSpPr>
          <a:xfrm>
            <a:off x="466944" y="1535091"/>
            <a:ext cx="12595006" cy="8097860"/>
            <a:chOff x="0" y="0"/>
            <a:chExt cx="12595005" cy="8097858"/>
          </a:xfrm>
        </p:grpSpPr>
        <p:sp>
          <p:nvSpPr>
            <p:cNvPr id="1365" name="Line"/>
            <p:cNvSpPr/>
            <p:nvPr/>
          </p:nvSpPr>
          <p:spPr>
            <a:xfrm>
              <a:off x="242423" y="259689"/>
              <a:ext cx="247765" cy="41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80" fill="norm" stroke="1" extrusionOk="0">
                  <a:moveTo>
                    <a:pt x="2335" y="4004"/>
                  </a:moveTo>
                  <a:cubicBezTo>
                    <a:pt x="1428" y="3680"/>
                    <a:pt x="520" y="3356"/>
                    <a:pt x="520" y="3302"/>
                  </a:cubicBezTo>
                  <a:cubicBezTo>
                    <a:pt x="520" y="3248"/>
                    <a:pt x="1428" y="3464"/>
                    <a:pt x="3969" y="3464"/>
                  </a:cubicBezTo>
                  <a:cubicBezTo>
                    <a:pt x="6510" y="3464"/>
                    <a:pt x="10685" y="3248"/>
                    <a:pt x="13680" y="2816"/>
                  </a:cubicBezTo>
                  <a:cubicBezTo>
                    <a:pt x="16675" y="2384"/>
                    <a:pt x="18490" y="1736"/>
                    <a:pt x="19670" y="1196"/>
                  </a:cubicBezTo>
                  <a:cubicBezTo>
                    <a:pt x="20849" y="656"/>
                    <a:pt x="21394" y="224"/>
                    <a:pt x="21212" y="62"/>
                  </a:cubicBezTo>
                  <a:cubicBezTo>
                    <a:pt x="21031" y="-100"/>
                    <a:pt x="20123" y="8"/>
                    <a:pt x="17673" y="980"/>
                  </a:cubicBezTo>
                  <a:cubicBezTo>
                    <a:pt x="15223" y="1952"/>
                    <a:pt x="11229" y="3788"/>
                    <a:pt x="8960" y="4976"/>
                  </a:cubicBezTo>
                  <a:cubicBezTo>
                    <a:pt x="6691" y="6164"/>
                    <a:pt x="6147" y="6704"/>
                    <a:pt x="6238" y="7136"/>
                  </a:cubicBezTo>
                  <a:cubicBezTo>
                    <a:pt x="6328" y="7568"/>
                    <a:pt x="7055" y="7892"/>
                    <a:pt x="8234" y="8054"/>
                  </a:cubicBezTo>
                  <a:cubicBezTo>
                    <a:pt x="9414" y="8216"/>
                    <a:pt x="11048" y="8216"/>
                    <a:pt x="11592" y="8540"/>
                  </a:cubicBezTo>
                  <a:cubicBezTo>
                    <a:pt x="12137" y="8864"/>
                    <a:pt x="11592" y="9512"/>
                    <a:pt x="9868" y="10646"/>
                  </a:cubicBezTo>
                  <a:cubicBezTo>
                    <a:pt x="8144" y="11780"/>
                    <a:pt x="5239" y="13400"/>
                    <a:pt x="3333" y="14912"/>
                  </a:cubicBezTo>
                  <a:cubicBezTo>
                    <a:pt x="1428" y="16424"/>
                    <a:pt x="520" y="17828"/>
                    <a:pt x="157" y="18800"/>
                  </a:cubicBezTo>
                  <a:cubicBezTo>
                    <a:pt x="-206" y="19772"/>
                    <a:pt x="-24" y="20312"/>
                    <a:pt x="1609" y="20744"/>
                  </a:cubicBezTo>
                  <a:cubicBezTo>
                    <a:pt x="3243" y="21176"/>
                    <a:pt x="6328" y="21500"/>
                    <a:pt x="8960" y="21338"/>
                  </a:cubicBezTo>
                  <a:cubicBezTo>
                    <a:pt x="11592" y="21176"/>
                    <a:pt x="13770" y="20528"/>
                    <a:pt x="15949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481536" y="458894"/>
              <a:ext cx="372320" cy="23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10" fill="norm" stroke="1" extrusionOk="0">
                  <a:moveTo>
                    <a:pt x="598" y="3433"/>
                  </a:moveTo>
                  <a:cubicBezTo>
                    <a:pt x="232" y="2477"/>
                    <a:pt x="-134" y="1522"/>
                    <a:pt x="49" y="948"/>
                  </a:cubicBezTo>
                  <a:cubicBezTo>
                    <a:pt x="232" y="375"/>
                    <a:pt x="964" y="183"/>
                    <a:pt x="2002" y="757"/>
                  </a:cubicBezTo>
                  <a:cubicBezTo>
                    <a:pt x="3039" y="1330"/>
                    <a:pt x="4381" y="2668"/>
                    <a:pt x="4808" y="5822"/>
                  </a:cubicBezTo>
                  <a:cubicBezTo>
                    <a:pt x="5235" y="8976"/>
                    <a:pt x="4747" y="13946"/>
                    <a:pt x="4198" y="17005"/>
                  </a:cubicBezTo>
                  <a:cubicBezTo>
                    <a:pt x="3649" y="20063"/>
                    <a:pt x="3039" y="21210"/>
                    <a:pt x="2856" y="21210"/>
                  </a:cubicBezTo>
                  <a:cubicBezTo>
                    <a:pt x="2673" y="21210"/>
                    <a:pt x="2917" y="20063"/>
                    <a:pt x="4320" y="17100"/>
                  </a:cubicBezTo>
                  <a:cubicBezTo>
                    <a:pt x="5724" y="14137"/>
                    <a:pt x="8286" y="9359"/>
                    <a:pt x="10117" y="6014"/>
                  </a:cubicBezTo>
                  <a:cubicBezTo>
                    <a:pt x="11947" y="2668"/>
                    <a:pt x="13046" y="757"/>
                    <a:pt x="13351" y="183"/>
                  </a:cubicBezTo>
                  <a:cubicBezTo>
                    <a:pt x="13656" y="-390"/>
                    <a:pt x="13168" y="375"/>
                    <a:pt x="12130" y="2573"/>
                  </a:cubicBezTo>
                  <a:cubicBezTo>
                    <a:pt x="11093" y="4771"/>
                    <a:pt x="9507" y="8403"/>
                    <a:pt x="8835" y="10697"/>
                  </a:cubicBezTo>
                  <a:cubicBezTo>
                    <a:pt x="8164" y="12991"/>
                    <a:pt x="8408" y="13946"/>
                    <a:pt x="10117" y="14615"/>
                  </a:cubicBezTo>
                  <a:cubicBezTo>
                    <a:pt x="11825" y="15284"/>
                    <a:pt x="14998" y="15667"/>
                    <a:pt x="17134" y="15667"/>
                  </a:cubicBezTo>
                  <a:cubicBezTo>
                    <a:pt x="19269" y="15667"/>
                    <a:pt x="20368" y="15284"/>
                    <a:pt x="21466" y="14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50605" y="770663"/>
              <a:ext cx="514351" cy="10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21046"/>
                  </a:moveTo>
                  <a:cubicBezTo>
                    <a:pt x="1956" y="16477"/>
                    <a:pt x="3911" y="11908"/>
                    <a:pt x="6400" y="8169"/>
                  </a:cubicBezTo>
                  <a:cubicBezTo>
                    <a:pt x="8889" y="4431"/>
                    <a:pt x="11911" y="1523"/>
                    <a:pt x="14533" y="484"/>
                  </a:cubicBezTo>
                  <a:cubicBezTo>
                    <a:pt x="17156" y="-554"/>
                    <a:pt x="19378" y="277"/>
                    <a:pt x="21600" y="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36355" y="789008"/>
              <a:ext cx="241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987205" y="482467"/>
              <a:ext cx="1270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21600" y="8669"/>
                  </a:moveTo>
                  <a:cubicBezTo>
                    <a:pt x="10800" y="3586"/>
                    <a:pt x="0" y="-1496"/>
                    <a:pt x="0" y="410"/>
                  </a:cubicBezTo>
                  <a:cubicBezTo>
                    <a:pt x="0" y="2316"/>
                    <a:pt x="10800" y="11210"/>
                    <a:pt x="21600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50070" y="649308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703535" y="168412"/>
              <a:ext cx="153621" cy="48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59" fill="norm" stroke="1" extrusionOk="0">
                  <a:moveTo>
                    <a:pt x="21475" y="2439"/>
                  </a:moveTo>
                  <a:cubicBezTo>
                    <a:pt x="21475" y="1973"/>
                    <a:pt x="21475" y="1508"/>
                    <a:pt x="21475" y="1042"/>
                  </a:cubicBezTo>
                  <a:cubicBezTo>
                    <a:pt x="21475" y="577"/>
                    <a:pt x="21475" y="111"/>
                    <a:pt x="18664" y="18"/>
                  </a:cubicBezTo>
                  <a:cubicBezTo>
                    <a:pt x="15853" y="-75"/>
                    <a:pt x="10231" y="204"/>
                    <a:pt x="6828" y="530"/>
                  </a:cubicBezTo>
                  <a:cubicBezTo>
                    <a:pt x="3426" y="856"/>
                    <a:pt x="2242" y="1228"/>
                    <a:pt x="1354" y="1694"/>
                  </a:cubicBezTo>
                  <a:cubicBezTo>
                    <a:pt x="467" y="2159"/>
                    <a:pt x="-125" y="2718"/>
                    <a:pt x="23" y="3230"/>
                  </a:cubicBezTo>
                  <a:cubicBezTo>
                    <a:pt x="171" y="3742"/>
                    <a:pt x="1059" y="4208"/>
                    <a:pt x="3574" y="5232"/>
                  </a:cubicBezTo>
                  <a:cubicBezTo>
                    <a:pt x="6089" y="6256"/>
                    <a:pt x="10231" y="7839"/>
                    <a:pt x="11859" y="9189"/>
                  </a:cubicBezTo>
                  <a:cubicBezTo>
                    <a:pt x="13486" y="10539"/>
                    <a:pt x="12598" y="11656"/>
                    <a:pt x="11563" y="12354"/>
                  </a:cubicBezTo>
                  <a:cubicBezTo>
                    <a:pt x="10527" y="13053"/>
                    <a:pt x="9343" y="13332"/>
                    <a:pt x="8456" y="13239"/>
                  </a:cubicBezTo>
                  <a:cubicBezTo>
                    <a:pt x="7568" y="13146"/>
                    <a:pt x="6976" y="12680"/>
                    <a:pt x="6828" y="12680"/>
                  </a:cubicBezTo>
                  <a:cubicBezTo>
                    <a:pt x="6680" y="12680"/>
                    <a:pt x="6976" y="13146"/>
                    <a:pt x="7272" y="14216"/>
                  </a:cubicBezTo>
                  <a:cubicBezTo>
                    <a:pt x="7568" y="15287"/>
                    <a:pt x="7864" y="16963"/>
                    <a:pt x="8752" y="18313"/>
                  </a:cubicBezTo>
                  <a:cubicBezTo>
                    <a:pt x="9639" y="19663"/>
                    <a:pt x="11119" y="20687"/>
                    <a:pt x="13338" y="21106"/>
                  </a:cubicBezTo>
                  <a:cubicBezTo>
                    <a:pt x="15557" y="21525"/>
                    <a:pt x="18516" y="21339"/>
                    <a:pt x="21475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971455" y="325458"/>
              <a:ext cx="241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1" y="2618"/>
                    <a:pt x="6442" y="5236"/>
                    <a:pt x="9663" y="8591"/>
                  </a:cubicBezTo>
                  <a:cubicBezTo>
                    <a:pt x="12884" y="11945"/>
                    <a:pt x="16105" y="16036"/>
                    <a:pt x="18095" y="18327"/>
                  </a:cubicBezTo>
                  <a:cubicBezTo>
                    <a:pt x="20084" y="20618"/>
                    <a:pt x="20842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028605" y="269013"/>
              <a:ext cx="215901" cy="39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308"/>
                  </a:moveTo>
                  <a:cubicBezTo>
                    <a:pt x="20541" y="77"/>
                    <a:pt x="19482" y="-154"/>
                    <a:pt x="18529" y="135"/>
                  </a:cubicBezTo>
                  <a:cubicBezTo>
                    <a:pt x="17576" y="424"/>
                    <a:pt x="16729" y="1232"/>
                    <a:pt x="14824" y="3485"/>
                  </a:cubicBezTo>
                  <a:cubicBezTo>
                    <a:pt x="12918" y="5737"/>
                    <a:pt x="9953" y="9433"/>
                    <a:pt x="7306" y="12321"/>
                  </a:cubicBezTo>
                  <a:cubicBezTo>
                    <a:pt x="4659" y="15209"/>
                    <a:pt x="2329" y="17288"/>
                    <a:pt x="1165" y="18674"/>
                  </a:cubicBezTo>
                  <a:cubicBezTo>
                    <a:pt x="0" y="20060"/>
                    <a:pt x="0" y="20753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238155" y="535008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171605" y="281008"/>
              <a:ext cx="266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298"/>
                    <a:pt x="4800" y="2597"/>
                    <a:pt x="7543" y="4957"/>
                  </a:cubicBezTo>
                  <a:cubicBezTo>
                    <a:pt x="10286" y="7318"/>
                    <a:pt x="13371" y="10741"/>
                    <a:pt x="15771" y="13692"/>
                  </a:cubicBezTo>
                  <a:cubicBezTo>
                    <a:pt x="18171" y="16643"/>
                    <a:pt x="19886" y="191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279555" y="293708"/>
              <a:ext cx="1841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24" y="2323"/>
                    <a:pt x="14648" y="4645"/>
                    <a:pt x="11172" y="7665"/>
                  </a:cubicBezTo>
                  <a:cubicBezTo>
                    <a:pt x="7697" y="10684"/>
                    <a:pt x="4221" y="14400"/>
                    <a:pt x="2359" y="16839"/>
                  </a:cubicBezTo>
                  <a:cubicBezTo>
                    <a:pt x="497" y="19277"/>
                    <a:pt x="248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530255" y="674708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822355" y="655658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438305" y="572637"/>
              <a:ext cx="222251" cy="14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0" fill="norm" stroke="1" extrusionOk="0">
                  <a:moveTo>
                    <a:pt x="0" y="10400"/>
                  </a:moveTo>
                  <a:cubicBezTo>
                    <a:pt x="823" y="9460"/>
                    <a:pt x="1646" y="8521"/>
                    <a:pt x="2366" y="8678"/>
                  </a:cubicBezTo>
                  <a:cubicBezTo>
                    <a:pt x="3086" y="8834"/>
                    <a:pt x="3703" y="10087"/>
                    <a:pt x="4011" y="11652"/>
                  </a:cubicBezTo>
                  <a:cubicBezTo>
                    <a:pt x="4320" y="13217"/>
                    <a:pt x="4320" y="15095"/>
                    <a:pt x="4320" y="16973"/>
                  </a:cubicBezTo>
                  <a:cubicBezTo>
                    <a:pt x="4320" y="18852"/>
                    <a:pt x="4320" y="20730"/>
                    <a:pt x="4526" y="20730"/>
                  </a:cubicBezTo>
                  <a:cubicBezTo>
                    <a:pt x="4731" y="20730"/>
                    <a:pt x="5143" y="18852"/>
                    <a:pt x="6171" y="15252"/>
                  </a:cubicBezTo>
                  <a:cubicBezTo>
                    <a:pt x="7200" y="11652"/>
                    <a:pt x="8846" y="6330"/>
                    <a:pt x="10080" y="3200"/>
                  </a:cubicBezTo>
                  <a:cubicBezTo>
                    <a:pt x="11314" y="69"/>
                    <a:pt x="12137" y="-870"/>
                    <a:pt x="13783" y="852"/>
                  </a:cubicBezTo>
                  <a:cubicBezTo>
                    <a:pt x="15429" y="2573"/>
                    <a:pt x="17897" y="6956"/>
                    <a:pt x="19337" y="10400"/>
                  </a:cubicBezTo>
                  <a:cubicBezTo>
                    <a:pt x="20777" y="13843"/>
                    <a:pt x="21189" y="16347"/>
                    <a:pt x="21600" y="1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692305" y="187487"/>
              <a:ext cx="143060" cy="56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534" fill="norm" stroke="1" extrusionOk="0">
                  <a:moveTo>
                    <a:pt x="0" y="905"/>
                  </a:moveTo>
                  <a:cubicBezTo>
                    <a:pt x="1234" y="500"/>
                    <a:pt x="2469" y="96"/>
                    <a:pt x="4937" y="15"/>
                  </a:cubicBezTo>
                  <a:cubicBezTo>
                    <a:pt x="7406" y="-66"/>
                    <a:pt x="11109" y="177"/>
                    <a:pt x="13114" y="945"/>
                  </a:cubicBezTo>
                  <a:cubicBezTo>
                    <a:pt x="15120" y="1714"/>
                    <a:pt x="15429" y="3008"/>
                    <a:pt x="14503" y="4343"/>
                  </a:cubicBezTo>
                  <a:cubicBezTo>
                    <a:pt x="13577" y="5678"/>
                    <a:pt x="11417" y="7053"/>
                    <a:pt x="10337" y="8186"/>
                  </a:cubicBezTo>
                  <a:cubicBezTo>
                    <a:pt x="9257" y="9318"/>
                    <a:pt x="9257" y="10208"/>
                    <a:pt x="11417" y="11543"/>
                  </a:cubicBezTo>
                  <a:cubicBezTo>
                    <a:pt x="13577" y="12878"/>
                    <a:pt x="17897" y="14658"/>
                    <a:pt x="19749" y="16114"/>
                  </a:cubicBezTo>
                  <a:cubicBezTo>
                    <a:pt x="21600" y="17570"/>
                    <a:pt x="20983" y="18703"/>
                    <a:pt x="18977" y="19552"/>
                  </a:cubicBezTo>
                  <a:cubicBezTo>
                    <a:pt x="16971" y="20401"/>
                    <a:pt x="13577" y="20968"/>
                    <a:pt x="10183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097727" y="458808"/>
              <a:ext cx="33117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934" y="21600"/>
                  </a:moveTo>
                  <a:cubicBezTo>
                    <a:pt x="1977" y="21273"/>
                    <a:pt x="1020" y="20945"/>
                    <a:pt x="474" y="19800"/>
                  </a:cubicBezTo>
                  <a:cubicBezTo>
                    <a:pt x="-73" y="18655"/>
                    <a:pt x="-210" y="16691"/>
                    <a:pt x="405" y="13909"/>
                  </a:cubicBezTo>
                  <a:cubicBezTo>
                    <a:pt x="1020" y="11127"/>
                    <a:pt x="2387" y="7527"/>
                    <a:pt x="3755" y="5073"/>
                  </a:cubicBezTo>
                  <a:cubicBezTo>
                    <a:pt x="5122" y="2618"/>
                    <a:pt x="6489" y="1309"/>
                    <a:pt x="7582" y="1964"/>
                  </a:cubicBezTo>
                  <a:cubicBezTo>
                    <a:pt x="8676" y="2618"/>
                    <a:pt x="9496" y="5236"/>
                    <a:pt x="10043" y="7691"/>
                  </a:cubicBezTo>
                  <a:cubicBezTo>
                    <a:pt x="10590" y="10145"/>
                    <a:pt x="10863" y="12436"/>
                    <a:pt x="11342" y="13909"/>
                  </a:cubicBezTo>
                  <a:cubicBezTo>
                    <a:pt x="11820" y="15382"/>
                    <a:pt x="12504" y="16036"/>
                    <a:pt x="13734" y="15382"/>
                  </a:cubicBezTo>
                  <a:cubicBezTo>
                    <a:pt x="14965" y="14727"/>
                    <a:pt x="16742" y="12764"/>
                    <a:pt x="18109" y="9982"/>
                  </a:cubicBezTo>
                  <a:cubicBezTo>
                    <a:pt x="19476" y="7200"/>
                    <a:pt x="20433" y="3600"/>
                    <a:pt x="213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200305" y="249258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187605" y="173058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289205" y="281008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282855" y="19845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321901" y="-1"/>
              <a:ext cx="138755" cy="37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5" fill="norm" stroke="1" extrusionOk="0">
                  <a:moveTo>
                    <a:pt x="16545" y="14572"/>
                  </a:moveTo>
                  <a:cubicBezTo>
                    <a:pt x="15563" y="13848"/>
                    <a:pt x="14581" y="13124"/>
                    <a:pt x="12127" y="12943"/>
                  </a:cubicBezTo>
                  <a:cubicBezTo>
                    <a:pt x="9672" y="12762"/>
                    <a:pt x="5745" y="13124"/>
                    <a:pt x="3290" y="14391"/>
                  </a:cubicBezTo>
                  <a:cubicBezTo>
                    <a:pt x="836" y="15658"/>
                    <a:pt x="-146" y="17830"/>
                    <a:pt x="18" y="19157"/>
                  </a:cubicBezTo>
                  <a:cubicBezTo>
                    <a:pt x="181" y="20485"/>
                    <a:pt x="1490" y="20967"/>
                    <a:pt x="3290" y="21209"/>
                  </a:cubicBezTo>
                  <a:cubicBezTo>
                    <a:pt x="5090" y="21450"/>
                    <a:pt x="7381" y="21450"/>
                    <a:pt x="9836" y="20545"/>
                  </a:cubicBezTo>
                  <a:cubicBezTo>
                    <a:pt x="12290" y="19640"/>
                    <a:pt x="14909" y="17830"/>
                    <a:pt x="16872" y="14994"/>
                  </a:cubicBezTo>
                  <a:cubicBezTo>
                    <a:pt x="18836" y="12158"/>
                    <a:pt x="20145" y="8297"/>
                    <a:pt x="20799" y="5944"/>
                  </a:cubicBezTo>
                  <a:cubicBezTo>
                    <a:pt x="21454" y="3591"/>
                    <a:pt x="21454" y="2746"/>
                    <a:pt x="21454" y="1962"/>
                  </a:cubicBezTo>
                  <a:cubicBezTo>
                    <a:pt x="21454" y="1177"/>
                    <a:pt x="21454" y="453"/>
                    <a:pt x="20636" y="152"/>
                  </a:cubicBezTo>
                  <a:cubicBezTo>
                    <a:pt x="19818" y="-150"/>
                    <a:pt x="18181" y="-29"/>
                    <a:pt x="16872" y="755"/>
                  </a:cubicBezTo>
                  <a:cubicBezTo>
                    <a:pt x="15563" y="1539"/>
                    <a:pt x="14581" y="2987"/>
                    <a:pt x="15072" y="6306"/>
                  </a:cubicBezTo>
                  <a:cubicBezTo>
                    <a:pt x="15563" y="9624"/>
                    <a:pt x="17527" y="14813"/>
                    <a:pt x="19490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873910" y="211158"/>
              <a:ext cx="256946" cy="46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13" fill="norm" stroke="1" extrusionOk="0">
                  <a:moveTo>
                    <a:pt x="2614" y="9924"/>
                  </a:moveTo>
                  <a:cubicBezTo>
                    <a:pt x="1728" y="12746"/>
                    <a:pt x="843" y="15568"/>
                    <a:pt x="401" y="17222"/>
                  </a:cubicBezTo>
                  <a:cubicBezTo>
                    <a:pt x="-42" y="18876"/>
                    <a:pt x="-42" y="19362"/>
                    <a:pt x="47" y="19995"/>
                  </a:cubicBezTo>
                  <a:cubicBezTo>
                    <a:pt x="135" y="20627"/>
                    <a:pt x="312" y="21405"/>
                    <a:pt x="489" y="21503"/>
                  </a:cubicBezTo>
                  <a:cubicBezTo>
                    <a:pt x="666" y="21600"/>
                    <a:pt x="843" y="21016"/>
                    <a:pt x="843" y="18876"/>
                  </a:cubicBezTo>
                  <a:cubicBezTo>
                    <a:pt x="843" y="16735"/>
                    <a:pt x="666" y="13038"/>
                    <a:pt x="755" y="10216"/>
                  </a:cubicBezTo>
                  <a:cubicBezTo>
                    <a:pt x="843" y="7395"/>
                    <a:pt x="1197" y="5449"/>
                    <a:pt x="1551" y="4135"/>
                  </a:cubicBezTo>
                  <a:cubicBezTo>
                    <a:pt x="1906" y="2822"/>
                    <a:pt x="2260" y="2141"/>
                    <a:pt x="2702" y="2043"/>
                  </a:cubicBezTo>
                  <a:cubicBezTo>
                    <a:pt x="3145" y="1946"/>
                    <a:pt x="3676" y="2432"/>
                    <a:pt x="5004" y="4330"/>
                  </a:cubicBezTo>
                  <a:cubicBezTo>
                    <a:pt x="6332" y="6227"/>
                    <a:pt x="8456" y="9535"/>
                    <a:pt x="9961" y="11968"/>
                  </a:cubicBezTo>
                  <a:cubicBezTo>
                    <a:pt x="11466" y="14400"/>
                    <a:pt x="12351" y="15957"/>
                    <a:pt x="13148" y="16881"/>
                  </a:cubicBezTo>
                  <a:cubicBezTo>
                    <a:pt x="13945" y="17805"/>
                    <a:pt x="14653" y="18097"/>
                    <a:pt x="15273" y="18000"/>
                  </a:cubicBezTo>
                  <a:cubicBezTo>
                    <a:pt x="15892" y="17903"/>
                    <a:pt x="16424" y="17416"/>
                    <a:pt x="17220" y="15616"/>
                  </a:cubicBezTo>
                  <a:cubicBezTo>
                    <a:pt x="18017" y="13816"/>
                    <a:pt x="19079" y="10703"/>
                    <a:pt x="19788" y="8076"/>
                  </a:cubicBezTo>
                  <a:cubicBezTo>
                    <a:pt x="20496" y="5449"/>
                    <a:pt x="20850" y="3308"/>
                    <a:pt x="21115" y="1946"/>
                  </a:cubicBezTo>
                  <a:cubicBezTo>
                    <a:pt x="21381" y="584"/>
                    <a:pt x="21558" y="0"/>
                    <a:pt x="21469" y="0"/>
                  </a:cubicBezTo>
                  <a:cubicBezTo>
                    <a:pt x="21381" y="0"/>
                    <a:pt x="21027" y="584"/>
                    <a:pt x="20673" y="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181734" y="441874"/>
              <a:ext cx="80630" cy="12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224" fill="norm" stroke="1" extrusionOk="0">
                  <a:moveTo>
                    <a:pt x="13680" y="2880"/>
                  </a:moveTo>
                  <a:cubicBezTo>
                    <a:pt x="12060" y="1440"/>
                    <a:pt x="10440" y="0"/>
                    <a:pt x="8820" y="0"/>
                  </a:cubicBezTo>
                  <a:cubicBezTo>
                    <a:pt x="7200" y="0"/>
                    <a:pt x="5580" y="1440"/>
                    <a:pt x="3960" y="4500"/>
                  </a:cubicBezTo>
                  <a:cubicBezTo>
                    <a:pt x="2340" y="7560"/>
                    <a:pt x="720" y="12240"/>
                    <a:pt x="180" y="15480"/>
                  </a:cubicBezTo>
                  <a:cubicBezTo>
                    <a:pt x="-360" y="18720"/>
                    <a:pt x="180" y="20520"/>
                    <a:pt x="3690" y="21060"/>
                  </a:cubicBezTo>
                  <a:cubicBezTo>
                    <a:pt x="7200" y="21600"/>
                    <a:pt x="13680" y="20880"/>
                    <a:pt x="17190" y="17820"/>
                  </a:cubicBezTo>
                  <a:cubicBezTo>
                    <a:pt x="20700" y="14760"/>
                    <a:pt x="21240" y="9360"/>
                    <a:pt x="19890" y="5940"/>
                  </a:cubicBezTo>
                  <a:cubicBezTo>
                    <a:pt x="18540" y="2520"/>
                    <a:pt x="15300" y="1080"/>
                    <a:pt x="12600" y="900"/>
                  </a:cubicBezTo>
                  <a:cubicBezTo>
                    <a:pt x="9900" y="720"/>
                    <a:pt x="7740" y="1800"/>
                    <a:pt x="5580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298855" y="401658"/>
              <a:ext cx="95251" cy="20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2645"/>
                  </a:moveTo>
                  <a:cubicBezTo>
                    <a:pt x="2400" y="2645"/>
                    <a:pt x="4800" y="2645"/>
                    <a:pt x="8160" y="5180"/>
                  </a:cubicBezTo>
                  <a:cubicBezTo>
                    <a:pt x="11520" y="7714"/>
                    <a:pt x="15840" y="12784"/>
                    <a:pt x="17760" y="15980"/>
                  </a:cubicBezTo>
                  <a:cubicBezTo>
                    <a:pt x="19680" y="19176"/>
                    <a:pt x="19200" y="20498"/>
                    <a:pt x="17760" y="21049"/>
                  </a:cubicBezTo>
                  <a:cubicBezTo>
                    <a:pt x="16320" y="21600"/>
                    <a:pt x="13920" y="21380"/>
                    <a:pt x="12240" y="20167"/>
                  </a:cubicBezTo>
                  <a:cubicBezTo>
                    <a:pt x="10560" y="18955"/>
                    <a:pt x="9600" y="16751"/>
                    <a:pt x="10080" y="13445"/>
                  </a:cubicBezTo>
                  <a:cubicBezTo>
                    <a:pt x="10560" y="10139"/>
                    <a:pt x="12480" y="5731"/>
                    <a:pt x="14640" y="3306"/>
                  </a:cubicBezTo>
                  <a:cubicBezTo>
                    <a:pt x="16800" y="882"/>
                    <a:pt x="19200" y="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5451866" y="403401"/>
              <a:ext cx="222864" cy="19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09" fill="norm" stroke="1" extrusionOk="0">
                  <a:moveTo>
                    <a:pt x="1164" y="4637"/>
                  </a:moveTo>
                  <a:cubicBezTo>
                    <a:pt x="960" y="9462"/>
                    <a:pt x="756" y="14288"/>
                    <a:pt x="552" y="17275"/>
                  </a:cubicBezTo>
                  <a:cubicBezTo>
                    <a:pt x="349" y="20262"/>
                    <a:pt x="145" y="21411"/>
                    <a:pt x="43" y="21181"/>
                  </a:cubicBezTo>
                  <a:cubicBezTo>
                    <a:pt x="-59" y="20951"/>
                    <a:pt x="-59" y="19343"/>
                    <a:pt x="960" y="15781"/>
                  </a:cubicBezTo>
                  <a:cubicBezTo>
                    <a:pt x="1979" y="12220"/>
                    <a:pt x="4016" y="6705"/>
                    <a:pt x="5443" y="3602"/>
                  </a:cubicBezTo>
                  <a:cubicBezTo>
                    <a:pt x="6869" y="500"/>
                    <a:pt x="7684" y="-189"/>
                    <a:pt x="8398" y="41"/>
                  </a:cubicBezTo>
                  <a:cubicBezTo>
                    <a:pt x="9111" y="271"/>
                    <a:pt x="9722" y="1420"/>
                    <a:pt x="10130" y="4062"/>
                  </a:cubicBezTo>
                  <a:cubicBezTo>
                    <a:pt x="10537" y="6705"/>
                    <a:pt x="10741" y="10841"/>
                    <a:pt x="10843" y="13483"/>
                  </a:cubicBezTo>
                  <a:cubicBezTo>
                    <a:pt x="10945" y="16126"/>
                    <a:pt x="10945" y="17275"/>
                    <a:pt x="11047" y="17275"/>
                  </a:cubicBezTo>
                  <a:cubicBezTo>
                    <a:pt x="11149" y="17275"/>
                    <a:pt x="11352" y="16126"/>
                    <a:pt x="12371" y="13483"/>
                  </a:cubicBezTo>
                  <a:cubicBezTo>
                    <a:pt x="13390" y="10841"/>
                    <a:pt x="15224" y="6705"/>
                    <a:pt x="16650" y="4292"/>
                  </a:cubicBezTo>
                  <a:cubicBezTo>
                    <a:pt x="18077" y="1879"/>
                    <a:pt x="19096" y="1190"/>
                    <a:pt x="19911" y="1305"/>
                  </a:cubicBezTo>
                  <a:cubicBezTo>
                    <a:pt x="20726" y="1420"/>
                    <a:pt x="21337" y="2339"/>
                    <a:pt x="21439" y="4981"/>
                  </a:cubicBezTo>
                  <a:cubicBezTo>
                    <a:pt x="21541" y="7624"/>
                    <a:pt x="21133" y="11990"/>
                    <a:pt x="20828" y="14977"/>
                  </a:cubicBezTo>
                  <a:cubicBezTo>
                    <a:pt x="20522" y="17964"/>
                    <a:pt x="20318" y="19573"/>
                    <a:pt x="20115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5722148" y="189991"/>
              <a:ext cx="317542" cy="40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52" fill="norm" stroke="1" extrusionOk="0">
                  <a:moveTo>
                    <a:pt x="4867" y="17814"/>
                  </a:moveTo>
                  <a:cubicBezTo>
                    <a:pt x="5725" y="16701"/>
                    <a:pt x="6583" y="15588"/>
                    <a:pt x="7227" y="14753"/>
                  </a:cubicBezTo>
                  <a:cubicBezTo>
                    <a:pt x="7871" y="13918"/>
                    <a:pt x="8300" y="13361"/>
                    <a:pt x="8157" y="13082"/>
                  </a:cubicBezTo>
                  <a:cubicBezTo>
                    <a:pt x="8014" y="12804"/>
                    <a:pt x="7298" y="12804"/>
                    <a:pt x="6154" y="13138"/>
                  </a:cubicBezTo>
                  <a:cubicBezTo>
                    <a:pt x="5010" y="13472"/>
                    <a:pt x="3436" y="14140"/>
                    <a:pt x="2292" y="15087"/>
                  </a:cubicBezTo>
                  <a:cubicBezTo>
                    <a:pt x="1147" y="16033"/>
                    <a:pt x="432" y="17258"/>
                    <a:pt x="146" y="18148"/>
                  </a:cubicBezTo>
                  <a:cubicBezTo>
                    <a:pt x="-140" y="19039"/>
                    <a:pt x="3" y="19596"/>
                    <a:pt x="504" y="19930"/>
                  </a:cubicBezTo>
                  <a:cubicBezTo>
                    <a:pt x="1004" y="20264"/>
                    <a:pt x="1863" y="20375"/>
                    <a:pt x="2649" y="20320"/>
                  </a:cubicBezTo>
                  <a:cubicBezTo>
                    <a:pt x="3436" y="20264"/>
                    <a:pt x="4151" y="20041"/>
                    <a:pt x="4795" y="19763"/>
                  </a:cubicBezTo>
                  <a:cubicBezTo>
                    <a:pt x="5439" y="19485"/>
                    <a:pt x="6011" y="19151"/>
                    <a:pt x="6297" y="19318"/>
                  </a:cubicBezTo>
                  <a:cubicBezTo>
                    <a:pt x="6583" y="19485"/>
                    <a:pt x="6583" y="20153"/>
                    <a:pt x="6869" y="20654"/>
                  </a:cubicBezTo>
                  <a:cubicBezTo>
                    <a:pt x="7155" y="21155"/>
                    <a:pt x="7728" y="21489"/>
                    <a:pt x="8443" y="21544"/>
                  </a:cubicBezTo>
                  <a:cubicBezTo>
                    <a:pt x="9158" y="21600"/>
                    <a:pt x="10016" y="21377"/>
                    <a:pt x="11447" y="20097"/>
                  </a:cubicBezTo>
                  <a:cubicBezTo>
                    <a:pt x="12877" y="18816"/>
                    <a:pt x="14880" y="16478"/>
                    <a:pt x="16596" y="13528"/>
                  </a:cubicBezTo>
                  <a:cubicBezTo>
                    <a:pt x="18313" y="10577"/>
                    <a:pt x="19743" y="7014"/>
                    <a:pt x="20530" y="4843"/>
                  </a:cubicBezTo>
                  <a:cubicBezTo>
                    <a:pt x="21317" y="2672"/>
                    <a:pt x="21460" y="1893"/>
                    <a:pt x="21460" y="1225"/>
                  </a:cubicBezTo>
                  <a:cubicBezTo>
                    <a:pt x="21460" y="557"/>
                    <a:pt x="21317" y="0"/>
                    <a:pt x="20816" y="0"/>
                  </a:cubicBezTo>
                  <a:cubicBezTo>
                    <a:pt x="20316" y="0"/>
                    <a:pt x="19457" y="557"/>
                    <a:pt x="18528" y="2449"/>
                  </a:cubicBezTo>
                  <a:cubicBezTo>
                    <a:pt x="17598" y="4342"/>
                    <a:pt x="16596" y="7571"/>
                    <a:pt x="15953" y="10633"/>
                  </a:cubicBezTo>
                  <a:cubicBezTo>
                    <a:pt x="15309" y="13695"/>
                    <a:pt x="15023" y="16590"/>
                    <a:pt x="15166" y="18371"/>
                  </a:cubicBezTo>
                  <a:cubicBezTo>
                    <a:pt x="15309" y="20153"/>
                    <a:pt x="15881" y="20821"/>
                    <a:pt x="1645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137217" y="255608"/>
              <a:ext cx="152239" cy="38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460" fill="norm" stroke="1" extrusionOk="0">
                  <a:moveTo>
                    <a:pt x="20714" y="0"/>
                  </a:moveTo>
                  <a:cubicBezTo>
                    <a:pt x="17834" y="475"/>
                    <a:pt x="14954" y="949"/>
                    <a:pt x="11642" y="2730"/>
                  </a:cubicBezTo>
                  <a:cubicBezTo>
                    <a:pt x="8330" y="4510"/>
                    <a:pt x="4586" y="7596"/>
                    <a:pt x="2282" y="10325"/>
                  </a:cubicBezTo>
                  <a:cubicBezTo>
                    <a:pt x="-22" y="13055"/>
                    <a:pt x="-886" y="15429"/>
                    <a:pt x="1130" y="17268"/>
                  </a:cubicBezTo>
                  <a:cubicBezTo>
                    <a:pt x="3146" y="19108"/>
                    <a:pt x="8042" y="20413"/>
                    <a:pt x="11210" y="21007"/>
                  </a:cubicBezTo>
                  <a:cubicBezTo>
                    <a:pt x="14378" y="21600"/>
                    <a:pt x="15818" y="21481"/>
                    <a:pt x="17258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314855" y="349728"/>
              <a:ext cx="349251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1178" y="19610"/>
                    <a:pt x="2356" y="17684"/>
                    <a:pt x="3338" y="14932"/>
                  </a:cubicBezTo>
                  <a:cubicBezTo>
                    <a:pt x="4320" y="12181"/>
                    <a:pt x="5105" y="8604"/>
                    <a:pt x="5695" y="5852"/>
                  </a:cubicBezTo>
                  <a:cubicBezTo>
                    <a:pt x="6284" y="3100"/>
                    <a:pt x="6676" y="1174"/>
                    <a:pt x="6676" y="555"/>
                  </a:cubicBezTo>
                  <a:cubicBezTo>
                    <a:pt x="6676" y="-64"/>
                    <a:pt x="6284" y="624"/>
                    <a:pt x="5891" y="2481"/>
                  </a:cubicBezTo>
                  <a:cubicBezTo>
                    <a:pt x="5498" y="4339"/>
                    <a:pt x="5105" y="7365"/>
                    <a:pt x="4909" y="9567"/>
                  </a:cubicBezTo>
                  <a:cubicBezTo>
                    <a:pt x="4713" y="11768"/>
                    <a:pt x="4713" y="13144"/>
                    <a:pt x="4909" y="14107"/>
                  </a:cubicBezTo>
                  <a:cubicBezTo>
                    <a:pt x="5105" y="15070"/>
                    <a:pt x="5498" y="15620"/>
                    <a:pt x="6087" y="15895"/>
                  </a:cubicBezTo>
                  <a:cubicBezTo>
                    <a:pt x="6676" y="16170"/>
                    <a:pt x="7462" y="16170"/>
                    <a:pt x="8247" y="15551"/>
                  </a:cubicBezTo>
                  <a:cubicBezTo>
                    <a:pt x="9033" y="14932"/>
                    <a:pt x="9818" y="13694"/>
                    <a:pt x="10931" y="11286"/>
                  </a:cubicBezTo>
                  <a:cubicBezTo>
                    <a:pt x="12044" y="8879"/>
                    <a:pt x="13484" y="5302"/>
                    <a:pt x="14269" y="3100"/>
                  </a:cubicBezTo>
                  <a:cubicBezTo>
                    <a:pt x="15055" y="899"/>
                    <a:pt x="15185" y="74"/>
                    <a:pt x="15251" y="5"/>
                  </a:cubicBezTo>
                  <a:cubicBezTo>
                    <a:pt x="15316" y="-64"/>
                    <a:pt x="15316" y="624"/>
                    <a:pt x="15513" y="2550"/>
                  </a:cubicBezTo>
                  <a:cubicBezTo>
                    <a:pt x="15709" y="4476"/>
                    <a:pt x="16102" y="7640"/>
                    <a:pt x="17149" y="9704"/>
                  </a:cubicBezTo>
                  <a:cubicBezTo>
                    <a:pt x="18196" y="11768"/>
                    <a:pt x="19898" y="12731"/>
                    <a:pt x="21600" y="136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136932" y="425836"/>
              <a:ext cx="308224" cy="19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16" fill="norm" stroke="1" extrusionOk="0">
                  <a:moveTo>
                    <a:pt x="4646" y="5648"/>
                  </a:moveTo>
                  <a:cubicBezTo>
                    <a:pt x="5381" y="7946"/>
                    <a:pt x="6115" y="10243"/>
                    <a:pt x="6409" y="12656"/>
                  </a:cubicBezTo>
                  <a:cubicBezTo>
                    <a:pt x="6703" y="15069"/>
                    <a:pt x="6556" y="17597"/>
                    <a:pt x="6189" y="19205"/>
                  </a:cubicBezTo>
                  <a:cubicBezTo>
                    <a:pt x="5821" y="20814"/>
                    <a:pt x="5234" y="21503"/>
                    <a:pt x="4279" y="21273"/>
                  </a:cubicBezTo>
                  <a:cubicBezTo>
                    <a:pt x="3324" y="21043"/>
                    <a:pt x="2001" y="19894"/>
                    <a:pt x="1119" y="17482"/>
                  </a:cubicBezTo>
                  <a:cubicBezTo>
                    <a:pt x="238" y="15069"/>
                    <a:pt x="-203" y="11392"/>
                    <a:pt x="91" y="8750"/>
                  </a:cubicBezTo>
                  <a:cubicBezTo>
                    <a:pt x="385" y="6107"/>
                    <a:pt x="1413" y="4499"/>
                    <a:pt x="3470" y="3350"/>
                  </a:cubicBezTo>
                  <a:cubicBezTo>
                    <a:pt x="5528" y="2201"/>
                    <a:pt x="8613" y="1512"/>
                    <a:pt x="11479" y="937"/>
                  </a:cubicBezTo>
                  <a:cubicBezTo>
                    <a:pt x="14344" y="363"/>
                    <a:pt x="16989" y="-97"/>
                    <a:pt x="18605" y="18"/>
                  </a:cubicBezTo>
                  <a:cubicBezTo>
                    <a:pt x="20221" y="133"/>
                    <a:pt x="20809" y="822"/>
                    <a:pt x="21397" y="1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7517122" y="301604"/>
              <a:ext cx="169334" cy="15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" y="4974"/>
                  </a:moveTo>
                  <a:cubicBezTo>
                    <a:pt x="1080" y="4110"/>
                    <a:pt x="0" y="3246"/>
                    <a:pt x="0" y="2382"/>
                  </a:cubicBezTo>
                  <a:cubicBezTo>
                    <a:pt x="0" y="1518"/>
                    <a:pt x="1080" y="654"/>
                    <a:pt x="2565" y="222"/>
                  </a:cubicBezTo>
                  <a:cubicBezTo>
                    <a:pt x="4050" y="-210"/>
                    <a:pt x="5940" y="-210"/>
                    <a:pt x="7830" y="2094"/>
                  </a:cubicBezTo>
                  <a:cubicBezTo>
                    <a:pt x="9720" y="4398"/>
                    <a:pt x="11610" y="9006"/>
                    <a:pt x="12150" y="11886"/>
                  </a:cubicBezTo>
                  <a:cubicBezTo>
                    <a:pt x="12690" y="14766"/>
                    <a:pt x="11880" y="15918"/>
                    <a:pt x="10530" y="17214"/>
                  </a:cubicBezTo>
                  <a:cubicBezTo>
                    <a:pt x="9180" y="18510"/>
                    <a:pt x="7290" y="19950"/>
                    <a:pt x="7020" y="20670"/>
                  </a:cubicBezTo>
                  <a:cubicBezTo>
                    <a:pt x="6750" y="21390"/>
                    <a:pt x="8100" y="21390"/>
                    <a:pt x="10800" y="21102"/>
                  </a:cubicBezTo>
                  <a:cubicBezTo>
                    <a:pt x="13500" y="20814"/>
                    <a:pt x="17550" y="20238"/>
                    <a:pt x="21600" y="196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848255" y="642958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737255" y="204808"/>
              <a:ext cx="134407" cy="48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513" fill="norm" stroke="1" extrusionOk="0">
                  <a:moveTo>
                    <a:pt x="0" y="0"/>
                  </a:moveTo>
                  <a:cubicBezTo>
                    <a:pt x="6545" y="3099"/>
                    <a:pt x="13091" y="6198"/>
                    <a:pt x="16855" y="8969"/>
                  </a:cubicBezTo>
                  <a:cubicBezTo>
                    <a:pt x="20618" y="11739"/>
                    <a:pt x="21600" y="14181"/>
                    <a:pt x="20127" y="16200"/>
                  </a:cubicBezTo>
                  <a:cubicBezTo>
                    <a:pt x="18655" y="18219"/>
                    <a:pt x="14727" y="19816"/>
                    <a:pt x="11782" y="20661"/>
                  </a:cubicBezTo>
                  <a:cubicBezTo>
                    <a:pt x="8836" y="21506"/>
                    <a:pt x="6873" y="21600"/>
                    <a:pt x="5400" y="21459"/>
                  </a:cubicBezTo>
                  <a:cubicBezTo>
                    <a:pt x="3927" y="21318"/>
                    <a:pt x="2945" y="20943"/>
                    <a:pt x="1964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8879037" y="431109"/>
              <a:ext cx="204419" cy="29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35" fill="norm" stroke="1" extrusionOk="0">
                  <a:moveTo>
                    <a:pt x="13489" y="3408"/>
                  </a:moveTo>
                  <a:cubicBezTo>
                    <a:pt x="12152" y="2636"/>
                    <a:pt x="10816" y="1865"/>
                    <a:pt x="9369" y="1479"/>
                  </a:cubicBezTo>
                  <a:cubicBezTo>
                    <a:pt x="7921" y="1093"/>
                    <a:pt x="6363" y="1093"/>
                    <a:pt x="4915" y="1865"/>
                  </a:cubicBezTo>
                  <a:cubicBezTo>
                    <a:pt x="3468" y="2636"/>
                    <a:pt x="2132" y="4179"/>
                    <a:pt x="1241" y="7033"/>
                  </a:cubicBezTo>
                  <a:cubicBezTo>
                    <a:pt x="350" y="9888"/>
                    <a:pt x="-95" y="14053"/>
                    <a:pt x="16" y="16522"/>
                  </a:cubicBezTo>
                  <a:cubicBezTo>
                    <a:pt x="128" y="18990"/>
                    <a:pt x="796" y="19762"/>
                    <a:pt x="1575" y="20379"/>
                  </a:cubicBezTo>
                  <a:cubicBezTo>
                    <a:pt x="2354" y="20996"/>
                    <a:pt x="3245" y="21459"/>
                    <a:pt x="4804" y="21305"/>
                  </a:cubicBezTo>
                  <a:cubicBezTo>
                    <a:pt x="6363" y="21150"/>
                    <a:pt x="8590" y="20379"/>
                    <a:pt x="11150" y="17756"/>
                  </a:cubicBezTo>
                  <a:cubicBezTo>
                    <a:pt x="13711" y="15133"/>
                    <a:pt x="16606" y="10659"/>
                    <a:pt x="18053" y="7650"/>
                  </a:cubicBezTo>
                  <a:cubicBezTo>
                    <a:pt x="19501" y="4642"/>
                    <a:pt x="19501" y="3099"/>
                    <a:pt x="19056" y="2019"/>
                  </a:cubicBezTo>
                  <a:cubicBezTo>
                    <a:pt x="18610" y="939"/>
                    <a:pt x="17719" y="322"/>
                    <a:pt x="15938" y="90"/>
                  </a:cubicBezTo>
                  <a:cubicBezTo>
                    <a:pt x="14157" y="-141"/>
                    <a:pt x="11484" y="13"/>
                    <a:pt x="8701" y="1248"/>
                  </a:cubicBezTo>
                  <a:cubicBezTo>
                    <a:pt x="5917" y="2482"/>
                    <a:pt x="3023" y="4796"/>
                    <a:pt x="1575" y="6879"/>
                  </a:cubicBezTo>
                  <a:cubicBezTo>
                    <a:pt x="128" y="8962"/>
                    <a:pt x="128" y="10813"/>
                    <a:pt x="1241" y="12433"/>
                  </a:cubicBezTo>
                  <a:cubicBezTo>
                    <a:pt x="2354" y="14053"/>
                    <a:pt x="4581" y="15442"/>
                    <a:pt x="8144" y="16213"/>
                  </a:cubicBezTo>
                  <a:cubicBezTo>
                    <a:pt x="11707" y="16985"/>
                    <a:pt x="16606" y="17139"/>
                    <a:pt x="21505" y="17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9039005" y="401658"/>
              <a:ext cx="18117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15641" y="0"/>
                  </a:moveTo>
                  <a:cubicBezTo>
                    <a:pt x="17628" y="1277"/>
                    <a:pt x="19614" y="2555"/>
                    <a:pt x="20607" y="4877"/>
                  </a:cubicBezTo>
                  <a:cubicBezTo>
                    <a:pt x="21600" y="7200"/>
                    <a:pt x="21600" y="10568"/>
                    <a:pt x="19490" y="13355"/>
                  </a:cubicBezTo>
                  <a:cubicBezTo>
                    <a:pt x="17379" y="16142"/>
                    <a:pt x="13159" y="18348"/>
                    <a:pt x="9559" y="19626"/>
                  </a:cubicBezTo>
                  <a:cubicBezTo>
                    <a:pt x="5959" y="20903"/>
                    <a:pt x="2979" y="21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8724567" y="458808"/>
              <a:ext cx="18108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11558" y="0"/>
                  </a:moveTo>
                  <a:cubicBezTo>
                    <a:pt x="9075" y="0"/>
                    <a:pt x="6593" y="0"/>
                    <a:pt x="4482" y="900"/>
                  </a:cubicBezTo>
                  <a:cubicBezTo>
                    <a:pt x="2372" y="1800"/>
                    <a:pt x="634" y="3600"/>
                    <a:pt x="138" y="6107"/>
                  </a:cubicBezTo>
                  <a:cubicBezTo>
                    <a:pt x="-359" y="8614"/>
                    <a:pt x="386" y="11829"/>
                    <a:pt x="4110" y="14529"/>
                  </a:cubicBezTo>
                  <a:cubicBezTo>
                    <a:pt x="7834" y="17229"/>
                    <a:pt x="14538" y="19414"/>
                    <a:pt x="21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9508342" y="507295"/>
              <a:ext cx="343464" cy="34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81" fill="norm" stroke="1" extrusionOk="0">
                  <a:moveTo>
                    <a:pt x="433" y="21481"/>
                  </a:moveTo>
                  <a:cubicBezTo>
                    <a:pt x="168" y="20822"/>
                    <a:pt x="-97" y="20164"/>
                    <a:pt x="36" y="19637"/>
                  </a:cubicBezTo>
                  <a:cubicBezTo>
                    <a:pt x="168" y="19110"/>
                    <a:pt x="698" y="18715"/>
                    <a:pt x="1692" y="17003"/>
                  </a:cubicBezTo>
                  <a:cubicBezTo>
                    <a:pt x="2686" y="15291"/>
                    <a:pt x="4143" y="12261"/>
                    <a:pt x="5204" y="9627"/>
                  </a:cubicBezTo>
                  <a:cubicBezTo>
                    <a:pt x="6264" y="6993"/>
                    <a:pt x="6926" y="4754"/>
                    <a:pt x="7258" y="3042"/>
                  </a:cubicBezTo>
                  <a:cubicBezTo>
                    <a:pt x="7589" y="1330"/>
                    <a:pt x="7589" y="144"/>
                    <a:pt x="7390" y="13"/>
                  </a:cubicBezTo>
                  <a:cubicBezTo>
                    <a:pt x="7191" y="-119"/>
                    <a:pt x="6794" y="803"/>
                    <a:pt x="6396" y="3305"/>
                  </a:cubicBezTo>
                  <a:cubicBezTo>
                    <a:pt x="5999" y="5808"/>
                    <a:pt x="5601" y="9891"/>
                    <a:pt x="5469" y="12261"/>
                  </a:cubicBezTo>
                  <a:cubicBezTo>
                    <a:pt x="5336" y="14632"/>
                    <a:pt x="5469" y="15291"/>
                    <a:pt x="5734" y="15883"/>
                  </a:cubicBezTo>
                  <a:cubicBezTo>
                    <a:pt x="5999" y="16476"/>
                    <a:pt x="6396" y="17003"/>
                    <a:pt x="6926" y="17201"/>
                  </a:cubicBezTo>
                  <a:cubicBezTo>
                    <a:pt x="7456" y="17398"/>
                    <a:pt x="8119" y="17266"/>
                    <a:pt x="9047" y="16147"/>
                  </a:cubicBezTo>
                  <a:cubicBezTo>
                    <a:pt x="9974" y="15027"/>
                    <a:pt x="11167" y="12920"/>
                    <a:pt x="12426" y="10418"/>
                  </a:cubicBezTo>
                  <a:cubicBezTo>
                    <a:pt x="13685" y="7915"/>
                    <a:pt x="15010" y="5018"/>
                    <a:pt x="15739" y="3174"/>
                  </a:cubicBezTo>
                  <a:cubicBezTo>
                    <a:pt x="16467" y="1330"/>
                    <a:pt x="16600" y="540"/>
                    <a:pt x="16534" y="540"/>
                  </a:cubicBezTo>
                  <a:cubicBezTo>
                    <a:pt x="16467" y="540"/>
                    <a:pt x="16202" y="1330"/>
                    <a:pt x="16202" y="3174"/>
                  </a:cubicBezTo>
                  <a:cubicBezTo>
                    <a:pt x="16202" y="5018"/>
                    <a:pt x="16467" y="7915"/>
                    <a:pt x="17064" y="9693"/>
                  </a:cubicBezTo>
                  <a:cubicBezTo>
                    <a:pt x="17660" y="11471"/>
                    <a:pt x="18588" y="12130"/>
                    <a:pt x="19383" y="12327"/>
                  </a:cubicBezTo>
                  <a:cubicBezTo>
                    <a:pt x="20178" y="12525"/>
                    <a:pt x="20840" y="12261"/>
                    <a:pt x="21503" y="11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9639308" y="290445"/>
              <a:ext cx="136298" cy="15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934" fill="norm" stroke="1" extrusionOk="0">
                  <a:moveTo>
                    <a:pt x="3453" y="9084"/>
                  </a:moveTo>
                  <a:cubicBezTo>
                    <a:pt x="2456" y="12252"/>
                    <a:pt x="1460" y="15420"/>
                    <a:pt x="795" y="17724"/>
                  </a:cubicBezTo>
                  <a:cubicBezTo>
                    <a:pt x="130" y="20028"/>
                    <a:pt x="-202" y="21468"/>
                    <a:pt x="130" y="20748"/>
                  </a:cubicBezTo>
                  <a:cubicBezTo>
                    <a:pt x="463" y="20028"/>
                    <a:pt x="1460" y="17148"/>
                    <a:pt x="2623" y="13836"/>
                  </a:cubicBezTo>
                  <a:cubicBezTo>
                    <a:pt x="3786" y="10524"/>
                    <a:pt x="5115" y="6780"/>
                    <a:pt x="6278" y="4188"/>
                  </a:cubicBezTo>
                  <a:cubicBezTo>
                    <a:pt x="7441" y="1596"/>
                    <a:pt x="8438" y="156"/>
                    <a:pt x="9435" y="12"/>
                  </a:cubicBezTo>
                  <a:cubicBezTo>
                    <a:pt x="10432" y="-132"/>
                    <a:pt x="11429" y="1020"/>
                    <a:pt x="12592" y="4044"/>
                  </a:cubicBezTo>
                  <a:cubicBezTo>
                    <a:pt x="13755" y="7068"/>
                    <a:pt x="15084" y="11964"/>
                    <a:pt x="16580" y="14844"/>
                  </a:cubicBezTo>
                  <a:cubicBezTo>
                    <a:pt x="18075" y="17724"/>
                    <a:pt x="19736" y="18588"/>
                    <a:pt x="21398" y="1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0021758" y="318843"/>
              <a:ext cx="131386" cy="31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475" fill="norm" stroke="1" extrusionOk="0">
                  <a:moveTo>
                    <a:pt x="235" y="8172"/>
                  </a:moveTo>
                  <a:cubicBezTo>
                    <a:pt x="-98" y="6169"/>
                    <a:pt x="-430" y="4166"/>
                    <a:pt x="1896" y="2664"/>
                  </a:cubicBezTo>
                  <a:cubicBezTo>
                    <a:pt x="4222" y="1162"/>
                    <a:pt x="9207" y="161"/>
                    <a:pt x="13028" y="18"/>
                  </a:cubicBezTo>
                  <a:cubicBezTo>
                    <a:pt x="16850" y="-125"/>
                    <a:pt x="19508" y="590"/>
                    <a:pt x="20339" y="2092"/>
                  </a:cubicBezTo>
                  <a:cubicBezTo>
                    <a:pt x="21170" y="3594"/>
                    <a:pt x="20173" y="5883"/>
                    <a:pt x="17681" y="8458"/>
                  </a:cubicBezTo>
                  <a:cubicBezTo>
                    <a:pt x="15188" y="11033"/>
                    <a:pt x="11201" y="13894"/>
                    <a:pt x="9872" y="16111"/>
                  </a:cubicBezTo>
                  <a:cubicBezTo>
                    <a:pt x="8542" y="18328"/>
                    <a:pt x="9872" y="19901"/>
                    <a:pt x="11201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0042305" y="80805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0877392" y="580309"/>
              <a:ext cx="346014" cy="18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9" fill="norm" stroke="1" extrusionOk="0">
                  <a:moveTo>
                    <a:pt x="6084" y="5173"/>
                  </a:moveTo>
                  <a:cubicBezTo>
                    <a:pt x="5560" y="9946"/>
                    <a:pt x="5036" y="14718"/>
                    <a:pt x="4513" y="17606"/>
                  </a:cubicBezTo>
                  <a:cubicBezTo>
                    <a:pt x="3989" y="20494"/>
                    <a:pt x="3465" y="21499"/>
                    <a:pt x="2680" y="21499"/>
                  </a:cubicBezTo>
                  <a:cubicBezTo>
                    <a:pt x="1895" y="21499"/>
                    <a:pt x="847" y="20494"/>
                    <a:pt x="324" y="17480"/>
                  </a:cubicBezTo>
                  <a:cubicBezTo>
                    <a:pt x="-200" y="14466"/>
                    <a:pt x="-200" y="9443"/>
                    <a:pt x="1175" y="6178"/>
                  </a:cubicBezTo>
                  <a:cubicBezTo>
                    <a:pt x="2549" y="2913"/>
                    <a:pt x="5298" y="1406"/>
                    <a:pt x="8505" y="652"/>
                  </a:cubicBezTo>
                  <a:cubicBezTo>
                    <a:pt x="11713" y="-101"/>
                    <a:pt x="15378" y="-101"/>
                    <a:pt x="17604" y="150"/>
                  </a:cubicBezTo>
                  <a:cubicBezTo>
                    <a:pt x="19829" y="401"/>
                    <a:pt x="20615" y="904"/>
                    <a:pt x="21400" y="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1261505" y="454159"/>
              <a:ext cx="146051" cy="1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559"/>
                  </a:moveTo>
                  <a:cubicBezTo>
                    <a:pt x="1565" y="659"/>
                    <a:pt x="3130" y="-241"/>
                    <a:pt x="5165" y="59"/>
                  </a:cubicBezTo>
                  <a:cubicBezTo>
                    <a:pt x="7200" y="359"/>
                    <a:pt x="9704" y="1859"/>
                    <a:pt x="10330" y="4709"/>
                  </a:cubicBezTo>
                  <a:cubicBezTo>
                    <a:pt x="10957" y="7559"/>
                    <a:pt x="9704" y="11759"/>
                    <a:pt x="8452" y="14309"/>
                  </a:cubicBezTo>
                  <a:cubicBezTo>
                    <a:pt x="7200" y="16859"/>
                    <a:pt x="5948" y="17759"/>
                    <a:pt x="4539" y="18659"/>
                  </a:cubicBezTo>
                  <a:cubicBezTo>
                    <a:pt x="3130" y="19559"/>
                    <a:pt x="1565" y="20459"/>
                    <a:pt x="2504" y="20759"/>
                  </a:cubicBezTo>
                  <a:cubicBezTo>
                    <a:pt x="3443" y="21059"/>
                    <a:pt x="6887" y="20759"/>
                    <a:pt x="10487" y="20759"/>
                  </a:cubicBezTo>
                  <a:cubicBezTo>
                    <a:pt x="14087" y="20759"/>
                    <a:pt x="17843" y="21059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1007505" y="362051"/>
              <a:ext cx="165101" cy="11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5815" y="3680"/>
                  </a:moveTo>
                  <a:cubicBezTo>
                    <a:pt x="4431" y="7470"/>
                    <a:pt x="3046" y="11259"/>
                    <a:pt x="1938" y="14480"/>
                  </a:cubicBezTo>
                  <a:cubicBezTo>
                    <a:pt x="831" y="17701"/>
                    <a:pt x="0" y="20354"/>
                    <a:pt x="0" y="20733"/>
                  </a:cubicBezTo>
                  <a:cubicBezTo>
                    <a:pt x="0" y="21112"/>
                    <a:pt x="831" y="19217"/>
                    <a:pt x="2631" y="15428"/>
                  </a:cubicBezTo>
                  <a:cubicBezTo>
                    <a:pt x="4431" y="11638"/>
                    <a:pt x="7200" y="5954"/>
                    <a:pt x="9277" y="2923"/>
                  </a:cubicBezTo>
                  <a:cubicBezTo>
                    <a:pt x="11354" y="-109"/>
                    <a:pt x="12738" y="-488"/>
                    <a:pt x="13708" y="459"/>
                  </a:cubicBezTo>
                  <a:cubicBezTo>
                    <a:pt x="14677" y="1407"/>
                    <a:pt x="15231" y="3680"/>
                    <a:pt x="16477" y="6712"/>
                  </a:cubicBezTo>
                  <a:cubicBezTo>
                    <a:pt x="17723" y="9744"/>
                    <a:pt x="19662" y="13533"/>
                    <a:pt x="21600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1621010" y="392817"/>
              <a:ext cx="124180" cy="30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327" fill="norm" stroke="1" extrusionOk="0">
                  <a:moveTo>
                    <a:pt x="2493" y="6927"/>
                  </a:moveTo>
                  <a:cubicBezTo>
                    <a:pt x="1100" y="5727"/>
                    <a:pt x="-294" y="4527"/>
                    <a:pt x="54" y="3252"/>
                  </a:cubicBezTo>
                  <a:cubicBezTo>
                    <a:pt x="403" y="1977"/>
                    <a:pt x="2493" y="627"/>
                    <a:pt x="5629" y="177"/>
                  </a:cubicBezTo>
                  <a:cubicBezTo>
                    <a:pt x="8764" y="-273"/>
                    <a:pt x="12945" y="177"/>
                    <a:pt x="16080" y="1077"/>
                  </a:cubicBezTo>
                  <a:cubicBezTo>
                    <a:pt x="19216" y="1977"/>
                    <a:pt x="21306" y="3327"/>
                    <a:pt x="20087" y="5427"/>
                  </a:cubicBezTo>
                  <a:cubicBezTo>
                    <a:pt x="18867" y="7527"/>
                    <a:pt x="14338" y="10377"/>
                    <a:pt x="11377" y="12327"/>
                  </a:cubicBezTo>
                  <a:cubicBezTo>
                    <a:pt x="8416" y="14277"/>
                    <a:pt x="7022" y="15327"/>
                    <a:pt x="7719" y="16677"/>
                  </a:cubicBezTo>
                  <a:cubicBezTo>
                    <a:pt x="8416" y="18027"/>
                    <a:pt x="11203" y="19677"/>
                    <a:pt x="1399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1642505" y="890608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55293" y="1635939"/>
              <a:ext cx="145278" cy="36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26" fill="norm" stroke="1" extrusionOk="0">
                  <a:moveTo>
                    <a:pt x="16212" y="2426"/>
                  </a:moveTo>
                  <a:cubicBezTo>
                    <a:pt x="14052" y="1571"/>
                    <a:pt x="11892" y="717"/>
                    <a:pt x="9732" y="290"/>
                  </a:cubicBezTo>
                  <a:cubicBezTo>
                    <a:pt x="7572" y="-137"/>
                    <a:pt x="5412" y="-137"/>
                    <a:pt x="3561" y="595"/>
                  </a:cubicBezTo>
                  <a:cubicBezTo>
                    <a:pt x="1709" y="1327"/>
                    <a:pt x="167" y="2792"/>
                    <a:pt x="12" y="4317"/>
                  </a:cubicBezTo>
                  <a:cubicBezTo>
                    <a:pt x="-142" y="5843"/>
                    <a:pt x="1092" y="7429"/>
                    <a:pt x="4332" y="9138"/>
                  </a:cubicBezTo>
                  <a:cubicBezTo>
                    <a:pt x="7572" y="10846"/>
                    <a:pt x="12818" y="12677"/>
                    <a:pt x="16058" y="14141"/>
                  </a:cubicBezTo>
                  <a:cubicBezTo>
                    <a:pt x="19298" y="15605"/>
                    <a:pt x="20532" y="16704"/>
                    <a:pt x="20995" y="17558"/>
                  </a:cubicBezTo>
                  <a:cubicBezTo>
                    <a:pt x="21458" y="18412"/>
                    <a:pt x="21149" y="19022"/>
                    <a:pt x="18835" y="19694"/>
                  </a:cubicBezTo>
                  <a:cubicBezTo>
                    <a:pt x="16521" y="20365"/>
                    <a:pt x="12201" y="21097"/>
                    <a:pt x="9424" y="21280"/>
                  </a:cubicBezTo>
                  <a:cubicBezTo>
                    <a:pt x="6647" y="21463"/>
                    <a:pt x="5412" y="21097"/>
                    <a:pt x="5567" y="20243"/>
                  </a:cubicBezTo>
                  <a:cubicBezTo>
                    <a:pt x="5721" y="19388"/>
                    <a:pt x="7264" y="18046"/>
                    <a:pt x="8807" y="16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14672" y="1639908"/>
              <a:ext cx="74084" cy="34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0491" y="0"/>
                  </a:moveTo>
                  <a:cubicBezTo>
                    <a:pt x="7406" y="0"/>
                    <a:pt x="4320" y="0"/>
                    <a:pt x="2777" y="398"/>
                  </a:cubicBezTo>
                  <a:cubicBezTo>
                    <a:pt x="1234" y="795"/>
                    <a:pt x="1234" y="1590"/>
                    <a:pt x="926" y="4042"/>
                  </a:cubicBezTo>
                  <a:cubicBezTo>
                    <a:pt x="617" y="6493"/>
                    <a:pt x="0" y="10601"/>
                    <a:pt x="0" y="13517"/>
                  </a:cubicBezTo>
                  <a:cubicBezTo>
                    <a:pt x="0" y="16432"/>
                    <a:pt x="617" y="18155"/>
                    <a:pt x="1234" y="19347"/>
                  </a:cubicBezTo>
                  <a:cubicBezTo>
                    <a:pt x="1851" y="20540"/>
                    <a:pt x="2469" y="21202"/>
                    <a:pt x="4320" y="21401"/>
                  </a:cubicBezTo>
                  <a:cubicBezTo>
                    <a:pt x="6171" y="21600"/>
                    <a:pt x="9257" y="21335"/>
                    <a:pt x="12343" y="20474"/>
                  </a:cubicBezTo>
                  <a:cubicBezTo>
                    <a:pt x="15429" y="19612"/>
                    <a:pt x="18514" y="18155"/>
                    <a:pt x="21600" y="16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68105" y="1811358"/>
              <a:ext cx="152401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3600" y="18514"/>
                  </a:moveTo>
                  <a:cubicBezTo>
                    <a:pt x="1800" y="20057"/>
                    <a:pt x="0" y="21600"/>
                    <a:pt x="0" y="20829"/>
                  </a:cubicBezTo>
                  <a:cubicBezTo>
                    <a:pt x="0" y="20057"/>
                    <a:pt x="1800" y="16971"/>
                    <a:pt x="5700" y="13114"/>
                  </a:cubicBezTo>
                  <a:cubicBezTo>
                    <a:pt x="9600" y="9257"/>
                    <a:pt x="156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84796" y="1769879"/>
              <a:ext cx="118260" cy="17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005" fill="norm" stroke="1" extrusionOk="0">
                  <a:moveTo>
                    <a:pt x="13214" y="6662"/>
                  </a:moveTo>
                  <a:cubicBezTo>
                    <a:pt x="11319" y="5881"/>
                    <a:pt x="9425" y="5100"/>
                    <a:pt x="8856" y="3799"/>
                  </a:cubicBezTo>
                  <a:cubicBezTo>
                    <a:pt x="8288" y="2498"/>
                    <a:pt x="9046" y="676"/>
                    <a:pt x="8667" y="155"/>
                  </a:cubicBezTo>
                  <a:cubicBezTo>
                    <a:pt x="8288" y="-365"/>
                    <a:pt x="6772" y="416"/>
                    <a:pt x="4877" y="2628"/>
                  </a:cubicBezTo>
                  <a:cubicBezTo>
                    <a:pt x="2983" y="4840"/>
                    <a:pt x="709" y="8483"/>
                    <a:pt x="140" y="11736"/>
                  </a:cubicBezTo>
                  <a:cubicBezTo>
                    <a:pt x="-428" y="14989"/>
                    <a:pt x="709" y="17852"/>
                    <a:pt x="3930" y="19413"/>
                  </a:cubicBezTo>
                  <a:cubicBezTo>
                    <a:pt x="7151" y="20975"/>
                    <a:pt x="12456" y="21235"/>
                    <a:pt x="15677" y="20845"/>
                  </a:cubicBezTo>
                  <a:cubicBezTo>
                    <a:pt x="18898" y="20454"/>
                    <a:pt x="20035" y="19413"/>
                    <a:pt x="21172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97068" y="1737401"/>
              <a:ext cx="132118" cy="44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46" fill="norm" stroke="1" extrusionOk="0">
                  <a:moveTo>
                    <a:pt x="8042" y="3527"/>
                  </a:moveTo>
                  <a:cubicBezTo>
                    <a:pt x="7030" y="4637"/>
                    <a:pt x="6017" y="5747"/>
                    <a:pt x="5173" y="7816"/>
                  </a:cubicBezTo>
                  <a:cubicBezTo>
                    <a:pt x="4330" y="9886"/>
                    <a:pt x="3655" y="12914"/>
                    <a:pt x="3148" y="15185"/>
                  </a:cubicBezTo>
                  <a:cubicBezTo>
                    <a:pt x="2642" y="17456"/>
                    <a:pt x="2305" y="18970"/>
                    <a:pt x="1967" y="19979"/>
                  </a:cubicBezTo>
                  <a:cubicBezTo>
                    <a:pt x="1630" y="20988"/>
                    <a:pt x="1292" y="21493"/>
                    <a:pt x="955" y="21443"/>
                  </a:cubicBezTo>
                  <a:cubicBezTo>
                    <a:pt x="617" y="21392"/>
                    <a:pt x="280" y="20786"/>
                    <a:pt x="111" y="18566"/>
                  </a:cubicBezTo>
                  <a:cubicBezTo>
                    <a:pt x="-58" y="16345"/>
                    <a:pt x="-58" y="12510"/>
                    <a:pt x="280" y="9532"/>
                  </a:cubicBezTo>
                  <a:cubicBezTo>
                    <a:pt x="617" y="6555"/>
                    <a:pt x="1292" y="4435"/>
                    <a:pt x="2811" y="2972"/>
                  </a:cubicBezTo>
                  <a:cubicBezTo>
                    <a:pt x="4330" y="1508"/>
                    <a:pt x="6692" y="700"/>
                    <a:pt x="8886" y="297"/>
                  </a:cubicBezTo>
                  <a:cubicBezTo>
                    <a:pt x="11080" y="-107"/>
                    <a:pt x="13105" y="-107"/>
                    <a:pt x="15298" y="347"/>
                  </a:cubicBezTo>
                  <a:cubicBezTo>
                    <a:pt x="17492" y="801"/>
                    <a:pt x="19855" y="1710"/>
                    <a:pt x="20698" y="2820"/>
                  </a:cubicBezTo>
                  <a:cubicBezTo>
                    <a:pt x="21542" y="3930"/>
                    <a:pt x="20867" y="5243"/>
                    <a:pt x="19348" y="6201"/>
                  </a:cubicBezTo>
                  <a:cubicBezTo>
                    <a:pt x="17830" y="7160"/>
                    <a:pt x="15467" y="7766"/>
                    <a:pt x="12767" y="7917"/>
                  </a:cubicBezTo>
                  <a:cubicBezTo>
                    <a:pt x="10067" y="8069"/>
                    <a:pt x="7030" y="7766"/>
                    <a:pt x="3992" y="7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120613" y="1684519"/>
              <a:ext cx="173096" cy="22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181" fill="norm" stroke="1" extrusionOk="0">
                  <a:moveTo>
                    <a:pt x="14650" y="4224"/>
                  </a:moveTo>
                  <a:cubicBezTo>
                    <a:pt x="14393" y="3013"/>
                    <a:pt x="14136" y="1802"/>
                    <a:pt x="13236" y="1095"/>
                  </a:cubicBezTo>
                  <a:cubicBezTo>
                    <a:pt x="12336" y="388"/>
                    <a:pt x="10793" y="187"/>
                    <a:pt x="8607" y="1902"/>
                  </a:cubicBezTo>
                  <a:cubicBezTo>
                    <a:pt x="6422" y="3618"/>
                    <a:pt x="3593" y="7252"/>
                    <a:pt x="1922" y="10179"/>
                  </a:cubicBezTo>
                  <a:cubicBezTo>
                    <a:pt x="250" y="13106"/>
                    <a:pt x="-264" y="15327"/>
                    <a:pt x="122" y="17345"/>
                  </a:cubicBezTo>
                  <a:cubicBezTo>
                    <a:pt x="507" y="19364"/>
                    <a:pt x="1793" y="21181"/>
                    <a:pt x="4750" y="21181"/>
                  </a:cubicBezTo>
                  <a:cubicBezTo>
                    <a:pt x="7707" y="21181"/>
                    <a:pt x="12336" y="19364"/>
                    <a:pt x="15550" y="15731"/>
                  </a:cubicBezTo>
                  <a:cubicBezTo>
                    <a:pt x="18765" y="12097"/>
                    <a:pt x="20565" y="6646"/>
                    <a:pt x="20950" y="3517"/>
                  </a:cubicBezTo>
                  <a:cubicBezTo>
                    <a:pt x="21336" y="388"/>
                    <a:pt x="20307" y="-419"/>
                    <a:pt x="17607" y="187"/>
                  </a:cubicBezTo>
                  <a:cubicBezTo>
                    <a:pt x="14907" y="792"/>
                    <a:pt x="10536" y="2811"/>
                    <a:pt x="6165" y="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364905" y="2020908"/>
              <a:ext cx="749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9" y="18514"/>
                    <a:pt x="4637" y="15429"/>
                    <a:pt x="6925" y="12343"/>
                  </a:cubicBezTo>
                  <a:cubicBezTo>
                    <a:pt x="9214" y="9257"/>
                    <a:pt x="11471" y="6171"/>
                    <a:pt x="13912" y="4114"/>
                  </a:cubicBezTo>
                  <a:cubicBezTo>
                    <a:pt x="16353" y="2057"/>
                    <a:pt x="1897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21502" y="2008208"/>
              <a:ext cx="430804" cy="6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10" fill="norm" stroke="1" extrusionOk="0">
                  <a:moveTo>
                    <a:pt x="3126" y="17280"/>
                  </a:moveTo>
                  <a:cubicBezTo>
                    <a:pt x="2491" y="18000"/>
                    <a:pt x="1856" y="18720"/>
                    <a:pt x="1221" y="19440"/>
                  </a:cubicBezTo>
                  <a:cubicBezTo>
                    <a:pt x="585" y="20160"/>
                    <a:pt x="-50" y="20880"/>
                    <a:pt x="3" y="21240"/>
                  </a:cubicBezTo>
                  <a:cubicBezTo>
                    <a:pt x="56" y="21600"/>
                    <a:pt x="797" y="21600"/>
                    <a:pt x="3126" y="19080"/>
                  </a:cubicBezTo>
                  <a:cubicBezTo>
                    <a:pt x="5456" y="16560"/>
                    <a:pt x="9374" y="11520"/>
                    <a:pt x="12709" y="7920"/>
                  </a:cubicBezTo>
                  <a:cubicBezTo>
                    <a:pt x="16044" y="4320"/>
                    <a:pt x="18797" y="2160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457105" y="170975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438055" y="190660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936249" y="1627208"/>
              <a:ext cx="980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228"/>
                    <a:pt x="-1585" y="6455"/>
                    <a:pt x="575" y="10055"/>
                  </a:cubicBezTo>
                  <a:cubicBezTo>
                    <a:pt x="2735" y="13655"/>
                    <a:pt x="11375" y="1762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946733" y="1682617"/>
              <a:ext cx="151723" cy="27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98" fill="norm" stroke="1" extrusionOk="0">
                  <a:moveTo>
                    <a:pt x="17004" y="1108"/>
                  </a:moveTo>
                  <a:cubicBezTo>
                    <a:pt x="17904" y="459"/>
                    <a:pt x="18804" y="-191"/>
                    <a:pt x="18354" y="53"/>
                  </a:cubicBezTo>
                  <a:cubicBezTo>
                    <a:pt x="17904" y="296"/>
                    <a:pt x="16104" y="1433"/>
                    <a:pt x="12804" y="4113"/>
                  </a:cubicBezTo>
                  <a:cubicBezTo>
                    <a:pt x="9504" y="6792"/>
                    <a:pt x="4704" y="11015"/>
                    <a:pt x="2304" y="13532"/>
                  </a:cubicBezTo>
                  <a:cubicBezTo>
                    <a:pt x="-96" y="16050"/>
                    <a:pt x="-96" y="16862"/>
                    <a:pt x="54" y="18080"/>
                  </a:cubicBezTo>
                  <a:cubicBezTo>
                    <a:pt x="204" y="19298"/>
                    <a:pt x="504" y="20922"/>
                    <a:pt x="4104" y="21165"/>
                  </a:cubicBezTo>
                  <a:cubicBezTo>
                    <a:pt x="7704" y="21409"/>
                    <a:pt x="14604" y="20272"/>
                    <a:pt x="21504" y="1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187355" y="1805008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200055" y="1906608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451621" y="1708040"/>
              <a:ext cx="192935" cy="25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46" fill="norm" stroke="1" extrusionOk="0">
                  <a:moveTo>
                    <a:pt x="270" y="2800"/>
                  </a:moveTo>
                  <a:cubicBezTo>
                    <a:pt x="739" y="1915"/>
                    <a:pt x="1209" y="1029"/>
                    <a:pt x="2265" y="498"/>
                  </a:cubicBezTo>
                  <a:cubicBezTo>
                    <a:pt x="3322" y="-33"/>
                    <a:pt x="4965" y="-210"/>
                    <a:pt x="6609" y="321"/>
                  </a:cubicBezTo>
                  <a:cubicBezTo>
                    <a:pt x="8252" y="852"/>
                    <a:pt x="9896" y="2092"/>
                    <a:pt x="9074" y="5101"/>
                  </a:cubicBezTo>
                  <a:cubicBezTo>
                    <a:pt x="8252" y="8111"/>
                    <a:pt x="4965" y="12892"/>
                    <a:pt x="2852" y="15901"/>
                  </a:cubicBezTo>
                  <a:cubicBezTo>
                    <a:pt x="739" y="18911"/>
                    <a:pt x="-200" y="20151"/>
                    <a:pt x="35" y="20770"/>
                  </a:cubicBezTo>
                  <a:cubicBezTo>
                    <a:pt x="270" y="21390"/>
                    <a:pt x="1678" y="21390"/>
                    <a:pt x="5435" y="20859"/>
                  </a:cubicBezTo>
                  <a:cubicBezTo>
                    <a:pt x="9191" y="20328"/>
                    <a:pt x="15296" y="19265"/>
                    <a:pt x="21400" y="18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56679" y="2791553"/>
              <a:ext cx="139871" cy="29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85" fill="norm" stroke="1" extrusionOk="0">
                  <a:moveTo>
                    <a:pt x="15528" y="2555"/>
                  </a:moveTo>
                  <a:cubicBezTo>
                    <a:pt x="14575" y="1800"/>
                    <a:pt x="13622" y="1044"/>
                    <a:pt x="11717" y="516"/>
                  </a:cubicBezTo>
                  <a:cubicBezTo>
                    <a:pt x="9811" y="-13"/>
                    <a:pt x="6952" y="-315"/>
                    <a:pt x="4728" y="516"/>
                  </a:cubicBezTo>
                  <a:cubicBezTo>
                    <a:pt x="2505" y="1347"/>
                    <a:pt x="917" y="3310"/>
                    <a:pt x="281" y="5274"/>
                  </a:cubicBezTo>
                  <a:cubicBezTo>
                    <a:pt x="-354" y="7237"/>
                    <a:pt x="-36" y="9201"/>
                    <a:pt x="2505" y="11089"/>
                  </a:cubicBezTo>
                  <a:cubicBezTo>
                    <a:pt x="5046" y="12977"/>
                    <a:pt x="9811" y="14790"/>
                    <a:pt x="12987" y="15923"/>
                  </a:cubicBezTo>
                  <a:cubicBezTo>
                    <a:pt x="16164" y="17056"/>
                    <a:pt x="17752" y="17509"/>
                    <a:pt x="19022" y="18188"/>
                  </a:cubicBezTo>
                  <a:cubicBezTo>
                    <a:pt x="20293" y="18868"/>
                    <a:pt x="21246" y="19775"/>
                    <a:pt x="20928" y="20379"/>
                  </a:cubicBezTo>
                  <a:cubicBezTo>
                    <a:pt x="20611" y="20983"/>
                    <a:pt x="19022" y="21285"/>
                    <a:pt x="16322" y="21285"/>
                  </a:cubicBezTo>
                  <a:cubicBezTo>
                    <a:pt x="13622" y="21285"/>
                    <a:pt x="9811" y="20983"/>
                    <a:pt x="7587" y="19926"/>
                  </a:cubicBezTo>
                  <a:cubicBezTo>
                    <a:pt x="5364" y="18868"/>
                    <a:pt x="4728" y="17056"/>
                    <a:pt x="4093" y="15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09533" y="2646070"/>
              <a:ext cx="91923" cy="38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82" fill="norm" stroke="1" extrusionOk="0">
                  <a:moveTo>
                    <a:pt x="9537" y="540"/>
                  </a:moveTo>
                  <a:cubicBezTo>
                    <a:pt x="7574" y="191"/>
                    <a:pt x="5610" y="-157"/>
                    <a:pt x="3892" y="75"/>
                  </a:cubicBezTo>
                  <a:cubicBezTo>
                    <a:pt x="2174" y="308"/>
                    <a:pt x="701" y="1120"/>
                    <a:pt x="210" y="3385"/>
                  </a:cubicBezTo>
                  <a:cubicBezTo>
                    <a:pt x="-281" y="5649"/>
                    <a:pt x="210" y="9366"/>
                    <a:pt x="455" y="12269"/>
                  </a:cubicBezTo>
                  <a:cubicBezTo>
                    <a:pt x="701" y="15172"/>
                    <a:pt x="701" y="17262"/>
                    <a:pt x="1437" y="18714"/>
                  </a:cubicBezTo>
                  <a:cubicBezTo>
                    <a:pt x="2174" y="20166"/>
                    <a:pt x="3646" y="20978"/>
                    <a:pt x="5610" y="21211"/>
                  </a:cubicBezTo>
                  <a:cubicBezTo>
                    <a:pt x="7574" y="21443"/>
                    <a:pt x="10028" y="21095"/>
                    <a:pt x="12728" y="20340"/>
                  </a:cubicBezTo>
                  <a:cubicBezTo>
                    <a:pt x="15428" y="19585"/>
                    <a:pt x="18374" y="18424"/>
                    <a:pt x="21319" y="1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68105" y="2884508"/>
              <a:ext cx="133351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4114" y="0"/>
                  </a:moveTo>
                  <a:cubicBezTo>
                    <a:pt x="2057" y="7200"/>
                    <a:pt x="0" y="14400"/>
                    <a:pt x="0" y="18000"/>
                  </a:cubicBezTo>
                  <a:cubicBezTo>
                    <a:pt x="0" y="21600"/>
                    <a:pt x="2057" y="21600"/>
                    <a:pt x="6000" y="18000"/>
                  </a:cubicBezTo>
                  <a:cubicBezTo>
                    <a:pt x="9943" y="14400"/>
                    <a:pt x="157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99579" y="2828022"/>
              <a:ext cx="97127" cy="17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66" fill="norm" stroke="1" extrusionOk="0">
                  <a:moveTo>
                    <a:pt x="7301" y="7544"/>
                  </a:moveTo>
                  <a:cubicBezTo>
                    <a:pt x="7760" y="6273"/>
                    <a:pt x="8220" y="5002"/>
                    <a:pt x="9139" y="3605"/>
                  </a:cubicBezTo>
                  <a:cubicBezTo>
                    <a:pt x="10058" y="2207"/>
                    <a:pt x="11437" y="682"/>
                    <a:pt x="10977" y="174"/>
                  </a:cubicBezTo>
                  <a:cubicBezTo>
                    <a:pt x="10518" y="-334"/>
                    <a:pt x="8220" y="174"/>
                    <a:pt x="5922" y="2970"/>
                  </a:cubicBezTo>
                  <a:cubicBezTo>
                    <a:pt x="3624" y="5765"/>
                    <a:pt x="1326" y="10847"/>
                    <a:pt x="407" y="14024"/>
                  </a:cubicBezTo>
                  <a:cubicBezTo>
                    <a:pt x="-512" y="17200"/>
                    <a:pt x="-52" y="18471"/>
                    <a:pt x="3624" y="19360"/>
                  </a:cubicBezTo>
                  <a:cubicBezTo>
                    <a:pt x="7301" y="20250"/>
                    <a:pt x="14194" y="20758"/>
                    <a:pt x="21088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34805" y="2797345"/>
              <a:ext cx="134018" cy="44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25" fill="norm" stroke="1" extrusionOk="0">
                  <a:moveTo>
                    <a:pt x="8972" y="4459"/>
                  </a:moveTo>
                  <a:cubicBezTo>
                    <a:pt x="7643" y="7487"/>
                    <a:pt x="6314" y="10515"/>
                    <a:pt x="5483" y="12988"/>
                  </a:cubicBezTo>
                  <a:cubicBezTo>
                    <a:pt x="4652" y="15461"/>
                    <a:pt x="4320" y="17379"/>
                    <a:pt x="3822" y="18842"/>
                  </a:cubicBezTo>
                  <a:cubicBezTo>
                    <a:pt x="3323" y="20306"/>
                    <a:pt x="2658" y="21315"/>
                    <a:pt x="2326" y="21416"/>
                  </a:cubicBezTo>
                  <a:cubicBezTo>
                    <a:pt x="1994" y="21517"/>
                    <a:pt x="1994" y="20710"/>
                    <a:pt x="1828" y="18338"/>
                  </a:cubicBezTo>
                  <a:cubicBezTo>
                    <a:pt x="1662" y="15966"/>
                    <a:pt x="1329" y="12029"/>
                    <a:pt x="1662" y="8951"/>
                  </a:cubicBezTo>
                  <a:cubicBezTo>
                    <a:pt x="1994" y="5872"/>
                    <a:pt x="2991" y="3652"/>
                    <a:pt x="4154" y="2289"/>
                  </a:cubicBezTo>
                  <a:cubicBezTo>
                    <a:pt x="5317" y="926"/>
                    <a:pt x="6646" y="422"/>
                    <a:pt x="8308" y="169"/>
                  </a:cubicBezTo>
                  <a:cubicBezTo>
                    <a:pt x="9969" y="-83"/>
                    <a:pt x="11963" y="-83"/>
                    <a:pt x="14123" y="371"/>
                  </a:cubicBezTo>
                  <a:cubicBezTo>
                    <a:pt x="16283" y="825"/>
                    <a:pt x="18609" y="1734"/>
                    <a:pt x="19938" y="2945"/>
                  </a:cubicBezTo>
                  <a:cubicBezTo>
                    <a:pt x="21268" y="4156"/>
                    <a:pt x="21600" y="5670"/>
                    <a:pt x="19772" y="6680"/>
                  </a:cubicBezTo>
                  <a:cubicBezTo>
                    <a:pt x="17945" y="7689"/>
                    <a:pt x="13957" y="8194"/>
                    <a:pt x="10966" y="8396"/>
                  </a:cubicBezTo>
                  <a:cubicBezTo>
                    <a:pt x="7975" y="8597"/>
                    <a:pt x="5982" y="8496"/>
                    <a:pt x="4320" y="8194"/>
                  </a:cubicBezTo>
                  <a:cubicBezTo>
                    <a:pt x="2658" y="7891"/>
                    <a:pt x="1329" y="7386"/>
                    <a:pt x="0" y="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247555" y="2730976"/>
              <a:ext cx="31751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1514"/>
                  </a:moveTo>
                  <a:cubicBezTo>
                    <a:pt x="15840" y="720"/>
                    <a:pt x="10080" y="-74"/>
                    <a:pt x="6480" y="5"/>
                  </a:cubicBezTo>
                  <a:cubicBezTo>
                    <a:pt x="2880" y="85"/>
                    <a:pt x="1440" y="1038"/>
                    <a:pt x="720" y="4770"/>
                  </a:cubicBezTo>
                  <a:cubicBezTo>
                    <a:pt x="0" y="8502"/>
                    <a:pt x="0" y="15014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60155" y="3148691"/>
              <a:ext cx="56515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2427" y="14217"/>
                    <a:pt x="4854" y="7864"/>
                    <a:pt x="7483" y="4052"/>
                  </a:cubicBezTo>
                  <a:cubicBezTo>
                    <a:pt x="10112" y="241"/>
                    <a:pt x="12944" y="-1030"/>
                    <a:pt x="15330" y="876"/>
                  </a:cubicBezTo>
                  <a:cubicBezTo>
                    <a:pt x="17717" y="2782"/>
                    <a:pt x="19658" y="7864"/>
                    <a:pt x="21600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88500" y="3195658"/>
              <a:ext cx="489206" cy="5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82" fill="norm" stroke="1" extrusionOk="0">
                  <a:moveTo>
                    <a:pt x="4759" y="4985"/>
                  </a:moveTo>
                  <a:cubicBezTo>
                    <a:pt x="3642" y="7477"/>
                    <a:pt x="2525" y="9969"/>
                    <a:pt x="1640" y="12046"/>
                  </a:cubicBezTo>
                  <a:cubicBezTo>
                    <a:pt x="756" y="14123"/>
                    <a:pt x="104" y="15785"/>
                    <a:pt x="11" y="17446"/>
                  </a:cubicBezTo>
                  <a:cubicBezTo>
                    <a:pt x="-82" y="19108"/>
                    <a:pt x="384" y="20769"/>
                    <a:pt x="2199" y="21185"/>
                  </a:cubicBezTo>
                  <a:cubicBezTo>
                    <a:pt x="4015" y="21600"/>
                    <a:pt x="7180" y="20769"/>
                    <a:pt x="10625" y="17031"/>
                  </a:cubicBezTo>
                  <a:cubicBezTo>
                    <a:pt x="14070" y="13292"/>
                    <a:pt x="17794" y="6646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507905" y="2890858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469805" y="3024208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2296364" y="2846408"/>
              <a:ext cx="34184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7133" y="0"/>
                  </a:moveTo>
                  <a:cubicBezTo>
                    <a:pt x="16333" y="4070"/>
                    <a:pt x="15533" y="8139"/>
                    <a:pt x="14466" y="11348"/>
                  </a:cubicBezTo>
                  <a:cubicBezTo>
                    <a:pt x="13400" y="14557"/>
                    <a:pt x="12066" y="16904"/>
                    <a:pt x="10533" y="18470"/>
                  </a:cubicBezTo>
                  <a:cubicBezTo>
                    <a:pt x="9000" y="20035"/>
                    <a:pt x="7266" y="20817"/>
                    <a:pt x="5733" y="20896"/>
                  </a:cubicBezTo>
                  <a:cubicBezTo>
                    <a:pt x="4200" y="20974"/>
                    <a:pt x="2866" y="20348"/>
                    <a:pt x="1933" y="19252"/>
                  </a:cubicBezTo>
                  <a:cubicBezTo>
                    <a:pt x="1000" y="18157"/>
                    <a:pt x="466" y="16591"/>
                    <a:pt x="200" y="15417"/>
                  </a:cubicBezTo>
                  <a:cubicBezTo>
                    <a:pt x="-67" y="14243"/>
                    <a:pt x="-67" y="13461"/>
                    <a:pt x="200" y="12757"/>
                  </a:cubicBezTo>
                  <a:cubicBezTo>
                    <a:pt x="466" y="12052"/>
                    <a:pt x="1000" y="11426"/>
                    <a:pt x="1866" y="10722"/>
                  </a:cubicBezTo>
                  <a:cubicBezTo>
                    <a:pt x="2733" y="10017"/>
                    <a:pt x="3933" y="9235"/>
                    <a:pt x="5466" y="9157"/>
                  </a:cubicBezTo>
                  <a:cubicBezTo>
                    <a:pt x="7000" y="9078"/>
                    <a:pt x="8866" y="9704"/>
                    <a:pt x="11266" y="11661"/>
                  </a:cubicBezTo>
                  <a:cubicBezTo>
                    <a:pt x="13666" y="13617"/>
                    <a:pt x="16600" y="16904"/>
                    <a:pt x="18400" y="18783"/>
                  </a:cubicBezTo>
                  <a:cubicBezTo>
                    <a:pt x="20200" y="20661"/>
                    <a:pt x="20866" y="21130"/>
                    <a:pt x="2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727105" y="3113108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442515" y="2645228"/>
              <a:ext cx="157591" cy="15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52" fill="norm" stroke="1" extrusionOk="0">
                  <a:moveTo>
                    <a:pt x="4162" y="9831"/>
                  </a:moveTo>
                  <a:cubicBezTo>
                    <a:pt x="3586" y="12636"/>
                    <a:pt x="3010" y="15442"/>
                    <a:pt x="2290" y="17546"/>
                  </a:cubicBezTo>
                  <a:cubicBezTo>
                    <a:pt x="1570" y="19649"/>
                    <a:pt x="706" y="21052"/>
                    <a:pt x="274" y="21052"/>
                  </a:cubicBezTo>
                  <a:cubicBezTo>
                    <a:pt x="-158" y="21052"/>
                    <a:pt x="-158" y="19649"/>
                    <a:pt x="850" y="16564"/>
                  </a:cubicBezTo>
                  <a:cubicBezTo>
                    <a:pt x="1858" y="13478"/>
                    <a:pt x="3874" y="8709"/>
                    <a:pt x="5314" y="5764"/>
                  </a:cubicBezTo>
                  <a:cubicBezTo>
                    <a:pt x="6754" y="2818"/>
                    <a:pt x="7618" y="1696"/>
                    <a:pt x="8770" y="855"/>
                  </a:cubicBezTo>
                  <a:cubicBezTo>
                    <a:pt x="9922" y="13"/>
                    <a:pt x="11362" y="-548"/>
                    <a:pt x="12514" y="855"/>
                  </a:cubicBezTo>
                  <a:cubicBezTo>
                    <a:pt x="13666" y="2257"/>
                    <a:pt x="14530" y="5623"/>
                    <a:pt x="15970" y="8709"/>
                  </a:cubicBezTo>
                  <a:cubicBezTo>
                    <a:pt x="17410" y="11795"/>
                    <a:pt x="19426" y="14600"/>
                    <a:pt x="21442" y="17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019205" y="3003935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070" y="4868"/>
                    <a:pt x="8139" y="-1303"/>
                    <a:pt x="11739" y="240"/>
                  </a:cubicBezTo>
                  <a:cubicBezTo>
                    <a:pt x="15339" y="1783"/>
                    <a:pt x="1847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000155" y="3119458"/>
              <a:ext cx="215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388" y="9257"/>
                    <a:pt x="6776" y="18514"/>
                    <a:pt x="10376" y="20057"/>
                  </a:cubicBezTo>
                  <a:cubicBezTo>
                    <a:pt x="13976" y="21600"/>
                    <a:pt x="17788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797262" y="2821008"/>
              <a:ext cx="1569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21"/>
                    <a:pt x="-1582" y="9042"/>
                    <a:pt x="1118" y="12642"/>
                  </a:cubicBezTo>
                  <a:cubicBezTo>
                    <a:pt x="3818" y="16242"/>
                    <a:pt x="11918" y="1892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641505" y="3187312"/>
              <a:ext cx="27940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236" y="13094"/>
                    <a:pt x="10473" y="5581"/>
                    <a:pt x="14073" y="2294"/>
                  </a:cubicBezTo>
                  <a:cubicBezTo>
                    <a:pt x="17673" y="-993"/>
                    <a:pt x="19636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737226" y="3270026"/>
              <a:ext cx="141493" cy="21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86" fill="norm" stroke="1" extrusionOk="0">
                  <a:moveTo>
                    <a:pt x="3741" y="5116"/>
                  </a:moveTo>
                  <a:cubicBezTo>
                    <a:pt x="2470" y="5733"/>
                    <a:pt x="1200" y="6350"/>
                    <a:pt x="564" y="8716"/>
                  </a:cubicBezTo>
                  <a:cubicBezTo>
                    <a:pt x="-71" y="11081"/>
                    <a:pt x="-71" y="15196"/>
                    <a:pt x="88" y="17767"/>
                  </a:cubicBezTo>
                  <a:cubicBezTo>
                    <a:pt x="247" y="20338"/>
                    <a:pt x="564" y="21367"/>
                    <a:pt x="723" y="21161"/>
                  </a:cubicBezTo>
                  <a:cubicBezTo>
                    <a:pt x="882" y="20956"/>
                    <a:pt x="882" y="19516"/>
                    <a:pt x="1517" y="16224"/>
                  </a:cubicBezTo>
                  <a:cubicBezTo>
                    <a:pt x="2153" y="12933"/>
                    <a:pt x="3423" y="7790"/>
                    <a:pt x="4535" y="4704"/>
                  </a:cubicBezTo>
                  <a:cubicBezTo>
                    <a:pt x="5647" y="1618"/>
                    <a:pt x="6600" y="590"/>
                    <a:pt x="8505" y="178"/>
                  </a:cubicBezTo>
                  <a:cubicBezTo>
                    <a:pt x="10411" y="-233"/>
                    <a:pt x="13270" y="-27"/>
                    <a:pt x="15653" y="1824"/>
                  </a:cubicBezTo>
                  <a:cubicBezTo>
                    <a:pt x="18035" y="3676"/>
                    <a:pt x="19941" y="7173"/>
                    <a:pt x="20735" y="9436"/>
                  </a:cubicBezTo>
                  <a:cubicBezTo>
                    <a:pt x="21529" y="11698"/>
                    <a:pt x="21211" y="12727"/>
                    <a:pt x="20894" y="13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081359" y="2897208"/>
              <a:ext cx="214197" cy="31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5" fill="norm" stroke="1" extrusionOk="0">
                  <a:moveTo>
                    <a:pt x="21430" y="0"/>
                  </a:moveTo>
                  <a:cubicBezTo>
                    <a:pt x="18254" y="1740"/>
                    <a:pt x="15077" y="3479"/>
                    <a:pt x="11795" y="4929"/>
                  </a:cubicBezTo>
                  <a:cubicBezTo>
                    <a:pt x="8512" y="6379"/>
                    <a:pt x="5124" y="7538"/>
                    <a:pt x="3006" y="8336"/>
                  </a:cubicBezTo>
                  <a:cubicBezTo>
                    <a:pt x="889" y="9133"/>
                    <a:pt x="42" y="9568"/>
                    <a:pt x="148" y="9858"/>
                  </a:cubicBezTo>
                  <a:cubicBezTo>
                    <a:pt x="254" y="10148"/>
                    <a:pt x="1312" y="10293"/>
                    <a:pt x="3430" y="10438"/>
                  </a:cubicBezTo>
                  <a:cubicBezTo>
                    <a:pt x="5548" y="10583"/>
                    <a:pt x="8724" y="10728"/>
                    <a:pt x="10948" y="10800"/>
                  </a:cubicBezTo>
                  <a:cubicBezTo>
                    <a:pt x="13171" y="10872"/>
                    <a:pt x="14442" y="10872"/>
                    <a:pt x="15501" y="11090"/>
                  </a:cubicBezTo>
                  <a:cubicBezTo>
                    <a:pt x="16559" y="11307"/>
                    <a:pt x="17406" y="11742"/>
                    <a:pt x="17406" y="12250"/>
                  </a:cubicBezTo>
                  <a:cubicBezTo>
                    <a:pt x="17406" y="12757"/>
                    <a:pt x="16559" y="13337"/>
                    <a:pt x="14124" y="14279"/>
                  </a:cubicBezTo>
                  <a:cubicBezTo>
                    <a:pt x="11689" y="15221"/>
                    <a:pt x="7665" y="16526"/>
                    <a:pt x="5230" y="17468"/>
                  </a:cubicBezTo>
                  <a:cubicBezTo>
                    <a:pt x="2795" y="18411"/>
                    <a:pt x="1948" y="18991"/>
                    <a:pt x="1206" y="19570"/>
                  </a:cubicBezTo>
                  <a:cubicBezTo>
                    <a:pt x="465" y="20150"/>
                    <a:pt x="-170" y="20730"/>
                    <a:pt x="42" y="21093"/>
                  </a:cubicBezTo>
                  <a:cubicBezTo>
                    <a:pt x="254" y="21455"/>
                    <a:pt x="1312" y="21600"/>
                    <a:pt x="4595" y="21383"/>
                  </a:cubicBezTo>
                  <a:cubicBezTo>
                    <a:pt x="7877" y="21165"/>
                    <a:pt x="13383" y="20585"/>
                    <a:pt x="18889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428905" y="2903558"/>
              <a:ext cx="152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600"/>
                    <a:pt x="9000" y="7200"/>
                    <a:pt x="12600" y="10800"/>
                  </a:cubicBezTo>
                  <a:cubicBezTo>
                    <a:pt x="16200" y="14400"/>
                    <a:pt x="189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452577" y="2884508"/>
              <a:ext cx="14777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7285" y="3125"/>
                    <a:pt x="13330" y="6249"/>
                    <a:pt x="9679" y="9509"/>
                  </a:cubicBezTo>
                  <a:cubicBezTo>
                    <a:pt x="6029" y="12770"/>
                    <a:pt x="2682" y="16166"/>
                    <a:pt x="1161" y="18204"/>
                  </a:cubicBezTo>
                  <a:cubicBezTo>
                    <a:pt x="-360" y="20242"/>
                    <a:pt x="-56" y="20921"/>
                    <a:pt x="2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676555" y="3138508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657505" y="3021764"/>
              <a:ext cx="45974" cy="3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19816" fill="norm" stroke="1" extrusionOk="0">
                  <a:moveTo>
                    <a:pt x="2817" y="7727"/>
                  </a:moveTo>
                  <a:cubicBezTo>
                    <a:pt x="3757" y="13127"/>
                    <a:pt x="4696" y="18527"/>
                    <a:pt x="7513" y="19607"/>
                  </a:cubicBezTo>
                  <a:cubicBezTo>
                    <a:pt x="10330" y="20687"/>
                    <a:pt x="15026" y="17447"/>
                    <a:pt x="17843" y="13127"/>
                  </a:cubicBezTo>
                  <a:cubicBezTo>
                    <a:pt x="20661" y="8807"/>
                    <a:pt x="21600" y="3407"/>
                    <a:pt x="18313" y="1247"/>
                  </a:cubicBezTo>
                  <a:cubicBezTo>
                    <a:pt x="15026" y="-913"/>
                    <a:pt x="7513" y="167"/>
                    <a:pt x="0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400491" y="2954358"/>
              <a:ext cx="26996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1523" y="0"/>
                  </a:moveTo>
                  <a:cubicBezTo>
                    <a:pt x="19836" y="3168"/>
                    <a:pt x="18148" y="6336"/>
                    <a:pt x="16123" y="9288"/>
                  </a:cubicBezTo>
                  <a:cubicBezTo>
                    <a:pt x="14098" y="12240"/>
                    <a:pt x="11736" y="14976"/>
                    <a:pt x="9795" y="16704"/>
                  </a:cubicBezTo>
                  <a:cubicBezTo>
                    <a:pt x="7854" y="18432"/>
                    <a:pt x="6336" y="19152"/>
                    <a:pt x="4986" y="19512"/>
                  </a:cubicBezTo>
                  <a:cubicBezTo>
                    <a:pt x="3636" y="19872"/>
                    <a:pt x="2454" y="19872"/>
                    <a:pt x="1526" y="18936"/>
                  </a:cubicBezTo>
                  <a:cubicBezTo>
                    <a:pt x="598" y="18000"/>
                    <a:pt x="-77" y="16128"/>
                    <a:pt x="7" y="14472"/>
                  </a:cubicBezTo>
                  <a:cubicBezTo>
                    <a:pt x="92" y="12816"/>
                    <a:pt x="936" y="11376"/>
                    <a:pt x="2370" y="10656"/>
                  </a:cubicBezTo>
                  <a:cubicBezTo>
                    <a:pt x="3804" y="9936"/>
                    <a:pt x="5829" y="9936"/>
                    <a:pt x="8614" y="11016"/>
                  </a:cubicBezTo>
                  <a:cubicBezTo>
                    <a:pt x="11398" y="12096"/>
                    <a:pt x="14942" y="14256"/>
                    <a:pt x="17220" y="16200"/>
                  </a:cubicBezTo>
                  <a:cubicBezTo>
                    <a:pt x="19498" y="18144"/>
                    <a:pt x="20510" y="19872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742192" y="3171846"/>
              <a:ext cx="156864" cy="17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31" fill="norm" stroke="1" extrusionOk="0">
                  <a:moveTo>
                    <a:pt x="1471" y="2928"/>
                  </a:moveTo>
                  <a:cubicBezTo>
                    <a:pt x="2335" y="1887"/>
                    <a:pt x="3199" y="846"/>
                    <a:pt x="4639" y="325"/>
                  </a:cubicBezTo>
                  <a:cubicBezTo>
                    <a:pt x="6079" y="-195"/>
                    <a:pt x="8095" y="-195"/>
                    <a:pt x="9679" y="1106"/>
                  </a:cubicBezTo>
                  <a:cubicBezTo>
                    <a:pt x="11263" y="2407"/>
                    <a:pt x="12415" y="5010"/>
                    <a:pt x="11263" y="7872"/>
                  </a:cubicBezTo>
                  <a:cubicBezTo>
                    <a:pt x="10111" y="10735"/>
                    <a:pt x="6655" y="13858"/>
                    <a:pt x="4063" y="16200"/>
                  </a:cubicBezTo>
                  <a:cubicBezTo>
                    <a:pt x="1471" y="18542"/>
                    <a:pt x="-257" y="20104"/>
                    <a:pt x="31" y="20754"/>
                  </a:cubicBezTo>
                  <a:cubicBezTo>
                    <a:pt x="319" y="21405"/>
                    <a:pt x="2623" y="21145"/>
                    <a:pt x="6511" y="20494"/>
                  </a:cubicBezTo>
                  <a:cubicBezTo>
                    <a:pt x="10399" y="19844"/>
                    <a:pt x="15871" y="18803"/>
                    <a:pt x="21343" y="1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6487675" y="2724277"/>
              <a:ext cx="131981" cy="18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61" fill="norm" stroke="1" extrusionOk="0">
                  <a:moveTo>
                    <a:pt x="9035" y="6877"/>
                  </a:moveTo>
                  <a:cubicBezTo>
                    <a:pt x="6978" y="10601"/>
                    <a:pt x="4921" y="14325"/>
                    <a:pt x="3378" y="16932"/>
                  </a:cubicBezTo>
                  <a:cubicBezTo>
                    <a:pt x="1835" y="19539"/>
                    <a:pt x="807" y="21029"/>
                    <a:pt x="292" y="21153"/>
                  </a:cubicBezTo>
                  <a:cubicBezTo>
                    <a:pt x="-222" y="21277"/>
                    <a:pt x="-222" y="20036"/>
                    <a:pt x="1664" y="16808"/>
                  </a:cubicBezTo>
                  <a:cubicBezTo>
                    <a:pt x="3549" y="13580"/>
                    <a:pt x="7321" y="8367"/>
                    <a:pt x="10235" y="4891"/>
                  </a:cubicBezTo>
                  <a:cubicBezTo>
                    <a:pt x="13149" y="1415"/>
                    <a:pt x="15207" y="-323"/>
                    <a:pt x="16578" y="49"/>
                  </a:cubicBezTo>
                  <a:cubicBezTo>
                    <a:pt x="17949" y="422"/>
                    <a:pt x="18635" y="2905"/>
                    <a:pt x="19321" y="6753"/>
                  </a:cubicBezTo>
                  <a:cubicBezTo>
                    <a:pt x="20007" y="10601"/>
                    <a:pt x="20692" y="15815"/>
                    <a:pt x="21378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013355" y="3030558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007005" y="3170258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711855" y="2878158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93"/>
                    <a:pt x="12000" y="11386"/>
                    <a:pt x="8400" y="14986"/>
                  </a:cubicBezTo>
                  <a:cubicBezTo>
                    <a:pt x="4800" y="18586"/>
                    <a:pt x="240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572155" y="3201445"/>
              <a:ext cx="266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86" y="11375"/>
                    <a:pt x="8571" y="2735"/>
                    <a:pt x="12171" y="575"/>
                  </a:cubicBezTo>
                  <a:cubicBezTo>
                    <a:pt x="15771" y="-1585"/>
                    <a:pt x="186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7627718" y="3269489"/>
              <a:ext cx="184029" cy="19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87" fill="norm" stroke="1" extrusionOk="0">
                  <a:moveTo>
                    <a:pt x="7463" y="5137"/>
                  </a:moveTo>
                  <a:cubicBezTo>
                    <a:pt x="5764" y="9782"/>
                    <a:pt x="4066" y="14427"/>
                    <a:pt x="2852" y="17330"/>
                  </a:cubicBezTo>
                  <a:cubicBezTo>
                    <a:pt x="1639" y="20234"/>
                    <a:pt x="910" y="21395"/>
                    <a:pt x="425" y="21279"/>
                  </a:cubicBezTo>
                  <a:cubicBezTo>
                    <a:pt x="-60" y="21163"/>
                    <a:pt x="-303" y="19769"/>
                    <a:pt x="668" y="16401"/>
                  </a:cubicBezTo>
                  <a:cubicBezTo>
                    <a:pt x="1639" y="13034"/>
                    <a:pt x="3823" y="7692"/>
                    <a:pt x="6493" y="4556"/>
                  </a:cubicBezTo>
                  <a:cubicBezTo>
                    <a:pt x="9162" y="1421"/>
                    <a:pt x="12317" y="492"/>
                    <a:pt x="14623" y="143"/>
                  </a:cubicBezTo>
                  <a:cubicBezTo>
                    <a:pt x="16928" y="-205"/>
                    <a:pt x="18385" y="27"/>
                    <a:pt x="19477" y="1421"/>
                  </a:cubicBezTo>
                  <a:cubicBezTo>
                    <a:pt x="20569" y="2814"/>
                    <a:pt x="21297" y="5369"/>
                    <a:pt x="21054" y="7692"/>
                  </a:cubicBezTo>
                  <a:cubicBezTo>
                    <a:pt x="20812" y="10014"/>
                    <a:pt x="19598" y="12105"/>
                    <a:pt x="18385" y="14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040925" y="2957714"/>
              <a:ext cx="286881" cy="30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58" fill="norm" stroke="1" extrusionOk="0">
                  <a:moveTo>
                    <a:pt x="21526" y="211"/>
                  </a:moveTo>
                  <a:cubicBezTo>
                    <a:pt x="20732" y="62"/>
                    <a:pt x="19938" y="-87"/>
                    <a:pt x="19223" y="62"/>
                  </a:cubicBezTo>
                  <a:cubicBezTo>
                    <a:pt x="18508" y="211"/>
                    <a:pt x="17873" y="658"/>
                    <a:pt x="16285" y="1477"/>
                  </a:cubicBezTo>
                  <a:cubicBezTo>
                    <a:pt x="14697" y="2296"/>
                    <a:pt x="12155" y="3488"/>
                    <a:pt x="10329" y="4456"/>
                  </a:cubicBezTo>
                  <a:cubicBezTo>
                    <a:pt x="8502" y="5425"/>
                    <a:pt x="7391" y="6170"/>
                    <a:pt x="6517" y="6765"/>
                  </a:cubicBezTo>
                  <a:cubicBezTo>
                    <a:pt x="5644" y="7361"/>
                    <a:pt x="5008" y="7808"/>
                    <a:pt x="4611" y="8404"/>
                  </a:cubicBezTo>
                  <a:cubicBezTo>
                    <a:pt x="4214" y="9000"/>
                    <a:pt x="4055" y="9745"/>
                    <a:pt x="4691" y="10266"/>
                  </a:cubicBezTo>
                  <a:cubicBezTo>
                    <a:pt x="5326" y="10787"/>
                    <a:pt x="6755" y="11085"/>
                    <a:pt x="8105" y="11309"/>
                  </a:cubicBezTo>
                  <a:cubicBezTo>
                    <a:pt x="9455" y="11532"/>
                    <a:pt x="10726" y="11681"/>
                    <a:pt x="11679" y="11979"/>
                  </a:cubicBezTo>
                  <a:cubicBezTo>
                    <a:pt x="12632" y="12277"/>
                    <a:pt x="13267" y="12724"/>
                    <a:pt x="13347" y="13245"/>
                  </a:cubicBezTo>
                  <a:cubicBezTo>
                    <a:pt x="13426" y="13767"/>
                    <a:pt x="12950" y="14363"/>
                    <a:pt x="10964" y="15256"/>
                  </a:cubicBezTo>
                  <a:cubicBezTo>
                    <a:pt x="8979" y="16150"/>
                    <a:pt x="5485" y="17342"/>
                    <a:pt x="3261" y="18310"/>
                  </a:cubicBezTo>
                  <a:cubicBezTo>
                    <a:pt x="1038" y="19279"/>
                    <a:pt x="85" y="20023"/>
                    <a:pt x="5" y="20545"/>
                  </a:cubicBezTo>
                  <a:cubicBezTo>
                    <a:pt x="-74" y="21066"/>
                    <a:pt x="720" y="21364"/>
                    <a:pt x="2944" y="21439"/>
                  </a:cubicBezTo>
                  <a:cubicBezTo>
                    <a:pt x="5167" y="21513"/>
                    <a:pt x="8820" y="21364"/>
                    <a:pt x="12473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461155" y="3024208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055"/>
                    <a:pt x="6336" y="6109"/>
                    <a:pt x="9216" y="9491"/>
                  </a:cubicBezTo>
                  <a:cubicBezTo>
                    <a:pt x="12096" y="12873"/>
                    <a:pt x="14688" y="16582"/>
                    <a:pt x="16704" y="18655"/>
                  </a:cubicBezTo>
                  <a:cubicBezTo>
                    <a:pt x="18720" y="20727"/>
                    <a:pt x="20160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8473855" y="3017858"/>
              <a:ext cx="184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255" y="1317"/>
                  </a:cubicBezTo>
                  <a:cubicBezTo>
                    <a:pt x="15393" y="2634"/>
                    <a:pt x="12910" y="5268"/>
                    <a:pt x="9931" y="8868"/>
                  </a:cubicBezTo>
                  <a:cubicBezTo>
                    <a:pt x="6952" y="12468"/>
                    <a:pt x="3476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8677055" y="3208358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8689755" y="3113108"/>
              <a:ext cx="3922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8640" y="4320"/>
                    <a:pt x="4320" y="8640"/>
                    <a:pt x="4320" y="12960"/>
                  </a:cubicBezTo>
                  <a:cubicBezTo>
                    <a:pt x="4320" y="17280"/>
                    <a:pt x="8640" y="21600"/>
                    <a:pt x="12960" y="21600"/>
                  </a:cubicBezTo>
                  <a:cubicBezTo>
                    <a:pt x="17280" y="21600"/>
                    <a:pt x="21600" y="17280"/>
                    <a:pt x="19440" y="12960"/>
                  </a:cubicBezTo>
                  <a:cubicBezTo>
                    <a:pt x="17280" y="8640"/>
                    <a:pt x="8640" y="432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708805" y="2866083"/>
              <a:ext cx="114301" cy="12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942"/>
                  </a:moveTo>
                  <a:cubicBezTo>
                    <a:pt x="2000" y="594"/>
                    <a:pt x="4000" y="245"/>
                    <a:pt x="6000" y="71"/>
                  </a:cubicBezTo>
                  <a:cubicBezTo>
                    <a:pt x="8000" y="-103"/>
                    <a:pt x="10000" y="-103"/>
                    <a:pt x="11000" y="1813"/>
                  </a:cubicBezTo>
                  <a:cubicBezTo>
                    <a:pt x="12000" y="3729"/>
                    <a:pt x="12000" y="7562"/>
                    <a:pt x="11200" y="10174"/>
                  </a:cubicBezTo>
                  <a:cubicBezTo>
                    <a:pt x="10400" y="12787"/>
                    <a:pt x="8800" y="14181"/>
                    <a:pt x="7000" y="15400"/>
                  </a:cubicBezTo>
                  <a:cubicBezTo>
                    <a:pt x="5200" y="16620"/>
                    <a:pt x="3200" y="17665"/>
                    <a:pt x="3000" y="18710"/>
                  </a:cubicBezTo>
                  <a:cubicBezTo>
                    <a:pt x="2800" y="19755"/>
                    <a:pt x="4400" y="20800"/>
                    <a:pt x="7800" y="21149"/>
                  </a:cubicBezTo>
                  <a:cubicBezTo>
                    <a:pt x="11200" y="21497"/>
                    <a:pt x="16400" y="21149"/>
                    <a:pt x="2160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7984905" y="3456008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8003955" y="336710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061105" y="342425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7997605" y="3481408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143655" y="3430608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8061105" y="2837941"/>
              <a:ext cx="9525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92"/>
                  </a:moveTo>
                  <a:cubicBezTo>
                    <a:pt x="1440" y="6231"/>
                    <a:pt x="2880" y="4569"/>
                    <a:pt x="3840" y="4777"/>
                  </a:cubicBezTo>
                  <a:cubicBezTo>
                    <a:pt x="4800" y="4985"/>
                    <a:pt x="5280" y="7062"/>
                    <a:pt x="5520" y="9138"/>
                  </a:cubicBezTo>
                  <a:cubicBezTo>
                    <a:pt x="5760" y="11215"/>
                    <a:pt x="5760" y="13292"/>
                    <a:pt x="5280" y="15369"/>
                  </a:cubicBezTo>
                  <a:cubicBezTo>
                    <a:pt x="4800" y="17446"/>
                    <a:pt x="3840" y="19523"/>
                    <a:pt x="3360" y="19315"/>
                  </a:cubicBezTo>
                  <a:cubicBezTo>
                    <a:pt x="2880" y="19108"/>
                    <a:pt x="2880" y="16615"/>
                    <a:pt x="3840" y="13708"/>
                  </a:cubicBezTo>
                  <a:cubicBezTo>
                    <a:pt x="4800" y="10800"/>
                    <a:pt x="6720" y="7477"/>
                    <a:pt x="8880" y="4777"/>
                  </a:cubicBezTo>
                  <a:cubicBezTo>
                    <a:pt x="11040" y="2077"/>
                    <a:pt x="13440" y="0"/>
                    <a:pt x="15600" y="0"/>
                  </a:cubicBezTo>
                  <a:cubicBezTo>
                    <a:pt x="17760" y="0"/>
                    <a:pt x="19680" y="2077"/>
                    <a:pt x="20640" y="6023"/>
                  </a:cubicBezTo>
                  <a:cubicBezTo>
                    <a:pt x="21600" y="9969"/>
                    <a:pt x="21600" y="15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086005" y="3329008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098705" y="3259158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155855" y="3341708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149505" y="3386158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308255" y="3329008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111768" y="2773294"/>
              <a:ext cx="75838" cy="9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01" fill="norm" stroke="1" extrusionOk="0">
                  <a:moveTo>
                    <a:pt x="1697" y="7444"/>
                  </a:moveTo>
                  <a:cubicBezTo>
                    <a:pt x="1697" y="9694"/>
                    <a:pt x="1697" y="11944"/>
                    <a:pt x="1397" y="14644"/>
                  </a:cubicBezTo>
                  <a:cubicBezTo>
                    <a:pt x="1097" y="17344"/>
                    <a:pt x="497" y="20494"/>
                    <a:pt x="197" y="20944"/>
                  </a:cubicBezTo>
                  <a:cubicBezTo>
                    <a:pt x="-103" y="21394"/>
                    <a:pt x="-103" y="19144"/>
                    <a:pt x="497" y="15769"/>
                  </a:cubicBezTo>
                  <a:cubicBezTo>
                    <a:pt x="1097" y="12394"/>
                    <a:pt x="2297" y="7894"/>
                    <a:pt x="3797" y="4744"/>
                  </a:cubicBezTo>
                  <a:cubicBezTo>
                    <a:pt x="5297" y="1594"/>
                    <a:pt x="7097" y="-206"/>
                    <a:pt x="8897" y="19"/>
                  </a:cubicBezTo>
                  <a:cubicBezTo>
                    <a:pt x="10697" y="244"/>
                    <a:pt x="12497" y="2494"/>
                    <a:pt x="14597" y="6319"/>
                  </a:cubicBezTo>
                  <a:cubicBezTo>
                    <a:pt x="16697" y="10144"/>
                    <a:pt x="19097" y="15544"/>
                    <a:pt x="21497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86253" y="4440693"/>
              <a:ext cx="159553" cy="30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253" fill="norm" stroke="1" extrusionOk="0">
                  <a:moveTo>
                    <a:pt x="15275" y="2650"/>
                  </a:moveTo>
                  <a:cubicBezTo>
                    <a:pt x="14998" y="1906"/>
                    <a:pt x="14721" y="1161"/>
                    <a:pt x="13890" y="639"/>
                  </a:cubicBezTo>
                  <a:cubicBezTo>
                    <a:pt x="13059" y="118"/>
                    <a:pt x="11675" y="-180"/>
                    <a:pt x="9459" y="118"/>
                  </a:cubicBezTo>
                  <a:cubicBezTo>
                    <a:pt x="7244" y="416"/>
                    <a:pt x="4198" y="1310"/>
                    <a:pt x="2259" y="2650"/>
                  </a:cubicBezTo>
                  <a:cubicBezTo>
                    <a:pt x="321" y="3991"/>
                    <a:pt x="-510" y="5779"/>
                    <a:pt x="321" y="7194"/>
                  </a:cubicBezTo>
                  <a:cubicBezTo>
                    <a:pt x="1152" y="8609"/>
                    <a:pt x="3644" y="9652"/>
                    <a:pt x="6690" y="10769"/>
                  </a:cubicBezTo>
                  <a:cubicBezTo>
                    <a:pt x="9736" y="11886"/>
                    <a:pt x="13336" y="13078"/>
                    <a:pt x="15828" y="14046"/>
                  </a:cubicBezTo>
                  <a:cubicBezTo>
                    <a:pt x="18321" y="15014"/>
                    <a:pt x="19705" y="15759"/>
                    <a:pt x="20398" y="16504"/>
                  </a:cubicBezTo>
                  <a:cubicBezTo>
                    <a:pt x="21090" y="17249"/>
                    <a:pt x="21090" y="17994"/>
                    <a:pt x="19982" y="18813"/>
                  </a:cubicBezTo>
                  <a:cubicBezTo>
                    <a:pt x="18875" y="19632"/>
                    <a:pt x="16659" y="20526"/>
                    <a:pt x="14305" y="20973"/>
                  </a:cubicBezTo>
                  <a:cubicBezTo>
                    <a:pt x="11952" y="21420"/>
                    <a:pt x="9459" y="21420"/>
                    <a:pt x="8075" y="20303"/>
                  </a:cubicBezTo>
                  <a:cubicBezTo>
                    <a:pt x="6690" y="19186"/>
                    <a:pt x="6413" y="16951"/>
                    <a:pt x="6136" y="14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57522" y="4313258"/>
              <a:ext cx="55034" cy="45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14123" y="0"/>
                  </a:moveTo>
                  <a:cubicBezTo>
                    <a:pt x="10800" y="904"/>
                    <a:pt x="7477" y="1808"/>
                    <a:pt x="5400" y="4069"/>
                  </a:cubicBezTo>
                  <a:cubicBezTo>
                    <a:pt x="3323" y="6329"/>
                    <a:pt x="2492" y="9946"/>
                    <a:pt x="1662" y="12910"/>
                  </a:cubicBezTo>
                  <a:cubicBezTo>
                    <a:pt x="831" y="15873"/>
                    <a:pt x="0" y="18184"/>
                    <a:pt x="0" y="19591"/>
                  </a:cubicBezTo>
                  <a:cubicBezTo>
                    <a:pt x="0" y="20997"/>
                    <a:pt x="831" y="21500"/>
                    <a:pt x="3323" y="21550"/>
                  </a:cubicBezTo>
                  <a:cubicBezTo>
                    <a:pt x="5815" y="21600"/>
                    <a:pt x="9969" y="21198"/>
                    <a:pt x="13292" y="20796"/>
                  </a:cubicBezTo>
                  <a:cubicBezTo>
                    <a:pt x="16615" y="20394"/>
                    <a:pt x="19108" y="19993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17305" y="4541858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61868" y="4529761"/>
              <a:ext cx="141188" cy="20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27" fill="norm" stroke="1" extrusionOk="0">
                  <a:moveTo>
                    <a:pt x="4988" y="6418"/>
                  </a:moveTo>
                  <a:cubicBezTo>
                    <a:pt x="5941" y="5338"/>
                    <a:pt x="6894" y="4258"/>
                    <a:pt x="8164" y="3070"/>
                  </a:cubicBezTo>
                  <a:cubicBezTo>
                    <a:pt x="9435" y="1882"/>
                    <a:pt x="11023" y="586"/>
                    <a:pt x="10864" y="154"/>
                  </a:cubicBezTo>
                  <a:cubicBezTo>
                    <a:pt x="10706" y="-278"/>
                    <a:pt x="8800" y="154"/>
                    <a:pt x="6259" y="1990"/>
                  </a:cubicBezTo>
                  <a:cubicBezTo>
                    <a:pt x="3717" y="3826"/>
                    <a:pt x="541" y="7066"/>
                    <a:pt x="64" y="10522"/>
                  </a:cubicBezTo>
                  <a:cubicBezTo>
                    <a:pt x="-412" y="13978"/>
                    <a:pt x="1812" y="17650"/>
                    <a:pt x="4988" y="19486"/>
                  </a:cubicBezTo>
                  <a:cubicBezTo>
                    <a:pt x="8164" y="21322"/>
                    <a:pt x="12294" y="21322"/>
                    <a:pt x="15153" y="20890"/>
                  </a:cubicBezTo>
                  <a:cubicBezTo>
                    <a:pt x="18012" y="20458"/>
                    <a:pt x="19600" y="19594"/>
                    <a:pt x="21188" y="1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15755" y="4465129"/>
              <a:ext cx="111033" cy="47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32" fill="norm" stroke="1" extrusionOk="0">
                  <a:moveTo>
                    <a:pt x="7200" y="6936"/>
                  </a:moveTo>
                  <a:cubicBezTo>
                    <a:pt x="5600" y="7224"/>
                    <a:pt x="4000" y="7512"/>
                    <a:pt x="3000" y="8424"/>
                  </a:cubicBezTo>
                  <a:cubicBezTo>
                    <a:pt x="2000" y="9336"/>
                    <a:pt x="1600" y="10872"/>
                    <a:pt x="1400" y="12984"/>
                  </a:cubicBezTo>
                  <a:cubicBezTo>
                    <a:pt x="1200" y="15096"/>
                    <a:pt x="1200" y="17784"/>
                    <a:pt x="1000" y="19368"/>
                  </a:cubicBezTo>
                  <a:cubicBezTo>
                    <a:pt x="800" y="20952"/>
                    <a:pt x="400" y="21432"/>
                    <a:pt x="200" y="21432"/>
                  </a:cubicBezTo>
                  <a:cubicBezTo>
                    <a:pt x="0" y="21432"/>
                    <a:pt x="0" y="20952"/>
                    <a:pt x="0" y="18840"/>
                  </a:cubicBezTo>
                  <a:cubicBezTo>
                    <a:pt x="0" y="16728"/>
                    <a:pt x="0" y="12984"/>
                    <a:pt x="200" y="9912"/>
                  </a:cubicBezTo>
                  <a:cubicBezTo>
                    <a:pt x="400" y="6840"/>
                    <a:pt x="800" y="4440"/>
                    <a:pt x="1600" y="2904"/>
                  </a:cubicBezTo>
                  <a:cubicBezTo>
                    <a:pt x="2400" y="1368"/>
                    <a:pt x="3600" y="696"/>
                    <a:pt x="5200" y="312"/>
                  </a:cubicBezTo>
                  <a:cubicBezTo>
                    <a:pt x="6800" y="-72"/>
                    <a:pt x="8800" y="-168"/>
                    <a:pt x="11600" y="408"/>
                  </a:cubicBezTo>
                  <a:cubicBezTo>
                    <a:pt x="14400" y="984"/>
                    <a:pt x="18000" y="2232"/>
                    <a:pt x="19800" y="3432"/>
                  </a:cubicBezTo>
                  <a:cubicBezTo>
                    <a:pt x="21600" y="4632"/>
                    <a:pt x="21600" y="5784"/>
                    <a:pt x="18000" y="6888"/>
                  </a:cubicBezTo>
                  <a:cubicBezTo>
                    <a:pt x="14400" y="7992"/>
                    <a:pt x="7200" y="9048"/>
                    <a:pt x="0" y="1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119297" y="4429674"/>
              <a:ext cx="172709" cy="28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55" fill="norm" stroke="1" extrusionOk="0">
                  <a:moveTo>
                    <a:pt x="1716" y="4129"/>
                  </a:moveTo>
                  <a:cubicBezTo>
                    <a:pt x="1456" y="2859"/>
                    <a:pt x="1195" y="1588"/>
                    <a:pt x="1716" y="874"/>
                  </a:cubicBezTo>
                  <a:cubicBezTo>
                    <a:pt x="2236" y="159"/>
                    <a:pt x="3538" y="0"/>
                    <a:pt x="4839" y="0"/>
                  </a:cubicBezTo>
                  <a:cubicBezTo>
                    <a:pt x="6140" y="0"/>
                    <a:pt x="7441" y="159"/>
                    <a:pt x="8352" y="1985"/>
                  </a:cubicBezTo>
                  <a:cubicBezTo>
                    <a:pt x="9263" y="3812"/>
                    <a:pt x="9783" y="7306"/>
                    <a:pt x="8352" y="10482"/>
                  </a:cubicBezTo>
                  <a:cubicBezTo>
                    <a:pt x="6921" y="13659"/>
                    <a:pt x="3538" y="16518"/>
                    <a:pt x="1716" y="18344"/>
                  </a:cubicBezTo>
                  <a:cubicBezTo>
                    <a:pt x="-106" y="20171"/>
                    <a:pt x="-366" y="20965"/>
                    <a:pt x="415" y="21282"/>
                  </a:cubicBezTo>
                  <a:cubicBezTo>
                    <a:pt x="1195" y="21600"/>
                    <a:pt x="3017" y="21441"/>
                    <a:pt x="5620" y="21124"/>
                  </a:cubicBezTo>
                  <a:cubicBezTo>
                    <a:pt x="8222" y="20806"/>
                    <a:pt x="11605" y="20329"/>
                    <a:pt x="14338" y="20329"/>
                  </a:cubicBezTo>
                  <a:cubicBezTo>
                    <a:pt x="17070" y="20329"/>
                    <a:pt x="19152" y="20806"/>
                    <a:pt x="21234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97664" y="4802934"/>
              <a:ext cx="880042" cy="3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06" fill="norm" stroke="1" extrusionOk="0">
                  <a:moveTo>
                    <a:pt x="245" y="21106"/>
                  </a:moveTo>
                  <a:cubicBezTo>
                    <a:pt x="-11" y="21106"/>
                    <a:pt x="-268" y="21106"/>
                    <a:pt x="604" y="18946"/>
                  </a:cubicBezTo>
                  <a:cubicBezTo>
                    <a:pt x="1476" y="16786"/>
                    <a:pt x="3477" y="12466"/>
                    <a:pt x="5376" y="8866"/>
                  </a:cubicBezTo>
                  <a:cubicBezTo>
                    <a:pt x="7274" y="5266"/>
                    <a:pt x="9070" y="2386"/>
                    <a:pt x="11019" y="946"/>
                  </a:cubicBezTo>
                  <a:cubicBezTo>
                    <a:pt x="12969" y="-494"/>
                    <a:pt x="15073" y="-494"/>
                    <a:pt x="16817" y="2386"/>
                  </a:cubicBezTo>
                  <a:cubicBezTo>
                    <a:pt x="18561" y="5266"/>
                    <a:pt x="19947" y="11026"/>
                    <a:pt x="21332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18905" y="4865708"/>
              <a:ext cx="552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8000"/>
                    <a:pt x="5959" y="14400"/>
                    <a:pt x="8897" y="11250"/>
                  </a:cubicBezTo>
                  <a:cubicBezTo>
                    <a:pt x="11834" y="8100"/>
                    <a:pt x="14731" y="5400"/>
                    <a:pt x="16841" y="3600"/>
                  </a:cubicBezTo>
                  <a:cubicBezTo>
                    <a:pt x="18952" y="1800"/>
                    <a:pt x="2027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438055" y="4535508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450755" y="4687908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054368" y="4362414"/>
              <a:ext cx="285438" cy="52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01" fill="norm" stroke="1" extrusionOk="0">
                  <a:moveTo>
                    <a:pt x="20938" y="1622"/>
                  </a:moveTo>
                  <a:cubicBezTo>
                    <a:pt x="21255" y="1104"/>
                    <a:pt x="21573" y="585"/>
                    <a:pt x="21335" y="283"/>
                  </a:cubicBezTo>
                  <a:cubicBezTo>
                    <a:pt x="21097" y="-20"/>
                    <a:pt x="20302" y="-106"/>
                    <a:pt x="18079" y="153"/>
                  </a:cubicBezTo>
                  <a:cubicBezTo>
                    <a:pt x="15855" y="412"/>
                    <a:pt x="12202" y="1017"/>
                    <a:pt x="9026" y="1924"/>
                  </a:cubicBezTo>
                  <a:cubicBezTo>
                    <a:pt x="5849" y="2832"/>
                    <a:pt x="3149" y="4041"/>
                    <a:pt x="1720" y="6115"/>
                  </a:cubicBezTo>
                  <a:cubicBezTo>
                    <a:pt x="291" y="8188"/>
                    <a:pt x="132" y="11126"/>
                    <a:pt x="52" y="13588"/>
                  </a:cubicBezTo>
                  <a:cubicBezTo>
                    <a:pt x="-27" y="16051"/>
                    <a:pt x="-27" y="18038"/>
                    <a:pt x="132" y="19248"/>
                  </a:cubicBezTo>
                  <a:cubicBezTo>
                    <a:pt x="291" y="20457"/>
                    <a:pt x="608" y="20889"/>
                    <a:pt x="1164" y="21148"/>
                  </a:cubicBezTo>
                  <a:cubicBezTo>
                    <a:pt x="1720" y="21408"/>
                    <a:pt x="2514" y="21494"/>
                    <a:pt x="4976" y="21278"/>
                  </a:cubicBezTo>
                  <a:cubicBezTo>
                    <a:pt x="7438" y="21062"/>
                    <a:pt x="11567" y="20544"/>
                    <a:pt x="13949" y="20155"/>
                  </a:cubicBezTo>
                  <a:cubicBezTo>
                    <a:pt x="16332" y="19766"/>
                    <a:pt x="16967" y="19507"/>
                    <a:pt x="17602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060355" y="4656158"/>
              <a:ext cx="215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8277"/>
                    <a:pt x="424" y="14954"/>
                    <a:pt x="3282" y="11908"/>
                  </a:cubicBezTo>
                  <a:cubicBezTo>
                    <a:pt x="6141" y="8862"/>
                    <a:pt x="11647" y="6092"/>
                    <a:pt x="15141" y="4154"/>
                  </a:cubicBezTo>
                  <a:cubicBezTo>
                    <a:pt x="18635" y="2215"/>
                    <a:pt x="20118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439048" y="4343127"/>
              <a:ext cx="275358" cy="53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8" fill="norm" stroke="1" extrusionOk="0">
                  <a:moveTo>
                    <a:pt x="21450" y="1619"/>
                  </a:moveTo>
                  <a:cubicBezTo>
                    <a:pt x="21450" y="1105"/>
                    <a:pt x="21450" y="591"/>
                    <a:pt x="20873" y="291"/>
                  </a:cubicBezTo>
                  <a:cubicBezTo>
                    <a:pt x="20296" y="-9"/>
                    <a:pt x="19142" y="-95"/>
                    <a:pt x="17245" y="119"/>
                  </a:cubicBezTo>
                  <a:cubicBezTo>
                    <a:pt x="15349" y="334"/>
                    <a:pt x="12711" y="848"/>
                    <a:pt x="10320" y="1876"/>
                  </a:cubicBezTo>
                  <a:cubicBezTo>
                    <a:pt x="7929" y="2905"/>
                    <a:pt x="5786" y="4448"/>
                    <a:pt x="4384" y="6376"/>
                  </a:cubicBezTo>
                  <a:cubicBezTo>
                    <a:pt x="2983" y="8305"/>
                    <a:pt x="2323" y="10619"/>
                    <a:pt x="1746" y="12719"/>
                  </a:cubicBezTo>
                  <a:cubicBezTo>
                    <a:pt x="1169" y="14819"/>
                    <a:pt x="674" y="16705"/>
                    <a:pt x="345" y="18076"/>
                  </a:cubicBezTo>
                  <a:cubicBezTo>
                    <a:pt x="15" y="19448"/>
                    <a:pt x="-150" y="20305"/>
                    <a:pt x="180" y="20819"/>
                  </a:cubicBezTo>
                  <a:cubicBezTo>
                    <a:pt x="510" y="21334"/>
                    <a:pt x="1334" y="21505"/>
                    <a:pt x="3972" y="21462"/>
                  </a:cubicBezTo>
                  <a:cubicBezTo>
                    <a:pt x="6610" y="21419"/>
                    <a:pt x="11062" y="21162"/>
                    <a:pt x="15514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792722" y="4475581"/>
              <a:ext cx="194734" cy="34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3287" y="4124"/>
                  </a:moveTo>
                  <a:cubicBezTo>
                    <a:pt x="3287" y="7680"/>
                    <a:pt x="3287" y="11236"/>
                    <a:pt x="3052" y="13870"/>
                  </a:cubicBezTo>
                  <a:cubicBezTo>
                    <a:pt x="2817" y="16505"/>
                    <a:pt x="2348" y="18217"/>
                    <a:pt x="1878" y="19402"/>
                  </a:cubicBezTo>
                  <a:cubicBezTo>
                    <a:pt x="1409" y="20587"/>
                    <a:pt x="939" y="21246"/>
                    <a:pt x="587" y="21180"/>
                  </a:cubicBezTo>
                  <a:cubicBezTo>
                    <a:pt x="235" y="21114"/>
                    <a:pt x="0" y="20324"/>
                    <a:pt x="0" y="17690"/>
                  </a:cubicBezTo>
                  <a:cubicBezTo>
                    <a:pt x="0" y="15056"/>
                    <a:pt x="235" y="10578"/>
                    <a:pt x="704" y="7680"/>
                  </a:cubicBezTo>
                  <a:cubicBezTo>
                    <a:pt x="1174" y="4783"/>
                    <a:pt x="1878" y="3466"/>
                    <a:pt x="2465" y="2478"/>
                  </a:cubicBezTo>
                  <a:cubicBezTo>
                    <a:pt x="3052" y="1490"/>
                    <a:pt x="3522" y="831"/>
                    <a:pt x="4343" y="370"/>
                  </a:cubicBezTo>
                  <a:cubicBezTo>
                    <a:pt x="5165" y="-91"/>
                    <a:pt x="6339" y="-354"/>
                    <a:pt x="7513" y="1029"/>
                  </a:cubicBezTo>
                  <a:cubicBezTo>
                    <a:pt x="8687" y="2412"/>
                    <a:pt x="9861" y="5441"/>
                    <a:pt x="10917" y="8602"/>
                  </a:cubicBezTo>
                  <a:cubicBezTo>
                    <a:pt x="11974" y="11763"/>
                    <a:pt x="12913" y="15056"/>
                    <a:pt x="13735" y="16966"/>
                  </a:cubicBezTo>
                  <a:cubicBezTo>
                    <a:pt x="14557" y="18875"/>
                    <a:pt x="15261" y="19402"/>
                    <a:pt x="15965" y="19270"/>
                  </a:cubicBezTo>
                  <a:cubicBezTo>
                    <a:pt x="16670" y="19139"/>
                    <a:pt x="17374" y="18348"/>
                    <a:pt x="17961" y="15912"/>
                  </a:cubicBezTo>
                  <a:cubicBezTo>
                    <a:pt x="18548" y="13475"/>
                    <a:pt x="19017" y="9392"/>
                    <a:pt x="19604" y="6758"/>
                  </a:cubicBezTo>
                  <a:cubicBezTo>
                    <a:pt x="20191" y="4124"/>
                    <a:pt x="20896" y="2939"/>
                    <a:pt x="21600" y="1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011056" y="4650803"/>
              <a:ext cx="79463" cy="12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0921" fill="norm" stroke="1" extrusionOk="0">
                  <a:moveTo>
                    <a:pt x="19899" y="895"/>
                  </a:moveTo>
                  <a:cubicBezTo>
                    <a:pt x="16659" y="187"/>
                    <a:pt x="13419" y="-521"/>
                    <a:pt x="9909" y="541"/>
                  </a:cubicBezTo>
                  <a:cubicBezTo>
                    <a:pt x="6399" y="1604"/>
                    <a:pt x="2619" y="4436"/>
                    <a:pt x="999" y="7800"/>
                  </a:cubicBezTo>
                  <a:cubicBezTo>
                    <a:pt x="-621" y="11164"/>
                    <a:pt x="-81" y="15059"/>
                    <a:pt x="1269" y="17538"/>
                  </a:cubicBezTo>
                  <a:cubicBezTo>
                    <a:pt x="2619" y="20017"/>
                    <a:pt x="4779" y="21079"/>
                    <a:pt x="8289" y="20902"/>
                  </a:cubicBezTo>
                  <a:cubicBezTo>
                    <a:pt x="11799" y="20725"/>
                    <a:pt x="16659" y="19309"/>
                    <a:pt x="18819" y="16476"/>
                  </a:cubicBezTo>
                  <a:cubicBezTo>
                    <a:pt x="20979" y="13643"/>
                    <a:pt x="20439" y="9394"/>
                    <a:pt x="19089" y="6738"/>
                  </a:cubicBezTo>
                  <a:cubicBezTo>
                    <a:pt x="17739" y="4082"/>
                    <a:pt x="15579" y="3020"/>
                    <a:pt x="13419" y="3020"/>
                  </a:cubicBezTo>
                  <a:cubicBezTo>
                    <a:pt x="11259" y="3020"/>
                    <a:pt x="9099" y="4082"/>
                    <a:pt x="6939" y="5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120805" y="4605358"/>
              <a:ext cx="11430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35"/>
                  </a:moveTo>
                  <a:cubicBezTo>
                    <a:pt x="2000" y="5400"/>
                    <a:pt x="4000" y="5165"/>
                    <a:pt x="5800" y="5635"/>
                  </a:cubicBezTo>
                  <a:cubicBezTo>
                    <a:pt x="7600" y="6104"/>
                    <a:pt x="9200" y="7278"/>
                    <a:pt x="10200" y="9743"/>
                  </a:cubicBezTo>
                  <a:cubicBezTo>
                    <a:pt x="11200" y="12209"/>
                    <a:pt x="11600" y="15965"/>
                    <a:pt x="11200" y="18313"/>
                  </a:cubicBezTo>
                  <a:cubicBezTo>
                    <a:pt x="10800" y="20661"/>
                    <a:pt x="9600" y="21600"/>
                    <a:pt x="8400" y="21600"/>
                  </a:cubicBezTo>
                  <a:cubicBezTo>
                    <a:pt x="7200" y="21600"/>
                    <a:pt x="6000" y="20661"/>
                    <a:pt x="5400" y="17609"/>
                  </a:cubicBezTo>
                  <a:cubicBezTo>
                    <a:pt x="4800" y="14557"/>
                    <a:pt x="4800" y="9391"/>
                    <a:pt x="7600" y="6104"/>
                  </a:cubicBezTo>
                  <a:cubicBezTo>
                    <a:pt x="10400" y="2817"/>
                    <a:pt x="16000" y="14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257070" y="4632482"/>
              <a:ext cx="168536" cy="13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917" fill="norm" stroke="1" extrusionOk="0">
                  <a:moveTo>
                    <a:pt x="2058" y="3660"/>
                  </a:moveTo>
                  <a:cubicBezTo>
                    <a:pt x="1788" y="6933"/>
                    <a:pt x="1518" y="10206"/>
                    <a:pt x="1113" y="13315"/>
                  </a:cubicBezTo>
                  <a:cubicBezTo>
                    <a:pt x="708" y="16424"/>
                    <a:pt x="168" y="19369"/>
                    <a:pt x="33" y="19533"/>
                  </a:cubicBezTo>
                  <a:cubicBezTo>
                    <a:pt x="-102" y="19697"/>
                    <a:pt x="168" y="17078"/>
                    <a:pt x="978" y="13642"/>
                  </a:cubicBezTo>
                  <a:cubicBezTo>
                    <a:pt x="1788" y="10206"/>
                    <a:pt x="3138" y="5951"/>
                    <a:pt x="4353" y="3333"/>
                  </a:cubicBezTo>
                  <a:cubicBezTo>
                    <a:pt x="5568" y="715"/>
                    <a:pt x="6648" y="-267"/>
                    <a:pt x="7323" y="60"/>
                  </a:cubicBezTo>
                  <a:cubicBezTo>
                    <a:pt x="7998" y="388"/>
                    <a:pt x="8268" y="2024"/>
                    <a:pt x="8403" y="5133"/>
                  </a:cubicBezTo>
                  <a:cubicBezTo>
                    <a:pt x="8538" y="8242"/>
                    <a:pt x="8538" y="12824"/>
                    <a:pt x="8538" y="16097"/>
                  </a:cubicBezTo>
                  <a:cubicBezTo>
                    <a:pt x="8538" y="19369"/>
                    <a:pt x="8538" y="21333"/>
                    <a:pt x="8673" y="20842"/>
                  </a:cubicBezTo>
                  <a:cubicBezTo>
                    <a:pt x="8808" y="20351"/>
                    <a:pt x="9078" y="17406"/>
                    <a:pt x="9888" y="14297"/>
                  </a:cubicBezTo>
                  <a:cubicBezTo>
                    <a:pt x="10698" y="11188"/>
                    <a:pt x="12048" y="7915"/>
                    <a:pt x="13128" y="5624"/>
                  </a:cubicBezTo>
                  <a:cubicBezTo>
                    <a:pt x="14208" y="3333"/>
                    <a:pt x="15018" y="2024"/>
                    <a:pt x="15963" y="1860"/>
                  </a:cubicBezTo>
                  <a:cubicBezTo>
                    <a:pt x="16908" y="1697"/>
                    <a:pt x="17988" y="2678"/>
                    <a:pt x="18528" y="4315"/>
                  </a:cubicBezTo>
                  <a:cubicBezTo>
                    <a:pt x="19068" y="5951"/>
                    <a:pt x="19068" y="8242"/>
                    <a:pt x="18933" y="10369"/>
                  </a:cubicBezTo>
                  <a:cubicBezTo>
                    <a:pt x="18798" y="12497"/>
                    <a:pt x="18528" y="14460"/>
                    <a:pt x="18933" y="15933"/>
                  </a:cubicBezTo>
                  <a:cubicBezTo>
                    <a:pt x="19338" y="17406"/>
                    <a:pt x="20418" y="18388"/>
                    <a:pt x="21498" y="19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428979" y="4451829"/>
              <a:ext cx="174427" cy="36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91" fill="norm" stroke="1" extrusionOk="0">
                  <a:moveTo>
                    <a:pt x="8076" y="14675"/>
                  </a:moveTo>
                  <a:cubicBezTo>
                    <a:pt x="8333" y="14051"/>
                    <a:pt x="8590" y="13426"/>
                    <a:pt x="8204" y="12927"/>
                  </a:cubicBezTo>
                  <a:cubicBezTo>
                    <a:pt x="7819" y="12428"/>
                    <a:pt x="6790" y="12053"/>
                    <a:pt x="5504" y="11928"/>
                  </a:cubicBezTo>
                  <a:cubicBezTo>
                    <a:pt x="4219" y="11803"/>
                    <a:pt x="2676" y="11928"/>
                    <a:pt x="1519" y="12740"/>
                  </a:cubicBezTo>
                  <a:cubicBezTo>
                    <a:pt x="361" y="13551"/>
                    <a:pt x="-410" y="15050"/>
                    <a:pt x="233" y="16173"/>
                  </a:cubicBezTo>
                  <a:cubicBezTo>
                    <a:pt x="876" y="17297"/>
                    <a:pt x="2933" y="18046"/>
                    <a:pt x="4861" y="18358"/>
                  </a:cubicBezTo>
                  <a:cubicBezTo>
                    <a:pt x="6790" y="18670"/>
                    <a:pt x="8590" y="18545"/>
                    <a:pt x="10390" y="17796"/>
                  </a:cubicBezTo>
                  <a:cubicBezTo>
                    <a:pt x="12190" y="17047"/>
                    <a:pt x="13990" y="15674"/>
                    <a:pt x="15533" y="13239"/>
                  </a:cubicBezTo>
                  <a:cubicBezTo>
                    <a:pt x="17076" y="10804"/>
                    <a:pt x="18361" y="7308"/>
                    <a:pt x="19004" y="5186"/>
                  </a:cubicBezTo>
                  <a:cubicBezTo>
                    <a:pt x="19647" y="3063"/>
                    <a:pt x="19647" y="2314"/>
                    <a:pt x="19647" y="1565"/>
                  </a:cubicBezTo>
                  <a:cubicBezTo>
                    <a:pt x="19647" y="816"/>
                    <a:pt x="19647" y="67"/>
                    <a:pt x="19390" y="4"/>
                  </a:cubicBezTo>
                  <a:cubicBezTo>
                    <a:pt x="19133" y="-58"/>
                    <a:pt x="18619" y="566"/>
                    <a:pt x="17719" y="2876"/>
                  </a:cubicBezTo>
                  <a:cubicBezTo>
                    <a:pt x="16819" y="5186"/>
                    <a:pt x="15533" y="9181"/>
                    <a:pt x="14761" y="12240"/>
                  </a:cubicBezTo>
                  <a:cubicBezTo>
                    <a:pt x="13990" y="15299"/>
                    <a:pt x="13733" y="17422"/>
                    <a:pt x="13733" y="18858"/>
                  </a:cubicBezTo>
                  <a:cubicBezTo>
                    <a:pt x="13733" y="20293"/>
                    <a:pt x="13990" y="21043"/>
                    <a:pt x="14890" y="21292"/>
                  </a:cubicBezTo>
                  <a:cubicBezTo>
                    <a:pt x="15790" y="21542"/>
                    <a:pt x="17333" y="21292"/>
                    <a:pt x="18490" y="20855"/>
                  </a:cubicBezTo>
                  <a:cubicBezTo>
                    <a:pt x="19647" y="20418"/>
                    <a:pt x="20419" y="19794"/>
                    <a:pt x="21190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3749189" y="4440402"/>
              <a:ext cx="147536" cy="4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62" fill="norm" stroke="1" extrusionOk="0">
                  <a:moveTo>
                    <a:pt x="19204" y="5473"/>
                  </a:moveTo>
                  <a:cubicBezTo>
                    <a:pt x="20117" y="4076"/>
                    <a:pt x="21030" y="2679"/>
                    <a:pt x="21182" y="1712"/>
                  </a:cubicBezTo>
                  <a:cubicBezTo>
                    <a:pt x="21334" y="745"/>
                    <a:pt x="20726" y="207"/>
                    <a:pt x="19661" y="46"/>
                  </a:cubicBezTo>
                  <a:cubicBezTo>
                    <a:pt x="18596" y="-115"/>
                    <a:pt x="17075" y="100"/>
                    <a:pt x="14489" y="1389"/>
                  </a:cubicBezTo>
                  <a:cubicBezTo>
                    <a:pt x="11903" y="2679"/>
                    <a:pt x="8252" y="5043"/>
                    <a:pt x="5362" y="8052"/>
                  </a:cubicBezTo>
                  <a:cubicBezTo>
                    <a:pt x="2472" y="11061"/>
                    <a:pt x="342" y="14715"/>
                    <a:pt x="38" y="17079"/>
                  </a:cubicBezTo>
                  <a:cubicBezTo>
                    <a:pt x="-266" y="19443"/>
                    <a:pt x="1255" y="20518"/>
                    <a:pt x="4297" y="21001"/>
                  </a:cubicBezTo>
                  <a:cubicBezTo>
                    <a:pt x="7340" y="21485"/>
                    <a:pt x="11903" y="21378"/>
                    <a:pt x="16466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876455" y="4551296"/>
              <a:ext cx="254001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2880" y="17453"/>
                    <a:pt x="5760" y="13374"/>
                    <a:pt x="7560" y="10051"/>
                  </a:cubicBezTo>
                  <a:cubicBezTo>
                    <a:pt x="9360" y="6728"/>
                    <a:pt x="10080" y="4160"/>
                    <a:pt x="10350" y="2499"/>
                  </a:cubicBezTo>
                  <a:cubicBezTo>
                    <a:pt x="10620" y="837"/>
                    <a:pt x="10440" y="82"/>
                    <a:pt x="9990" y="7"/>
                  </a:cubicBezTo>
                  <a:cubicBezTo>
                    <a:pt x="9540" y="-69"/>
                    <a:pt x="8820" y="535"/>
                    <a:pt x="8010" y="2348"/>
                  </a:cubicBezTo>
                  <a:cubicBezTo>
                    <a:pt x="7200" y="4160"/>
                    <a:pt x="6300" y="7181"/>
                    <a:pt x="6030" y="9674"/>
                  </a:cubicBezTo>
                  <a:cubicBezTo>
                    <a:pt x="5760" y="12166"/>
                    <a:pt x="6120" y="14130"/>
                    <a:pt x="6660" y="15338"/>
                  </a:cubicBezTo>
                  <a:cubicBezTo>
                    <a:pt x="7200" y="16546"/>
                    <a:pt x="7920" y="17000"/>
                    <a:pt x="8730" y="17226"/>
                  </a:cubicBezTo>
                  <a:cubicBezTo>
                    <a:pt x="9540" y="17453"/>
                    <a:pt x="10440" y="17453"/>
                    <a:pt x="11340" y="16546"/>
                  </a:cubicBezTo>
                  <a:cubicBezTo>
                    <a:pt x="12240" y="15640"/>
                    <a:pt x="13140" y="13828"/>
                    <a:pt x="13860" y="11713"/>
                  </a:cubicBezTo>
                  <a:cubicBezTo>
                    <a:pt x="14580" y="9598"/>
                    <a:pt x="15120" y="7181"/>
                    <a:pt x="15390" y="5595"/>
                  </a:cubicBezTo>
                  <a:cubicBezTo>
                    <a:pt x="15660" y="4009"/>
                    <a:pt x="15660" y="3254"/>
                    <a:pt x="15570" y="3330"/>
                  </a:cubicBezTo>
                  <a:cubicBezTo>
                    <a:pt x="15480" y="3405"/>
                    <a:pt x="15300" y="4311"/>
                    <a:pt x="15480" y="6048"/>
                  </a:cubicBezTo>
                  <a:cubicBezTo>
                    <a:pt x="15660" y="7786"/>
                    <a:pt x="16200" y="10353"/>
                    <a:pt x="17280" y="12166"/>
                  </a:cubicBezTo>
                  <a:cubicBezTo>
                    <a:pt x="18360" y="13979"/>
                    <a:pt x="19980" y="15036"/>
                    <a:pt x="21600" y="16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200305" y="4776808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362495" y="4653164"/>
              <a:ext cx="282311" cy="15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47" fill="norm" stroke="1" extrusionOk="0">
                  <a:moveTo>
                    <a:pt x="6992" y="1288"/>
                  </a:moveTo>
                  <a:cubicBezTo>
                    <a:pt x="6024" y="6543"/>
                    <a:pt x="5057" y="11797"/>
                    <a:pt x="4332" y="15153"/>
                  </a:cubicBezTo>
                  <a:cubicBezTo>
                    <a:pt x="3606" y="18510"/>
                    <a:pt x="3123" y="19970"/>
                    <a:pt x="2478" y="20699"/>
                  </a:cubicBezTo>
                  <a:cubicBezTo>
                    <a:pt x="1833" y="21429"/>
                    <a:pt x="1027" y="21429"/>
                    <a:pt x="544" y="20699"/>
                  </a:cubicBezTo>
                  <a:cubicBezTo>
                    <a:pt x="60" y="19970"/>
                    <a:pt x="-101" y="18510"/>
                    <a:pt x="60" y="15299"/>
                  </a:cubicBezTo>
                  <a:cubicBezTo>
                    <a:pt x="221" y="12088"/>
                    <a:pt x="705" y="7126"/>
                    <a:pt x="2398" y="4207"/>
                  </a:cubicBezTo>
                  <a:cubicBezTo>
                    <a:pt x="4090" y="1288"/>
                    <a:pt x="6992" y="413"/>
                    <a:pt x="10377" y="121"/>
                  </a:cubicBezTo>
                  <a:cubicBezTo>
                    <a:pt x="13762" y="-171"/>
                    <a:pt x="17630" y="121"/>
                    <a:pt x="21499" y="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638455" y="4461424"/>
              <a:ext cx="146051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52"/>
                  </a:moveTo>
                  <a:cubicBezTo>
                    <a:pt x="939" y="3323"/>
                    <a:pt x="1878" y="1994"/>
                    <a:pt x="3130" y="1163"/>
                  </a:cubicBezTo>
                  <a:cubicBezTo>
                    <a:pt x="4383" y="332"/>
                    <a:pt x="5948" y="0"/>
                    <a:pt x="7513" y="0"/>
                  </a:cubicBezTo>
                  <a:cubicBezTo>
                    <a:pt x="9078" y="0"/>
                    <a:pt x="10643" y="332"/>
                    <a:pt x="11583" y="2160"/>
                  </a:cubicBezTo>
                  <a:cubicBezTo>
                    <a:pt x="12522" y="3988"/>
                    <a:pt x="12835" y="7311"/>
                    <a:pt x="11896" y="10302"/>
                  </a:cubicBezTo>
                  <a:cubicBezTo>
                    <a:pt x="10957" y="13292"/>
                    <a:pt x="8765" y="15951"/>
                    <a:pt x="6887" y="17778"/>
                  </a:cubicBezTo>
                  <a:cubicBezTo>
                    <a:pt x="5009" y="19606"/>
                    <a:pt x="3443" y="20603"/>
                    <a:pt x="3600" y="21102"/>
                  </a:cubicBezTo>
                  <a:cubicBezTo>
                    <a:pt x="3757" y="21600"/>
                    <a:pt x="5635" y="21600"/>
                    <a:pt x="8922" y="21600"/>
                  </a:cubicBezTo>
                  <a:cubicBezTo>
                    <a:pt x="12209" y="21600"/>
                    <a:pt x="1690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765455" y="4472008"/>
              <a:ext cx="14218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600" fill="norm" stroke="1" extrusionOk="0">
                  <a:moveTo>
                    <a:pt x="5554" y="0"/>
                  </a:moveTo>
                  <a:cubicBezTo>
                    <a:pt x="9874" y="1642"/>
                    <a:pt x="14194" y="3284"/>
                    <a:pt x="17126" y="5558"/>
                  </a:cubicBezTo>
                  <a:cubicBezTo>
                    <a:pt x="20057" y="7832"/>
                    <a:pt x="21600" y="10737"/>
                    <a:pt x="20211" y="13389"/>
                  </a:cubicBezTo>
                  <a:cubicBezTo>
                    <a:pt x="18823" y="16042"/>
                    <a:pt x="14503" y="18442"/>
                    <a:pt x="10646" y="19768"/>
                  </a:cubicBezTo>
                  <a:cubicBezTo>
                    <a:pt x="6789" y="21095"/>
                    <a:pt x="3394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943255" y="4345859"/>
              <a:ext cx="154918" cy="50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64" fill="norm" stroke="1" extrusionOk="0">
                  <a:moveTo>
                    <a:pt x="0" y="2934"/>
                  </a:moveTo>
                  <a:cubicBezTo>
                    <a:pt x="0" y="2484"/>
                    <a:pt x="0" y="2034"/>
                    <a:pt x="1897" y="1629"/>
                  </a:cubicBezTo>
                  <a:cubicBezTo>
                    <a:pt x="3795" y="1224"/>
                    <a:pt x="7589" y="864"/>
                    <a:pt x="10362" y="594"/>
                  </a:cubicBezTo>
                  <a:cubicBezTo>
                    <a:pt x="13135" y="324"/>
                    <a:pt x="14886" y="144"/>
                    <a:pt x="16492" y="54"/>
                  </a:cubicBezTo>
                  <a:cubicBezTo>
                    <a:pt x="18097" y="-36"/>
                    <a:pt x="19557" y="-36"/>
                    <a:pt x="20432" y="234"/>
                  </a:cubicBezTo>
                  <a:cubicBezTo>
                    <a:pt x="21308" y="504"/>
                    <a:pt x="21600" y="1044"/>
                    <a:pt x="21162" y="2664"/>
                  </a:cubicBezTo>
                  <a:cubicBezTo>
                    <a:pt x="20724" y="4284"/>
                    <a:pt x="19557" y="6984"/>
                    <a:pt x="18535" y="9594"/>
                  </a:cubicBezTo>
                  <a:cubicBezTo>
                    <a:pt x="17514" y="12204"/>
                    <a:pt x="16638" y="14724"/>
                    <a:pt x="16346" y="16659"/>
                  </a:cubicBezTo>
                  <a:cubicBezTo>
                    <a:pt x="16054" y="18594"/>
                    <a:pt x="16346" y="19944"/>
                    <a:pt x="15762" y="20664"/>
                  </a:cubicBezTo>
                  <a:cubicBezTo>
                    <a:pt x="15178" y="21384"/>
                    <a:pt x="13719" y="21474"/>
                    <a:pt x="10946" y="21519"/>
                  </a:cubicBezTo>
                  <a:cubicBezTo>
                    <a:pt x="8173" y="21564"/>
                    <a:pt x="4086" y="21564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394105" y="4596014"/>
              <a:ext cx="158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184" y="1118"/>
                    <a:pt x="10368" y="-1582"/>
                    <a:pt x="13968" y="1118"/>
                  </a:cubicBezTo>
                  <a:cubicBezTo>
                    <a:pt x="17568" y="3818"/>
                    <a:pt x="19584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375055" y="4694258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844955" y="4585178"/>
              <a:ext cx="419101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1309" y="18243"/>
                    <a:pt x="2618" y="14953"/>
                    <a:pt x="3655" y="11019"/>
                  </a:cubicBezTo>
                  <a:cubicBezTo>
                    <a:pt x="4691" y="7085"/>
                    <a:pt x="5455" y="2508"/>
                    <a:pt x="5727" y="1220"/>
                  </a:cubicBezTo>
                  <a:cubicBezTo>
                    <a:pt x="6000" y="-67"/>
                    <a:pt x="5782" y="1936"/>
                    <a:pt x="5509" y="4654"/>
                  </a:cubicBezTo>
                  <a:cubicBezTo>
                    <a:pt x="5236" y="7371"/>
                    <a:pt x="4909" y="10805"/>
                    <a:pt x="4745" y="13022"/>
                  </a:cubicBezTo>
                  <a:cubicBezTo>
                    <a:pt x="4582" y="15239"/>
                    <a:pt x="4582" y="16240"/>
                    <a:pt x="4855" y="16812"/>
                  </a:cubicBezTo>
                  <a:cubicBezTo>
                    <a:pt x="5127" y="17385"/>
                    <a:pt x="5673" y="17528"/>
                    <a:pt x="6545" y="17027"/>
                  </a:cubicBezTo>
                  <a:cubicBezTo>
                    <a:pt x="7418" y="16526"/>
                    <a:pt x="8618" y="15382"/>
                    <a:pt x="10200" y="13236"/>
                  </a:cubicBezTo>
                  <a:cubicBezTo>
                    <a:pt x="11782" y="11091"/>
                    <a:pt x="13745" y="7944"/>
                    <a:pt x="14836" y="5869"/>
                  </a:cubicBezTo>
                  <a:cubicBezTo>
                    <a:pt x="15927" y="3795"/>
                    <a:pt x="16145" y="2794"/>
                    <a:pt x="16255" y="1864"/>
                  </a:cubicBezTo>
                  <a:cubicBezTo>
                    <a:pt x="16364" y="934"/>
                    <a:pt x="16364" y="76"/>
                    <a:pt x="16200" y="5"/>
                  </a:cubicBezTo>
                  <a:cubicBezTo>
                    <a:pt x="16036" y="-67"/>
                    <a:pt x="15709" y="648"/>
                    <a:pt x="15600" y="2579"/>
                  </a:cubicBezTo>
                  <a:cubicBezTo>
                    <a:pt x="15491" y="4510"/>
                    <a:pt x="15600" y="7658"/>
                    <a:pt x="15982" y="9875"/>
                  </a:cubicBezTo>
                  <a:cubicBezTo>
                    <a:pt x="16364" y="12092"/>
                    <a:pt x="17018" y="13379"/>
                    <a:pt x="18000" y="14023"/>
                  </a:cubicBezTo>
                  <a:cubicBezTo>
                    <a:pt x="18982" y="14667"/>
                    <a:pt x="20291" y="14667"/>
                    <a:pt x="21600" y="14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991034" y="5686304"/>
              <a:ext cx="202672" cy="42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83" fill="norm" stroke="1" extrusionOk="0">
                  <a:moveTo>
                    <a:pt x="20194" y="1842"/>
                  </a:moveTo>
                  <a:cubicBezTo>
                    <a:pt x="19969" y="1204"/>
                    <a:pt x="19744" y="565"/>
                    <a:pt x="18957" y="246"/>
                  </a:cubicBezTo>
                  <a:cubicBezTo>
                    <a:pt x="18169" y="-73"/>
                    <a:pt x="16819" y="-73"/>
                    <a:pt x="14232" y="193"/>
                  </a:cubicBezTo>
                  <a:cubicBezTo>
                    <a:pt x="11644" y="459"/>
                    <a:pt x="7819" y="991"/>
                    <a:pt x="5457" y="1417"/>
                  </a:cubicBezTo>
                  <a:cubicBezTo>
                    <a:pt x="3094" y="1842"/>
                    <a:pt x="2194" y="2161"/>
                    <a:pt x="1519" y="3651"/>
                  </a:cubicBezTo>
                  <a:cubicBezTo>
                    <a:pt x="844" y="5141"/>
                    <a:pt x="394" y="7801"/>
                    <a:pt x="169" y="10567"/>
                  </a:cubicBezTo>
                  <a:cubicBezTo>
                    <a:pt x="-56" y="13334"/>
                    <a:pt x="-56" y="16207"/>
                    <a:pt x="169" y="18016"/>
                  </a:cubicBezTo>
                  <a:cubicBezTo>
                    <a:pt x="394" y="19825"/>
                    <a:pt x="844" y="20569"/>
                    <a:pt x="1632" y="20995"/>
                  </a:cubicBezTo>
                  <a:cubicBezTo>
                    <a:pt x="2419" y="21421"/>
                    <a:pt x="3544" y="21527"/>
                    <a:pt x="6807" y="21155"/>
                  </a:cubicBezTo>
                  <a:cubicBezTo>
                    <a:pt x="10069" y="20782"/>
                    <a:pt x="15469" y="19931"/>
                    <a:pt x="18282" y="19399"/>
                  </a:cubicBezTo>
                  <a:cubicBezTo>
                    <a:pt x="21094" y="18867"/>
                    <a:pt x="21319" y="18654"/>
                    <a:pt x="21544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971455" y="5913458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6800"/>
                    <a:pt x="9771" y="12000"/>
                    <a:pt x="13371" y="8400"/>
                  </a:cubicBezTo>
                  <a:cubicBezTo>
                    <a:pt x="16971" y="4800"/>
                    <a:pt x="192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327560" y="5620139"/>
              <a:ext cx="243240" cy="4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72" fill="norm" stroke="1" extrusionOk="0">
                  <a:moveTo>
                    <a:pt x="21184" y="1693"/>
                  </a:moveTo>
                  <a:cubicBezTo>
                    <a:pt x="21370" y="1237"/>
                    <a:pt x="21556" y="781"/>
                    <a:pt x="21184" y="462"/>
                  </a:cubicBezTo>
                  <a:cubicBezTo>
                    <a:pt x="20811" y="143"/>
                    <a:pt x="19880" y="-39"/>
                    <a:pt x="17832" y="7"/>
                  </a:cubicBezTo>
                  <a:cubicBezTo>
                    <a:pt x="15784" y="52"/>
                    <a:pt x="12618" y="326"/>
                    <a:pt x="9825" y="964"/>
                  </a:cubicBezTo>
                  <a:cubicBezTo>
                    <a:pt x="7032" y="1602"/>
                    <a:pt x="4611" y="2604"/>
                    <a:pt x="3122" y="4427"/>
                  </a:cubicBezTo>
                  <a:cubicBezTo>
                    <a:pt x="1632" y="6250"/>
                    <a:pt x="1073" y="8893"/>
                    <a:pt x="701" y="11581"/>
                  </a:cubicBezTo>
                  <a:cubicBezTo>
                    <a:pt x="328" y="14270"/>
                    <a:pt x="142" y="17004"/>
                    <a:pt x="49" y="18645"/>
                  </a:cubicBezTo>
                  <a:cubicBezTo>
                    <a:pt x="-44" y="20285"/>
                    <a:pt x="-44" y="20832"/>
                    <a:pt x="422" y="21151"/>
                  </a:cubicBezTo>
                  <a:cubicBezTo>
                    <a:pt x="887" y="21470"/>
                    <a:pt x="1818" y="21561"/>
                    <a:pt x="4146" y="21379"/>
                  </a:cubicBezTo>
                  <a:cubicBezTo>
                    <a:pt x="6473" y="21196"/>
                    <a:pt x="10197" y="20741"/>
                    <a:pt x="13922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575347" y="5744457"/>
              <a:ext cx="214347" cy="31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58" fill="norm" stroke="1" extrusionOk="0">
                  <a:moveTo>
                    <a:pt x="1207" y="4555"/>
                  </a:moveTo>
                  <a:cubicBezTo>
                    <a:pt x="1630" y="8846"/>
                    <a:pt x="2054" y="13137"/>
                    <a:pt x="2160" y="15712"/>
                  </a:cubicBezTo>
                  <a:cubicBezTo>
                    <a:pt x="2265" y="18287"/>
                    <a:pt x="2054" y="19145"/>
                    <a:pt x="1630" y="19932"/>
                  </a:cubicBezTo>
                  <a:cubicBezTo>
                    <a:pt x="1207" y="20719"/>
                    <a:pt x="571" y="21434"/>
                    <a:pt x="254" y="21219"/>
                  </a:cubicBezTo>
                  <a:cubicBezTo>
                    <a:pt x="-64" y="21005"/>
                    <a:pt x="-64" y="19860"/>
                    <a:pt x="148" y="16857"/>
                  </a:cubicBezTo>
                  <a:cubicBezTo>
                    <a:pt x="360" y="13853"/>
                    <a:pt x="783" y="8989"/>
                    <a:pt x="995" y="6200"/>
                  </a:cubicBezTo>
                  <a:cubicBezTo>
                    <a:pt x="1207" y="3410"/>
                    <a:pt x="1207" y="2695"/>
                    <a:pt x="1418" y="1908"/>
                  </a:cubicBezTo>
                  <a:cubicBezTo>
                    <a:pt x="1630" y="1121"/>
                    <a:pt x="2054" y="263"/>
                    <a:pt x="2689" y="49"/>
                  </a:cubicBezTo>
                  <a:cubicBezTo>
                    <a:pt x="3324" y="-166"/>
                    <a:pt x="4171" y="263"/>
                    <a:pt x="5654" y="2552"/>
                  </a:cubicBezTo>
                  <a:cubicBezTo>
                    <a:pt x="7136" y="4841"/>
                    <a:pt x="9254" y="8989"/>
                    <a:pt x="10630" y="11564"/>
                  </a:cubicBezTo>
                  <a:cubicBezTo>
                    <a:pt x="12007" y="14139"/>
                    <a:pt x="12642" y="15140"/>
                    <a:pt x="13383" y="15998"/>
                  </a:cubicBezTo>
                  <a:cubicBezTo>
                    <a:pt x="14124" y="16857"/>
                    <a:pt x="14971" y="17572"/>
                    <a:pt x="15924" y="17858"/>
                  </a:cubicBezTo>
                  <a:cubicBezTo>
                    <a:pt x="16877" y="18144"/>
                    <a:pt x="17936" y="18001"/>
                    <a:pt x="18889" y="16928"/>
                  </a:cubicBezTo>
                  <a:cubicBezTo>
                    <a:pt x="19842" y="15855"/>
                    <a:pt x="20689" y="13853"/>
                    <a:pt x="21112" y="11278"/>
                  </a:cubicBezTo>
                  <a:cubicBezTo>
                    <a:pt x="21536" y="8703"/>
                    <a:pt x="21536" y="5556"/>
                    <a:pt x="21218" y="3696"/>
                  </a:cubicBezTo>
                  <a:cubicBezTo>
                    <a:pt x="20901" y="1837"/>
                    <a:pt x="20265" y="1264"/>
                    <a:pt x="19948" y="1479"/>
                  </a:cubicBezTo>
                  <a:cubicBezTo>
                    <a:pt x="19630" y="1694"/>
                    <a:pt x="19630" y="2695"/>
                    <a:pt x="19630" y="3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2831605" y="5898314"/>
              <a:ext cx="72866" cy="11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0665" fill="norm" stroke="1" extrusionOk="0">
                  <a:moveTo>
                    <a:pt x="13578" y="430"/>
                  </a:moveTo>
                  <a:cubicBezTo>
                    <a:pt x="10578" y="57"/>
                    <a:pt x="7578" y="-315"/>
                    <a:pt x="5478" y="430"/>
                  </a:cubicBezTo>
                  <a:cubicBezTo>
                    <a:pt x="3378" y="1175"/>
                    <a:pt x="2178" y="3037"/>
                    <a:pt x="1278" y="5644"/>
                  </a:cubicBezTo>
                  <a:cubicBezTo>
                    <a:pt x="378" y="8251"/>
                    <a:pt x="-222" y="11602"/>
                    <a:pt x="78" y="14209"/>
                  </a:cubicBezTo>
                  <a:cubicBezTo>
                    <a:pt x="378" y="16816"/>
                    <a:pt x="1578" y="18678"/>
                    <a:pt x="3678" y="19795"/>
                  </a:cubicBezTo>
                  <a:cubicBezTo>
                    <a:pt x="5778" y="20913"/>
                    <a:pt x="8778" y="21285"/>
                    <a:pt x="12078" y="18864"/>
                  </a:cubicBezTo>
                  <a:cubicBezTo>
                    <a:pt x="15378" y="16444"/>
                    <a:pt x="18978" y="11230"/>
                    <a:pt x="20178" y="7506"/>
                  </a:cubicBezTo>
                  <a:cubicBezTo>
                    <a:pt x="21378" y="3782"/>
                    <a:pt x="20178" y="1547"/>
                    <a:pt x="18078" y="802"/>
                  </a:cubicBezTo>
                  <a:cubicBezTo>
                    <a:pt x="15978" y="57"/>
                    <a:pt x="12978" y="802"/>
                    <a:pt x="9978" y="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917605" y="5856308"/>
              <a:ext cx="11430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46"/>
                  </a:moveTo>
                  <a:cubicBezTo>
                    <a:pt x="1600" y="5465"/>
                    <a:pt x="3200" y="4684"/>
                    <a:pt x="5800" y="4814"/>
                  </a:cubicBezTo>
                  <a:cubicBezTo>
                    <a:pt x="8400" y="4945"/>
                    <a:pt x="12000" y="5986"/>
                    <a:pt x="14400" y="7937"/>
                  </a:cubicBezTo>
                  <a:cubicBezTo>
                    <a:pt x="16800" y="9889"/>
                    <a:pt x="18000" y="12752"/>
                    <a:pt x="18600" y="14834"/>
                  </a:cubicBezTo>
                  <a:cubicBezTo>
                    <a:pt x="19200" y="16916"/>
                    <a:pt x="19200" y="18217"/>
                    <a:pt x="18600" y="19388"/>
                  </a:cubicBezTo>
                  <a:cubicBezTo>
                    <a:pt x="18000" y="20559"/>
                    <a:pt x="16800" y="21600"/>
                    <a:pt x="15400" y="21600"/>
                  </a:cubicBezTo>
                  <a:cubicBezTo>
                    <a:pt x="14000" y="21600"/>
                    <a:pt x="12400" y="20559"/>
                    <a:pt x="11600" y="18347"/>
                  </a:cubicBezTo>
                  <a:cubicBezTo>
                    <a:pt x="10800" y="16135"/>
                    <a:pt x="10800" y="12752"/>
                    <a:pt x="12600" y="9499"/>
                  </a:cubicBezTo>
                  <a:cubicBezTo>
                    <a:pt x="14400" y="6246"/>
                    <a:pt x="18000" y="31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099321" y="5864371"/>
              <a:ext cx="180235" cy="15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49" fill="norm" stroke="1" extrusionOk="0">
                  <a:moveTo>
                    <a:pt x="1043" y="5815"/>
                  </a:moveTo>
                  <a:cubicBezTo>
                    <a:pt x="1545" y="4375"/>
                    <a:pt x="2047" y="2935"/>
                    <a:pt x="2675" y="2935"/>
                  </a:cubicBezTo>
                  <a:cubicBezTo>
                    <a:pt x="3303" y="2935"/>
                    <a:pt x="4057" y="4375"/>
                    <a:pt x="4434" y="6823"/>
                  </a:cubicBezTo>
                  <a:cubicBezTo>
                    <a:pt x="4810" y="9271"/>
                    <a:pt x="4810" y="12727"/>
                    <a:pt x="4434" y="15031"/>
                  </a:cubicBezTo>
                  <a:cubicBezTo>
                    <a:pt x="4057" y="17335"/>
                    <a:pt x="3303" y="18487"/>
                    <a:pt x="2424" y="19495"/>
                  </a:cubicBezTo>
                  <a:cubicBezTo>
                    <a:pt x="1545" y="20503"/>
                    <a:pt x="540" y="21367"/>
                    <a:pt x="164" y="20935"/>
                  </a:cubicBezTo>
                  <a:cubicBezTo>
                    <a:pt x="-213" y="20503"/>
                    <a:pt x="38" y="18775"/>
                    <a:pt x="1168" y="15463"/>
                  </a:cubicBezTo>
                  <a:cubicBezTo>
                    <a:pt x="2299" y="12151"/>
                    <a:pt x="4308" y="7255"/>
                    <a:pt x="5940" y="4519"/>
                  </a:cubicBezTo>
                  <a:cubicBezTo>
                    <a:pt x="7573" y="1783"/>
                    <a:pt x="8829" y="1207"/>
                    <a:pt x="9708" y="1639"/>
                  </a:cubicBezTo>
                  <a:cubicBezTo>
                    <a:pt x="10587" y="2071"/>
                    <a:pt x="11089" y="3511"/>
                    <a:pt x="11340" y="4951"/>
                  </a:cubicBezTo>
                  <a:cubicBezTo>
                    <a:pt x="11592" y="6391"/>
                    <a:pt x="11592" y="7831"/>
                    <a:pt x="11466" y="9271"/>
                  </a:cubicBezTo>
                  <a:cubicBezTo>
                    <a:pt x="11340" y="10711"/>
                    <a:pt x="11089" y="12151"/>
                    <a:pt x="11089" y="12007"/>
                  </a:cubicBezTo>
                  <a:cubicBezTo>
                    <a:pt x="11089" y="11863"/>
                    <a:pt x="11340" y="10135"/>
                    <a:pt x="12220" y="8119"/>
                  </a:cubicBezTo>
                  <a:cubicBezTo>
                    <a:pt x="13099" y="6103"/>
                    <a:pt x="14606" y="3799"/>
                    <a:pt x="15987" y="2215"/>
                  </a:cubicBezTo>
                  <a:cubicBezTo>
                    <a:pt x="17368" y="631"/>
                    <a:pt x="18624" y="-233"/>
                    <a:pt x="19503" y="55"/>
                  </a:cubicBezTo>
                  <a:cubicBezTo>
                    <a:pt x="20382" y="343"/>
                    <a:pt x="20885" y="1783"/>
                    <a:pt x="21136" y="5095"/>
                  </a:cubicBezTo>
                  <a:cubicBezTo>
                    <a:pt x="21387" y="8407"/>
                    <a:pt x="21387" y="13591"/>
                    <a:pt x="21387" y="1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332472" y="5648820"/>
              <a:ext cx="282311" cy="36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01" fill="norm" stroke="1" extrusionOk="0">
                  <a:moveTo>
                    <a:pt x="6609" y="16542"/>
                  </a:moveTo>
                  <a:cubicBezTo>
                    <a:pt x="6609" y="15678"/>
                    <a:pt x="6609" y="14814"/>
                    <a:pt x="6125" y="14506"/>
                  </a:cubicBezTo>
                  <a:cubicBezTo>
                    <a:pt x="5642" y="14197"/>
                    <a:pt x="4675" y="14444"/>
                    <a:pt x="3627" y="15061"/>
                  </a:cubicBezTo>
                  <a:cubicBezTo>
                    <a:pt x="2579" y="15678"/>
                    <a:pt x="1451" y="16666"/>
                    <a:pt x="806" y="17468"/>
                  </a:cubicBezTo>
                  <a:cubicBezTo>
                    <a:pt x="161" y="18270"/>
                    <a:pt x="0" y="18887"/>
                    <a:pt x="0" y="19505"/>
                  </a:cubicBezTo>
                  <a:cubicBezTo>
                    <a:pt x="0" y="20122"/>
                    <a:pt x="161" y="20739"/>
                    <a:pt x="1048" y="20924"/>
                  </a:cubicBezTo>
                  <a:cubicBezTo>
                    <a:pt x="1934" y="21109"/>
                    <a:pt x="3546" y="20862"/>
                    <a:pt x="4594" y="20492"/>
                  </a:cubicBezTo>
                  <a:cubicBezTo>
                    <a:pt x="5642" y="20122"/>
                    <a:pt x="6125" y="19628"/>
                    <a:pt x="6528" y="19011"/>
                  </a:cubicBezTo>
                  <a:cubicBezTo>
                    <a:pt x="6931" y="18394"/>
                    <a:pt x="7254" y="17653"/>
                    <a:pt x="7254" y="17591"/>
                  </a:cubicBezTo>
                  <a:cubicBezTo>
                    <a:pt x="7254" y="17530"/>
                    <a:pt x="6931" y="18147"/>
                    <a:pt x="6690" y="18764"/>
                  </a:cubicBezTo>
                  <a:cubicBezTo>
                    <a:pt x="6448" y="19381"/>
                    <a:pt x="6287" y="19998"/>
                    <a:pt x="6528" y="20492"/>
                  </a:cubicBezTo>
                  <a:cubicBezTo>
                    <a:pt x="6770" y="20986"/>
                    <a:pt x="7415" y="21356"/>
                    <a:pt x="8221" y="21294"/>
                  </a:cubicBezTo>
                  <a:cubicBezTo>
                    <a:pt x="9027" y="21233"/>
                    <a:pt x="9994" y="20739"/>
                    <a:pt x="11848" y="18764"/>
                  </a:cubicBezTo>
                  <a:cubicBezTo>
                    <a:pt x="13701" y="16789"/>
                    <a:pt x="16442" y="13333"/>
                    <a:pt x="18215" y="10433"/>
                  </a:cubicBezTo>
                  <a:cubicBezTo>
                    <a:pt x="19988" y="7532"/>
                    <a:pt x="20794" y="5187"/>
                    <a:pt x="21197" y="3459"/>
                  </a:cubicBezTo>
                  <a:cubicBezTo>
                    <a:pt x="21600" y="1731"/>
                    <a:pt x="21600" y="620"/>
                    <a:pt x="21197" y="188"/>
                  </a:cubicBezTo>
                  <a:cubicBezTo>
                    <a:pt x="20794" y="-244"/>
                    <a:pt x="19988" y="3"/>
                    <a:pt x="19021" y="1607"/>
                  </a:cubicBezTo>
                  <a:cubicBezTo>
                    <a:pt x="18054" y="3212"/>
                    <a:pt x="16925" y="6174"/>
                    <a:pt x="16200" y="9569"/>
                  </a:cubicBezTo>
                  <a:cubicBezTo>
                    <a:pt x="15475" y="12963"/>
                    <a:pt x="15152" y="16789"/>
                    <a:pt x="14830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692980" y="5690624"/>
              <a:ext cx="145376" cy="34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77" fill="norm" stroke="1" extrusionOk="0">
                  <a:moveTo>
                    <a:pt x="15419" y="3916"/>
                  </a:moveTo>
                  <a:cubicBezTo>
                    <a:pt x="16636" y="3399"/>
                    <a:pt x="17853" y="2881"/>
                    <a:pt x="18918" y="2364"/>
                  </a:cubicBezTo>
                  <a:cubicBezTo>
                    <a:pt x="19982" y="1846"/>
                    <a:pt x="20895" y="1329"/>
                    <a:pt x="20895" y="812"/>
                  </a:cubicBezTo>
                  <a:cubicBezTo>
                    <a:pt x="20895" y="294"/>
                    <a:pt x="19982" y="-223"/>
                    <a:pt x="18461" y="100"/>
                  </a:cubicBezTo>
                  <a:cubicBezTo>
                    <a:pt x="16940" y="424"/>
                    <a:pt x="14810" y="1588"/>
                    <a:pt x="11464" y="4175"/>
                  </a:cubicBezTo>
                  <a:cubicBezTo>
                    <a:pt x="8118" y="6761"/>
                    <a:pt x="3554" y="10771"/>
                    <a:pt x="1425" y="13423"/>
                  </a:cubicBezTo>
                  <a:cubicBezTo>
                    <a:pt x="-705" y="16074"/>
                    <a:pt x="-401" y="17367"/>
                    <a:pt x="2033" y="18467"/>
                  </a:cubicBezTo>
                  <a:cubicBezTo>
                    <a:pt x="4467" y="19566"/>
                    <a:pt x="9030" y="20472"/>
                    <a:pt x="13594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825655" y="5791678"/>
              <a:ext cx="254001" cy="2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900" y="19725"/>
                    <a:pt x="1800" y="17941"/>
                    <a:pt x="3240" y="14770"/>
                  </a:cubicBezTo>
                  <a:cubicBezTo>
                    <a:pt x="4680" y="11600"/>
                    <a:pt x="6660" y="7042"/>
                    <a:pt x="7560" y="4169"/>
                  </a:cubicBezTo>
                  <a:cubicBezTo>
                    <a:pt x="8460" y="1295"/>
                    <a:pt x="8280" y="106"/>
                    <a:pt x="7650" y="7"/>
                  </a:cubicBezTo>
                  <a:cubicBezTo>
                    <a:pt x="7020" y="-92"/>
                    <a:pt x="5940" y="899"/>
                    <a:pt x="5040" y="3376"/>
                  </a:cubicBezTo>
                  <a:cubicBezTo>
                    <a:pt x="4140" y="5853"/>
                    <a:pt x="3420" y="9816"/>
                    <a:pt x="3150" y="12293"/>
                  </a:cubicBezTo>
                  <a:cubicBezTo>
                    <a:pt x="2880" y="14770"/>
                    <a:pt x="3060" y="15761"/>
                    <a:pt x="3510" y="16653"/>
                  </a:cubicBezTo>
                  <a:cubicBezTo>
                    <a:pt x="3960" y="17545"/>
                    <a:pt x="4680" y="18337"/>
                    <a:pt x="5580" y="18734"/>
                  </a:cubicBezTo>
                  <a:cubicBezTo>
                    <a:pt x="6480" y="19130"/>
                    <a:pt x="7560" y="19130"/>
                    <a:pt x="9270" y="17743"/>
                  </a:cubicBezTo>
                  <a:cubicBezTo>
                    <a:pt x="10980" y="16356"/>
                    <a:pt x="13320" y="13581"/>
                    <a:pt x="14670" y="11600"/>
                  </a:cubicBezTo>
                  <a:cubicBezTo>
                    <a:pt x="16020" y="9618"/>
                    <a:pt x="16380" y="8429"/>
                    <a:pt x="16650" y="7339"/>
                  </a:cubicBezTo>
                  <a:cubicBezTo>
                    <a:pt x="16920" y="6249"/>
                    <a:pt x="17100" y="5258"/>
                    <a:pt x="17100" y="5258"/>
                  </a:cubicBezTo>
                  <a:cubicBezTo>
                    <a:pt x="17100" y="5258"/>
                    <a:pt x="16920" y="6249"/>
                    <a:pt x="17280" y="8726"/>
                  </a:cubicBezTo>
                  <a:cubicBezTo>
                    <a:pt x="17640" y="11203"/>
                    <a:pt x="18540" y="15167"/>
                    <a:pt x="19350" y="17446"/>
                  </a:cubicBezTo>
                  <a:cubicBezTo>
                    <a:pt x="20160" y="19725"/>
                    <a:pt x="20880" y="20319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105055" y="6021408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278712" y="5843608"/>
              <a:ext cx="283544" cy="16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4" fill="norm" stroke="1" extrusionOk="0">
                  <a:moveTo>
                    <a:pt x="5113" y="4800"/>
                  </a:moveTo>
                  <a:cubicBezTo>
                    <a:pt x="5753" y="8000"/>
                    <a:pt x="6393" y="11200"/>
                    <a:pt x="6233" y="14000"/>
                  </a:cubicBezTo>
                  <a:cubicBezTo>
                    <a:pt x="6073" y="16800"/>
                    <a:pt x="5113" y="19200"/>
                    <a:pt x="4233" y="20400"/>
                  </a:cubicBezTo>
                  <a:cubicBezTo>
                    <a:pt x="3353" y="21600"/>
                    <a:pt x="2553" y="21600"/>
                    <a:pt x="1833" y="20267"/>
                  </a:cubicBezTo>
                  <a:cubicBezTo>
                    <a:pt x="1113" y="18933"/>
                    <a:pt x="473" y="16267"/>
                    <a:pt x="153" y="14267"/>
                  </a:cubicBezTo>
                  <a:cubicBezTo>
                    <a:pt x="-167" y="12267"/>
                    <a:pt x="-167" y="10933"/>
                    <a:pt x="1993" y="8933"/>
                  </a:cubicBezTo>
                  <a:cubicBezTo>
                    <a:pt x="4153" y="6933"/>
                    <a:pt x="8473" y="4267"/>
                    <a:pt x="12073" y="2667"/>
                  </a:cubicBezTo>
                  <a:cubicBezTo>
                    <a:pt x="15673" y="1067"/>
                    <a:pt x="18553" y="533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555905" y="5705645"/>
              <a:ext cx="101601" cy="1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105"/>
                  </a:moveTo>
                  <a:cubicBezTo>
                    <a:pt x="2250" y="3305"/>
                    <a:pt x="4500" y="1505"/>
                    <a:pt x="6750" y="605"/>
                  </a:cubicBezTo>
                  <a:cubicBezTo>
                    <a:pt x="9000" y="-295"/>
                    <a:pt x="11250" y="-295"/>
                    <a:pt x="13050" y="1325"/>
                  </a:cubicBezTo>
                  <a:cubicBezTo>
                    <a:pt x="14850" y="2945"/>
                    <a:pt x="16200" y="6185"/>
                    <a:pt x="16200" y="8525"/>
                  </a:cubicBezTo>
                  <a:cubicBezTo>
                    <a:pt x="16200" y="10865"/>
                    <a:pt x="14850" y="12305"/>
                    <a:pt x="13275" y="13565"/>
                  </a:cubicBezTo>
                  <a:cubicBezTo>
                    <a:pt x="11700" y="14825"/>
                    <a:pt x="9900" y="15905"/>
                    <a:pt x="9900" y="16985"/>
                  </a:cubicBezTo>
                  <a:cubicBezTo>
                    <a:pt x="9900" y="18065"/>
                    <a:pt x="11700" y="19145"/>
                    <a:pt x="13950" y="19865"/>
                  </a:cubicBezTo>
                  <a:cubicBezTo>
                    <a:pt x="16200" y="20585"/>
                    <a:pt x="18900" y="2094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663855" y="5710258"/>
              <a:ext cx="12431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8640" y="0"/>
                  </a:moveTo>
                  <a:cubicBezTo>
                    <a:pt x="11520" y="815"/>
                    <a:pt x="14400" y="1630"/>
                    <a:pt x="16920" y="3600"/>
                  </a:cubicBezTo>
                  <a:cubicBezTo>
                    <a:pt x="19440" y="5570"/>
                    <a:pt x="21600" y="8694"/>
                    <a:pt x="21060" y="11411"/>
                  </a:cubicBezTo>
                  <a:cubicBezTo>
                    <a:pt x="20520" y="14128"/>
                    <a:pt x="17280" y="16438"/>
                    <a:pt x="13320" y="18068"/>
                  </a:cubicBezTo>
                  <a:cubicBezTo>
                    <a:pt x="9360" y="19698"/>
                    <a:pt x="4680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4797205" y="5594017"/>
              <a:ext cx="224132" cy="50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2" fill="norm" stroke="1" extrusionOk="0">
                  <a:moveTo>
                    <a:pt x="7267" y="1438"/>
                  </a:moveTo>
                  <a:cubicBezTo>
                    <a:pt x="10699" y="896"/>
                    <a:pt x="14131" y="354"/>
                    <a:pt x="16452" y="128"/>
                  </a:cubicBezTo>
                  <a:cubicBezTo>
                    <a:pt x="18774" y="-98"/>
                    <a:pt x="19985" y="-8"/>
                    <a:pt x="20692" y="264"/>
                  </a:cubicBezTo>
                  <a:cubicBezTo>
                    <a:pt x="21398" y="535"/>
                    <a:pt x="21600" y="987"/>
                    <a:pt x="21095" y="2478"/>
                  </a:cubicBezTo>
                  <a:cubicBezTo>
                    <a:pt x="20591" y="3969"/>
                    <a:pt x="19379" y="6499"/>
                    <a:pt x="17764" y="9075"/>
                  </a:cubicBezTo>
                  <a:cubicBezTo>
                    <a:pt x="16150" y="11651"/>
                    <a:pt x="14131" y="14272"/>
                    <a:pt x="13121" y="15808"/>
                  </a:cubicBezTo>
                  <a:cubicBezTo>
                    <a:pt x="12112" y="17345"/>
                    <a:pt x="12112" y="17797"/>
                    <a:pt x="11305" y="18429"/>
                  </a:cubicBezTo>
                  <a:cubicBezTo>
                    <a:pt x="10497" y="19062"/>
                    <a:pt x="8882" y="19875"/>
                    <a:pt x="6864" y="20417"/>
                  </a:cubicBezTo>
                  <a:cubicBezTo>
                    <a:pt x="4845" y="20960"/>
                    <a:pt x="2422" y="21231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641505" y="5450916"/>
              <a:ext cx="171451" cy="13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4827"/>
                  </a:moveTo>
                  <a:cubicBezTo>
                    <a:pt x="800" y="3165"/>
                    <a:pt x="1600" y="1504"/>
                    <a:pt x="2933" y="673"/>
                  </a:cubicBezTo>
                  <a:cubicBezTo>
                    <a:pt x="4267" y="-158"/>
                    <a:pt x="6133" y="-158"/>
                    <a:pt x="7600" y="340"/>
                  </a:cubicBezTo>
                  <a:cubicBezTo>
                    <a:pt x="9067" y="839"/>
                    <a:pt x="10133" y="1836"/>
                    <a:pt x="9600" y="4328"/>
                  </a:cubicBezTo>
                  <a:cubicBezTo>
                    <a:pt x="9067" y="6820"/>
                    <a:pt x="6933" y="10808"/>
                    <a:pt x="4933" y="13799"/>
                  </a:cubicBezTo>
                  <a:cubicBezTo>
                    <a:pt x="2933" y="16790"/>
                    <a:pt x="1067" y="18784"/>
                    <a:pt x="800" y="19947"/>
                  </a:cubicBezTo>
                  <a:cubicBezTo>
                    <a:pt x="533" y="21110"/>
                    <a:pt x="1867" y="21442"/>
                    <a:pt x="5600" y="21442"/>
                  </a:cubicBezTo>
                  <a:cubicBezTo>
                    <a:pt x="9333" y="21442"/>
                    <a:pt x="15467" y="21110"/>
                    <a:pt x="21600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273455" y="5830908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298855" y="5938858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789922" y="5817076"/>
              <a:ext cx="315384" cy="183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7248" y="2341"/>
                  </a:moveTo>
                  <a:cubicBezTo>
                    <a:pt x="7393" y="1113"/>
                    <a:pt x="7538" y="-114"/>
                    <a:pt x="7828" y="9"/>
                  </a:cubicBezTo>
                  <a:cubicBezTo>
                    <a:pt x="8118" y="131"/>
                    <a:pt x="8553" y="1604"/>
                    <a:pt x="8263" y="4918"/>
                  </a:cubicBezTo>
                  <a:cubicBezTo>
                    <a:pt x="7973" y="8231"/>
                    <a:pt x="6958" y="13386"/>
                    <a:pt x="5654" y="16577"/>
                  </a:cubicBezTo>
                  <a:cubicBezTo>
                    <a:pt x="4349" y="19768"/>
                    <a:pt x="2754" y="20995"/>
                    <a:pt x="1667" y="21241"/>
                  </a:cubicBezTo>
                  <a:cubicBezTo>
                    <a:pt x="580" y="21486"/>
                    <a:pt x="0" y="20750"/>
                    <a:pt x="0" y="19031"/>
                  </a:cubicBezTo>
                  <a:cubicBezTo>
                    <a:pt x="0" y="17313"/>
                    <a:pt x="580" y="14613"/>
                    <a:pt x="2754" y="11791"/>
                  </a:cubicBezTo>
                  <a:cubicBezTo>
                    <a:pt x="4929" y="8968"/>
                    <a:pt x="8698" y="6022"/>
                    <a:pt x="11815" y="4304"/>
                  </a:cubicBezTo>
                  <a:cubicBezTo>
                    <a:pt x="14932" y="2586"/>
                    <a:pt x="17396" y="2095"/>
                    <a:pt x="18918" y="2218"/>
                  </a:cubicBezTo>
                  <a:cubicBezTo>
                    <a:pt x="20440" y="2341"/>
                    <a:pt x="21020" y="3077"/>
                    <a:pt x="21600" y="3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115561" y="5673070"/>
              <a:ext cx="148495" cy="13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52" fill="norm" stroke="1" extrusionOk="0">
                  <a:moveTo>
                    <a:pt x="351" y="8081"/>
                  </a:moveTo>
                  <a:cubicBezTo>
                    <a:pt x="47" y="6366"/>
                    <a:pt x="-257" y="4652"/>
                    <a:pt x="351" y="3281"/>
                  </a:cubicBezTo>
                  <a:cubicBezTo>
                    <a:pt x="960" y="1909"/>
                    <a:pt x="2481" y="881"/>
                    <a:pt x="4611" y="366"/>
                  </a:cubicBezTo>
                  <a:cubicBezTo>
                    <a:pt x="6740" y="-148"/>
                    <a:pt x="9478" y="-148"/>
                    <a:pt x="11456" y="538"/>
                  </a:cubicBezTo>
                  <a:cubicBezTo>
                    <a:pt x="13433" y="1223"/>
                    <a:pt x="14650" y="2595"/>
                    <a:pt x="14042" y="5166"/>
                  </a:cubicBezTo>
                  <a:cubicBezTo>
                    <a:pt x="13433" y="7738"/>
                    <a:pt x="10999" y="11509"/>
                    <a:pt x="8566" y="14252"/>
                  </a:cubicBezTo>
                  <a:cubicBezTo>
                    <a:pt x="6132" y="16995"/>
                    <a:pt x="3698" y="18709"/>
                    <a:pt x="3394" y="19566"/>
                  </a:cubicBezTo>
                  <a:cubicBezTo>
                    <a:pt x="3089" y="20423"/>
                    <a:pt x="4915" y="20423"/>
                    <a:pt x="8261" y="20595"/>
                  </a:cubicBezTo>
                  <a:cubicBezTo>
                    <a:pt x="11608" y="20766"/>
                    <a:pt x="16475" y="21109"/>
                    <a:pt x="2134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270405" y="5951558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5600"/>
                    <a:pt x="5143" y="9600"/>
                    <a:pt x="8743" y="6000"/>
                  </a:cubicBezTo>
                  <a:cubicBezTo>
                    <a:pt x="12343" y="2400"/>
                    <a:pt x="169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6420810" y="5875358"/>
              <a:ext cx="4644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4275"/>
                    <a:pt x="5581" y="8550"/>
                    <a:pt x="2294" y="12150"/>
                  </a:cubicBezTo>
                  <a:cubicBezTo>
                    <a:pt x="-993" y="15750"/>
                    <a:pt x="-54" y="18675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600605" y="5840695"/>
              <a:ext cx="311151" cy="25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21315"/>
                  </a:moveTo>
                  <a:cubicBezTo>
                    <a:pt x="2498" y="18505"/>
                    <a:pt x="4996" y="15695"/>
                    <a:pt x="6759" y="12798"/>
                  </a:cubicBezTo>
                  <a:cubicBezTo>
                    <a:pt x="8522" y="9900"/>
                    <a:pt x="9551" y="6915"/>
                    <a:pt x="10139" y="4544"/>
                  </a:cubicBezTo>
                  <a:cubicBezTo>
                    <a:pt x="10727" y="2174"/>
                    <a:pt x="10873" y="417"/>
                    <a:pt x="10580" y="66"/>
                  </a:cubicBezTo>
                  <a:cubicBezTo>
                    <a:pt x="10286" y="-285"/>
                    <a:pt x="9551" y="769"/>
                    <a:pt x="8816" y="3139"/>
                  </a:cubicBezTo>
                  <a:cubicBezTo>
                    <a:pt x="8082" y="5510"/>
                    <a:pt x="7347" y="9198"/>
                    <a:pt x="7053" y="11481"/>
                  </a:cubicBezTo>
                  <a:cubicBezTo>
                    <a:pt x="6759" y="13764"/>
                    <a:pt x="6906" y="14642"/>
                    <a:pt x="7347" y="15432"/>
                  </a:cubicBezTo>
                  <a:cubicBezTo>
                    <a:pt x="7788" y="16222"/>
                    <a:pt x="8522" y="16925"/>
                    <a:pt x="9257" y="17276"/>
                  </a:cubicBezTo>
                  <a:cubicBezTo>
                    <a:pt x="9992" y="17627"/>
                    <a:pt x="10727" y="17627"/>
                    <a:pt x="11829" y="16398"/>
                  </a:cubicBezTo>
                  <a:cubicBezTo>
                    <a:pt x="12931" y="15169"/>
                    <a:pt x="14400" y="12710"/>
                    <a:pt x="15429" y="10954"/>
                  </a:cubicBezTo>
                  <a:cubicBezTo>
                    <a:pt x="16457" y="9198"/>
                    <a:pt x="17045" y="8144"/>
                    <a:pt x="17412" y="6915"/>
                  </a:cubicBezTo>
                  <a:cubicBezTo>
                    <a:pt x="17780" y="5686"/>
                    <a:pt x="17927" y="4281"/>
                    <a:pt x="17706" y="3842"/>
                  </a:cubicBezTo>
                  <a:cubicBezTo>
                    <a:pt x="17486" y="3403"/>
                    <a:pt x="16898" y="3930"/>
                    <a:pt x="16531" y="5247"/>
                  </a:cubicBezTo>
                  <a:cubicBezTo>
                    <a:pt x="16163" y="6564"/>
                    <a:pt x="16016" y="8671"/>
                    <a:pt x="16163" y="10515"/>
                  </a:cubicBezTo>
                  <a:cubicBezTo>
                    <a:pt x="16310" y="12359"/>
                    <a:pt x="16751" y="13939"/>
                    <a:pt x="17706" y="14993"/>
                  </a:cubicBezTo>
                  <a:cubicBezTo>
                    <a:pt x="18661" y="16047"/>
                    <a:pt x="20131" y="16574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6941076" y="5755867"/>
              <a:ext cx="135780" cy="12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03" fill="norm" stroke="1" extrusionOk="0">
                  <a:moveTo>
                    <a:pt x="382" y="3043"/>
                  </a:moveTo>
                  <a:cubicBezTo>
                    <a:pt x="1711" y="1963"/>
                    <a:pt x="3040" y="883"/>
                    <a:pt x="4535" y="343"/>
                  </a:cubicBezTo>
                  <a:cubicBezTo>
                    <a:pt x="6031" y="-197"/>
                    <a:pt x="7692" y="-197"/>
                    <a:pt x="8689" y="1063"/>
                  </a:cubicBezTo>
                  <a:cubicBezTo>
                    <a:pt x="9686" y="2323"/>
                    <a:pt x="10019" y="4843"/>
                    <a:pt x="9188" y="7003"/>
                  </a:cubicBezTo>
                  <a:cubicBezTo>
                    <a:pt x="8357" y="9163"/>
                    <a:pt x="6363" y="10963"/>
                    <a:pt x="4369" y="12763"/>
                  </a:cubicBezTo>
                  <a:cubicBezTo>
                    <a:pt x="2375" y="14563"/>
                    <a:pt x="382" y="16363"/>
                    <a:pt x="49" y="17803"/>
                  </a:cubicBezTo>
                  <a:cubicBezTo>
                    <a:pt x="-283" y="19243"/>
                    <a:pt x="1046" y="20323"/>
                    <a:pt x="4868" y="20863"/>
                  </a:cubicBezTo>
                  <a:cubicBezTo>
                    <a:pt x="8689" y="21403"/>
                    <a:pt x="15003" y="21403"/>
                    <a:pt x="21317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933640" y="3087708"/>
              <a:ext cx="250916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373" fill="norm" stroke="1" extrusionOk="0">
                  <a:moveTo>
                    <a:pt x="1369" y="0"/>
                  </a:moveTo>
                  <a:cubicBezTo>
                    <a:pt x="643" y="6171"/>
                    <a:pt x="-83" y="12343"/>
                    <a:pt x="8" y="16200"/>
                  </a:cubicBezTo>
                  <a:cubicBezTo>
                    <a:pt x="99" y="20057"/>
                    <a:pt x="1006" y="21600"/>
                    <a:pt x="4092" y="19286"/>
                  </a:cubicBezTo>
                  <a:cubicBezTo>
                    <a:pt x="7178" y="16971"/>
                    <a:pt x="12441" y="10800"/>
                    <a:pt x="15709" y="6943"/>
                  </a:cubicBezTo>
                  <a:cubicBezTo>
                    <a:pt x="18976" y="3086"/>
                    <a:pt x="20246" y="1543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356005" y="2973408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77"/>
                    <a:pt x="7200" y="9755"/>
                    <a:pt x="10800" y="13355"/>
                  </a:cubicBezTo>
                  <a:cubicBezTo>
                    <a:pt x="14400" y="16955"/>
                    <a:pt x="180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257492" y="2902474"/>
              <a:ext cx="238128" cy="35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16" fill="norm" stroke="1" extrusionOk="0">
                  <a:moveTo>
                    <a:pt x="13813" y="1571"/>
                  </a:moveTo>
                  <a:cubicBezTo>
                    <a:pt x="13062" y="1069"/>
                    <a:pt x="12311" y="566"/>
                    <a:pt x="11184" y="253"/>
                  </a:cubicBezTo>
                  <a:cubicBezTo>
                    <a:pt x="10057" y="-61"/>
                    <a:pt x="8554" y="-187"/>
                    <a:pt x="6957" y="504"/>
                  </a:cubicBezTo>
                  <a:cubicBezTo>
                    <a:pt x="5361" y="1194"/>
                    <a:pt x="3671" y="2701"/>
                    <a:pt x="2356" y="5464"/>
                  </a:cubicBezTo>
                  <a:cubicBezTo>
                    <a:pt x="1041" y="8227"/>
                    <a:pt x="102" y="12246"/>
                    <a:pt x="8" y="15071"/>
                  </a:cubicBezTo>
                  <a:cubicBezTo>
                    <a:pt x="-86" y="17897"/>
                    <a:pt x="665" y="19529"/>
                    <a:pt x="2356" y="20408"/>
                  </a:cubicBezTo>
                  <a:cubicBezTo>
                    <a:pt x="4046" y="21287"/>
                    <a:pt x="6676" y="21413"/>
                    <a:pt x="9775" y="20408"/>
                  </a:cubicBezTo>
                  <a:cubicBezTo>
                    <a:pt x="12874" y="19404"/>
                    <a:pt x="16443" y="17269"/>
                    <a:pt x="18603" y="14694"/>
                  </a:cubicBezTo>
                  <a:cubicBezTo>
                    <a:pt x="20763" y="12120"/>
                    <a:pt x="21514" y="9106"/>
                    <a:pt x="20951" y="7034"/>
                  </a:cubicBezTo>
                  <a:cubicBezTo>
                    <a:pt x="20387" y="4962"/>
                    <a:pt x="18509" y="3832"/>
                    <a:pt x="15879" y="3455"/>
                  </a:cubicBezTo>
                  <a:cubicBezTo>
                    <a:pt x="13250" y="3078"/>
                    <a:pt x="9869" y="3455"/>
                    <a:pt x="6488" y="3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479955" y="4687908"/>
              <a:ext cx="336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6" y="14400"/>
                    <a:pt x="11411" y="7200"/>
                    <a:pt x="15011" y="3600"/>
                  </a:cubicBezTo>
                  <a:cubicBezTo>
                    <a:pt x="18611" y="0"/>
                    <a:pt x="201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028172" y="4564847"/>
              <a:ext cx="111240" cy="24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23" fill="norm" stroke="1" extrusionOk="0">
                  <a:moveTo>
                    <a:pt x="2038" y="4681"/>
                  </a:moveTo>
                  <a:cubicBezTo>
                    <a:pt x="1630" y="3750"/>
                    <a:pt x="1223" y="2819"/>
                    <a:pt x="2038" y="1981"/>
                  </a:cubicBezTo>
                  <a:cubicBezTo>
                    <a:pt x="2853" y="1143"/>
                    <a:pt x="4891" y="399"/>
                    <a:pt x="7743" y="119"/>
                  </a:cubicBezTo>
                  <a:cubicBezTo>
                    <a:pt x="10596" y="-160"/>
                    <a:pt x="14264" y="26"/>
                    <a:pt x="16913" y="957"/>
                  </a:cubicBezTo>
                  <a:cubicBezTo>
                    <a:pt x="19562" y="1888"/>
                    <a:pt x="21192" y="3564"/>
                    <a:pt x="20581" y="5054"/>
                  </a:cubicBezTo>
                  <a:cubicBezTo>
                    <a:pt x="19970" y="6543"/>
                    <a:pt x="17117" y="7847"/>
                    <a:pt x="14875" y="8778"/>
                  </a:cubicBezTo>
                  <a:cubicBezTo>
                    <a:pt x="12634" y="9709"/>
                    <a:pt x="11004" y="10268"/>
                    <a:pt x="11615" y="10640"/>
                  </a:cubicBezTo>
                  <a:cubicBezTo>
                    <a:pt x="12226" y="11012"/>
                    <a:pt x="15079" y="11199"/>
                    <a:pt x="17321" y="11571"/>
                  </a:cubicBezTo>
                  <a:cubicBezTo>
                    <a:pt x="19562" y="11943"/>
                    <a:pt x="21192" y="12502"/>
                    <a:pt x="21396" y="13712"/>
                  </a:cubicBezTo>
                  <a:cubicBezTo>
                    <a:pt x="21600" y="14923"/>
                    <a:pt x="20377" y="16785"/>
                    <a:pt x="17932" y="18181"/>
                  </a:cubicBezTo>
                  <a:cubicBezTo>
                    <a:pt x="15487" y="19578"/>
                    <a:pt x="11819" y="20509"/>
                    <a:pt x="8762" y="20974"/>
                  </a:cubicBezTo>
                  <a:cubicBezTo>
                    <a:pt x="5706" y="21440"/>
                    <a:pt x="3260" y="21440"/>
                    <a:pt x="1834" y="20974"/>
                  </a:cubicBezTo>
                  <a:cubicBezTo>
                    <a:pt x="408" y="20509"/>
                    <a:pt x="0" y="19578"/>
                    <a:pt x="0" y="18647"/>
                  </a:cubicBezTo>
                  <a:cubicBezTo>
                    <a:pt x="0" y="17716"/>
                    <a:pt x="408" y="16785"/>
                    <a:pt x="815" y="15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885761" y="4417262"/>
              <a:ext cx="456925" cy="52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179" fill="norm" stroke="1" extrusionOk="0">
                  <a:moveTo>
                    <a:pt x="14688" y="2465"/>
                  </a:moveTo>
                  <a:cubicBezTo>
                    <a:pt x="14199" y="1696"/>
                    <a:pt x="13710" y="928"/>
                    <a:pt x="12733" y="458"/>
                  </a:cubicBezTo>
                  <a:cubicBezTo>
                    <a:pt x="11756" y="-11"/>
                    <a:pt x="10290" y="-182"/>
                    <a:pt x="8824" y="245"/>
                  </a:cubicBezTo>
                  <a:cubicBezTo>
                    <a:pt x="7358" y="672"/>
                    <a:pt x="5891" y="1696"/>
                    <a:pt x="4474" y="3575"/>
                  </a:cubicBezTo>
                  <a:cubicBezTo>
                    <a:pt x="3057" y="5453"/>
                    <a:pt x="1689" y="8185"/>
                    <a:pt x="858" y="10746"/>
                  </a:cubicBezTo>
                  <a:cubicBezTo>
                    <a:pt x="27" y="13307"/>
                    <a:pt x="-266" y="15698"/>
                    <a:pt x="272" y="17491"/>
                  </a:cubicBezTo>
                  <a:cubicBezTo>
                    <a:pt x="809" y="19284"/>
                    <a:pt x="2177" y="20479"/>
                    <a:pt x="3937" y="20948"/>
                  </a:cubicBezTo>
                  <a:cubicBezTo>
                    <a:pt x="5696" y="21418"/>
                    <a:pt x="7846" y="21162"/>
                    <a:pt x="10192" y="20265"/>
                  </a:cubicBezTo>
                  <a:cubicBezTo>
                    <a:pt x="12538" y="19369"/>
                    <a:pt x="15079" y="17832"/>
                    <a:pt x="16985" y="15826"/>
                  </a:cubicBezTo>
                  <a:cubicBezTo>
                    <a:pt x="18891" y="13820"/>
                    <a:pt x="20161" y="11344"/>
                    <a:pt x="20748" y="9167"/>
                  </a:cubicBezTo>
                  <a:cubicBezTo>
                    <a:pt x="21334" y="6990"/>
                    <a:pt x="21236" y="5111"/>
                    <a:pt x="20063" y="3575"/>
                  </a:cubicBezTo>
                  <a:cubicBezTo>
                    <a:pt x="18891" y="2038"/>
                    <a:pt x="16643" y="843"/>
                    <a:pt x="14297" y="416"/>
                  </a:cubicBezTo>
                  <a:cubicBezTo>
                    <a:pt x="11951" y="-11"/>
                    <a:pt x="9508" y="330"/>
                    <a:pt x="7064" y="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9070755" y="3182958"/>
              <a:ext cx="450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1" y="19200"/>
                    <a:pt x="5882" y="16800"/>
                    <a:pt x="9127" y="13600"/>
                  </a:cubicBezTo>
                  <a:cubicBezTo>
                    <a:pt x="12372" y="10400"/>
                    <a:pt x="15921" y="6400"/>
                    <a:pt x="18051" y="4000"/>
                  </a:cubicBezTo>
                  <a:cubicBezTo>
                    <a:pt x="20180" y="1600"/>
                    <a:pt x="2089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746268" y="3036908"/>
              <a:ext cx="238888" cy="22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3" fill="norm" stroke="1" extrusionOk="0">
                  <a:moveTo>
                    <a:pt x="352" y="4200"/>
                  </a:moveTo>
                  <a:cubicBezTo>
                    <a:pt x="352" y="3200"/>
                    <a:pt x="352" y="2200"/>
                    <a:pt x="1300" y="1400"/>
                  </a:cubicBezTo>
                  <a:cubicBezTo>
                    <a:pt x="2247" y="600"/>
                    <a:pt x="4142" y="0"/>
                    <a:pt x="6037" y="0"/>
                  </a:cubicBezTo>
                  <a:cubicBezTo>
                    <a:pt x="7931" y="0"/>
                    <a:pt x="9826" y="600"/>
                    <a:pt x="10773" y="2100"/>
                  </a:cubicBezTo>
                  <a:cubicBezTo>
                    <a:pt x="11721" y="3600"/>
                    <a:pt x="11721" y="6000"/>
                    <a:pt x="9921" y="8900"/>
                  </a:cubicBezTo>
                  <a:cubicBezTo>
                    <a:pt x="8121" y="11800"/>
                    <a:pt x="4521" y="15200"/>
                    <a:pt x="2437" y="17400"/>
                  </a:cubicBezTo>
                  <a:cubicBezTo>
                    <a:pt x="352" y="19600"/>
                    <a:pt x="-216" y="20600"/>
                    <a:pt x="68" y="21100"/>
                  </a:cubicBezTo>
                  <a:cubicBezTo>
                    <a:pt x="352" y="21600"/>
                    <a:pt x="1489" y="21600"/>
                    <a:pt x="5184" y="20900"/>
                  </a:cubicBezTo>
                  <a:cubicBezTo>
                    <a:pt x="8879" y="20200"/>
                    <a:pt x="15131" y="18800"/>
                    <a:pt x="21384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555576" y="2910992"/>
              <a:ext cx="545533" cy="50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080" fill="norm" stroke="1" extrusionOk="0">
                  <a:moveTo>
                    <a:pt x="13568" y="481"/>
                  </a:moveTo>
                  <a:cubicBezTo>
                    <a:pt x="11996" y="130"/>
                    <a:pt x="10423" y="-221"/>
                    <a:pt x="8561" y="174"/>
                  </a:cubicBezTo>
                  <a:cubicBezTo>
                    <a:pt x="6699" y="569"/>
                    <a:pt x="4547" y="1711"/>
                    <a:pt x="2933" y="3467"/>
                  </a:cubicBezTo>
                  <a:cubicBezTo>
                    <a:pt x="1320" y="5223"/>
                    <a:pt x="244" y="7594"/>
                    <a:pt x="37" y="10008"/>
                  </a:cubicBezTo>
                  <a:cubicBezTo>
                    <a:pt x="-170" y="12423"/>
                    <a:pt x="492" y="14881"/>
                    <a:pt x="1816" y="16857"/>
                  </a:cubicBezTo>
                  <a:cubicBezTo>
                    <a:pt x="3140" y="18833"/>
                    <a:pt x="5127" y="20325"/>
                    <a:pt x="7527" y="20852"/>
                  </a:cubicBezTo>
                  <a:cubicBezTo>
                    <a:pt x="9927" y="21379"/>
                    <a:pt x="12740" y="20940"/>
                    <a:pt x="14892" y="20062"/>
                  </a:cubicBezTo>
                  <a:cubicBezTo>
                    <a:pt x="17044" y="19184"/>
                    <a:pt x="18533" y="17867"/>
                    <a:pt x="19568" y="15935"/>
                  </a:cubicBezTo>
                  <a:cubicBezTo>
                    <a:pt x="20602" y="14003"/>
                    <a:pt x="21182" y="11457"/>
                    <a:pt x="21306" y="9174"/>
                  </a:cubicBezTo>
                  <a:cubicBezTo>
                    <a:pt x="21430" y="6891"/>
                    <a:pt x="21099" y="4872"/>
                    <a:pt x="19278" y="3511"/>
                  </a:cubicBezTo>
                  <a:cubicBezTo>
                    <a:pt x="17458" y="2150"/>
                    <a:pt x="14147" y="1447"/>
                    <a:pt x="10837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356255" y="5983308"/>
              <a:ext cx="463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6" y="19200"/>
                    <a:pt x="1973" y="16800"/>
                    <a:pt x="4389" y="13800"/>
                  </a:cubicBezTo>
                  <a:cubicBezTo>
                    <a:pt x="6805" y="10800"/>
                    <a:pt x="10652" y="7200"/>
                    <a:pt x="13759" y="4800"/>
                  </a:cubicBezTo>
                  <a:cubicBezTo>
                    <a:pt x="16866" y="2400"/>
                    <a:pt x="192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984963" y="5837743"/>
              <a:ext cx="185224" cy="31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24" fill="norm" stroke="1" extrusionOk="0">
                  <a:moveTo>
                    <a:pt x="11643" y="1254"/>
                  </a:moveTo>
                  <a:cubicBezTo>
                    <a:pt x="11886" y="539"/>
                    <a:pt x="12129" y="-176"/>
                    <a:pt x="11643" y="39"/>
                  </a:cubicBezTo>
                  <a:cubicBezTo>
                    <a:pt x="11158" y="253"/>
                    <a:pt x="9944" y="1398"/>
                    <a:pt x="8003" y="3329"/>
                  </a:cubicBezTo>
                  <a:cubicBezTo>
                    <a:pt x="6061" y="5260"/>
                    <a:pt x="3391" y="7978"/>
                    <a:pt x="1814" y="9766"/>
                  </a:cubicBezTo>
                  <a:cubicBezTo>
                    <a:pt x="236" y="11554"/>
                    <a:pt x="-249" y="12412"/>
                    <a:pt x="115" y="12984"/>
                  </a:cubicBezTo>
                  <a:cubicBezTo>
                    <a:pt x="479" y="13556"/>
                    <a:pt x="1693" y="13843"/>
                    <a:pt x="4848" y="13556"/>
                  </a:cubicBezTo>
                  <a:cubicBezTo>
                    <a:pt x="8003" y="13270"/>
                    <a:pt x="13099" y="12412"/>
                    <a:pt x="16376" y="11697"/>
                  </a:cubicBezTo>
                  <a:cubicBezTo>
                    <a:pt x="19652" y="10982"/>
                    <a:pt x="21108" y="10409"/>
                    <a:pt x="21230" y="10195"/>
                  </a:cubicBezTo>
                  <a:cubicBezTo>
                    <a:pt x="21351" y="9980"/>
                    <a:pt x="20138" y="10123"/>
                    <a:pt x="18560" y="10910"/>
                  </a:cubicBezTo>
                  <a:cubicBezTo>
                    <a:pt x="16982" y="11697"/>
                    <a:pt x="15041" y="13127"/>
                    <a:pt x="13706" y="14987"/>
                  </a:cubicBezTo>
                  <a:cubicBezTo>
                    <a:pt x="12371" y="16847"/>
                    <a:pt x="11643" y="19135"/>
                    <a:pt x="10915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914585" y="5738317"/>
              <a:ext cx="392956" cy="45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34" fill="norm" stroke="1" extrusionOk="0">
                  <a:moveTo>
                    <a:pt x="17760" y="2264"/>
                  </a:moveTo>
                  <a:cubicBezTo>
                    <a:pt x="16850" y="1468"/>
                    <a:pt x="15941" y="671"/>
                    <a:pt x="14861" y="273"/>
                  </a:cubicBezTo>
                  <a:cubicBezTo>
                    <a:pt x="13781" y="-125"/>
                    <a:pt x="12530" y="-125"/>
                    <a:pt x="11052" y="522"/>
                  </a:cubicBezTo>
                  <a:cubicBezTo>
                    <a:pt x="9575" y="1169"/>
                    <a:pt x="7869" y="2463"/>
                    <a:pt x="6050" y="4155"/>
                  </a:cubicBezTo>
                  <a:cubicBezTo>
                    <a:pt x="4231" y="5847"/>
                    <a:pt x="2299" y="7938"/>
                    <a:pt x="1162" y="10327"/>
                  </a:cubicBezTo>
                  <a:cubicBezTo>
                    <a:pt x="25" y="12716"/>
                    <a:pt x="-316" y="15403"/>
                    <a:pt x="309" y="17344"/>
                  </a:cubicBezTo>
                  <a:cubicBezTo>
                    <a:pt x="935" y="19285"/>
                    <a:pt x="2526" y="20480"/>
                    <a:pt x="4800" y="20977"/>
                  </a:cubicBezTo>
                  <a:cubicBezTo>
                    <a:pt x="7073" y="21475"/>
                    <a:pt x="10029" y="21276"/>
                    <a:pt x="12701" y="20131"/>
                  </a:cubicBezTo>
                  <a:cubicBezTo>
                    <a:pt x="15372" y="18987"/>
                    <a:pt x="17760" y="16896"/>
                    <a:pt x="19238" y="14258"/>
                  </a:cubicBezTo>
                  <a:cubicBezTo>
                    <a:pt x="20716" y="11621"/>
                    <a:pt x="21284" y="8435"/>
                    <a:pt x="21057" y="6096"/>
                  </a:cubicBezTo>
                  <a:cubicBezTo>
                    <a:pt x="20829" y="3757"/>
                    <a:pt x="19806" y="2264"/>
                    <a:pt x="17873" y="1567"/>
                  </a:cubicBezTo>
                  <a:cubicBezTo>
                    <a:pt x="15941" y="870"/>
                    <a:pt x="13099" y="970"/>
                    <a:pt x="10257" y="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0" y="7124589"/>
              <a:ext cx="136486" cy="29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415" fill="norm" stroke="1" extrusionOk="0">
                  <a:moveTo>
                    <a:pt x="20455" y="4788"/>
                  </a:moveTo>
                  <a:cubicBezTo>
                    <a:pt x="20455" y="4011"/>
                    <a:pt x="20455" y="3234"/>
                    <a:pt x="18867" y="2301"/>
                  </a:cubicBezTo>
                  <a:cubicBezTo>
                    <a:pt x="17279" y="1369"/>
                    <a:pt x="14102" y="281"/>
                    <a:pt x="10767" y="48"/>
                  </a:cubicBezTo>
                  <a:cubicBezTo>
                    <a:pt x="7432" y="-185"/>
                    <a:pt x="3938" y="437"/>
                    <a:pt x="1873" y="1602"/>
                  </a:cubicBezTo>
                  <a:cubicBezTo>
                    <a:pt x="-192" y="2768"/>
                    <a:pt x="-827" y="4477"/>
                    <a:pt x="1397" y="6264"/>
                  </a:cubicBezTo>
                  <a:cubicBezTo>
                    <a:pt x="3620" y="8051"/>
                    <a:pt x="8702" y="9916"/>
                    <a:pt x="12832" y="11470"/>
                  </a:cubicBezTo>
                  <a:cubicBezTo>
                    <a:pt x="16961" y="13024"/>
                    <a:pt x="20138" y="14267"/>
                    <a:pt x="20455" y="15821"/>
                  </a:cubicBezTo>
                  <a:cubicBezTo>
                    <a:pt x="20773" y="17375"/>
                    <a:pt x="18232" y="19239"/>
                    <a:pt x="16008" y="20250"/>
                  </a:cubicBezTo>
                  <a:cubicBezTo>
                    <a:pt x="13785" y="21260"/>
                    <a:pt x="11879" y="21415"/>
                    <a:pt x="10132" y="21415"/>
                  </a:cubicBezTo>
                  <a:cubicBezTo>
                    <a:pt x="8385" y="21415"/>
                    <a:pt x="6797" y="21260"/>
                    <a:pt x="6320" y="20793"/>
                  </a:cubicBezTo>
                  <a:cubicBezTo>
                    <a:pt x="5844" y="20327"/>
                    <a:pt x="6479" y="19550"/>
                    <a:pt x="7114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46372" y="6954858"/>
              <a:ext cx="124884" cy="44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8420" y="0"/>
                  </a:moveTo>
                  <a:cubicBezTo>
                    <a:pt x="5858" y="2355"/>
                    <a:pt x="3295" y="4709"/>
                    <a:pt x="1831" y="7524"/>
                  </a:cubicBezTo>
                  <a:cubicBezTo>
                    <a:pt x="366" y="10339"/>
                    <a:pt x="0" y="13615"/>
                    <a:pt x="0" y="15867"/>
                  </a:cubicBezTo>
                  <a:cubicBezTo>
                    <a:pt x="0" y="18119"/>
                    <a:pt x="366" y="19348"/>
                    <a:pt x="2380" y="20218"/>
                  </a:cubicBezTo>
                  <a:cubicBezTo>
                    <a:pt x="4393" y="21088"/>
                    <a:pt x="8054" y="21600"/>
                    <a:pt x="11532" y="21344"/>
                  </a:cubicBezTo>
                  <a:cubicBezTo>
                    <a:pt x="15010" y="21088"/>
                    <a:pt x="18305" y="20064"/>
                    <a:pt x="21600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237905" y="7208858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39755" y="7121281"/>
              <a:ext cx="264742" cy="43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85" fill="norm" stroke="1" extrusionOk="0">
                  <a:moveTo>
                    <a:pt x="4030" y="4992"/>
                  </a:moveTo>
                  <a:cubicBezTo>
                    <a:pt x="4874" y="4886"/>
                    <a:pt x="5718" y="4781"/>
                    <a:pt x="6393" y="4465"/>
                  </a:cubicBezTo>
                  <a:cubicBezTo>
                    <a:pt x="7068" y="4149"/>
                    <a:pt x="7574" y="3622"/>
                    <a:pt x="7405" y="3358"/>
                  </a:cubicBezTo>
                  <a:cubicBezTo>
                    <a:pt x="7237" y="3095"/>
                    <a:pt x="6393" y="3095"/>
                    <a:pt x="5043" y="3516"/>
                  </a:cubicBezTo>
                  <a:cubicBezTo>
                    <a:pt x="3693" y="3938"/>
                    <a:pt x="1837" y="4781"/>
                    <a:pt x="824" y="5940"/>
                  </a:cubicBezTo>
                  <a:cubicBezTo>
                    <a:pt x="-188" y="7099"/>
                    <a:pt x="-357" y="8574"/>
                    <a:pt x="824" y="9470"/>
                  </a:cubicBezTo>
                  <a:cubicBezTo>
                    <a:pt x="2005" y="10365"/>
                    <a:pt x="4537" y="10681"/>
                    <a:pt x="6646" y="10523"/>
                  </a:cubicBezTo>
                  <a:cubicBezTo>
                    <a:pt x="8755" y="10365"/>
                    <a:pt x="10443" y="9733"/>
                    <a:pt x="11540" y="9101"/>
                  </a:cubicBezTo>
                  <a:cubicBezTo>
                    <a:pt x="12637" y="8469"/>
                    <a:pt x="13143" y="7836"/>
                    <a:pt x="13059" y="7678"/>
                  </a:cubicBezTo>
                  <a:cubicBezTo>
                    <a:pt x="12974" y="7520"/>
                    <a:pt x="12299" y="7836"/>
                    <a:pt x="11540" y="9259"/>
                  </a:cubicBezTo>
                  <a:cubicBezTo>
                    <a:pt x="10780" y="10681"/>
                    <a:pt x="9937" y="13210"/>
                    <a:pt x="9346" y="15265"/>
                  </a:cubicBezTo>
                  <a:cubicBezTo>
                    <a:pt x="8755" y="17319"/>
                    <a:pt x="8418" y="18900"/>
                    <a:pt x="8249" y="19954"/>
                  </a:cubicBezTo>
                  <a:cubicBezTo>
                    <a:pt x="8080" y="21007"/>
                    <a:pt x="8080" y="21534"/>
                    <a:pt x="8165" y="21481"/>
                  </a:cubicBezTo>
                  <a:cubicBezTo>
                    <a:pt x="8249" y="21429"/>
                    <a:pt x="8418" y="20796"/>
                    <a:pt x="9177" y="18584"/>
                  </a:cubicBezTo>
                  <a:cubicBezTo>
                    <a:pt x="9937" y="16371"/>
                    <a:pt x="11287" y="12578"/>
                    <a:pt x="12468" y="9470"/>
                  </a:cubicBezTo>
                  <a:cubicBezTo>
                    <a:pt x="13649" y="6361"/>
                    <a:pt x="14662" y="3938"/>
                    <a:pt x="15421" y="2463"/>
                  </a:cubicBezTo>
                  <a:cubicBezTo>
                    <a:pt x="16180" y="988"/>
                    <a:pt x="16687" y="461"/>
                    <a:pt x="17446" y="197"/>
                  </a:cubicBezTo>
                  <a:cubicBezTo>
                    <a:pt x="18206" y="-66"/>
                    <a:pt x="19218" y="-66"/>
                    <a:pt x="19977" y="197"/>
                  </a:cubicBezTo>
                  <a:cubicBezTo>
                    <a:pt x="20737" y="461"/>
                    <a:pt x="21243" y="988"/>
                    <a:pt x="21074" y="2041"/>
                  </a:cubicBezTo>
                  <a:cubicBezTo>
                    <a:pt x="20905" y="3095"/>
                    <a:pt x="20062" y="4675"/>
                    <a:pt x="18543" y="5940"/>
                  </a:cubicBezTo>
                  <a:cubicBezTo>
                    <a:pt x="17024" y="7204"/>
                    <a:pt x="14830" y="8153"/>
                    <a:pt x="12637" y="9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790355" y="7010789"/>
              <a:ext cx="114793" cy="29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34" fill="norm" stroke="1" extrusionOk="0">
                  <a:moveTo>
                    <a:pt x="8247" y="2887"/>
                  </a:moveTo>
                  <a:cubicBezTo>
                    <a:pt x="7855" y="2110"/>
                    <a:pt x="7462" y="1333"/>
                    <a:pt x="8247" y="789"/>
                  </a:cubicBezTo>
                  <a:cubicBezTo>
                    <a:pt x="9033" y="245"/>
                    <a:pt x="10996" y="-66"/>
                    <a:pt x="12960" y="12"/>
                  </a:cubicBezTo>
                  <a:cubicBezTo>
                    <a:pt x="14924" y="89"/>
                    <a:pt x="16887" y="556"/>
                    <a:pt x="17476" y="1721"/>
                  </a:cubicBezTo>
                  <a:cubicBezTo>
                    <a:pt x="18065" y="2887"/>
                    <a:pt x="17280" y="4751"/>
                    <a:pt x="16102" y="5917"/>
                  </a:cubicBezTo>
                  <a:cubicBezTo>
                    <a:pt x="14924" y="7082"/>
                    <a:pt x="13353" y="7548"/>
                    <a:pt x="11782" y="8092"/>
                  </a:cubicBezTo>
                  <a:cubicBezTo>
                    <a:pt x="10211" y="8636"/>
                    <a:pt x="8640" y="9258"/>
                    <a:pt x="9622" y="9802"/>
                  </a:cubicBezTo>
                  <a:cubicBezTo>
                    <a:pt x="10604" y="10346"/>
                    <a:pt x="14138" y="10812"/>
                    <a:pt x="16691" y="11356"/>
                  </a:cubicBezTo>
                  <a:cubicBezTo>
                    <a:pt x="19244" y="11899"/>
                    <a:pt x="20815" y="12521"/>
                    <a:pt x="21207" y="13609"/>
                  </a:cubicBezTo>
                  <a:cubicBezTo>
                    <a:pt x="21600" y="14697"/>
                    <a:pt x="20815" y="16251"/>
                    <a:pt x="17084" y="17649"/>
                  </a:cubicBezTo>
                  <a:cubicBezTo>
                    <a:pt x="13353" y="19048"/>
                    <a:pt x="6676" y="20291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80755" y="7386658"/>
              <a:ext cx="558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91" y="17600"/>
                    <a:pt x="6382" y="13600"/>
                    <a:pt x="9491" y="10400"/>
                  </a:cubicBezTo>
                  <a:cubicBezTo>
                    <a:pt x="12600" y="7200"/>
                    <a:pt x="15627" y="4800"/>
                    <a:pt x="17632" y="3200"/>
                  </a:cubicBezTo>
                  <a:cubicBezTo>
                    <a:pt x="19636" y="1600"/>
                    <a:pt x="2061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407239" y="7373958"/>
              <a:ext cx="427567" cy="10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994" y="17550"/>
                  </a:moveTo>
                  <a:cubicBezTo>
                    <a:pt x="2352" y="18000"/>
                    <a:pt x="1711" y="18450"/>
                    <a:pt x="1123" y="19125"/>
                  </a:cubicBezTo>
                  <a:cubicBezTo>
                    <a:pt x="535" y="19800"/>
                    <a:pt x="0" y="20700"/>
                    <a:pt x="0" y="21150"/>
                  </a:cubicBezTo>
                  <a:cubicBezTo>
                    <a:pt x="0" y="21600"/>
                    <a:pt x="535" y="21600"/>
                    <a:pt x="2780" y="19350"/>
                  </a:cubicBezTo>
                  <a:cubicBezTo>
                    <a:pt x="5026" y="17100"/>
                    <a:pt x="8982" y="12600"/>
                    <a:pt x="12404" y="9000"/>
                  </a:cubicBezTo>
                  <a:cubicBezTo>
                    <a:pt x="15826" y="5400"/>
                    <a:pt x="1871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139605" y="708820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152305" y="720250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734140" y="6859339"/>
              <a:ext cx="281766" cy="28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53" fill="norm" stroke="1" extrusionOk="0">
                  <a:moveTo>
                    <a:pt x="16499" y="2402"/>
                  </a:moveTo>
                  <a:cubicBezTo>
                    <a:pt x="16979" y="1290"/>
                    <a:pt x="17459" y="179"/>
                    <a:pt x="17219" y="20"/>
                  </a:cubicBezTo>
                  <a:cubicBezTo>
                    <a:pt x="16979" y="-139"/>
                    <a:pt x="16019" y="655"/>
                    <a:pt x="13859" y="1926"/>
                  </a:cubicBezTo>
                  <a:cubicBezTo>
                    <a:pt x="11699" y="3196"/>
                    <a:pt x="8339" y="4943"/>
                    <a:pt x="6339" y="6135"/>
                  </a:cubicBezTo>
                  <a:cubicBezTo>
                    <a:pt x="4339" y="7326"/>
                    <a:pt x="3699" y="7961"/>
                    <a:pt x="3139" y="8596"/>
                  </a:cubicBezTo>
                  <a:cubicBezTo>
                    <a:pt x="2579" y="9232"/>
                    <a:pt x="2099" y="9867"/>
                    <a:pt x="2259" y="10343"/>
                  </a:cubicBezTo>
                  <a:cubicBezTo>
                    <a:pt x="2419" y="10820"/>
                    <a:pt x="3219" y="11137"/>
                    <a:pt x="4179" y="11376"/>
                  </a:cubicBezTo>
                  <a:cubicBezTo>
                    <a:pt x="5139" y="11614"/>
                    <a:pt x="6259" y="11773"/>
                    <a:pt x="7299" y="11932"/>
                  </a:cubicBezTo>
                  <a:cubicBezTo>
                    <a:pt x="8339" y="12090"/>
                    <a:pt x="9299" y="12249"/>
                    <a:pt x="9459" y="12726"/>
                  </a:cubicBezTo>
                  <a:cubicBezTo>
                    <a:pt x="9619" y="13202"/>
                    <a:pt x="8979" y="13996"/>
                    <a:pt x="7379" y="15108"/>
                  </a:cubicBezTo>
                  <a:cubicBezTo>
                    <a:pt x="5779" y="16220"/>
                    <a:pt x="3219" y="17649"/>
                    <a:pt x="1699" y="18761"/>
                  </a:cubicBezTo>
                  <a:cubicBezTo>
                    <a:pt x="179" y="19873"/>
                    <a:pt x="-301" y="20667"/>
                    <a:pt x="179" y="21064"/>
                  </a:cubicBezTo>
                  <a:cubicBezTo>
                    <a:pt x="659" y="21461"/>
                    <a:pt x="2099" y="21461"/>
                    <a:pt x="5299" y="20985"/>
                  </a:cubicBezTo>
                  <a:cubicBezTo>
                    <a:pt x="8499" y="20508"/>
                    <a:pt x="13459" y="19555"/>
                    <a:pt x="16419" y="18920"/>
                  </a:cubicBezTo>
                  <a:cubicBezTo>
                    <a:pt x="19379" y="18285"/>
                    <a:pt x="20339" y="17967"/>
                    <a:pt x="21299" y="17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079405" y="6885713"/>
              <a:ext cx="190501" cy="22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543"/>
                  </a:moveTo>
                  <a:cubicBezTo>
                    <a:pt x="1200" y="136"/>
                    <a:pt x="2400" y="-272"/>
                    <a:pt x="4080" y="237"/>
                  </a:cubicBezTo>
                  <a:cubicBezTo>
                    <a:pt x="5760" y="747"/>
                    <a:pt x="7920" y="2173"/>
                    <a:pt x="10920" y="5841"/>
                  </a:cubicBezTo>
                  <a:cubicBezTo>
                    <a:pt x="13920" y="9509"/>
                    <a:pt x="17760" y="15419"/>
                    <a:pt x="2160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123979" y="6853258"/>
              <a:ext cx="20942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8563" y="1800"/>
                    <a:pt x="15755" y="3600"/>
                    <a:pt x="12299" y="6627"/>
                  </a:cubicBezTo>
                  <a:cubicBezTo>
                    <a:pt x="8843" y="9655"/>
                    <a:pt x="4739" y="13909"/>
                    <a:pt x="2471" y="16609"/>
                  </a:cubicBezTo>
                  <a:cubicBezTo>
                    <a:pt x="203" y="19309"/>
                    <a:pt x="-229" y="20455"/>
                    <a:pt x="95" y="21027"/>
                  </a:cubicBezTo>
                  <a:cubicBezTo>
                    <a:pt x="419" y="21600"/>
                    <a:pt x="1499" y="21600"/>
                    <a:pt x="25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2396905" y="7037408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396905" y="6900623"/>
              <a:ext cx="94116" cy="6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45" fill="norm" stroke="1" extrusionOk="0">
                  <a:moveTo>
                    <a:pt x="7043" y="7170"/>
                  </a:moveTo>
                  <a:cubicBezTo>
                    <a:pt x="8922" y="9195"/>
                    <a:pt x="10800" y="11220"/>
                    <a:pt x="12913" y="11895"/>
                  </a:cubicBezTo>
                  <a:cubicBezTo>
                    <a:pt x="15026" y="12570"/>
                    <a:pt x="17374" y="11895"/>
                    <a:pt x="19017" y="9870"/>
                  </a:cubicBezTo>
                  <a:cubicBezTo>
                    <a:pt x="20661" y="7845"/>
                    <a:pt x="21600" y="4470"/>
                    <a:pt x="20191" y="2445"/>
                  </a:cubicBezTo>
                  <a:cubicBezTo>
                    <a:pt x="18783" y="420"/>
                    <a:pt x="15026" y="-255"/>
                    <a:pt x="11974" y="82"/>
                  </a:cubicBezTo>
                  <a:cubicBezTo>
                    <a:pt x="8922" y="420"/>
                    <a:pt x="6574" y="1770"/>
                    <a:pt x="4696" y="5482"/>
                  </a:cubicBezTo>
                  <a:cubicBezTo>
                    <a:pt x="2817" y="9195"/>
                    <a:pt x="1409" y="15270"/>
                    <a:pt x="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755555" y="7234258"/>
              <a:ext cx="603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4" y="17486"/>
                    <a:pt x="5608" y="13371"/>
                    <a:pt x="8337" y="10286"/>
                  </a:cubicBezTo>
                  <a:cubicBezTo>
                    <a:pt x="11065" y="7200"/>
                    <a:pt x="13718" y="5143"/>
                    <a:pt x="15916" y="3600"/>
                  </a:cubicBezTo>
                  <a:cubicBezTo>
                    <a:pt x="18114" y="2057"/>
                    <a:pt x="1985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115242" y="7318041"/>
              <a:ext cx="161014" cy="15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150" fill="norm" stroke="1" extrusionOk="0">
                  <a:moveTo>
                    <a:pt x="300" y="4097"/>
                  </a:moveTo>
                  <a:cubicBezTo>
                    <a:pt x="20" y="11203"/>
                    <a:pt x="-261" y="18308"/>
                    <a:pt x="440" y="18024"/>
                  </a:cubicBezTo>
                  <a:cubicBezTo>
                    <a:pt x="1142" y="17739"/>
                    <a:pt x="2825" y="10066"/>
                    <a:pt x="4648" y="5518"/>
                  </a:cubicBezTo>
                  <a:cubicBezTo>
                    <a:pt x="6471" y="971"/>
                    <a:pt x="8435" y="-450"/>
                    <a:pt x="11240" y="118"/>
                  </a:cubicBezTo>
                  <a:cubicBezTo>
                    <a:pt x="14045" y="687"/>
                    <a:pt x="17692" y="3245"/>
                    <a:pt x="19516" y="7082"/>
                  </a:cubicBezTo>
                  <a:cubicBezTo>
                    <a:pt x="21339" y="10918"/>
                    <a:pt x="21339" y="16034"/>
                    <a:pt x="21339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923955" y="7164408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898555" y="7272358"/>
              <a:ext cx="2095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891" y="17280"/>
                    <a:pt x="11782" y="21600"/>
                    <a:pt x="15382" y="19440"/>
                  </a:cubicBezTo>
                  <a:cubicBezTo>
                    <a:pt x="18982" y="17280"/>
                    <a:pt x="20291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431955" y="7072246"/>
              <a:ext cx="317501" cy="23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2448" y="16994"/>
                    <a:pt x="4896" y="12477"/>
                    <a:pt x="6480" y="9237"/>
                  </a:cubicBezTo>
                  <a:cubicBezTo>
                    <a:pt x="8064" y="5997"/>
                    <a:pt x="8784" y="4034"/>
                    <a:pt x="9216" y="2561"/>
                  </a:cubicBezTo>
                  <a:cubicBezTo>
                    <a:pt x="9648" y="1088"/>
                    <a:pt x="9792" y="106"/>
                    <a:pt x="9648" y="8"/>
                  </a:cubicBezTo>
                  <a:cubicBezTo>
                    <a:pt x="9504" y="-90"/>
                    <a:pt x="9072" y="695"/>
                    <a:pt x="8496" y="3346"/>
                  </a:cubicBezTo>
                  <a:cubicBezTo>
                    <a:pt x="7920" y="5997"/>
                    <a:pt x="7200" y="10514"/>
                    <a:pt x="6840" y="13263"/>
                  </a:cubicBezTo>
                  <a:cubicBezTo>
                    <a:pt x="6480" y="16012"/>
                    <a:pt x="6480" y="16994"/>
                    <a:pt x="6696" y="17877"/>
                  </a:cubicBezTo>
                  <a:cubicBezTo>
                    <a:pt x="6912" y="18761"/>
                    <a:pt x="7344" y="19546"/>
                    <a:pt x="7992" y="20037"/>
                  </a:cubicBezTo>
                  <a:cubicBezTo>
                    <a:pt x="8640" y="20528"/>
                    <a:pt x="9504" y="20725"/>
                    <a:pt x="10800" y="19448"/>
                  </a:cubicBezTo>
                  <a:cubicBezTo>
                    <a:pt x="12096" y="18172"/>
                    <a:pt x="13824" y="15423"/>
                    <a:pt x="15048" y="13165"/>
                  </a:cubicBezTo>
                  <a:cubicBezTo>
                    <a:pt x="16272" y="10906"/>
                    <a:pt x="16992" y="9139"/>
                    <a:pt x="17568" y="7666"/>
                  </a:cubicBezTo>
                  <a:cubicBezTo>
                    <a:pt x="18144" y="6194"/>
                    <a:pt x="18576" y="5015"/>
                    <a:pt x="18504" y="4819"/>
                  </a:cubicBezTo>
                  <a:cubicBezTo>
                    <a:pt x="18432" y="4623"/>
                    <a:pt x="17856" y="5408"/>
                    <a:pt x="17496" y="6292"/>
                  </a:cubicBezTo>
                  <a:cubicBezTo>
                    <a:pt x="17136" y="7175"/>
                    <a:pt x="16992" y="8157"/>
                    <a:pt x="17280" y="9532"/>
                  </a:cubicBezTo>
                  <a:cubicBezTo>
                    <a:pt x="17568" y="10906"/>
                    <a:pt x="18288" y="12674"/>
                    <a:pt x="19080" y="13557"/>
                  </a:cubicBezTo>
                  <a:cubicBezTo>
                    <a:pt x="19872" y="14441"/>
                    <a:pt x="20736" y="14441"/>
                    <a:pt x="21600" y="14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3581461" y="6863527"/>
              <a:ext cx="136245" cy="15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929" fill="norm" stroke="1" extrusionOk="0">
                  <a:moveTo>
                    <a:pt x="6436" y="6964"/>
                  </a:moveTo>
                  <a:cubicBezTo>
                    <a:pt x="4442" y="9733"/>
                    <a:pt x="2448" y="12502"/>
                    <a:pt x="1285" y="15133"/>
                  </a:cubicBezTo>
                  <a:cubicBezTo>
                    <a:pt x="122" y="17764"/>
                    <a:pt x="-210" y="20256"/>
                    <a:pt x="122" y="20810"/>
                  </a:cubicBezTo>
                  <a:cubicBezTo>
                    <a:pt x="455" y="21364"/>
                    <a:pt x="1452" y="19979"/>
                    <a:pt x="3279" y="16795"/>
                  </a:cubicBezTo>
                  <a:cubicBezTo>
                    <a:pt x="5107" y="13610"/>
                    <a:pt x="7765" y="8626"/>
                    <a:pt x="9759" y="5302"/>
                  </a:cubicBezTo>
                  <a:cubicBezTo>
                    <a:pt x="11753" y="1979"/>
                    <a:pt x="13082" y="318"/>
                    <a:pt x="14245" y="41"/>
                  </a:cubicBezTo>
                  <a:cubicBezTo>
                    <a:pt x="15408" y="-236"/>
                    <a:pt x="16405" y="872"/>
                    <a:pt x="17568" y="3779"/>
                  </a:cubicBezTo>
                  <a:cubicBezTo>
                    <a:pt x="18732" y="6687"/>
                    <a:pt x="20061" y="11395"/>
                    <a:pt x="21390" y="16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553535" y="6421458"/>
              <a:ext cx="42328" cy="118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17941" y="0"/>
                  </a:moveTo>
                  <a:cubicBezTo>
                    <a:pt x="15884" y="1040"/>
                    <a:pt x="13827" y="2079"/>
                    <a:pt x="10741" y="3292"/>
                  </a:cubicBezTo>
                  <a:cubicBezTo>
                    <a:pt x="7656" y="4505"/>
                    <a:pt x="3541" y="5891"/>
                    <a:pt x="1484" y="7296"/>
                  </a:cubicBezTo>
                  <a:cubicBezTo>
                    <a:pt x="-573" y="8702"/>
                    <a:pt x="-573" y="10126"/>
                    <a:pt x="1998" y="11551"/>
                  </a:cubicBezTo>
                  <a:cubicBezTo>
                    <a:pt x="4570" y="12975"/>
                    <a:pt x="9713" y="14400"/>
                    <a:pt x="13827" y="15786"/>
                  </a:cubicBezTo>
                  <a:cubicBezTo>
                    <a:pt x="17941" y="17172"/>
                    <a:pt x="21027" y="18520"/>
                    <a:pt x="20513" y="19482"/>
                  </a:cubicBezTo>
                  <a:cubicBezTo>
                    <a:pt x="19998" y="20445"/>
                    <a:pt x="15884" y="21022"/>
                    <a:pt x="117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520605" y="6485321"/>
              <a:ext cx="2613114" cy="118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74" fill="norm" stroke="1" extrusionOk="0">
                  <a:moveTo>
                    <a:pt x="0" y="917"/>
                  </a:moveTo>
                  <a:cubicBezTo>
                    <a:pt x="595" y="763"/>
                    <a:pt x="1189" y="609"/>
                    <a:pt x="1793" y="474"/>
                  </a:cubicBezTo>
                  <a:cubicBezTo>
                    <a:pt x="2396" y="340"/>
                    <a:pt x="3008" y="224"/>
                    <a:pt x="3638" y="147"/>
                  </a:cubicBezTo>
                  <a:cubicBezTo>
                    <a:pt x="4268" y="70"/>
                    <a:pt x="4915" y="32"/>
                    <a:pt x="5597" y="12"/>
                  </a:cubicBezTo>
                  <a:cubicBezTo>
                    <a:pt x="6279" y="-7"/>
                    <a:pt x="6996" y="-7"/>
                    <a:pt x="7643" y="32"/>
                  </a:cubicBezTo>
                  <a:cubicBezTo>
                    <a:pt x="8290" y="70"/>
                    <a:pt x="8867" y="147"/>
                    <a:pt x="9523" y="243"/>
                  </a:cubicBezTo>
                  <a:cubicBezTo>
                    <a:pt x="10179" y="340"/>
                    <a:pt x="10914" y="455"/>
                    <a:pt x="11613" y="532"/>
                  </a:cubicBezTo>
                  <a:cubicBezTo>
                    <a:pt x="12313" y="609"/>
                    <a:pt x="12977" y="648"/>
                    <a:pt x="13668" y="667"/>
                  </a:cubicBezTo>
                  <a:cubicBezTo>
                    <a:pt x="14359" y="686"/>
                    <a:pt x="15076" y="686"/>
                    <a:pt x="15767" y="705"/>
                  </a:cubicBezTo>
                  <a:cubicBezTo>
                    <a:pt x="16458" y="725"/>
                    <a:pt x="17123" y="763"/>
                    <a:pt x="17752" y="744"/>
                  </a:cubicBezTo>
                  <a:cubicBezTo>
                    <a:pt x="18382" y="725"/>
                    <a:pt x="18977" y="648"/>
                    <a:pt x="19396" y="590"/>
                  </a:cubicBezTo>
                  <a:cubicBezTo>
                    <a:pt x="19816" y="532"/>
                    <a:pt x="20061" y="494"/>
                    <a:pt x="20210" y="551"/>
                  </a:cubicBezTo>
                  <a:cubicBezTo>
                    <a:pt x="20358" y="609"/>
                    <a:pt x="20411" y="763"/>
                    <a:pt x="20516" y="1341"/>
                  </a:cubicBezTo>
                  <a:cubicBezTo>
                    <a:pt x="20621" y="1918"/>
                    <a:pt x="20778" y="2919"/>
                    <a:pt x="20935" y="4151"/>
                  </a:cubicBezTo>
                  <a:cubicBezTo>
                    <a:pt x="21093" y="5383"/>
                    <a:pt x="21250" y="6846"/>
                    <a:pt x="21373" y="8290"/>
                  </a:cubicBezTo>
                  <a:cubicBezTo>
                    <a:pt x="21495" y="9734"/>
                    <a:pt x="21583" y="11159"/>
                    <a:pt x="21591" y="12545"/>
                  </a:cubicBezTo>
                  <a:cubicBezTo>
                    <a:pt x="21600" y="13931"/>
                    <a:pt x="21530" y="15279"/>
                    <a:pt x="21364" y="16395"/>
                  </a:cubicBezTo>
                  <a:cubicBezTo>
                    <a:pt x="21198" y="17512"/>
                    <a:pt x="20935" y="18397"/>
                    <a:pt x="20568" y="19110"/>
                  </a:cubicBezTo>
                  <a:cubicBezTo>
                    <a:pt x="20201" y="19822"/>
                    <a:pt x="19729" y="20361"/>
                    <a:pt x="19169" y="20746"/>
                  </a:cubicBezTo>
                  <a:cubicBezTo>
                    <a:pt x="18609" y="21131"/>
                    <a:pt x="17962" y="21362"/>
                    <a:pt x="17324" y="21477"/>
                  </a:cubicBezTo>
                  <a:cubicBezTo>
                    <a:pt x="16685" y="21593"/>
                    <a:pt x="16056" y="21593"/>
                    <a:pt x="15391" y="21535"/>
                  </a:cubicBezTo>
                  <a:cubicBezTo>
                    <a:pt x="14726" y="21477"/>
                    <a:pt x="14027" y="21362"/>
                    <a:pt x="13319" y="21246"/>
                  </a:cubicBezTo>
                  <a:cubicBezTo>
                    <a:pt x="12610" y="21131"/>
                    <a:pt x="11893" y="21015"/>
                    <a:pt x="11211" y="20900"/>
                  </a:cubicBezTo>
                  <a:cubicBezTo>
                    <a:pt x="10529" y="20784"/>
                    <a:pt x="9882" y="20669"/>
                    <a:pt x="9252" y="20573"/>
                  </a:cubicBezTo>
                  <a:cubicBezTo>
                    <a:pt x="8623" y="20476"/>
                    <a:pt x="8010" y="20399"/>
                    <a:pt x="7258" y="20342"/>
                  </a:cubicBezTo>
                  <a:cubicBezTo>
                    <a:pt x="6506" y="20284"/>
                    <a:pt x="5614" y="20245"/>
                    <a:pt x="4853" y="20188"/>
                  </a:cubicBezTo>
                  <a:cubicBezTo>
                    <a:pt x="4093" y="20130"/>
                    <a:pt x="3463" y="20053"/>
                    <a:pt x="2833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426355" y="3595708"/>
              <a:ext cx="660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4" y="18000"/>
                    <a:pt x="4708" y="14400"/>
                    <a:pt x="7304" y="10800"/>
                  </a:cubicBezTo>
                  <a:cubicBezTo>
                    <a:pt x="9900" y="7200"/>
                    <a:pt x="12738" y="3600"/>
                    <a:pt x="15162" y="1800"/>
                  </a:cubicBezTo>
                  <a:cubicBezTo>
                    <a:pt x="17585" y="0"/>
                    <a:pt x="195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9421964" y="3722708"/>
              <a:ext cx="740992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982" fill="norm" stroke="1" extrusionOk="0">
                  <a:moveTo>
                    <a:pt x="1420" y="10800"/>
                  </a:moveTo>
                  <a:cubicBezTo>
                    <a:pt x="743" y="10800"/>
                    <a:pt x="66" y="10800"/>
                    <a:pt x="5" y="12600"/>
                  </a:cubicBezTo>
                  <a:cubicBezTo>
                    <a:pt x="-57" y="14400"/>
                    <a:pt x="497" y="18000"/>
                    <a:pt x="1851" y="19800"/>
                  </a:cubicBezTo>
                  <a:cubicBezTo>
                    <a:pt x="3205" y="21600"/>
                    <a:pt x="5358" y="21600"/>
                    <a:pt x="7789" y="18000"/>
                  </a:cubicBezTo>
                  <a:cubicBezTo>
                    <a:pt x="10220" y="14400"/>
                    <a:pt x="12928" y="7200"/>
                    <a:pt x="15266" y="3600"/>
                  </a:cubicBezTo>
                  <a:cubicBezTo>
                    <a:pt x="17605" y="0"/>
                    <a:pt x="19574" y="0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838855" y="6249479"/>
              <a:ext cx="469901" cy="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1557" y="14850"/>
                    <a:pt x="3114" y="8678"/>
                    <a:pt x="5789" y="4821"/>
                  </a:cubicBezTo>
                  <a:cubicBezTo>
                    <a:pt x="8465" y="964"/>
                    <a:pt x="12259" y="-579"/>
                    <a:pt x="15081" y="192"/>
                  </a:cubicBezTo>
                  <a:cubicBezTo>
                    <a:pt x="17903" y="964"/>
                    <a:pt x="19751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813941" y="6332558"/>
              <a:ext cx="46306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861" y="21600"/>
                  </a:moveTo>
                  <a:cubicBezTo>
                    <a:pt x="370" y="21600"/>
                    <a:pt x="-121" y="21600"/>
                    <a:pt x="26" y="21600"/>
                  </a:cubicBezTo>
                  <a:cubicBezTo>
                    <a:pt x="174" y="21600"/>
                    <a:pt x="959" y="21600"/>
                    <a:pt x="3021" y="19200"/>
                  </a:cubicBezTo>
                  <a:cubicBezTo>
                    <a:pt x="5083" y="16800"/>
                    <a:pt x="8421" y="12000"/>
                    <a:pt x="11710" y="8400"/>
                  </a:cubicBezTo>
                  <a:cubicBezTo>
                    <a:pt x="14999" y="4800"/>
                    <a:pt x="18239" y="2400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5169428" y="6954858"/>
              <a:ext cx="256428" cy="28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31" fill="norm" stroke="1" extrusionOk="0">
                  <a:moveTo>
                    <a:pt x="21449" y="0"/>
                  </a:moveTo>
                  <a:cubicBezTo>
                    <a:pt x="17200" y="1949"/>
                    <a:pt x="12951" y="3898"/>
                    <a:pt x="9941" y="5359"/>
                  </a:cubicBezTo>
                  <a:cubicBezTo>
                    <a:pt x="6931" y="6821"/>
                    <a:pt x="5160" y="7795"/>
                    <a:pt x="4187" y="8689"/>
                  </a:cubicBezTo>
                  <a:cubicBezTo>
                    <a:pt x="3213" y="9582"/>
                    <a:pt x="3036" y="10394"/>
                    <a:pt x="3656" y="10800"/>
                  </a:cubicBezTo>
                  <a:cubicBezTo>
                    <a:pt x="4275" y="11206"/>
                    <a:pt x="5692" y="11206"/>
                    <a:pt x="6931" y="11206"/>
                  </a:cubicBezTo>
                  <a:cubicBezTo>
                    <a:pt x="8170" y="11206"/>
                    <a:pt x="9233" y="11206"/>
                    <a:pt x="10472" y="11206"/>
                  </a:cubicBezTo>
                  <a:cubicBezTo>
                    <a:pt x="11711" y="11206"/>
                    <a:pt x="13128" y="11206"/>
                    <a:pt x="13570" y="11531"/>
                  </a:cubicBezTo>
                  <a:cubicBezTo>
                    <a:pt x="14013" y="11856"/>
                    <a:pt x="13482" y="12505"/>
                    <a:pt x="11446" y="13561"/>
                  </a:cubicBezTo>
                  <a:cubicBezTo>
                    <a:pt x="9410" y="14617"/>
                    <a:pt x="5869" y="16078"/>
                    <a:pt x="3567" y="17296"/>
                  </a:cubicBezTo>
                  <a:cubicBezTo>
                    <a:pt x="1265" y="18514"/>
                    <a:pt x="203" y="19489"/>
                    <a:pt x="26" y="20220"/>
                  </a:cubicBezTo>
                  <a:cubicBezTo>
                    <a:pt x="-151" y="20950"/>
                    <a:pt x="557" y="21438"/>
                    <a:pt x="2770" y="21519"/>
                  </a:cubicBezTo>
                  <a:cubicBezTo>
                    <a:pt x="4983" y="21600"/>
                    <a:pt x="8701" y="21275"/>
                    <a:pt x="12065" y="20788"/>
                  </a:cubicBezTo>
                  <a:cubicBezTo>
                    <a:pt x="15429" y="20301"/>
                    <a:pt x="18439" y="19651"/>
                    <a:pt x="21449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508405" y="6978658"/>
              <a:ext cx="139701" cy="2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37"/>
                  </a:moveTo>
                  <a:cubicBezTo>
                    <a:pt x="1636" y="-44"/>
                    <a:pt x="3273" y="-226"/>
                    <a:pt x="5727" y="863"/>
                  </a:cubicBezTo>
                  <a:cubicBezTo>
                    <a:pt x="8182" y="1952"/>
                    <a:pt x="11455" y="4312"/>
                    <a:pt x="14236" y="7942"/>
                  </a:cubicBezTo>
                  <a:cubicBezTo>
                    <a:pt x="17018" y="11572"/>
                    <a:pt x="19309" y="16473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547500" y="6967558"/>
              <a:ext cx="15140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21165" y="0"/>
                  </a:moveTo>
                  <a:cubicBezTo>
                    <a:pt x="16135" y="3014"/>
                    <a:pt x="11105" y="6028"/>
                    <a:pt x="7406" y="8958"/>
                  </a:cubicBezTo>
                  <a:cubicBezTo>
                    <a:pt x="3707" y="11888"/>
                    <a:pt x="1340" y="14735"/>
                    <a:pt x="453" y="16828"/>
                  </a:cubicBezTo>
                  <a:cubicBezTo>
                    <a:pt x="-435" y="18921"/>
                    <a:pt x="157" y="20260"/>
                    <a:pt x="7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737005" y="7158058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756055" y="708185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756055" y="6854534"/>
              <a:ext cx="158751" cy="15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6738"/>
                  </a:moveTo>
                  <a:cubicBezTo>
                    <a:pt x="288" y="5298"/>
                    <a:pt x="576" y="3858"/>
                    <a:pt x="2160" y="2706"/>
                  </a:cubicBezTo>
                  <a:cubicBezTo>
                    <a:pt x="3744" y="1554"/>
                    <a:pt x="6624" y="690"/>
                    <a:pt x="8784" y="258"/>
                  </a:cubicBezTo>
                  <a:cubicBezTo>
                    <a:pt x="10944" y="-174"/>
                    <a:pt x="12384" y="-174"/>
                    <a:pt x="13680" y="1122"/>
                  </a:cubicBezTo>
                  <a:cubicBezTo>
                    <a:pt x="14976" y="2418"/>
                    <a:pt x="16128" y="5010"/>
                    <a:pt x="15984" y="7458"/>
                  </a:cubicBezTo>
                  <a:cubicBezTo>
                    <a:pt x="15840" y="9906"/>
                    <a:pt x="14400" y="12210"/>
                    <a:pt x="12528" y="14082"/>
                  </a:cubicBezTo>
                  <a:cubicBezTo>
                    <a:pt x="10656" y="15954"/>
                    <a:pt x="8352" y="17394"/>
                    <a:pt x="8640" y="18114"/>
                  </a:cubicBezTo>
                  <a:cubicBezTo>
                    <a:pt x="8928" y="18834"/>
                    <a:pt x="11808" y="18834"/>
                    <a:pt x="14400" y="19266"/>
                  </a:cubicBezTo>
                  <a:cubicBezTo>
                    <a:pt x="16992" y="19698"/>
                    <a:pt x="19296" y="20562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222655" y="7399358"/>
              <a:ext cx="609601" cy="4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9440"/>
                  </a:moveTo>
                  <a:cubicBezTo>
                    <a:pt x="2475" y="20520"/>
                    <a:pt x="4950" y="21600"/>
                    <a:pt x="7350" y="19980"/>
                  </a:cubicBezTo>
                  <a:cubicBezTo>
                    <a:pt x="9750" y="18360"/>
                    <a:pt x="12075" y="14040"/>
                    <a:pt x="14437" y="10260"/>
                  </a:cubicBezTo>
                  <a:cubicBezTo>
                    <a:pt x="16800" y="6480"/>
                    <a:pt x="19200" y="3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457605" y="7521038"/>
              <a:ext cx="246946" cy="16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693" fill="norm" stroke="1" extrusionOk="0">
                  <a:moveTo>
                    <a:pt x="0" y="12516"/>
                  </a:moveTo>
                  <a:cubicBezTo>
                    <a:pt x="549" y="16730"/>
                    <a:pt x="1098" y="20945"/>
                    <a:pt x="1739" y="20682"/>
                  </a:cubicBezTo>
                  <a:cubicBezTo>
                    <a:pt x="2380" y="20418"/>
                    <a:pt x="3112" y="15677"/>
                    <a:pt x="4668" y="11330"/>
                  </a:cubicBezTo>
                  <a:cubicBezTo>
                    <a:pt x="6224" y="6984"/>
                    <a:pt x="8603" y="3033"/>
                    <a:pt x="10983" y="1189"/>
                  </a:cubicBezTo>
                  <a:cubicBezTo>
                    <a:pt x="13363" y="-655"/>
                    <a:pt x="15742" y="-392"/>
                    <a:pt x="17573" y="2243"/>
                  </a:cubicBezTo>
                  <a:cubicBezTo>
                    <a:pt x="19403" y="4877"/>
                    <a:pt x="20685" y="9882"/>
                    <a:pt x="21142" y="13043"/>
                  </a:cubicBezTo>
                  <a:cubicBezTo>
                    <a:pt x="21600" y="16204"/>
                    <a:pt x="21234" y="17521"/>
                    <a:pt x="20868" y="1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194205" y="7354908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187855" y="7481908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825941" y="7253308"/>
              <a:ext cx="308065" cy="17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880" fill="norm" stroke="1" extrusionOk="0">
                  <a:moveTo>
                    <a:pt x="5554" y="0"/>
                  </a:moveTo>
                  <a:cubicBezTo>
                    <a:pt x="5702" y="5400"/>
                    <a:pt x="5850" y="10800"/>
                    <a:pt x="5776" y="14143"/>
                  </a:cubicBezTo>
                  <a:cubicBezTo>
                    <a:pt x="5702" y="17486"/>
                    <a:pt x="5406" y="18771"/>
                    <a:pt x="4592" y="19800"/>
                  </a:cubicBezTo>
                  <a:cubicBezTo>
                    <a:pt x="3779" y="20829"/>
                    <a:pt x="2447" y="21600"/>
                    <a:pt x="1485" y="19800"/>
                  </a:cubicBezTo>
                  <a:cubicBezTo>
                    <a:pt x="524" y="18000"/>
                    <a:pt x="-68" y="13629"/>
                    <a:pt x="6" y="10414"/>
                  </a:cubicBezTo>
                  <a:cubicBezTo>
                    <a:pt x="80" y="7200"/>
                    <a:pt x="820" y="5143"/>
                    <a:pt x="2965" y="3471"/>
                  </a:cubicBezTo>
                  <a:cubicBezTo>
                    <a:pt x="5110" y="1800"/>
                    <a:pt x="8661" y="514"/>
                    <a:pt x="11990" y="257"/>
                  </a:cubicBezTo>
                  <a:cubicBezTo>
                    <a:pt x="15318" y="0"/>
                    <a:pt x="18425" y="771"/>
                    <a:pt x="21532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184805" y="7137793"/>
              <a:ext cx="114301" cy="11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2492"/>
                  </a:moveTo>
                  <a:cubicBezTo>
                    <a:pt x="1600" y="1355"/>
                    <a:pt x="3200" y="218"/>
                    <a:pt x="5000" y="28"/>
                  </a:cubicBezTo>
                  <a:cubicBezTo>
                    <a:pt x="6800" y="-161"/>
                    <a:pt x="8800" y="597"/>
                    <a:pt x="10000" y="2681"/>
                  </a:cubicBezTo>
                  <a:cubicBezTo>
                    <a:pt x="11200" y="4765"/>
                    <a:pt x="11600" y="8176"/>
                    <a:pt x="11200" y="10828"/>
                  </a:cubicBezTo>
                  <a:cubicBezTo>
                    <a:pt x="10800" y="13481"/>
                    <a:pt x="9600" y="15376"/>
                    <a:pt x="7600" y="17081"/>
                  </a:cubicBezTo>
                  <a:cubicBezTo>
                    <a:pt x="5600" y="18786"/>
                    <a:pt x="2800" y="20302"/>
                    <a:pt x="2600" y="20871"/>
                  </a:cubicBezTo>
                  <a:cubicBezTo>
                    <a:pt x="2400" y="21439"/>
                    <a:pt x="4800" y="21060"/>
                    <a:pt x="8400" y="20492"/>
                  </a:cubicBezTo>
                  <a:cubicBezTo>
                    <a:pt x="12000" y="19923"/>
                    <a:pt x="16800" y="19165"/>
                    <a:pt x="21600" y="1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971825" y="6964211"/>
              <a:ext cx="136781" cy="15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97" fill="norm" stroke="1" extrusionOk="0">
                  <a:moveTo>
                    <a:pt x="4526" y="9829"/>
                  </a:moveTo>
                  <a:cubicBezTo>
                    <a:pt x="3529" y="12671"/>
                    <a:pt x="2532" y="15513"/>
                    <a:pt x="1702" y="17644"/>
                  </a:cubicBezTo>
                  <a:cubicBezTo>
                    <a:pt x="871" y="19776"/>
                    <a:pt x="206" y="21197"/>
                    <a:pt x="40" y="21197"/>
                  </a:cubicBezTo>
                  <a:cubicBezTo>
                    <a:pt x="-126" y="21197"/>
                    <a:pt x="206" y="19776"/>
                    <a:pt x="1369" y="16792"/>
                  </a:cubicBezTo>
                  <a:cubicBezTo>
                    <a:pt x="2532" y="13808"/>
                    <a:pt x="4526" y="9260"/>
                    <a:pt x="6354" y="5992"/>
                  </a:cubicBezTo>
                  <a:cubicBezTo>
                    <a:pt x="8182" y="2723"/>
                    <a:pt x="9843" y="734"/>
                    <a:pt x="11339" y="165"/>
                  </a:cubicBezTo>
                  <a:cubicBezTo>
                    <a:pt x="12834" y="-403"/>
                    <a:pt x="14163" y="450"/>
                    <a:pt x="15825" y="3434"/>
                  </a:cubicBezTo>
                  <a:cubicBezTo>
                    <a:pt x="17486" y="6418"/>
                    <a:pt x="19480" y="11534"/>
                    <a:pt x="21474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476905" y="7367608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6800"/>
                    <a:pt x="11435" y="12000"/>
                    <a:pt x="15035" y="8400"/>
                  </a:cubicBezTo>
                  <a:cubicBezTo>
                    <a:pt x="18635" y="4800"/>
                    <a:pt x="201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597555" y="7278708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74"/>
                    <a:pt x="16800" y="11148"/>
                    <a:pt x="13200" y="14748"/>
                  </a:cubicBezTo>
                  <a:cubicBezTo>
                    <a:pt x="9600" y="18348"/>
                    <a:pt x="4800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813455" y="7214948"/>
              <a:ext cx="241852" cy="22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6" fill="norm" stroke="1" extrusionOk="0">
                  <a:moveTo>
                    <a:pt x="0" y="21426"/>
                  </a:moveTo>
                  <a:cubicBezTo>
                    <a:pt x="0" y="20435"/>
                    <a:pt x="0" y="19444"/>
                    <a:pt x="1033" y="16868"/>
                  </a:cubicBezTo>
                  <a:cubicBezTo>
                    <a:pt x="2066" y="14292"/>
                    <a:pt x="4132" y="10131"/>
                    <a:pt x="5259" y="7554"/>
                  </a:cubicBezTo>
                  <a:cubicBezTo>
                    <a:pt x="6386" y="4978"/>
                    <a:pt x="6574" y="3987"/>
                    <a:pt x="6950" y="2798"/>
                  </a:cubicBezTo>
                  <a:cubicBezTo>
                    <a:pt x="7325" y="1609"/>
                    <a:pt x="7889" y="222"/>
                    <a:pt x="7983" y="24"/>
                  </a:cubicBezTo>
                  <a:cubicBezTo>
                    <a:pt x="8077" y="-174"/>
                    <a:pt x="7701" y="817"/>
                    <a:pt x="7043" y="3789"/>
                  </a:cubicBezTo>
                  <a:cubicBezTo>
                    <a:pt x="6386" y="6762"/>
                    <a:pt x="5447" y="11716"/>
                    <a:pt x="5071" y="14787"/>
                  </a:cubicBezTo>
                  <a:cubicBezTo>
                    <a:pt x="4696" y="17859"/>
                    <a:pt x="4883" y="19048"/>
                    <a:pt x="5541" y="19742"/>
                  </a:cubicBezTo>
                  <a:cubicBezTo>
                    <a:pt x="6198" y="20435"/>
                    <a:pt x="7325" y="20633"/>
                    <a:pt x="9579" y="19444"/>
                  </a:cubicBezTo>
                  <a:cubicBezTo>
                    <a:pt x="11833" y="18255"/>
                    <a:pt x="15214" y="15679"/>
                    <a:pt x="17280" y="13400"/>
                  </a:cubicBezTo>
                  <a:cubicBezTo>
                    <a:pt x="19346" y="11121"/>
                    <a:pt x="20097" y="9140"/>
                    <a:pt x="20661" y="7554"/>
                  </a:cubicBezTo>
                  <a:cubicBezTo>
                    <a:pt x="21224" y="5969"/>
                    <a:pt x="21600" y="4780"/>
                    <a:pt x="21412" y="4582"/>
                  </a:cubicBezTo>
                  <a:cubicBezTo>
                    <a:pt x="21224" y="4384"/>
                    <a:pt x="20473" y="5176"/>
                    <a:pt x="20003" y="7059"/>
                  </a:cubicBezTo>
                  <a:cubicBezTo>
                    <a:pt x="19534" y="8942"/>
                    <a:pt x="19346" y="11914"/>
                    <a:pt x="19628" y="14292"/>
                  </a:cubicBezTo>
                  <a:cubicBezTo>
                    <a:pt x="19910" y="16670"/>
                    <a:pt x="20661" y="18454"/>
                    <a:pt x="21412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928698" y="7065893"/>
              <a:ext cx="107008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75" fill="norm" stroke="1" extrusionOk="0">
                  <a:moveTo>
                    <a:pt x="7435" y="6648"/>
                  </a:moveTo>
                  <a:cubicBezTo>
                    <a:pt x="5740" y="8120"/>
                    <a:pt x="4046" y="9593"/>
                    <a:pt x="2564" y="11311"/>
                  </a:cubicBezTo>
                  <a:cubicBezTo>
                    <a:pt x="1082" y="13030"/>
                    <a:pt x="-189" y="14993"/>
                    <a:pt x="23" y="15239"/>
                  </a:cubicBezTo>
                  <a:cubicBezTo>
                    <a:pt x="235" y="15484"/>
                    <a:pt x="1929" y="14011"/>
                    <a:pt x="3623" y="11802"/>
                  </a:cubicBezTo>
                  <a:cubicBezTo>
                    <a:pt x="5317" y="9593"/>
                    <a:pt x="7011" y="6648"/>
                    <a:pt x="8705" y="4193"/>
                  </a:cubicBezTo>
                  <a:cubicBezTo>
                    <a:pt x="10399" y="1739"/>
                    <a:pt x="12093" y="-225"/>
                    <a:pt x="13364" y="20"/>
                  </a:cubicBezTo>
                  <a:cubicBezTo>
                    <a:pt x="14635" y="266"/>
                    <a:pt x="15482" y="2720"/>
                    <a:pt x="16752" y="6648"/>
                  </a:cubicBezTo>
                  <a:cubicBezTo>
                    <a:pt x="18023" y="10575"/>
                    <a:pt x="19717" y="15975"/>
                    <a:pt x="21411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124605" y="7034730"/>
              <a:ext cx="171451" cy="11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515"/>
                  </a:moveTo>
                  <a:cubicBezTo>
                    <a:pt x="1333" y="108"/>
                    <a:pt x="2667" y="-300"/>
                    <a:pt x="3867" y="311"/>
                  </a:cubicBezTo>
                  <a:cubicBezTo>
                    <a:pt x="5067" y="923"/>
                    <a:pt x="6133" y="2553"/>
                    <a:pt x="6133" y="5202"/>
                  </a:cubicBezTo>
                  <a:cubicBezTo>
                    <a:pt x="6133" y="7851"/>
                    <a:pt x="5067" y="11519"/>
                    <a:pt x="3600" y="14372"/>
                  </a:cubicBezTo>
                  <a:cubicBezTo>
                    <a:pt x="2133" y="17225"/>
                    <a:pt x="267" y="19262"/>
                    <a:pt x="133" y="20281"/>
                  </a:cubicBezTo>
                  <a:cubicBezTo>
                    <a:pt x="0" y="21300"/>
                    <a:pt x="1600" y="21300"/>
                    <a:pt x="5467" y="21096"/>
                  </a:cubicBezTo>
                  <a:cubicBezTo>
                    <a:pt x="9333" y="20892"/>
                    <a:pt x="15467" y="20485"/>
                    <a:pt x="21600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594505" y="7367608"/>
              <a:ext cx="273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93" y="0"/>
                    <a:pt x="11386" y="0"/>
                    <a:pt x="14986" y="3600"/>
                  </a:cubicBezTo>
                  <a:cubicBezTo>
                    <a:pt x="18586" y="7200"/>
                    <a:pt x="2009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538580" y="7431108"/>
              <a:ext cx="341676" cy="5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00" fill="norm" stroke="1" extrusionOk="0">
                  <a:moveTo>
                    <a:pt x="2706" y="18900"/>
                  </a:moveTo>
                  <a:cubicBezTo>
                    <a:pt x="1514" y="19800"/>
                    <a:pt x="321" y="20700"/>
                    <a:pt x="56" y="21150"/>
                  </a:cubicBezTo>
                  <a:cubicBezTo>
                    <a:pt x="-209" y="21600"/>
                    <a:pt x="454" y="21600"/>
                    <a:pt x="2375" y="19800"/>
                  </a:cubicBezTo>
                  <a:cubicBezTo>
                    <a:pt x="4297" y="18000"/>
                    <a:pt x="7477" y="14400"/>
                    <a:pt x="10856" y="10800"/>
                  </a:cubicBezTo>
                  <a:cubicBezTo>
                    <a:pt x="14235" y="7200"/>
                    <a:pt x="17813" y="3600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873905" y="7329508"/>
              <a:ext cx="8852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1600" fill="norm" stroke="1" extrusionOk="0">
                  <a:moveTo>
                    <a:pt x="0" y="0"/>
                  </a:moveTo>
                  <a:cubicBezTo>
                    <a:pt x="5280" y="745"/>
                    <a:pt x="10560" y="1490"/>
                    <a:pt x="14640" y="3103"/>
                  </a:cubicBezTo>
                  <a:cubicBezTo>
                    <a:pt x="18720" y="4717"/>
                    <a:pt x="21600" y="7200"/>
                    <a:pt x="19200" y="10428"/>
                  </a:cubicBezTo>
                  <a:cubicBezTo>
                    <a:pt x="16800" y="13655"/>
                    <a:pt x="9120" y="17628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163564" y="7259387"/>
              <a:ext cx="250092" cy="12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549" fill="norm" stroke="1" extrusionOk="0">
                  <a:moveTo>
                    <a:pt x="12088" y="1107"/>
                  </a:moveTo>
                  <a:cubicBezTo>
                    <a:pt x="10648" y="7127"/>
                    <a:pt x="9208" y="13147"/>
                    <a:pt x="8038" y="16688"/>
                  </a:cubicBezTo>
                  <a:cubicBezTo>
                    <a:pt x="6868" y="20229"/>
                    <a:pt x="5968" y="21291"/>
                    <a:pt x="4618" y="20052"/>
                  </a:cubicBezTo>
                  <a:cubicBezTo>
                    <a:pt x="3268" y="18812"/>
                    <a:pt x="1468" y="15271"/>
                    <a:pt x="568" y="12084"/>
                  </a:cubicBezTo>
                  <a:cubicBezTo>
                    <a:pt x="-332" y="8898"/>
                    <a:pt x="-332" y="6065"/>
                    <a:pt x="1828" y="3763"/>
                  </a:cubicBezTo>
                  <a:cubicBezTo>
                    <a:pt x="3988" y="1461"/>
                    <a:pt x="8308" y="-309"/>
                    <a:pt x="11908" y="45"/>
                  </a:cubicBezTo>
                  <a:cubicBezTo>
                    <a:pt x="15508" y="399"/>
                    <a:pt x="18388" y="2878"/>
                    <a:pt x="21268" y="5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451755" y="7170758"/>
              <a:ext cx="133351" cy="8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143" y="502"/>
                  </a:cubicBezTo>
                  <a:cubicBezTo>
                    <a:pt x="6857" y="1005"/>
                    <a:pt x="8571" y="2009"/>
                    <a:pt x="9600" y="3767"/>
                  </a:cubicBezTo>
                  <a:cubicBezTo>
                    <a:pt x="10629" y="5526"/>
                    <a:pt x="10971" y="8037"/>
                    <a:pt x="10286" y="11302"/>
                  </a:cubicBezTo>
                  <a:cubicBezTo>
                    <a:pt x="9600" y="14567"/>
                    <a:pt x="7886" y="18586"/>
                    <a:pt x="7886" y="20093"/>
                  </a:cubicBezTo>
                  <a:cubicBezTo>
                    <a:pt x="7886" y="21600"/>
                    <a:pt x="9600" y="20595"/>
                    <a:pt x="12171" y="20093"/>
                  </a:cubicBezTo>
                  <a:cubicBezTo>
                    <a:pt x="14743" y="19591"/>
                    <a:pt x="18171" y="19591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298134" y="7001381"/>
              <a:ext cx="115522" cy="11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29" fill="norm" stroke="1" extrusionOk="0">
                  <a:moveTo>
                    <a:pt x="4939" y="9861"/>
                  </a:moveTo>
                  <a:cubicBezTo>
                    <a:pt x="3761" y="11376"/>
                    <a:pt x="2583" y="12892"/>
                    <a:pt x="1601" y="14597"/>
                  </a:cubicBezTo>
                  <a:cubicBezTo>
                    <a:pt x="619" y="16303"/>
                    <a:pt x="-166" y="18197"/>
                    <a:pt x="30" y="18387"/>
                  </a:cubicBezTo>
                  <a:cubicBezTo>
                    <a:pt x="227" y="18576"/>
                    <a:pt x="1405" y="17061"/>
                    <a:pt x="3565" y="13650"/>
                  </a:cubicBezTo>
                  <a:cubicBezTo>
                    <a:pt x="5725" y="10240"/>
                    <a:pt x="8867" y="4934"/>
                    <a:pt x="11419" y="2282"/>
                  </a:cubicBezTo>
                  <a:cubicBezTo>
                    <a:pt x="13972" y="-371"/>
                    <a:pt x="15936" y="-371"/>
                    <a:pt x="17114" y="576"/>
                  </a:cubicBezTo>
                  <a:cubicBezTo>
                    <a:pt x="18292" y="1524"/>
                    <a:pt x="18685" y="3418"/>
                    <a:pt x="19274" y="7018"/>
                  </a:cubicBezTo>
                  <a:cubicBezTo>
                    <a:pt x="19863" y="10618"/>
                    <a:pt x="20649" y="15924"/>
                    <a:pt x="21434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801005" y="7277485"/>
              <a:ext cx="171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67" y="11040"/>
                    <a:pt x="11733" y="1783"/>
                    <a:pt x="15333" y="240"/>
                  </a:cubicBezTo>
                  <a:cubicBezTo>
                    <a:pt x="18933" y="-1303"/>
                    <a:pt x="2026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775605" y="7409380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0201576" y="7032711"/>
              <a:ext cx="202680" cy="22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69" fill="norm" stroke="1" extrusionOk="0">
                  <a:moveTo>
                    <a:pt x="21322" y="444"/>
                  </a:moveTo>
                  <a:cubicBezTo>
                    <a:pt x="20209" y="44"/>
                    <a:pt x="19095" y="-356"/>
                    <a:pt x="16312" y="544"/>
                  </a:cubicBezTo>
                  <a:cubicBezTo>
                    <a:pt x="13528" y="1444"/>
                    <a:pt x="9075" y="3644"/>
                    <a:pt x="6402" y="5144"/>
                  </a:cubicBezTo>
                  <a:cubicBezTo>
                    <a:pt x="3730" y="6644"/>
                    <a:pt x="2840" y="7444"/>
                    <a:pt x="2283" y="8344"/>
                  </a:cubicBezTo>
                  <a:cubicBezTo>
                    <a:pt x="1726" y="9244"/>
                    <a:pt x="1503" y="10244"/>
                    <a:pt x="1949" y="10744"/>
                  </a:cubicBezTo>
                  <a:cubicBezTo>
                    <a:pt x="2394" y="11244"/>
                    <a:pt x="3508" y="11244"/>
                    <a:pt x="5400" y="11244"/>
                  </a:cubicBezTo>
                  <a:cubicBezTo>
                    <a:pt x="7293" y="11244"/>
                    <a:pt x="9965" y="11244"/>
                    <a:pt x="11858" y="11244"/>
                  </a:cubicBezTo>
                  <a:cubicBezTo>
                    <a:pt x="13751" y="11244"/>
                    <a:pt x="14864" y="11244"/>
                    <a:pt x="15421" y="11744"/>
                  </a:cubicBezTo>
                  <a:cubicBezTo>
                    <a:pt x="15978" y="12244"/>
                    <a:pt x="15978" y="13244"/>
                    <a:pt x="14642" y="14344"/>
                  </a:cubicBezTo>
                  <a:cubicBezTo>
                    <a:pt x="13306" y="15444"/>
                    <a:pt x="10633" y="16644"/>
                    <a:pt x="8629" y="17444"/>
                  </a:cubicBezTo>
                  <a:cubicBezTo>
                    <a:pt x="6625" y="18244"/>
                    <a:pt x="5289" y="18644"/>
                    <a:pt x="3730" y="19144"/>
                  </a:cubicBezTo>
                  <a:cubicBezTo>
                    <a:pt x="2171" y="19644"/>
                    <a:pt x="390" y="20244"/>
                    <a:pt x="56" y="20644"/>
                  </a:cubicBezTo>
                  <a:cubicBezTo>
                    <a:pt x="-278" y="21044"/>
                    <a:pt x="835" y="21244"/>
                    <a:pt x="4287" y="21144"/>
                  </a:cubicBezTo>
                  <a:cubicBezTo>
                    <a:pt x="7738" y="21044"/>
                    <a:pt x="13528" y="20644"/>
                    <a:pt x="19318" y="2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0448705" y="7050108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3909"/>
                    <a:pt x="9792" y="7817"/>
                    <a:pt x="13392" y="11417"/>
                  </a:cubicBezTo>
                  <a:cubicBezTo>
                    <a:pt x="16992" y="15017"/>
                    <a:pt x="19296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0480455" y="7042212"/>
              <a:ext cx="152401" cy="24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136"/>
                  </a:moveTo>
                  <a:cubicBezTo>
                    <a:pt x="20100" y="-50"/>
                    <a:pt x="18600" y="-236"/>
                    <a:pt x="16500" y="974"/>
                  </a:cubicBezTo>
                  <a:cubicBezTo>
                    <a:pt x="14400" y="2185"/>
                    <a:pt x="11700" y="4792"/>
                    <a:pt x="9000" y="7771"/>
                  </a:cubicBezTo>
                  <a:cubicBezTo>
                    <a:pt x="6300" y="10750"/>
                    <a:pt x="3600" y="14102"/>
                    <a:pt x="2100" y="16430"/>
                  </a:cubicBezTo>
                  <a:cubicBezTo>
                    <a:pt x="600" y="18757"/>
                    <a:pt x="300" y="20061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645555" y="7208858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639205" y="712630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696355" y="6967558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00"/>
                  </a:moveTo>
                  <a:cubicBezTo>
                    <a:pt x="0" y="2667"/>
                    <a:pt x="0" y="1333"/>
                    <a:pt x="1059" y="667"/>
                  </a:cubicBezTo>
                  <a:cubicBezTo>
                    <a:pt x="2118" y="0"/>
                    <a:pt x="4235" y="0"/>
                    <a:pt x="6565" y="0"/>
                  </a:cubicBezTo>
                  <a:cubicBezTo>
                    <a:pt x="8894" y="0"/>
                    <a:pt x="11435" y="0"/>
                    <a:pt x="13553" y="1200"/>
                  </a:cubicBezTo>
                  <a:cubicBezTo>
                    <a:pt x="15671" y="2400"/>
                    <a:pt x="17365" y="4800"/>
                    <a:pt x="15882" y="7600"/>
                  </a:cubicBezTo>
                  <a:cubicBezTo>
                    <a:pt x="14400" y="10400"/>
                    <a:pt x="9741" y="13600"/>
                    <a:pt x="6565" y="15600"/>
                  </a:cubicBezTo>
                  <a:cubicBezTo>
                    <a:pt x="3388" y="17600"/>
                    <a:pt x="1694" y="18400"/>
                    <a:pt x="2753" y="18800"/>
                  </a:cubicBezTo>
                  <a:cubicBezTo>
                    <a:pt x="3812" y="19200"/>
                    <a:pt x="7624" y="19200"/>
                    <a:pt x="11224" y="19600"/>
                  </a:cubicBezTo>
                  <a:cubicBezTo>
                    <a:pt x="14824" y="20000"/>
                    <a:pt x="18212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321705" y="7329508"/>
              <a:ext cx="361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4" y="15840"/>
                    <a:pt x="6568" y="10080"/>
                    <a:pt x="10168" y="6480"/>
                  </a:cubicBezTo>
                  <a:cubicBezTo>
                    <a:pt x="13768" y="2880"/>
                    <a:pt x="1768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0447773" y="7414721"/>
              <a:ext cx="187200" cy="17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606" fill="norm" stroke="1" extrusionOk="0">
                  <a:moveTo>
                    <a:pt x="5089" y="3373"/>
                  </a:moveTo>
                  <a:cubicBezTo>
                    <a:pt x="4615" y="7301"/>
                    <a:pt x="4140" y="11228"/>
                    <a:pt x="3903" y="13928"/>
                  </a:cubicBezTo>
                  <a:cubicBezTo>
                    <a:pt x="3665" y="16628"/>
                    <a:pt x="3665" y="18101"/>
                    <a:pt x="3072" y="19205"/>
                  </a:cubicBezTo>
                  <a:cubicBezTo>
                    <a:pt x="2478" y="20310"/>
                    <a:pt x="1292" y="21046"/>
                    <a:pt x="579" y="20310"/>
                  </a:cubicBezTo>
                  <a:cubicBezTo>
                    <a:pt x="-133" y="19573"/>
                    <a:pt x="-370" y="17364"/>
                    <a:pt x="935" y="13805"/>
                  </a:cubicBezTo>
                  <a:cubicBezTo>
                    <a:pt x="2241" y="10246"/>
                    <a:pt x="5089" y="5337"/>
                    <a:pt x="7938" y="2637"/>
                  </a:cubicBezTo>
                  <a:cubicBezTo>
                    <a:pt x="10786" y="-63"/>
                    <a:pt x="13634" y="-554"/>
                    <a:pt x="15889" y="551"/>
                  </a:cubicBezTo>
                  <a:cubicBezTo>
                    <a:pt x="18144" y="1655"/>
                    <a:pt x="19806" y="4355"/>
                    <a:pt x="20518" y="6564"/>
                  </a:cubicBezTo>
                  <a:cubicBezTo>
                    <a:pt x="21230" y="8773"/>
                    <a:pt x="20993" y="10491"/>
                    <a:pt x="20755" y="12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0899555" y="7266008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293810" y="7003781"/>
              <a:ext cx="162216" cy="54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508" fill="norm" stroke="1" extrusionOk="0">
                  <a:moveTo>
                    <a:pt x="19369" y="1071"/>
                  </a:moveTo>
                  <a:cubicBezTo>
                    <a:pt x="20179" y="656"/>
                    <a:pt x="20989" y="240"/>
                    <a:pt x="20584" y="74"/>
                  </a:cubicBezTo>
                  <a:cubicBezTo>
                    <a:pt x="20179" y="-92"/>
                    <a:pt x="18559" y="-9"/>
                    <a:pt x="16129" y="656"/>
                  </a:cubicBezTo>
                  <a:cubicBezTo>
                    <a:pt x="13699" y="1320"/>
                    <a:pt x="10459" y="2566"/>
                    <a:pt x="7354" y="4602"/>
                  </a:cubicBezTo>
                  <a:cubicBezTo>
                    <a:pt x="4249" y="6637"/>
                    <a:pt x="1279" y="9462"/>
                    <a:pt x="334" y="12037"/>
                  </a:cubicBezTo>
                  <a:cubicBezTo>
                    <a:pt x="-611" y="14613"/>
                    <a:pt x="469" y="16939"/>
                    <a:pt x="3304" y="18476"/>
                  </a:cubicBezTo>
                  <a:cubicBezTo>
                    <a:pt x="6139" y="20013"/>
                    <a:pt x="10729" y="20760"/>
                    <a:pt x="1531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1505893" y="7050108"/>
              <a:ext cx="21281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0"/>
                  </a:moveTo>
                  <a:cubicBezTo>
                    <a:pt x="19363" y="218"/>
                    <a:pt x="17225" y="436"/>
                    <a:pt x="14552" y="1418"/>
                  </a:cubicBezTo>
                  <a:cubicBezTo>
                    <a:pt x="11878" y="2400"/>
                    <a:pt x="8670" y="4145"/>
                    <a:pt x="6959" y="5564"/>
                  </a:cubicBezTo>
                  <a:cubicBezTo>
                    <a:pt x="5249" y="6982"/>
                    <a:pt x="5035" y="8073"/>
                    <a:pt x="5462" y="8727"/>
                  </a:cubicBezTo>
                  <a:cubicBezTo>
                    <a:pt x="5890" y="9382"/>
                    <a:pt x="6959" y="9600"/>
                    <a:pt x="8136" y="9818"/>
                  </a:cubicBezTo>
                  <a:cubicBezTo>
                    <a:pt x="9312" y="10036"/>
                    <a:pt x="10595" y="10255"/>
                    <a:pt x="11023" y="10909"/>
                  </a:cubicBezTo>
                  <a:cubicBezTo>
                    <a:pt x="11451" y="11564"/>
                    <a:pt x="11023" y="12655"/>
                    <a:pt x="9419" y="13636"/>
                  </a:cubicBezTo>
                  <a:cubicBezTo>
                    <a:pt x="7815" y="14618"/>
                    <a:pt x="5035" y="15491"/>
                    <a:pt x="3110" y="16364"/>
                  </a:cubicBezTo>
                  <a:cubicBezTo>
                    <a:pt x="1185" y="17236"/>
                    <a:pt x="116" y="18109"/>
                    <a:pt x="9" y="18873"/>
                  </a:cubicBezTo>
                  <a:cubicBezTo>
                    <a:pt x="-98" y="19636"/>
                    <a:pt x="757" y="20291"/>
                    <a:pt x="3110" y="20727"/>
                  </a:cubicBezTo>
                  <a:cubicBezTo>
                    <a:pt x="5462" y="21164"/>
                    <a:pt x="9312" y="21382"/>
                    <a:pt x="13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1750455" y="7094558"/>
              <a:ext cx="127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500"/>
                    <a:pt x="10080" y="9000"/>
                    <a:pt x="13680" y="12600"/>
                  </a:cubicBezTo>
                  <a:cubicBezTo>
                    <a:pt x="17280" y="16200"/>
                    <a:pt x="1944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1744105" y="7066714"/>
              <a:ext cx="16510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227"/>
                  </a:moveTo>
                  <a:cubicBezTo>
                    <a:pt x="20215" y="30"/>
                    <a:pt x="18831" y="-166"/>
                    <a:pt x="17723" y="227"/>
                  </a:cubicBezTo>
                  <a:cubicBezTo>
                    <a:pt x="16615" y="619"/>
                    <a:pt x="15785" y="1601"/>
                    <a:pt x="13292" y="4449"/>
                  </a:cubicBezTo>
                  <a:cubicBezTo>
                    <a:pt x="10800" y="7296"/>
                    <a:pt x="6646" y="12009"/>
                    <a:pt x="4154" y="15150"/>
                  </a:cubicBezTo>
                  <a:cubicBezTo>
                    <a:pt x="1662" y="18292"/>
                    <a:pt x="831" y="19863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1947305" y="7227908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1984182" y="7130541"/>
              <a:ext cx="13924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0800"/>
                    <a:pt x="-1303" y="0"/>
                    <a:pt x="240" y="0"/>
                  </a:cubicBezTo>
                  <a:cubicBezTo>
                    <a:pt x="1783" y="0"/>
                    <a:pt x="11040" y="10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1566305" y="7377630"/>
              <a:ext cx="349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96" y="12302"/>
                    <a:pt x="7593" y="4448"/>
                    <a:pt x="11193" y="1502"/>
                  </a:cubicBezTo>
                  <a:cubicBezTo>
                    <a:pt x="14793" y="-1443"/>
                    <a:pt x="1819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1766060" y="7421818"/>
              <a:ext cx="168546" cy="11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207" fill="norm" stroke="1" extrusionOk="0">
                  <a:moveTo>
                    <a:pt x="2869" y="2850"/>
                  </a:moveTo>
                  <a:cubicBezTo>
                    <a:pt x="2059" y="6707"/>
                    <a:pt x="1249" y="10564"/>
                    <a:pt x="709" y="13843"/>
                  </a:cubicBezTo>
                  <a:cubicBezTo>
                    <a:pt x="169" y="17121"/>
                    <a:pt x="-101" y="19821"/>
                    <a:pt x="34" y="19821"/>
                  </a:cubicBezTo>
                  <a:cubicBezTo>
                    <a:pt x="169" y="19821"/>
                    <a:pt x="709" y="17121"/>
                    <a:pt x="1789" y="13650"/>
                  </a:cubicBezTo>
                  <a:cubicBezTo>
                    <a:pt x="2869" y="10178"/>
                    <a:pt x="4489" y="5936"/>
                    <a:pt x="6649" y="3043"/>
                  </a:cubicBezTo>
                  <a:cubicBezTo>
                    <a:pt x="8809" y="150"/>
                    <a:pt x="11509" y="-1393"/>
                    <a:pt x="14074" y="1693"/>
                  </a:cubicBezTo>
                  <a:cubicBezTo>
                    <a:pt x="16639" y="4778"/>
                    <a:pt x="19069" y="12493"/>
                    <a:pt x="21499" y="2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2087005" y="7056458"/>
              <a:ext cx="11591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4547" y="0"/>
                  </a:moveTo>
                  <a:cubicBezTo>
                    <a:pt x="9474" y="2160"/>
                    <a:pt x="14400" y="4320"/>
                    <a:pt x="17432" y="6737"/>
                  </a:cubicBezTo>
                  <a:cubicBezTo>
                    <a:pt x="20463" y="9154"/>
                    <a:pt x="21600" y="11829"/>
                    <a:pt x="20084" y="14194"/>
                  </a:cubicBezTo>
                  <a:cubicBezTo>
                    <a:pt x="18568" y="16560"/>
                    <a:pt x="14400" y="18617"/>
                    <a:pt x="10611" y="19800"/>
                  </a:cubicBezTo>
                  <a:cubicBezTo>
                    <a:pt x="6821" y="20983"/>
                    <a:pt x="3411" y="21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2188605" y="6935808"/>
              <a:ext cx="203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900" y="1271"/>
                    <a:pt x="1800" y="0"/>
                    <a:pt x="2700" y="0"/>
                  </a:cubicBezTo>
                  <a:cubicBezTo>
                    <a:pt x="3600" y="0"/>
                    <a:pt x="4500" y="1271"/>
                    <a:pt x="4950" y="2965"/>
                  </a:cubicBezTo>
                  <a:cubicBezTo>
                    <a:pt x="5400" y="4659"/>
                    <a:pt x="5400" y="6776"/>
                    <a:pt x="5062" y="9106"/>
                  </a:cubicBezTo>
                  <a:cubicBezTo>
                    <a:pt x="4725" y="11435"/>
                    <a:pt x="4050" y="13976"/>
                    <a:pt x="3150" y="15882"/>
                  </a:cubicBezTo>
                  <a:cubicBezTo>
                    <a:pt x="2250" y="17788"/>
                    <a:pt x="1125" y="19059"/>
                    <a:pt x="1125" y="19694"/>
                  </a:cubicBezTo>
                  <a:cubicBezTo>
                    <a:pt x="1125" y="20329"/>
                    <a:pt x="2250" y="20329"/>
                    <a:pt x="5850" y="20541"/>
                  </a:cubicBezTo>
                  <a:cubicBezTo>
                    <a:pt x="9450" y="20753"/>
                    <a:pt x="15525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0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41772" y="6426067"/>
              <a:ext cx="194734" cy="1278364"/>
            </a:xfrm>
            <a:prstGeom prst="rect">
              <a:avLst/>
            </a:prstGeom>
            <a:effectLst/>
          </p:spPr>
        </p:pic>
        <p:pic>
          <p:nvPicPr>
            <p:cNvPr id="161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59242" y="6461674"/>
              <a:ext cx="2729631" cy="1337735"/>
            </a:xfrm>
            <a:prstGeom prst="rect">
              <a:avLst/>
            </a:prstGeom>
            <a:effectLst/>
          </p:spPr>
        </p:pic>
        <p:pic>
          <p:nvPicPr>
            <p:cNvPr id="161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96805" y="7570808"/>
              <a:ext cx="2573868" cy="203201"/>
            </a:xfrm>
            <a:prstGeom prst="rect">
              <a:avLst/>
            </a:prstGeom>
            <a:effectLst/>
          </p:spPr>
        </p:pic>
        <p:pic>
          <p:nvPicPr>
            <p:cNvPr id="161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994005" y="6750529"/>
              <a:ext cx="131785" cy="1074280"/>
            </a:xfrm>
            <a:prstGeom prst="rect">
              <a:avLst/>
            </a:prstGeom>
            <a:effectLst/>
          </p:spPr>
        </p:pic>
        <p:pic>
          <p:nvPicPr>
            <p:cNvPr id="161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013605" y="6713822"/>
              <a:ext cx="3530601" cy="196587"/>
            </a:xfrm>
            <a:prstGeom prst="rect">
              <a:avLst/>
            </a:prstGeom>
            <a:effectLst/>
          </p:spPr>
        </p:pic>
        <p:pic>
          <p:nvPicPr>
            <p:cNvPr id="1619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442605" y="6827858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162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2087005" y="7050108"/>
              <a:ext cx="463551" cy="952501"/>
            </a:xfrm>
            <a:prstGeom prst="rect">
              <a:avLst/>
            </a:prstGeom>
            <a:effectLst/>
          </p:spPr>
        </p:pic>
        <p:pic>
          <p:nvPicPr>
            <p:cNvPr id="162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972246" y="7621608"/>
              <a:ext cx="3356060" cy="4762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