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Relationship Id="rId10" Type="http://schemas.openxmlformats.org/officeDocument/2006/relationships/image" Target="../media/image208.png"/><Relationship Id="rId11" Type="http://schemas.openxmlformats.org/officeDocument/2006/relationships/image" Target="../media/image209.png"/><Relationship Id="rId12" Type="http://schemas.openxmlformats.org/officeDocument/2006/relationships/image" Target="../media/image210.png"/><Relationship Id="rId13" Type="http://schemas.openxmlformats.org/officeDocument/2006/relationships/image" Target="../media/image211.png"/><Relationship Id="rId14" Type="http://schemas.openxmlformats.org/officeDocument/2006/relationships/image" Target="../media/image212.png"/><Relationship Id="rId15" Type="http://schemas.openxmlformats.org/officeDocument/2006/relationships/image" Target="../media/image213.png"/><Relationship Id="rId16" Type="http://schemas.openxmlformats.org/officeDocument/2006/relationships/image" Target="../media/image214.png"/><Relationship Id="rId17" Type="http://schemas.openxmlformats.org/officeDocument/2006/relationships/image" Target="../media/image215.png"/><Relationship Id="rId18" Type="http://schemas.openxmlformats.org/officeDocument/2006/relationships/image" Target="../media/image216.png"/><Relationship Id="rId19" Type="http://schemas.openxmlformats.org/officeDocument/2006/relationships/image" Target="../media/image217.png"/><Relationship Id="rId20" Type="http://schemas.openxmlformats.org/officeDocument/2006/relationships/image" Target="../media/image218.png"/><Relationship Id="rId21" Type="http://schemas.openxmlformats.org/officeDocument/2006/relationships/image" Target="../media/image219.png"/><Relationship Id="rId22" Type="http://schemas.openxmlformats.org/officeDocument/2006/relationships/image" Target="../media/image220.png"/><Relationship Id="rId23" Type="http://schemas.openxmlformats.org/officeDocument/2006/relationships/image" Target="../media/image221.png"/><Relationship Id="rId24" Type="http://schemas.openxmlformats.org/officeDocument/2006/relationships/image" Target="../media/image222.png"/><Relationship Id="rId25" Type="http://schemas.openxmlformats.org/officeDocument/2006/relationships/image" Target="../media/image223.png"/><Relationship Id="rId26" Type="http://schemas.openxmlformats.org/officeDocument/2006/relationships/image" Target="../media/image224.png"/><Relationship Id="rId27" Type="http://schemas.openxmlformats.org/officeDocument/2006/relationships/image" Target="../media/image225.png"/><Relationship Id="rId28" Type="http://schemas.openxmlformats.org/officeDocument/2006/relationships/image" Target="../media/image226.png"/><Relationship Id="rId29" Type="http://schemas.openxmlformats.org/officeDocument/2006/relationships/image" Target="../media/image227.png"/><Relationship Id="rId30" Type="http://schemas.openxmlformats.org/officeDocument/2006/relationships/image" Target="../media/image228.png"/><Relationship Id="rId31" Type="http://schemas.openxmlformats.org/officeDocument/2006/relationships/image" Target="../media/image22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0.png"/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5" Type="http://schemas.openxmlformats.org/officeDocument/2006/relationships/image" Target="../media/image233.png"/><Relationship Id="rId6" Type="http://schemas.openxmlformats.org/officeDocument/2006/relationships/image" Target="../media/image234.png"/><Relationship Id="rId7" Type="http://schemas.openxmlformats.org/officeDocument/2006/relationships/image" Target="../media/image235.png"/><Relationship Id="rId8" Type="http://schemas.openxmlformats.org/officeDocument/2006/relationships/image" Target="../media/image236.png"/><Relationship Id="rId9" Type="http://schemas.openxmlformats.org/officeDocument/2006/relationships/image" Target="../media/image237.png"/><Relationship Id="rId10" Type="http://schemas.openxmlformats.org/officeDocument/2006/relationships/image" Target="../media/image238.png"/><Relationship Id="rId11" Type="http://schemas.openxmlformats.org/officeDocument/2006/relationships/image" Target="../media/image23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0.png"/><Relationship Id="rId3" Type="http://schemas.openxmlformats.org/officeDocument/2006/relationships/image" Target="../media/image241.pn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image" Target="../media/image245.png"/><Relationship Id="rId8" Type="http://schemas.openxmlformats.org/officeDocument/2006/relationships/image" Target="../media/image246.png"/><Relationship Id="rId9" Type="http://schemas.openxmlformats.org/officeDocument/2006/relationships/image" Target="../media/image247.png"/><Relationship Id="rId10" Type="http://schemas.openxmlformats.org/officeDocument/2006/relationships/image" Target="../media/image248.png"/><Relationship Id="rId11" Type="http://schemas.openxmlformats.org/officeDocument/2006/relationships/image" Target="../media/image249.png"/><Relationship Id="rId12" Type="http://schemas.openxmlformats.org/officeDocument/2006/relationships/image" Target="../media/image250.png"/><Relationship Id="rId13" Type="http://schemas.openxmlformats.org/officeDocument/2006/relationships/image" Target="../media/image251.png"/><Relationship Id="rId14" Type="http://schemas.openxmlformats.org/officeDocument/2006/relationships/image" Target="../media/image252.png"/><Relationship Id="rId15" Type="http://schemas.openxmlformats.org/officeDocument/2006/relationships/image" Target="../media/image253.png"/><Relationship Id="rId16" Type="http://schemas.openxmlformats.org/officeDocument/2006/relationships/image" Target="../media/image254.png"/><Relationship Id="rId17" Type="http://schemas.openxmlformats.org/officeDocument/2006/relationships/image" Target="../media/image255.png"/><Relationship Id="rId18" Type="http://schemas.openxmlformats.org/officeDocument/2006/relationships/image" Target="../media/image256.png"/><Relationship Id="rId19" Type="http://schemas.openxmlformats.org/officeDocument/2006/relationships/image" Target="../media/image257.png"/><Relationship Id="rId20" Type="http://schemas.openxmlformats.org/officeDocument/2006/relationships/image" Target="../media/image258.png"/><Relationship Id="rId21" Type="http://schemas.openxmlformats.org/officeDocument/2006/relationships/image" Target="../media/image259.png"/><Relationship Id="rId22" Type="http://schemas.openxmlformats.org/officeDocument/2006/relationships/image" Target="../media/image260.png"/><Relationship Id="rId23" Type="http://schemas.openxmlformats.org/officeDocument/2006/relationships/image" Target="../media/image261.png"/><Relationship Id="rId24" Type="http://schemas.openxmlformats.org/officeDocument/2006/relationships/image" Target="../media/image262.png"/><Relationship Id="rId25" Type="http://schemas.openxmlformats.org/officeDocument/2006/relationships/image" Target="../media/image263.png"/><Relationship Id="rId26" Type="http://schemas.openxmlformats.org/officeDocument/2006/relationships/image" Target="../media/image264.png"/><Relationship Id="rId27" Type="http://schemas.openxmlformats.org/officeDocument/2006/relationships/image" Target="../media/image265.png"/><Relationship Id="rId28" Type="http://schemas.openxmlformats.org/officeDocument/2006/relationships/image" Target="../media/image266.png"/><Relationship Id="rId29" Type="http://schemas.openxmlformats.org/officeDocument/2006/relationships/image" Target="../media/image267.png"/><Relationship Id="rId30" Type="http://schemas.openxmlformats.org/officeDocument/2006/relationships/image" Target="../media/image268.png"/><Relationship Id="rId31" Type="http://schemas.openxmlformats.org/officeDocument/2006/relationships/image" Target="../media/image269.png"/><Relationship Id="rId32" Type="http://schemas.openxmlformats.org/officeDocument/2006/relationships/image" Target="../media/image270.png"/><Relationship Id="rId33" Type="http://schemas.openxmlformats.org/officeDocument/2006/relationships/image" Target="../media/image271.png"/><Relationship Id="rId34" Type="http://schemas.openxmlformats.org/officeDocument/2006/relationships/image" Target="../media/image272.png"/><Relationship Id="rId35" Type="http://schemas.openxmlformats.org/officeDocument/2006/relationships/image" Target="../media/image273.png"/><Relationship Id="rId36" Type="http://schemas.openxmlformats.org/officeDocument/2006/relationships/image" Target="../media/image274.png"/><Relationship Id="rId37" Type="http://schemas.openxmlformats.org/officeDocument/2006/relationships/image" Target="../media/image275.png"/><Relationship Id="rId38" Type="http://schemas.openxmlformats.org/officeDocument/2006/relationships/image" Target="../media/image276.png"/><Relationship Id="rId39" Type="http://schemas.openxmlformats.org/officeDocument/2006/relationships/image" Target="../media/image277.png"/><Relationship Id="rId40" Type="http://schemas.openxmlformats.org/officeDocument/2006/relationships/image" Target="../media/image278.png"/><Relationship Id="rId41" Type="http://schemas.openxmlformats.org/officeDocument/2006/relationships/image" Target="../media/image279.png"/><Relationship Id="rId42" Type="http://schemas.openxmlformats.org/officeDocument/2006/relationships/image" Target="../media/image280.png"/><Relationship Id="rId43" Type="http://schemas.openxmlformats.org/officeDocument/2006/relationships/image" Target="../media/image281.png"/><Relationship Id="rId44" Type="http://schemas.openxmlformats.org/officeDocument/2006/relationships/image" Target="../media/image282.png"/><Relationship Id="rId45" Type="http://schemas.openxmlformats.org/officeDocument/2006/relationships/image" Target="../media/image283.png"/><Relationship Id="rId46" Type="http://schemas.openxmlformats.org/officeDocument/2006/relationships/image" Target="../media/image284.png"/><Relationship Id="rId47" Type="http://schemas.openxmlformats.org/officeDocument/2006/relationships/image" Target="../media/image285.png"/><Relationship Id="rId48" Type="http://schemas.openxmlformats.org/officeDocument/2006/relationships/image" Target="../media/image286.png"/><Relationship Id="rId49" Type="http://schemas.openxmlformats.org/officeDocument/2006/relationships/image" Target="../media/image287.png"/><Relationship Id="rId50" Type="http://schemas.openxmlformats.org/officeDocument/2006/relationships/image" Target="../media/image288.png"/><Relationship Id="rId51" Type="http://schemas.openxmlformats.org/officeDocument/2006/relationships/image" Target="../media/image289.png"/><Relationship Id="rId52" Type="http://schemas.openxmlformats.org/officeDocument/2006/relationships/image" Target="../media/image290.png"/><Relationship Id="rId53" Type="http://schemas.openxmlformats.org/officeDocument/2006/relationships/image" Target="../media/image291.png"/><Relationship Id="rId54" Type="http://schemas.openxmlformats.org/officeDocument/2006/relationships/image" Target="../media/image292.png"/><Relationship Id="rId55" Type="http://schemas.openxmlformats.org/officeDocument/2006/relationships/image" Target="../media/image293.png"/><Relationship Id="rId56" Type="http://schemas.openxmlformats.org/officeDocument/2006/relationships/image" Target="../media/image294.png"/><Relationship Id="rId57" Type="http://schemas.openxmlformats.org/officeDocument/2006/relationships/image" Target="../media/image295.png"/><Relationship Id="rId58" Type="http://schemas.openxmlformats.org/officeDocument/2006/relationships/image" Target="../media/image296.png"/><Relationship Id="rId59" Type="http://schemas.openxmlformats.org/officeDocument/2006/relationships/image" Target="../media/image297.png"/><Relationship Id="rId60" Type="http://schemas.openxmlformats.org/officeDocument/2006/relationships/image" Target="../media/image298.png"/><Relationship Id="rId61" Type="http://schemas.openxmlformats.org/officeDocument/2006/relationships/image" Target="../media/image299.png"/><Relationship Id="rId62" Type="http://schemas.openxmlformats.org/officeDocument/2006/relationships/image" Target="../media/image30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1.png"/><Relationship Id="rId3" Type="http://schemas.openxmlformats.org/officeDocument/2006/relationships/image" Target="../media/image302.png"/><Relationship Id="rId4" Type="http://schemas.openxmlformats.org/officeDocument/2006/relationships/image" Target="../media/image303.png"/><Relationship Id="rId5" Type="http://schemas.openxmlformats.org/officeDocument/2006/relationships/image" Target="../media/image304.png"/><Relationship Id="rId6" Type="http://schemas.openxmlformats.org/officeDocument/2006/relationships/image" Target="../media/image185.png"/><Relationship Id="rId7" Type="http://schemas.openxmlformats.org/officeDocument/2006/relationships/image" Target="../media/image305.png"/><Relationship Id="rId8" Type="http://schemas.openxmlformats.org/officeDocument/2006/relationships/image" Target="../media/image306.png"/><Relationship Id="rId9" Type="http://schemas.openxmlformats.org/officeDocument/2006/relationships/image" Target="../media/image307.png"/><Relationship Id="rId10" Type="http://schemas.openxmlformats.org/officeDocument/2006/relationships/image" Target="../media/image308.png"/><Relationship Id="rId11" Type="http://schemas.openxmlformats.org/officeDocument/2006/relationships/image" Target="../media/image309.png"/><Relationship Id="rId12" Type="http://schemas.openxmlformats.org/officeDocument/2006/relationships/image" Target="../media/image310.png"/><Relationship Id="rId13" Type="http://schemas.openxmlformats.org/officeDocument/2006/relationships/image" Target="../media/image311.png"/><Relationship Id="rId14" Type="http://schemas.openxmlformats.org/officeDocument/2006/relationships/image" Target="../media/image312.png"/><Relationship Id="rId15" Type="http://schemas.openxmlformats.org/officeDocument/2006/relationships/image" Target="../media/image313.png"/><Relationship Id="rId16" Type="http://schemas.openxmlformats.org/officeDocument/2006/relationships/image" Target="../media/image314.png"/><Relationship Id="rId17" Type="http://schemas.openxmlformats.org/officeDocument/2006/relationships/image" Target="../media/image315.png"/><Relationship Id="rId18" Type="http://schemas.openxmlformats.org/officeDocument/2006/relationships/image" Target="../media/image316.png"/><Relationship Id="rId19" Type="http://schemas.openxmlformats.org/officeDocument/2006/relationships/image" Target="../media/image12.png"/><Relationship Id="rId20" Type="http://schemas.openxmlformats.org/officeDocument/2006/relationships/image" Target="../media/image317.png"/><Relationship Id="rId21" Type="http://schemas.openxmlformats.org/officeDocument/2006/relationships/image" Target="../media/image318.png"/><Relationship Id="rId22" Type="http://schemas.openxmlformats.org/officeDocument/2006/relationships/image" Target="../media/image319.png"/><Relationship Id="rId23" Type="http://schemas.openxmlformats.org/officeDocument/2006/relationships/image" Target="../media/image320.png"/><Relationship Id="rId24" Type="http://schemas.openxmlformats.org/officeDocument/2006/relationships/image" Target="../media/image321.png"/><Relationship Id="rId25" Type="http://schemas.openxmlformats.org/officeDocument/2006/relationships/image" Target="../media/image322.png"/><Relationship Id="rId26" Type="http://schemas.openxmlformats.org/officeDocument/2006/relationships/image" Target="../media/image323.png"/><Relationship Id="rId27" Type="http://schemas.openxmlformats.org/officeDocument/2006/relationships/image" Target="../media/image324.png"/><Relationship Id="rId28" Type="http://schemas.openxmlformats.org/officeDocument/2006/relationships/image" Target="../media/image325.png"/><Relationship Id="rId29" Type="http://schemas.openxmlformats.org/officeDocument/2006/relationships/image" Target="../media/image326.png"/><Relationship Id="rId30" Type="http://schemas.openxmlformats.org/officeDocument/2006/relationships/image" Target="../media/image327.png"/><Relationship Id="rId31" Type="http://schemas.openxmlformats.org/officeDocument/2006/relationships/image" Target="../media/image328.png"/><Relationship Id="rId32" Type="http://schemas.openxmlformats.org/officeDocument/2006/relationships/image" Target="../media/image329.png"/><Relationship Id="rId33" Type="http://schemas.openxmlformats.org/officeDocument/2006/relationships/image" Target="../media/image330.png"/><Relationship Id="rId34" Type="http://schemas.openxmlformats.org/officeDocument/2006/relationships/image" Target="../media/image331.png"/><Relationship Id="rId35" Type="http://schemas.openxmlformats.org/officeDocument/2006/relationships/image" Target="../media/image332.png"/><Relationship Id="rId36" Type="http://schemas.openxmlformats.org/officeDocument/2006/relationships/image" Target="../media/image333.png"/><Relationship Id="rId37" Type="http://schemas.openxmlformats.org/officeDocument/2006/relationships/image" Target="../media/image334.png"/><Relationship Id="rId38" Type="http://schemas.openxmlformats.org/officeDocument/2006/relationships/image" Target="../media/image335.png"/><Relationship Id="rId39" Type="http://schemas.openxmlformats.org/officeDocument/2006/relationships/image" Target="../media/image336.png"/><Relationship Id="rId40" Type="http://schemas.openxmlformats.org/officeDocument/2006/relationships/image" Target="../media/image337.png"/><Relationship Id="rId41" Type="http://schemas.openxmlformats.org/officeDocument/2006/relationships/image" Target="../media/image338.png"/><Relationship Id="rId42" Type="http://schemas.openxmlformats.org/officeDocument/2006/relationships/image" Target="../media/image339.png"/><Relationship Id="rId43" Type="http://schemas.openxmlformats.org/officeDocument/2006/relationships/image" Target="../media/image340.png"/><Relationship Id="rId44" Type="http://schemas.openxmlformats.org/officeDocument/2006/relationships/image" Target="../media/image341.png"/><Relationship Id="rId45" Type="http://schemas.openxmlformats.org/officeDocument/2006/relationships/image" Target="../media/image342.png"/><Relationship Id="rId46" Type="http://schemas.openxmlformats.org/officeDocument/2006/relationships/image" Target="../media/image343.png"/><Relationship Id="rId47" Type="http://schemas.openxmlformats.org/officeDocument/2006/relationships/image" Target="../media/image34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5.png"/><Relationship Id="rId3" Type="http://schemas.openxmlformats.org/officeDocument/2006/relationships/image" Target="../media/image346.png"/><Relationship Id="rId4" Type="http://schemas.openxmlformats.org/officeDocument/2006/relationships/image" Target="../media/image347.png"/><Relationship Id="rId5" Type="http://schemas.openxmlformats.org/officeDocument/2006/relationships/image" Target="../media/image348.png"/><Relationship Id="rId6" Type="http://schemas.openxmlformats.org/officeDocument/2006/relationships/image" Target="../media/image349.png"/><Relationship Id="rId7" Type="http://schemas.openxmlformats.org/officeDocument/2006/relationships/image" Target="../media/image350.png"/><Relationship Id="rId8" Type="http://schemas.openxmlformats.org/officeDocument/2006/relationships/image" Target="../media/image351.png"/><Relationship Id="rId9" Type="http://schemas.openxmlformats.org/officeDocument/2006/relationships/image" Target="../media/image35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4.png"/><Relationship Id="rId3" Type="http://schemas.openxmlformats.org/officeDocument/2006/relationships/image" Target="../media/image355.png"/><Relationship Id="rId4" Type="http://schemas.openxmlformats.org/officeDocument/2006/relationships/image" Target="../media/image356.png"/><Relationship Id="rId5" Type="http://schemas.openxmlformats.org/officeDocument/2006/relationships/image" Target="../media/image357.png"/><Relationship Id="rId6" Type="http://schemas.openxmlformats.org/officeDocument/2006/relationships/image" Target="../media/image358.png"/><Relationship Id="rId7" Type="http://schemas.openxmlformats.org/officeDocument/2006/relationships/image" Target="../media/image359.png"/><Relationship Id="rId8" Type="http://schemas.openxmlformats.org/officeDocument/2006/relationships/image" Target="../media/image360.png"/><Relationship Id="rId9" Type="http://schemas.openxmlformats.org/officeDocument/2006/relationships/image" Target="../media/image361.png"/><Relationship Id="rId10" Type="http://schemas.openxmlformats.org/officeDocument/2006/relationships/image" Target="../media/image362.png"/><Relationship Id="rId11" Type="http://schemas.openxmlformats.org/officeDocument/2006/relationships/image" Target="../media/image363.png"/><Relationship Id="rId12" Type="http://schemas.openxmlformats.org/officeDocument/2006/relationships/image" Target="../media/image364.png"/><Relationship Id="rId13" Type="http://schemas.openxmlformats.org/officeDocument/2006/relationships/image" Target="../media/image365.png"/><Relationship Id="rId14" Type="http://schemas.openxmlformats.org/officeDocument/2006/relationships/image" Target="../media/image366.png"/><Relationship Id="rId15" Type="http://schemas.openxmlformats.org/officeDocument/2006/relationships/image" Target="../media/image367.png"/><Relationship Id="rId16" Type="http://schemas.openxmlformats.org/officeDocument/2006/relationships/image" Target="../media/image368.png"/><Relationship Id="rId17" Type="http://schemas.openxmlformats.org/officeDocument/2006/relationships/image" Target="../media/image369.png"/><Relationship Id="rId18" Type="http://schemas.openxmlformats.org/officeDocument/2006/relationships/image" Target="../media/image370.png"/><Relationship Id="rId19" Type="http://schemas.openxmlformats.org/officeDocument/2006/relationships/image" Target="../media/image371.png"/><Relationship Id="rId20" Type="http://schemas.openxmlformats.org/officeDocument/2006/relationships/image" Target="../media/image372.png"/><Relationship Id="rId21" Type="http://schemas.openxmlformats.org/officeDocument/2006/relationships/image" Target="../media/image373.png"/><Relationship Id="rId22" Type="http://schemas.openxmlformats.org/officeDocument/2006/relationships/image" Target="../media/image374.png"/><Relationship Id="rId23" Type="http://schemas.openxmlformats.org/officeDocument/2006/relationships/image" Target="../media/image375.png"/><Relationship Id="rId24" Type="http://schemas.openxmlformats.org/officeDocument/2006/relationships/image" Target="../media/image376.png"/><Relationship Id="rId25" Type="http://schemas.openxmlformats.org/officeDocument/2006/relationships/image" Target="../media/image377.png"/><Relationship Id="rId26" Type="http://schemas.openxmlformats.org/officeDocument/2006/relationships/image" Target="../media/image378.png"/><Relationship Id="rId27" Type="http://schemas.openxmlformats.org/officeDocument/2006/relationships/image" Target="../media/image379.png"/><Relationship Id="rId28" Type="http://schemas.openxmlformats.org/officeDocument/2006/relationships/image" Target="../media/image380.png"/><Relationship Id="rId29" Type="http://schemas.openxmlformats.org/officeDocument/2006/relationships/image" Target="../media/image381.png"/><Relationship Id="rId30" Type="http://schemas.openxmlformats.org/officeDocument/2006/relationships/image" Target="../media/image382.png"/><Relationship Id="rId31" Type="http://schemas.openxmlformats.org/officeDocument/2006/relationships/image" Target="../media/image383.png"/><Relationship Id="rId32" Type="http://schemas.openxmlformats.org/officeDocument/2006/relationships/image" Target="../media/image384.png"/><Relationship Id="rId33" Type="http://schemas.openxmlformats.org/officeDocument/2006/relationships/image" Target="../media/image385.png"/><Relationship Id="rId34" Type="http://schemas.openxmlformats.org/officeDocument/2006/relationships/image" Target="../media/image386.png"/><Relationship Id="rId35" Type="http://schemas.openxmlformats.org/officeDocument/2006/relationships/image" Target="../media/image387.png"/><Relationship Id="rId36" Type="http://schemas.openxmlformats.org/officeDocument/2006/relationships/image" Target="../media/image388.png"/><Relationship Id="rId37" Type="http://schemas.openxmlformats.org/officeDocument/2006/relationships/image" Target="../media/image389.png"/><Relationship Id="rId38" Type="http://schemas.openxmlformats.org/officeDocument/2006/relationships/image" Target="../media/image390.png"/><Relationship Id="rId39" Type="http://schemas.openxmlformats.org/officeDocument/2006/relationships/image" Target="../media/image391.png"/><Relationship Id="rId40" Type="http://schemas.openxmlformats.org/officeDocument/2006/relationships/image" Target="../media/image392.png"/><Relationship Id="rId41" Type="http://schemas.openxmlformats.org/officeDocument/2006/relationships/image" Target="../media/image393.png"/><Relationship Id="rId42" Type="http://schemas.openxmlformats.org/officeDocument/2006/relationships/image" Target="../media/image394.png"/><Relationship Id="rId43" Type="http://schemas.openxmlformats.org/officeDocument/2006/relationships/image" Target="../media/image395.png"/><Relationship Id="rId44" Type="http://schemas.openxmlformats.org/officeDocument/2006/relationships/image" Target="../media/image396.png"/><Relationship Id="rId45" Type="http://schemas.openxmlformats.org/officeDocument/2006/relationships/image" Target="../media/image397.png"/><Relationship Id="rId46" Type="http://schemas.openxmlformats.org/officeDocument/2006/relationships/image" Target="../media/image398.png"/><Relationship Id="rId47" Type="http://schemas.openxmlformats.org/officeDocument/2006/relationships/image" Target="../media/image399.png"/><Relationship Id="rId48" Type="http://schemas.openxmlformats.org/officeDocument/2006/relationships/image" Target="../media/image400.png"/><Relationship Id="rId49" Type="http://schemas.openxmlformats.org/officeDocument/2006/relationships/image" Target="../media/image401.png"/><Relationship Id="rId50" Type="http://schemas.openxmlformats.org/officeDocument/2006/relationships/image" Target="../media/image402.png"/><Relationship Id="rId51" Type="http://schemas.openxmlformats.org/officeDocument/2006/relationships/image" Target="../media/image403.png"/><Relationship Id="rId52" Type="http://schemas.openxmlformats.org/officeDocument/2006/relationships/image" Target="../media/image404.png"/><Relationship Id="rId53" Type="http://schemas.openxmlformats.org/officeDocument/2006/relationships/image" Target="../media/image405.png"/><Relationship Id="rId54" Type="http://schemas.openxmlformats.org/officeDocument/2006/relationships/image" Target="../media/image406.png"/><Relationship Id="rId55" Type="http://schemas.openxmlformats.org/officeDocument/2006/relationships/image" Target="../media/image407.png"/><Relationship Id="rId56" Type="http://schemas.openxmlformats.org/officeDocument/2006/relationships/image" Target="../media/image408.png"/><Relationship Id="rId57" Type="http://schemas.openxmlformats.org/officeDocument/2006/relationships/image" Target="../media/image409.png"/><Relationship Id="rId58" Type="http://schemas.openxmlformats.org/officeDocument/2006/relationships/image" Target="../media/image410.png"/><Relationship Id="rId59" Type="http://schemas.openxmlformats.org/officeDocument/2006/relationships/image" Target="../media/image411.png"/><Relationship Id="rId60" Type="http://schemas.openxmlformats.org/officeDocument/2006/relationships/image" Target="../media/image412.png"/><Relationship Id="rId61" Type="http://schemas.openxmlformats.org/officeDocument/2006/relationships/image" Target="../media/image413.png"/><Relationship Id="rId62" Type="http://schemas.openxmlformats.org/officeDocument/2006/relationships/image" Target="../media/image414.png"/><Relationship Id="rId63" Type="http://schemas.openxmlformats.org/officeDocument/2006/relationships/image" Target="../media/image415.png"/><Relationship Id="rId64" Type="http://schemas.openxmlformats.org/officeDocument/2006/relationships/image" Target="../media/image416.png"/><Relationship Id="rId65" Type="http://schemas.openxmlformats.org/officeDocument/2006/relationships/image" Target="../media/image417.png"/><Relationship Id="rId66" Type="http://schemas.openxmlformats.org/officeDocument/2006/relationships/image" Target="../media/image418.png"/><Relationship Id="rId67" Type="http://schemas.openxmlformats.org/officeDocument/2006/relationships/image" Target="../media/image419.png"/><Relationship Id="rId68" Type="http://schemas.openxmlformats.org/officeDocument/2006/relationships/image" Target="../media/image420.png"/><Relationship Id="rId69" Type="http://schemas.openxmlformats.org/officeDocument/2006/relationships/image" Target="../media/image421.png"/><Relationship Id="rId70" Type="http://schemas.openxmlformats.org/officeDocument/2006/relationships/image" Target="../media/image422.png"/><Relationship Id="rId71" Type="http://schemas.openxmlformats.org/officeDocument/2006/relationships/image" Target="../media/image423.png"/><Relationship Id="rId72" Type="http://schemas.openxmlformats.org/officeDocument/2006/relationships/image" Target="../media/image424.png"/><Relationship Id="rId73" Type="http://schemas.openxmlformats.org/officeDocument/2006/relationships/image" Target="../media/image425.png"/><Relationship Id="rId74" Type="http://schemas.openxmlformats.org/officeDocument/2006/relationships/image" Target="../media/image426.png"/><Relationship Id="rId75" Type="http://schemas.openxmlformats.org/officeDocument/2006/relationships/image" Target="../media/image427.png"/><Relationship Id="rId76" Type="http://schemas.openxmlformats.org/officeDocument/2006/relationships/image" Target="../media/image428.png"/><Relationship Id="rId77" Type="http://schemas.openxmlformats.org/officeDocument/2006/relationships/image" Target="../media/image429.png"/><Relationship Id="rId78" Type="http://schemas.openxmlformats.org/officeDocument/2006/relationships/image" Target="../media/image430.png"/><Relationship Id="rId79" Type="http://schemas.openxmlformats.org/officeDocument/2006/relationships/image" Target="../media/image431.png"/><Relationship Id="rId80" Type="http://schemas.openxmlformats.org/officeDocument/2006/relationships/image" Target="../media/image432.png"/><Relationship Id="rId81" Type="http://schemas.openxmlformats.org/officeDocument/2006/relationships/image" Target="../media/image433.png"/><Relationship Id="rId82" Type="http://schemas.openxmlformats.org/officeDocument/2006/relationships/image" Target="../media/image434.png"/><Relationship Id="rId83" Type="http://schemas.openxmlformats.org/officeDocument/2006/relationships/image" Target="../media/image435.png"/><Relationship Id="rId84" Type="http://schemas.openxmlformats.org/officeDocument/2006/relationships/image" Target="../media/image436.png"/><Relationship Id="rId85" Type="http://schemas.openxmlformats.org/officeDocument/2006/relationships/image" Target="../media/image437.png"/><Relationship Id="rId86" Type="http://schemas.openxmlformats.org/officeDocument/2006/relationships/image" Target="../media/image438.png"/><Relationship Id="rId87" Type="http://schemas.openxmlformats.org/officeDocument/2006/relationships/image" Target="../media/image439.png"/><Relationship Id="rId88" Type="http://schemas.openxmlformats.org/officeDocument/2006/relationships/image" Target="../media/image440.png"/><Relationship Id="rId89" Type="http://schemas.openxmlformats.org/officeDocument/2006/relationships/image" Target="../media/image441.png"/><Relationship Id="rId90" Type="http://schemas.openxmlformats.org/officeDocument/2006/relationships/image" Target="../media/image442.png"/><Relationship Id="rId91" Type="http://schemas.openxmlformats.org/officeDocument/2006/relationships/image" Target="../media/image443.png"/><Relationship Id="rId92" Type="http://schemas.openxmlformats.org/officeDocument/2006/relationships/image" Target="../media/image444.png"/><Relationship Id="rId93" Type="http://schemas.openxmlformats.org/officeDocument/2006/relationships/image" Target="../media/image445.png"/><Relationship Id="rId94" Type="http://schemas.openxmlformats.org/officeDocument/2006/relationships/image" Target="../media/image446.png"/><Relationship Id="rId95" Type="http://schemas.openxmlformats.org/officeDocument/2006/relationships/image" Target="../media/image447.png"/><Relationship Id="rId96" Type="http://schemas.openxmlformats.org/officeDocument/2006/relationships/image" Target="../media/image448.png"/><Relationship Id="rId97" Type="http://schemas.openxmlformats.org/officeDocument/2006/relationships/image" Target="../media/image449.png"/><Relationship Id="rId98" Type="http://schemas.openxmlformats.org/officeDocument/2006/relationships/image" Target="../media/image450.png"/><Relationship Id="rId99" Type="http://schemas.openxmlformats.org/officeDocument/2006/relationships/image" Target="../media/image451.png"/><Relationship Id="rId100" Type="http://schemas.openxmlformats.org/officeDocument/2006/relationships/image" Target="../media/image452.png"/><Relationship Id="rId101" Type="http://schemas.openxmlformats.org/officeDocument/2006/relationships/image" Target="../media/image453.png"/><Relationship Id="rId102" Type="http://schemas.openxmlformats.org/officeDocument/2006/relationships/image" Target="../media/image454.png"/><Relationship Id="rId103" Type="http://schemas.openxmlformats.org/officeDocument/2006/relationships/image" Target="../media/image455.png"/><Relationship Id="rId104" Type="http://schemas.openxmlformats.org/officeDocument/2006/relationships/image" Target="../media/image456.png"/><Relationship Id="rId105" Type="http://schemas.openxmlformats.org/officeDocument/2006/relationships/image" Target="../media/image457.png"/><Relationship Id="rId106" Type="http://schemas.openxmlformats.org/officeDocument/2006/relationships/image" Target="../media/image458.png"/><Relationship Id="rId107" Type="http://schemas.openxmlformats.org/officeDocument/2006/relationships/image" Target="../media/image459.png"/><Relationship Id="rId108" Type="http://schemas.openxmlformats.org/officeDocument/2006/relationships/image" Target="../media/image460.png"/><Relationship Id="rId109" Type="http://schemas.openxmlformats.org/officeDocument/2006/relationships/image" Target="../media/image461.png"/><Relationship Id="rId110" Type="http://schemas.openxmlformats.org/officeDocument/2006/relationships/image" Target="../media/image462.png"/><Relationship Id="rId111" Type="http://schemas.openxmlformats.org/officeDocument/2006/relationships/image" Target="../media/image463.png"/><Relationship Id="rId112" Type="http://schemas.openxmlformats.org/officeDocument/2006/relationships/image" Target="../media/image464.png"/><Relationship Id="rId113" Type="http://schemas.openxmlformats.org/officeDocument/2006/relationships/image" Target="../media/image465.png"/><Relationship Id="rId114" Type="http://schemas.openxmlformats.org/officeDocument/2006/relationships/image" Target="../media/image466.png"/><Relationship Id="rId115" Type="http://schemas.openxmlformats.org/officeDocument/2006/relationships/image" Target="../media/image467.png"/><Relationship Id="rId116" Type="http://schemas.openxmlformats.org/officeDocument/2006/relationships/image" Target="../media/image468.png"/><Relationship Id="rId117" Type="http://schemas.openxmlformats.org/officeDocument/2006/relationships/image" Target="../media/image469.png"/><Relationship Id="rId118" Type="http://schemas.openxmlformats.org/officeDocument/2006/relationships/image" Target="../media/image470.png"/><Relationship Id="rId119" Type="http://schemas.openxmlformats.org/officeDocument/2006/relationships/image" Target="../media/image471.png"/><Relationship Id="rId120" Type="http://schemas.openxmlformats.org/officeDocument/2006/relationships/image" Target="../media/image472.png"/><Relationship Id="rId121" Type="http://schemas.openxmlformats.org/officeDocument/2006/relationships/image" Target="../media/image473.png"/><Relationship Id="rId122" Type="http://schemas.openxmlformats.org/officeDocument/2006/relationships/image" Target="../media/image47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5.png"/><Relationship Id="rId3" Type="http://schemas.openxmlformats.org/officeDocument/2006/relationships/image" Target="../media/image476.png"/><Relationship Id="rId4" Type="http://schemas.openxmlformats.org/officeDocument/2006/relationships/image" Target="../media/image477.png"/><Relationship Id="rId5" Type="http://schemas.openxmlformats.org/officeDocument/2006/relationships/image" Target="../media/image478.png"/><Relationship Id="rId6" Type="http://schemas.openxmlformats.org/officeDocument/2006/relationships/image" Target="../media/image479.png"/><Relationship Id="rId7" Type="http://schemas.openxmlformats.org/officeDocument/2006/relationships/image" Target="../media/image480.png"/><Relationship Id="rId8" Type="http://schemas.openxmlformats.org/officeDocument/2006/relationships/image" Target="../media/image481.png"/><Relationship Id="rId9" Type="http://schemas.openxmlformats.org/officeDocument/2006/relationships/image" Target="../media/image482.png"/><Relationship Id="rId10" Type="http://schemas.openxmlformats.org/officeDocument/2006/relationships/image" Target="../media/image483.png"/><Relationship Id="rId11" Type="http://schemas.openxmlformats.org/officeDocument/2006/relationships/image" Target="../media/image484.png"/><Relationship Id="rId12" Type="http://schemas.openxmlformats.org/officeDocument/2006/relationships/image" Target="../media/image485.png"/><Relationship Id="rId13" Type="http://schemas.openxmlformats.org/officeDocument/2006/relationships/image" Target="../media/image486.png"/><Relationship Id="rId14" Type="http://schemas.openxmlformats.org/officeDocument/2006/relationships/image" Target="../media/image487.png"/><Relationship Id="rId15" Type="http://schemas.openxmlformats.org/officeDocument/2006/relationships/image" Target="../media/image488.png"/><Relationship Id="rId16" Type="http://schemas.openxmlformats.org/officeDocument/2006/relationships/image" Target="../media/image489.png"/><Relationship Id="rId17" Type="http://schemas.openxmlformats.org/officeDocument/2006/relationships/image" Target="../media/image490.png"/><Relationship Id="rId18" Type="http://schemas.openxmlformats.org/officeDocument/2006/relationships/image" Target="../media/image491.png"/><Relationship Id="rId19" Type="http://schemas.openxmlformats.org/officeDocument/2006/relationships/image" Target="../media/image492.png"/><Relationship Id="rId20" Type="http://schemas.openxmlformats.org/officeDocument/2006/relationships/image" Target="../media/image493.png"/><Relationship Id="rId21" Type="http://schemas.openxmlformats.org/officeDocument/2006/relationships/image" Target="../media/image494.png"/><Relationship Id="rId22" Type="http://schemas.openxmlformats.org/officeDocument/2006/relationships/image" Target="../media/image420.png"/><Relationship Id="rId23" Type="http://schemas.openxmlformats.org/officeDocument/2006/relationships/image" Target="../media/image495.png"/><Relationship Id="rId24" Type="http://schemas.openxmlformats.org/officeDocument/2006/relationships/image" Target="../media/image496.png"/><Relationship Id="rId25" Type="http://schemas.openxmlformats.org/officeDocument/2006/relationships/image" Target="../media/image497.png"/><Relationship Id="rId26" Type="http://schemas.openxmlformats.org/officeDocument/2006/relationships/image" Target="../media/image498.png"/><Relationship Id="rId27" Type="http://schemas.openxmlformats.org/officeDocument/2006/relationships/image" Target="../media/image499.png"/><Relationship Id="rId28" Type="http://schemas.openxmlformats.org/officeDocument/2006/relationships/image" Target="../media/image500.png"/><Relationship Id="rId29" Type="http://schemas.openxmlformats.org/officeDocument/2006/relationships/image" Target="../media/image501.png"/><Relationship Id="rId30" Type="http://schemas.openxmlformats.org/officeDocument/2006/relationships/image" Target="../media/image502.png"/><Relationship Id="rId31" Type="http://schemas.openxmlformats.org/officeDocument/2006/relationships/image" Target="../media/image503.png"/><Relationship Id="rId32" Type="http://schemas.openxmlformats.org/officeDocument/2006/relationships/image" Target="../media/image504.png"/><Relationship Id="rId33" Type="http://schemas.openxmlformats.org/officeDocument/2006/relationships/image" Target="../media/image505.png"/><Relationship Id="rId34" Type="http://schemas.openxmlformats.org/officeDocument/2006/relationships/image" Target="../media/image506.png"/><Relationship Id="rId35" Type="http://schemas.openxmlformats.org/officeDocument/2006/relationships/image" Target="../media/image507.png"/><Relationship Id="rId36" Type="http://schemas.openxmlformats.org/officeDocument/2006/relationships/image" Target="../media/image508.png"/><Relationship Id="rId37" Type="http://schemas.openxmlformats.org/officeDocument/2006/relationships/image" Target="../media/image509.png"/><Relationship Id="rId38" Type="http://schemas.openxmlformats.org/officeDocument/2006/relationships/image" Target="../media/image510.png"/><Relationship Id="rId39" Type="http://schemas.openxmlformats.org/officeDocument/2006/relationships/image" Target="../media/image511.png"/><Relationship Id="rId40" Type="http://schemas.openxmlformats.org/officeDocument/2006/relationships/image" Target="../media/image512.png"/><Relationship Id="rId41" Type="http://schemas.openxmlformats.org/officeDocument/2006/relationships/image" Target="../media/image513.png"/><Relationship Id="rId42" Type="http://schemas.openxmlformats.org/officeDocument/2006/relationships/image" Target="../media/image514.png"/><Relationship Id="rId43" Type="http://schemas.openxmlformats.org/officeDocument/2006/relationships/image" Target="../media/image515.png"/><Relationship Id="rId44" Type="http://schemas.openxmlformats.org/officeDocument/2006/relationships/image" Target="../media/image516.png"/><Relationship Id="rId45" Type="http://schemas.openxmlformats.org/officeDocument/2006/relationships/image" Target="../media/image517.png"/><Relationship Id="rId46" Type="http://schemas.openxmlformats.org/officeDocument/2006/relationships/image" Target="../media/image518.png"/><Relationship Id="rId47" Type="http://schemas.openxmlformats.org/officeDocument/2006/relationships/image" Target="../media/image519.png"/><Relationship Id="rId48" Type="http://schemas.openxmlformats.org/officeDocument/2006/relationships/image" Target="../media/image520.png"/><Relationship Id="rId49" Type="http://schemas.openxmlformats.org/officeDocument/2006/relationships/image" Target="../media/image521.png"/><Relationship Id="rId50" Type="http://schemas.openxmlformats.org/officeDocument/2006/relationships/image" Target="../media/image522.png"/><Relationship Id="rId51" Type="http://schemas.openxmlformats.org/officeDocument/2006/relationships/image" Target="../media/image523.png"/><Relationship Id="rId52" Type="http://schemas.openxmlformats.org/officeDocument/2006/relationships/image" Target="../media/image524.png"/><Relationship Id="rId53" Type="http://schemas.openxmlformats.org/officeDocument/2006/relationships/image" Target="../media/image525.png"/><Relationship Id="rId54" Type="http://schemas.openxmlformats.org/officeDocument/2006/relationships/image" Target="../media/image526.png"/><Relationship Id="rId55" Type="http://schemas.openxmlformats.org/officeDocument/2006/relationships/image" Target="../media/image527.png"/><Relationship Id="rId56" Type="http://schemas.openxmlformats.org/officeDocument/2006/relationships/image" Target="../media/image528.png"/><Relationship Id="rId57" Type="http://schemas.openxmlformats.org/officeDocument/2006/relationships/image" Target="../media/image529.png"/><Relationship Id="rId58" Type="http://schemas.openxmlformats.org/officeDocument/2006/relationships/image" Target="../media/image530.png"/><Relationship Id="rId59" Type="http://schemas.openxmlformats.org/officeDocument/2006/relationships/image" Target="../media/image531.png"/><Relationship Id="rId60" Type="http://schemas.openxmlformats.org/officeDocument/2006/relationships/image" Target="../media/image532.png"/><Relationship Id="rId61" Type="http://schemas.openxmlformats.org/officeDocument/2006/relationships/image" Target="../media/image431.png"/><Relationship Id="rId62" Type="http://schemas.openxmlformats.org/officeDocument/2006/relationships/image" Target="../media/image533.png"/><Relationship Id="rId63" Type="http://schemas.openxmlformats.org/officeDocument/2006/relationships/image" Target="../media/image534.png"/><Relationship Id="rId64" Type="http://schemas.openxmlformats.org/officeDocument/2006/relationships/image" Target="../media/image535.png"/><Relationship Id="rId65" Type="http://schemas.openxmlformats.org/officeDocument/2006/relationships/image" Target="../media/image536.png"/><Relationship Id="rId66" Type="http://schemas.openxmlformats.org/officeDocument/2006/relationships/image" Target="../media/image537.png"/><Relationship Id="rId67" Type="http://schemas.openxmlformats.org/officeDocument/2006/relationships/image" Target="../media/image538.png"/><Relationship Id="rId68" Type="http://schemas.openxmlformats.org/officeDocument/2006/relationships/image" Target="../media/image539.png"/><Relationship Id="rId69" Type="http://schemas.openxmlformats.org/officeDocument/2006/relationships/image" Target="../media/image540.png"/><Relationship Id="rId70" Type="http://schemas.openxmlformats.org/officeDocument/2006/relationships/image" Target="../media/image541.png"/><Relationship Id="rId71" Type="http://schemas.openxmlformats.org/officeDocument/2006/relationships/image" Target="../media/image542.png"/><Relationship Id="rId72" Type="http://schemas.openxmlformats.org/officeDocument/2006/relationships/image" Target="../media/image543.png"/><Relationship Id="rId73" Type="http://schemas.openxmlformats.org/officeDocument/2006/relationships/image" Target="../media/image544.png"/><Relationship Id="rId74" Type="http://schemas.openxmlformats.org/officeDocument/2006/relationships/image" Target="../media/image545.png"/><Relationship Id="rId75" Type="http://schemas.openxmlformats.org/officeDocument/2006/relationships/image" Target="../media/image546.png"/><Relationship Id="rId76" Type="http://schemas.openxmlformats.org/officeDocument/2006/relationships/image" Target="../media/image547.png"/><Relationship Id="rId77" Type="http://schemas.openxmlformats.org/officeDocument/2006/relationships/image" Target="../media/image548.png"/><Relationship Id="rId78" Type="http://schemas.openxmlformats.org/officeDocument/2006/relationships/image" Target="../media/image549.png"/><Relationship Id="rId79" Type="http://schemas.openxmlformats.org/officeDocument/2006/relationships/image" Target="../media/image550.png"/><Relationship Id="rId80" Type="http://schemas.openxmlformats.org/officeDocument/2006/relationships/image" Target="../media/image551.png"/><Relationship Id="rId81" Type="http://schemas.openxmlformats.org/officeDocument/2006/relationships/image" Target="../media/image552.png"/><Relationship Id="rId82" Type="http://schemas.openxmlformats.org/officeDocument/2006/relationships/image" Target="../media/image553.png"/><Relationship Id="rId83" Type="http://schemas.openxmlformats.org/officeDocument/2006/relationships/image" Target="../media/image554.png"/><Relationship Id="rId84" Type="http://schemas.openxmlformats.org/officeDocument/2006/relationships/image" Target="../media/image555.png"/><Relationship Id="rId85" Type="http://schemas.openxmlformats.org/officeDocument/2006/relationships/image" Target="../media/image556.png"/><Relationship Id="rId86" Type="http://schemas.openxmlformats.org/officeDocument/2006/relationships/image" Target="../media/image557.png"/><Relationship Id="rId87" Type="http://schemas.openxmlformats.org/officeDocument/2006/relationships/image" Target="../media/image558.png"/><Relationship Id="rId88" Type="http://schemas.openxmlformats.org/officeDocument/2006/relationships/image" Target="../media/image559.png"/><Relationship Id="rId89" Type="http://schemas.openxmlformats.org/officeDocument/2006/relationships/image" Target="../media/image560.png"/><Relationship Id="rId90" Type="http://schemas.openxmlformats.org/officeDocument/2006/relationships/image" Target="../media/image561.png"/><Relationship Id="rId91" Type="http://schemas.openxmlformats.org/officeDocument/2006/relationships/image" Target="../media/image562.png"/><Relationship Id="rId92" Type="http://schemas.openxmlformats.org/officeDocument/2006/relationships/image" Target="../media/image563.png"/><Relationship Id="rId93" Type="http://schemas.openxmlformats.org/officeDocument/2006/relationships/image" Target="../media/image564.png"/><Relationship Id="rId94" Type="http://schemas.openxmlformats.org/officeDocument/2006/relationships/image" Target="../media/image565.png"/><Relationship Id="rId95" Type="http://schemas.openxmlformats.org/officeDocument/2006/relationships/image" Target="../media/image566.png"/><Relationship Id="rId96" Type="http://schemas.openxmlformats.org/officeDocument/2006/relationships/image" Target="../media/image567.png"/><Relationship Id="rId97" Type="http://schemas.openxmlformats.org/officeDocument/2006/relationships/image" Target="../media/image568.png"/><Relationship Id="rId98" Type="http://schemas.openxmlformats.org/officeDocument/2006/relationships/image" Target="../media/image569.png"/><Relationship Id="rId99" Type="http://schemas.openxmlformats.org/officeDocument/2006/relationships/image" Target="../media/image570.png"/><Relationship Id="rId100" Type="http://schemas.openxmlformats.org/officeDocument/2006/relationships/image" Target="../media/image571.png"/><Relationship Id="rId101" Type="http://schemas.openxmlformats.org/officeDocument/2006/relationships/image" Target="../media/image572.png"/><Relationship Id="rId102" Type="http://schemas.openxmlformats.org/officeDocument/2006/relationships/image" Target="../media/image573.png"/><Relationship Id="rId103" Type="http://schemas.openxmlformats.org/officeDocument/2006/relationships/image" Target="../media/image574.png"/><Relationship Id="rId104" Type="http://schemas.openxmlformats.org/officeDocument/2006/relationships/image" Target="../media/image575.png"/><Relationship Id="rId105" Type="http://schemas.openxmlformats.org/officeDocument/2006/relationships/image" Target="../media/image576.png"/><Relationship Id="rId106" Type="http://schemas.openxmlformats.org/officeDocument/2006/relationships/image" Target="../media/image577.png"/><Relationship Id="rId107" Type="http://schemas.openxmlformats.org/officeDocument/2006/relationships/image" Target="../media/image578.png"/><Relationship Id="rId108" Type="http://schemas.openxmlformats.org/officeDocument/2006/relationships/image" Target="../media/image579.png"/><Relationship Id="rId109" Type="http://schemas.openxmlformats.org/officeDocument/2006/relationships/image" Target="../media/image580.png"/><Relationship Id="rId110" Type="http://schemas.openxmlformats.org/officeDocument/2006/relationships/image" Target="../media/image581.png"/><Relationship Id="rId111" Type="http://schemas.openxmlformats.org/officeDocument/2006/relationships/image" Target="../media/image582.png"/><Relationship Id="rId112" Type="http://schemas.openxmlformats.org/officeDocument/2006/relationships/image" Target="../media/image583.png"/><Relationship Id="rId113" Type="http://schemas.openxmlformats.org/officeDocument/2006/relationships/image" Target="../media/image584.png"/><Relationship Id="rId114" Type="http://schemas.openxmlformats.org/officeDocument/2006/relationships/image" Target="../media/image585.png"/><Relationship Id="rId115" Type="http://schemas.openxmlformats.org/officeDocument/2006/relationships/image" Target="../media/image586.png"/><Relationship Id="rId116" Type="http://schemas.openxmlformats.org/officeDocument/2006/relationships/image" Target="../media/image587.png"/><Relationship Id="rId117" Type="http://schemas.openxmlformats.org/officeDocument/2006/relationships/image" Target="../media/image588.png"/><Relationship Id="rId118" Type="http://schemas.openxmlformats.org/officeDocument/2006/relationships/image" Target="../media/image58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0.png"/><Relationship Id="rId3" Type="http://schemas.openxmlformats.org/officeDocument/2006/relationships/image" Target="../media/image591.png"/><Relationship Id="rId4" Type="http://schemas.openxmlformats.org/officeDocument/2006/relationships/image" Target="../media/image592.png"/><Relationship Id="rId5" Type="http://schemas.openxmlformats.org/officeDocument/2006/relationships/image" Target="../media/image593.png"/><Relationship Id="rId6" Type="http://schemas.openxmlformats.org/officeDocument/2006/relationships/image" Target="../media/image594.png"/><Relationship Id="rId7" Type="http://schemas.openxmlformats.org/officeDocument/2006/relationships/image" Target="../media/image595.png"/><Relationship Id="rId8" Type="http://schemas.openxmlformats.org/officeDocument/2006/relationships/image" Target="../media/image596.png"/><Relationship Id="rId9" Type="http://schemas.openxmlformats.org/officeDocument/2006/relationships/image" Target="../media/image597.png"/><Relationship Id="rId10" Type="http://schemas.openxmlformats.org/officeDocument/2006/relationships/image" Target="../media/image598.png"/><Relationship Id="rId11" Type="http://schemas.openxmlformats.org/officeDocument/2006/relationships/image" Target="../media/image599.png"/><Relationship Id="rId12" Type="http://schemas.openxmlformats.org/officeDocument/2006/relationships/image" Target="../media/image600.png"/><Relationship Id="rId13" Type="http://schemas.openxmlformats.org/officeDocument/2006/relationships/image" Target="../media/image601.png"/><Relationship Id="rId14" Type="http://schemas.openxmlformats.org/officeDocument/2006/relationships/image" Target="../media/image602.png"/><Relationship Id="rId15" Type="http://schemas.openxmlformats.org/officeDocument/2006/relationships/image" Target="../media/image603.png"/><Relationship Id="rId16" Type="http://schemas.openxmlformats.org/officeDocument/2006/relationships/image" Target="../media/image604.png"/><Relationship Id="rId17" Type="http://schemas.openxmlformats.org/officeDocument/2006/relationships/image" Target="../media/image605.png"/><Relationship Id="rId18" Type="http://schemas.openxmlformats.org/officeDocument/2006/relationships/image" Target="../media/image606.png"/><Relationship Id="rId19" Type="http://schemas.openxmlformats.org/officeDocument/2006/relationships/image" Target="../media/image607.png"/><Relationship Id="rId20" Type="http://schemas.openxmlformats.org/officeDocument/2006/relationships/image" Target="../media/image608.png"/><Relationship Id="rId21" Type="http://schemas.openxmlformats.org/officeDocument/2006/relationships/image" Target="../media/image609.png"/><Relationship Id="rId22" Type="http://schemas.openxmlformats.org/officeDocument/2006/relationships/image" Target="../media/image610.png"/><Relationship Id="rId23" Type="http://schemas.openxmlformats.org/officeDocument/2006/relationships/image" Target="../media/image611.png"/><Relationship Id="rId24" Type="http://schemas.openxmlformats.org/officeDocument/2006/relationships/image" Target="../media/image612.png"/><Relationship Id="rId25" Type="http://schemas.openxmlformats.org/officeDocument/2006/relationships/image" Target="../media/image613.png"/><Relationship Id="rId26" Type="http://schemas.openxmlformats.org/officeDocument/2006/relationships/image" Target="../media/image614.png"/><Relationship Id="rId27" Type="http://schemas.openxmlformats.org/officeDocument/2006/relationships/image" Target="../media/image615.png"/><Relationship Id="rId28" Type="http://schemas.openxmlformats.org/officeDocument/2006/relationships/image" Target="../media/image616.png"/><Relationship Id="rId29" Type="http://schemas.openxmlformats.org/officeDocument/2006/relationships/image" Target="../media/image617.png"/><Relationship Id="rId30" Type="http://schemas.openxmlformats.org/officeDocument/2006/relationships/image" Target="../media/image618.png"/><Relationship Id="rId31" Type="http://schemas.openxmlformats.org/officeDocument/2006/relationships/image" Target="../media/image619.png"/><Relationship Id="rId32" Type="http://schemas.openxmlformats.org/officeDocument/2006/relationships/image" Target="../media/image620.png"/><Relationship Id="rId33" Type="http://schemas.openxmlformats.org/officeDocument/2006/relationships/image" Target="../media/image621.png"/><Relationship Id="rId34" Type="http://schemas.openxmlformats.org/officeDocument/2006/relationships/image" Target="../media/image622.png"/><Relationship Id="rId35" Type="http://schemas.openxmlformats.org/officeDocument/2006/relationships/image" Target="../media/image623.png"/><Relationship Id="rId36" Type="http://schemas.openxmlformats.org/officeDocument/2006/relationships/image" Target="../media/image624.png"/><Relationship Id="rId37" Type="http://schemas.openxmlformats.org/officeDocument/2006/relationships/image" Target="../media/image625.png"/><Relationship Id="rId38" Type="http://schemas.openxmlformats.org/officeDocument/2006/relationships/image" Target="../media/image626.png"/><Relationship Id="rId39" Type="http://schemas.openxmlformats.org/officeDocument/2006/relationships/image" Target="../media/image627.png"/><Relationship Id="rId40" Type="http://schemas.openxmlformats.org/officeDocument/2006/relationships/image" Target="../media/image628.png"/><Relationship Id="rId41" Type="http://schemas.openxmlformats.org/officeDocument/2006/relationships/image" Target="../media/image629.png"/><Relationship Id="rId42" Type="http://schemas.openxmlformats.org/officeDocument/2006/relationships/image" Target="../media/image630.png"/><Relationship Id="rId43" Type="http://schemas.openxmlformats.org/officeDocument/2006/relationships/image" Target="../media/image631.png"/><Relationship Id="rId44" Type="http://schemas.openxmlformats.org/officeDocument/2006/relationships/image" Target="../media/image632.png"/><Relationship Id="rId45" Type="http://schemas.openxmlformats.org/officeDocument/2006/relationships/image" Target="../media/image633.png"/><Relationship Id="rId46" Type="http://schemas.openxmlformats.org/officeDocument/2006/relationships/image" Target="../media/image634.png"/><Relationship Id="rId47" Type="http://schemas.openxmlformats.org/officeDocument/2006/relationships/image" Target="../media/image635.png"/><Relationship Id="rId48" Type="http://schemas.openxmlformats.org/officeDocument/2006/relationships/image" Target="../media/image636.png"/><Relationship Id="rId49" Type="http://schemas.openxmlformats.org/officeDocument/2006/relationships/image" Target="../media/image637.png"/><Relationship Id="rId50" Type="http://schemas.openxmlformats.org/officeDocument/2006/relationships/image" Target="../media/image638.png"/><Relationship Id="rId51" Type="http://schemas.openxmlformats.org/officeDocument/2006/relationships/image" Target="../media/image639.png"/><Relationship Id="rId52" Type="http://schemas.openxmlformats.org/officeDocument/2006/relationships/image" Target="../media/image640.png"/><Relationship Id="rId53" Type="http://schemas.openxmlformats.org/officeDocument/2006/relationships/image" Target="../media/image641.png"/><Relationship Id="rId54" Type="http://schemas.openxmlformats.org/officeDocument/2006/relationships/image" Target="../media/image642.png"/><Relationship Id="rId55" Type="http://schemas.openxmlformats.org/officeDocument/2006/relationships/image" Target="../media/image643.png"/><Relationship Id="rId56" Type="http://schemas.openxmlformats.org/officeDocument/2006/relationships/image" Target="../media/image644.png"/><Relationship Id="rId57" Type="http://schemas.openxmlformats.org/officeDocument/2006/relationships/image" Target="../media/image645.png"/><Relationship Id="rId58" Type="http://schemas.openxmlformats.org/officeDocument/2006/relationships/image" Target="../media/image646.png"/><Relationship Id="rId59" Type="http://schemas.openxmlformats.org/officeDocument/2006/relationships/image" Target="../media/image647.png"/><Relationship Id="rId60" Type="http://schemas.openxmlformats.org/officeDocument/2006/relationships/image" Target="../media/image648.png"/><Relationship Id="rId61" Type="http://schemas.openxmlformats.org/officeDocument/2006/relationships/image" Target="../media/image649.png"/><Relationship Id="rId62" Type="http://schemas.openxmlformats.org/officeDocument/2006/relationships/image" Target="../media/image650.png"/><Relationship Id="rId63" Type="http://schemas.openxmlformats.org/officeDocument/2006/relationships/image" Target="../media/image651.png"/><Relationship Id="rId64" Type="http://schemas.openxmlformats.org/officeDocument/2006/relationships/image" Target="../media/image652.png"/><Relationship Id="rId65" Type="http://schemas.openxmlformats.org/officeDocument/2006/relationships/image" Target="../media/image653.png"/><Relationship Id="rId66" Type="http://schemas.openxmlformats.org/officeDocument/2006/relationships/image" Target="../media/image654.png"/><Relationship Id="rId67" Type="http://schemas.openxmlformats.org/officeDocument/2006/relationships/image" Target="../media/image655.png"/><Relationship Id="rId68" Type="http://schemas.openxmlformats.org/officeDocument/2006/relationships/image" Target="../media/image656.png"/><Relationship Id="rId69" Type="http://schemas.openxmlformats.org/officeDocument/2006/relationships/image" Target="../media/image657.png"/><Relationship Id="rId70" Type="http://schemas.openxmlformats.org/officeDocument/2006/relationships/image" Target="../media/image65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59.png"/><Relationship Id="rId3" Type="http://schemas.openxmlformats.org/officeDocument/2006/relationships/image" Target="../media/image660.png"/><Relationship Id="rId4" Type="http://schemas.openxmlformats.org/officeDocument/2006/relationships/image" Target="../media/image661.png"/><Relationship Id="rId5" Type="http://schemas.openxmlformats.org/officeDocument/2006/relationships/image" Target="../media/image662.png"/><Relationship Id="rId6" Type="http://schemas.openxmlformats.org/officeDocument/2006/relationships/image" Target="../media/image663.png"/><Relationship Id="rId7" Type="http://schemas.openxmlformats.org/officeDocument/2006/relationships/image" Target="../media/image664.png"/><Relationship Id="rId8" Type="http://schemas.openxmlformats.org/officeDocument/2006/relationships/image" Target="../media/image665.png"/><Relationship Id="rId9" Type="http://schemas.openxmlformats.org/officeDocument/2006/relationships/image" Target="../media/image666.png"/><Relationship Id="rId10" Type="http://schemas.openxmlformats.org/officeDocument/2006/relationships/image" Target="../media/image667.png"/><Relationship Id="rId11" Type="http://schemas.openxmlformats.org/officeDocument/2006/relationships/image" Target="../media/image668.png"/><Relationship Id="rId12" Type="http://schemas.openxmlformats.org/officeDocument/2006/relationships/image" Target="../media/image669.png"/><Relationship Id="rId13" Type="http://schemas.openxmlformats.org/officeDocument/2006/relationships/image" Target="../media/image670.png"/><Relationship Id="rId14" Type="http://schemas.openxmlformats.org/officeDocument/2006/relationships/image" Target="../media/image671.png"/><Relationship Id="rId15" Type="http://schemas.openxmlformats.org/officeDocument/2006/relationships/image" Target="../media/image672.png"/><Relationship Id="rId16" Type="http://schemas.openxmlformats.org/officeDocument/2006/relationships/image" Target="../media/image673.png"/><Relationship Id="rId17" Type="http://schemas.openxmlformats.org/officeDocument/2006/relationships/image" Target="../media/image674.png"/><Relationship Id="rId18" Type="http://schemas.openxmlformats.org/officeDocument/2006/relationships/image" Target="../media/image675.png"/><Relationship Id="rId19" Type="http://schemas.openxmlformats.org/officeDocument/2006/relationships/image" Target="../media/image676.png"/><Relationship Id="rId20" Type="http://schemas.openxmlformats.org/officeDocument/2006/relationships/image" Target="../media/image677.png"/><Relationship Id="rId21" Type="http://schemas.openxmlformats.org/officeDocument/2006/relationships/image" Target="../media/image678.png"/><Relationship Id="rId22" Type="http://schemas.openxmlformats.org/officeDocument/2006/relationships/image" Target="../media/image679.png"/><Relationship Id="rId23" Type="http://schemas.openxmlformats.org/officeDocument/2006/relationships/image" Target="../media/image680.png"/><Relationship Id="rId24" Type="http://schemas.openxmlformats.org/officeDocument/2006/relationships/image" Target="../media/image681.png"/><Relationship Id="rId25" Type="http://schemas.openxmlformats.org/officeDocument/2006/relationships/image" Target="../media/image682.png"/><Relationship Id="rId26" Type="http://schemas.openxmlformats.org/officeDocument/2006/relationships/image" Target="../media/image683.png"/><Relationship Id="rId27" Type="http://schemas.openxmlformats.org/officeDocument/2006/relationships/image" Target="../media/image684.png"/><Relationship Id="rId28" Type="http://schemas.openxmlformats.org/officeDocument/2006/relationships/image" Target="../media/image685.png"/><Relationship Id="rId29" Type="http://schemas.openxmlformats.org/officeDocument/2006/relationships/image" Target="../media/image686.png"/><Relationship Id="rId30" Type="http://schemas.openxmlformats.org/officeDocument/2006/relationships/image" Target="../media/image687.png"/><Relationship Id="rId31" Type="http://schemas.openxmlformats.org/officeDocument/2006/relationships/image" Target="../media/image688.png"/><Relationship Id="rId32" Type="http://schemas.openxmlformats.org/officeDocument/2006/relationships/image" Target="../media/image689.png"/><Relationship Id="rId33" Type="http://schemas.openxmlformats.org/officeDocument/2006/relationships/image" Target="../media/image690.png"/><Relationship Id="rId34" Type="http://schemas.openxmlformats.org/officeDocument/2006/relationships/image" Target="../media/image691.png"/><Relationship Id="rId35" Type="http://schemas.openxmlformats.org/officeDocument/2006/relationships/image" Target="../media/image692.png"/><Relationship Id="rId36" Type="http://schemas.openxmlformats.org/officeDocument/2006/relationships/image" Target="../media/image693.png"/><Relationship Id="rId37" Type="http://schemas.openxmlformats.org/officeDocument/2006/relationships/image" Target="../media/image694.png"/><Relationship Id="rId38" Type="http://schemas.openxmlformats.org/officeDocument/2006/relationships/image" Target="../media/image695.png"/><Relationship Id="rId39" Type="http://schemas.openxmlformats.org/officeDocument/2006/relationships/image" Target="../media/image696.png"/><Relationship Id="rId40" Type="http://schemas.openxmlformats.org/officeDocument/2006/relationships/image" Target="../media/image697.png"/><Relationship Id="rId41" Type="http://schemas.openxmlformats.org/officeDocument/2006/relationships/image" Target="../media/image698.png"/><Relationship Id="rId42" Type="http://schemas.openxmlformats.org/officeDocument/2006/relationships/image" Target="../media/image699.png"/><Relationship Id="rId43" Type="http://schemas.openxmlformats.org/officeDocument/2006/relationships/image" Target="../media/image700.png"/><Relationship Id="rId44" Type="http://schemas.openxmlformats.org/officeDocument/2006/relationships/image" Target="../media/image701.png"/><Relationship Id="rId45" Type="http://schemas.openxmlformats.org/officeDocument/2006/relationships/image" Target="../media/image702.png"/><Relationship Id="rId46" Type="http://schemas.openxmlformats.org/officeDocument/2006/relationships/image" Target="../media/image703.png"/><Relationship Id="rId47" Type="http://schemas.openxmlformats.org/officeDocument/2006/relationships/image" Target="../media/image704.png"/><Relationship Id="rId48" Type="http://schemas.openxmlformats.org/officeDocument/2006/relationships/image" Target="../media/image705.png"/><Relationship Id="rId49" Type="http://schemas.openxmlformats.org/officeDocument/2006/relationships/image" Target="../media/image706.png"/><Relationship Id="rId50" Type="http://schemas.openxmlformats.org/officeDocument/2006/relationships/image" Target="../media/image707.png"/><Relationship Id="rId51" Type="http://schemas.openxmlformats.org/officeDocument/2006/relationships/image" Target="../media/image708.png"/><Relationship Id="rId52" Type="http://schemas.openxmlformats.org/officeDocument/2006/relationships/image" Target="../media/image709.png"/><Relationship Id="rId53" Type="http://schemas.openxmlformats.org/officeDocument/2006/relationships/image" Target="../media/image710.png"/><Relationship Id="rId54" Type="http://schemas.openxmlformats.org/officeDocument/2006/relationships/image" Target="../media/image711.png"/><Relationship Id="rId55" Type="http://schemas.openxmlformats.org/officeDocument/2006/relationships/image" Target="../media/image712.png"/><Relationship Id="rId56" Type="http://schemas.openxmlformats.org/officeDocument/2006/relationships/image" Target="../media/image713.png"/><Relationship Id="rId57" Type="http://schemas.openxmlformats.org/officeDocument/2006/relationships/image" Target="../media/image714.png"/><Relationship Id="rId58" Type="http://schemas.openxmlformats.org/officeDocument/2006/relationships/image" Target="../media/image715.png"/><Relationship Id="rId59" Type="http://schemas.openxmlformats.org/officeDocument/2006/relationships/image" Target="../media/image716.png"/><Relationship Id="rId60" Type="http://schemas.openxmlformats.org/officeDocument/2006/relationships/image" Target="../media/image717.png"/><Relationship Id="rId61" Type="http://schemas.openxmlformats.org/officeDocument/2006/relationships/image" Target="../media/image718.png"/><Relationship Id="rId62" Type="http://schemas.openxmlformats.org/officeDocument/2006/relationships/image" Target="../media/image719.png"/><Relationship Id="rId63" Type="http://schemas.openxmlformats.org/officeDocument/2006/relationships/image" Target="../media/image720.png"/><Relationship Id="rId64" Type="http://schemas.openxmlformats.org/officeDocument/2006/relationships/image" Target="../media/image721.png"/><Relationship Id="rId65" Type="http://schemas.openxmlformats.org/officeDocument/2006/relationships/image" Target="../media/image722.png"/><Relationship Id="rId66" Type="http://schemas.openxmlformats.org/officeDocument/2006/relationships/image" Target="../media/image723.png"/><Relationship Id="rId67" Type="http://schemas.openxmlformats.org/officeDocument/2006/relationships/image" Target="../media/image724.png"/><Relationship Id="rId68" Type="http://schemas.openxmlformats.org/officeDocument/2006/relationships/image" Target="../media/image725.png"/><Relationship Id="rId69" Type="http://schemas.openxmlformats.org/officeDocument/2006/relationships/image" Target="../media/image726.png"/><Relationship Id="rId70" Type="http://schemas.openxmlformats.org/officeDocument/2006/relationships/image" Target="../media/image727.png"/><Relationship Id="rId71" Type="http://schemas.openxmlformats.org/officeDocument/2006/relationships/image" Target="../media/image728.png"/><Relationship Id="rId72" Type="http://schemas.openxmlformats.org/officeDocument/2006/relationships/image" Target="../media/image729.png"/><Relationship Id="rId73" Type="http://schemas.openxmlformats.org/officeDocument/2006/relationships/image" Target="../media/image730.png"/><Relationship Id="rId74" Type="http://schemas.openxmlformats.org/officeDocument/2006/relationships/image" Target="../media/image731.png"/><Relationship Id="rId75" Type="http://schemas.openxmlformats.org/officeDocument/2006/relationships/image" Target="../media/image732.png"/><Relationship Id="rId76" Type="http://schemas.openxmlformats.org/officeDocument/2006/relationships/image" Target="../media/image733.png"/><Relationship Id="rId77" Type="http://schemas.openxmlformats.org/officeDocument/2006/relationships/image" Target="../media/image734.png"/><Relationship Id="rId78" Type="http://schemas.openxmlformats.org/officeDocument/2006/relationships/image" Target="../media/image735.png"/><Relationship Id="rId79" Type="http://schemas.openxmlformats.org/officeDocument/2006/relationships/image" Target="../media/image73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37.png"/><Relationship Id="rId3" Type="http://schemas.openxmlformats.org/officeDocument/2006/relationships/image" Target="../media/image738.png"/><Relationship Id="rId4" Type="http://schemas.openxmlformats.org/officeDocument/2006/relationships/image" Target="../media/image739.png"/><Relationship Id="rId5" Type="http://schemas.openxmlformats.org/officeDocument/2006/relationships/image" Target="../media/image740.png"/><Relationship Id="rId6" Type="http://schemas.openxmlformats.org/officeDocument/2006/relationships/image" Target="../media/image741.png"/><Relationship Id="rId7" Type="http://schemas.openxmlformats.org/officeDocument/2006/relationships/image" Target="../media/image742.png"/><Relationship Id="rId8" Type="http://schemas.openxmlformats.org/officeDocument/2006/relationships/image" Target="../media/image743.png"/><Relationship Id="rId9" Type="http://schemas.openxmlformats.org/officeDocument/2006/relationships/image" Target="../media/image744.png"/><Relationship Id="rId10" Type="http://schemas.openxmlformats.org/officeDocument/2006/relationships/image" Target="../media/image745.png"/><Relationship Id="rId11" Type="http://schemas.openxmlformats.org/officeDocument/2006/relationships/image" Target="../media/image746.png"/><Relationship Id="rId12" Type="http://schemas.openxmlformats.org/officeDocument/2006/relationships/image" Target="../media/image747.png"/><Relationship Id="rId13" Type="http://schemas.openxmlformats.org/officeDocument/2006/relationships/image" Target="../media/image748.png"/><Relationship Id="rId14" Type="http://schemas.openxmlformats.org/officeDocument/2006/relationships/image" Target="../media/image749.png"/><Relationship Id="rId15" Type="http://schemas.openxmlformats.org/officeDocument/2006/relationships/image" Target="../media/image750.png"/><Relationship Id="rId16" Type="http://schemas.openxmlformats.org/officeDocument/2006/relationships/image" Target="../media/image751.png"/><Relationship Id="rId17" Type="http://schemas.openxmlformats.org/officeDocument/2006/relationships/image" Target="../media/image752.png"/><Relationship Id="rId18" Type="http://schemas.openxmlformats.org/officeDocument/2006/relationships/image" Target="../media/image753.png"/><Relationship Id="rId19" Type="http://schemas.openxmlformats.org/officeDocument/2006/relationships/image" Target="../media/image754.png"/><Relationship Id="rId20" Type="http://schemas.openxmlformats.org/officeDocument/2006/relationships/image" Target="../media/image755.png"/><Relationship Id="rId21" Type="http://schemas.openxmlformats.org/officeDocument/2006/relationships/image" Target="../media/image756.png"/><Relationship Id="rId22" Type="http://schemas.openxmlformats.org/officeDocument/2006/relationships/image" Target="../media/image757.png"/><Relationship Id="rId23" Type="http://schemas.openxmlformats.org/officeDocument/2006/relationships/image" Target="../media/image758.png"/><Relationship Id="rId24" Type="http://schemas.openxmlformats.org/officeDocument/2006/relationships/image" Target="../media/image759.png"/><Relationship Id="rId25" Type="http://schemas.openxmlformats.org/officeDocument/2006/relationships/image" Target="../media/image760.png"/><Relationship Id="rId26" Type="http://schemas.openxmlformats.org/officeDocument/2006/relationships/image" Target="../media/image761.png"/><Relationship Id="rId27" Type="http://schemas.openxmlformats.org/officeDocument/2006/relationships/image" Target="../media/image762.png"/><Relationship Id="rId28" Type="http://schemas.openxmlformats.org/officeDocument/2006/relationships/image" Target="../media/image763.png"/><Relationship Id="rId29" Type="http://schemas.openxmlformats.org/officeDocument/2006/relationships/image" Target="../media/image764.png"/><Relationship Id="rId30" Type="http://schemas.openxmlformats.org/officeDocument/2006/relationships/image" Target="../media/image765.png"/><Relationship Id="rId31" Type="http://schemas.openxmlformats.org/officeDocument/2006/relationships/image" Target="../media/image766.png"/><Relationship Id="rId32" Type="http://schemas.openxmlformats.org/officeDocument/2006/relationships/image" Target="../media/image767.png"/><Relationship Id="rId33" Type="http://schemas.openxmlformats.org/officeDocument/2006/relationships/image" Target="../media/image768.png"/><Relationship Id="rId34" Type="http://schemas.openxmlformats.org/officeDocument/2006/relationships/image" Target="../media/image769.png"/><Relationship Id="rId35" Type="http://schemas.openxmlformats.org/officeDocument/2006/relationships/image" Target="../media/image770.png"/><Relationship Id="rId36" Type="http://schemas.openxmlformats.org/officeDocument/2006/relationships/image" Target="../media/image771.png"/><Relationship Id="rId37" Type="http://schemas.openxmlformats.org/officeDocument/2006/relationships/image" Target="../media/image772.png"/><Relationship Id="rId38" Type="http://schemas.openxmlformats.org/officeDocument/2006/relationships/image" Target="../media/image773.png"/><Relationship Id="rId39" Type="http://schemas.openxmlformats.org/officeDocument/2006/relationships/image" Target="../media/image774.png"/><Relationship Id="rId40" Type="http://schemas.openxmlformats.org/officeDocument/2006/relationships/image" Target="../media/image77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Relationship Id="rId41" Type="http://schemas.openxmlformats.org/officeDocument/2006/relationships/image" Target="../media/image44.png"/><Relationship Id="rId42" Type="http://schemas.openxmlformats.org/officeDocument/2006/relationships/image" Target="../media/image45.png"/><Relationship Id="rId43" Type="http://schemas.openxmlformats.org/officeDocument/2006/relationships/image" Target="../media/image46.png"/><Relationship Id="rId44" Type="http://schemas.openxmlformats.org/officeDocument/2006/relationships/image" Target="../media/image47.png"/><Relationship Id="rId45" Type="http://schemas.openxmlformats.org/officeDocument/2006/relationships/image" Target="../media/image48.png"/><Relationship Id="rId46" Type="http://schemas.openxmlformats.org/officeDocument/2006/relationships/image" Target="../media/image49.png"/><Relationship Id="rId47" Type="http://schemas.openxmlformats.org/officeDocument/2006/relationships/image" Target="../media/image5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png"/><Relationship Id="rId17" Type="http://schemas.openxmlformats.org/officeDocument/2006/relationships/image" Target="../media/image66.png"/><Relationship Id="rId18" Type="http://schemas.openxmlformats.org/officeDocument/2006/relationships/image" Target="../media/image67.png"/><Relationship Id="rId19" Type="http://schemas.openxmlformats.org/officeDocument/2006/relationships/image" Target="../media/image68.png"/><Relationship Id="rId20" Type="http://schemas.openxmlformats.org/officeDocument/2006/relationships/image" Target="../media/image69.png"/><Relationship Id="rId21" Type="http://schemas.openxmlformats.org/officeDocument/2006/relationships/image" Target="../media/image70.png"/><Relationship Id="rId22" Type="http://schemas.openxmlformats.org/officeDocument/2006/relationships/image" Target="../media/image71.png"/><Relationship Id="rId23" Type="http://schemas.openxmlformats.org/officeDocument/2006/relationships/image" Target="../media/image72.png"/><Relationship Id="rId24" Type="http://schemas.openxmlformats.org/officeDocument/2006/relationships/image" Target="../media/image73.png"/><Relationship Id="rId25" Type="http://schemas.openxmlformats.org/officeDocument/2006/relationships/image" Target="../media/image74.png"/><Relationship Id="rId26" Type="http://schemas.openxmlformats.org/officeDocument/2006/relationships/image" Target="../media/image75.png"/><Relationship Id="rId27" Type="http://schemas.openxmlformats.org/officeDocument/2006/relationships/image" Target="../media/image76.png"/><Relationship Id="rId28" Type="http://schemas.openxmlformats.org/officeDocument/2006/relationships/image" Target="../media/image77.png"/><Relationship Id="rId29" Type="http://schemas.openxmlformats.org/officeDocument/2006/relationships/image" Target="../media/image7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png"/><Relationship Id="rId19" Type="http://schemas.openxmlformats.org/officeDocument/2006/relationships/image" Target="../media/image97.png"/><Relationship Id="rId20" Type="http://schemas.openxmlformats.org/officeDocument/2006/relationships/image" Target="../media/image98.png"/><Relationship Id="rId21" Type="http://schemas.openxmlformats.org/officeDocument/2006/relationships/image" Target="../media/image99.png"/><Relationship Id="rId22" Type="http://schemas.openxmlformats.org/officeDocument/2006/relationships/image" Target="../media/image100.png"/><Relationship Id="rId23" Type="http://schemas.openxmlformats.org/officeDocument/2006/relationships/image" Target="../media/image101.png"/><Relationship Id="rId24" Type="http://schemas.openxmlformats.org/officeDocument/2006/relationships/image" Target="../media/image102.png"/><Relationship Id="rId25" Type="http://schemas.openxmlformats.org/officeDocument/2006/relationships/image" Target="../media/image103.png"/><Relationship Id="rId26" Type="http://schemas.openxmlformats.org/officeDocument/2006/relationships/image" Target="../media/image104.png"/><Relationship Id="rId27" Type="http://schemas.openxmlformats.org/officeDocument/2006/relationships/image" Target="../media/image105.png"/><Relationship Id="rId28" Type="http://schemas.openxmlformats.org/officeDocument/2006/relationships/image" Target="../media/image106.png"/><Relationship Id="rId29" Type="http://schemas.openxmlformats.org/officeDocument/2006/relationships/image" Target="../media/image107.png"/><Relationship Id="rId30" Type="http://schemas.openxmlformats.org/officeDocument/2006/relationships/image" Target="../media/image108.png"/><Relationship Id="rId31" Type="http://schemas.openxmlformats.org/officeDocument/2006/relationships/image" Target="../media/image109.png"/><Relationship Id="rId32" Type="http://schemas.openxmlformats.org/officeDocument/2006/relationships/image" Target="../media/image110.png"/><Relationship Id="rId33" Type="http://schemas.openxmlformats.org/officeDocument/2006/relationships/image" Target="../media/image111.png"/><Relationship Id="rId34" Type="http://schemas.openxmlformats.org/officeDocument/2006/relationships/image" Target="../media/image112.png"/><Relationship Id="rId35" Type="http://schemas.openxmlformats.org/officeDocument/2006/relationships/image" Target="../media/image113.png"/><Relationship Id="rId36" Type="http://schemas.openxmlformats.org/officeDocument/2006/relationships/image" Target="../media/image114.png"/><Relationship Id="rId37" Type="http://schemas.openxmlformats.org/officeDocument/2006/relationships/image" Target="../media/image115.png"/><Relationship Id="rId38" Type="http://schemas.openxmlformats.org/officeDocument/2006/relationships/image" Target="../media/image116.png"/><Relationship Id="rId39" Type="http://schemas.openxmlformats.org/officeDocument/2006/relationships/image" Target="../media/image117.png"/><Relationship Id="rId40" Type="http://schemas.openxmlformats.org/officeDocument/2006/relationships/image" Target="../media/image118.png"/><Relationship Id="rId41" Type="http://schemas.openxmlformats.org/officeDocument/2006/relationships/image" Target="../media/image119.png"/><Relationship Id="rId42" Type="http://schemas.openxmlformats.org/officeDocument/2006/relationships/image" Target="../media/image120.png"/><Relationship Id="rId43" Type="http://schemas.openxmlformats.org/officeDocument/2006/relationships/image" Target="../media/image121.png"/><Relationship Id="rId44" Type="http://schemas.openxmlformats.org/officeDocument/2006/relationships/image" Target="../media/image122.png"/><Relationship Id="rId45" Type="http://schemas.openxmlformats.org/officeDocument/2006/relationships/image" Target="../media/image123.png"/><Relationship Id="rId46" Type="http://schemas.openxmlformats.org/officeDocument/2006/relationships/image" Target="../media/image124.png"/><Relationship Id="rId47" Type="http://schemas.openxmlformats.org/officeDocument/2006/relationships/image" Target="../media/image125.png"/><Relationship Id="rId48" Type="http://schemas.openxmlformats.org/officeDocument/2006/relationships/image" Target="../media/image12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Relationship Id="rId9" Type="http://schemas.openxmlformats.org/officeDocument/2006/relationships/image" Target="../media/image134.png"/><Relationship Id="rId10" Type="http://schemas.openxmlformats.org/officeDocument/2006/relationships/image" Target="../media/image135.png"/><Relationship Id="rId11" Type="http://schemas.openxmlformats.org/officeDocument/2006/relationships/image" Target="../media/image136.png"/><Relationship Id="rId12" Type="http://schemas.openxmlformats.org/officeDocument/2006/relationships/image" Target="../media/image137.png"/><Relationship Id="rId13" Type="http://schemas.openxmlformats.org/officeDocument/2006/relationships/image" Target="../media/image138.png"/><Relationship Id="rId14" Type="http://schemas.openxmlformats.org/officeDocument/2006/relationships/image" Target="../media/image139.png"/><Relationship Id="rId15" Type="http://schemas.openxmlformats.org/officeDocument/2006/relationships/image" Target="../media/image140.png"/><Relationship Id="rId16" Type="http://schemas.openxmlformats.org/officeDocument/2006/relationships/image" Target="../media/image141.png"/><Relationship Id="rId17" Type="http://schemas.openxmlformats.org/officeDocument/2006/relationships/image" Target="../media/image142.png"/><Relationship Id="rId18" Type="http://schemas.openxmlformats.org/officeDocument/2006/relationships/image" Target="../media/image143.png"/><Relationship Id="rId19" Type="http://schemas.openxmlformats.org/officeDocument/2006/relationships/image" Target="../media/image144.png"/><Relationship Id="rId20" Type="http://schemas.openxmlformats.org/officeDocument/2006/relationships/image" Target="../media/image145.png"/><Relationship Id="rId21" Type="http://schemas.openxmlformats.org/officeDocument/2006/relationships/image" Target="../media/image146.png"/><Relationship Id="rId22" Type="http://schemas.openxmlformats.org/officeDocument/2006/relationships/image" Target="../media/image147.png"/><Relationship Id="rId23" Type="http://schemas.openxmlformats.org/officeDocument/2006/relationships/image" Target="../media/image148.png"/><Relationship Id="rId24" Type="http://schemas.openxmlformats.org/officeDocument/2006/relationships/image" Target="../media/image149.png"/><Relationship Id="rId25" Type="http://schemas.openxmlformats.org/officeDocument/2006/relationships/image" Target="../media/image150.png"/><Relationship Id="rId26" Type="http://schemas.openxmlformats.org/officeDocument/2006/relationships/image" Target="../media/image151.png"/><Relationship Id="rId27" Type="http://schemas.openxmlformats.org/officeDocument/2006/relationships/image" Target="../media/image152.png"/><Relationship Id="rId28" Type="http://schemas.openxmlformats.org/officeDocument/2006/relationships/image" Target="../media/image153.png"/><Relationship Id="rId29" Type="http://schemas.openxmlformats.org/officeDocument/2006/relationships/image" Target="../media/image154.png"/><Relationship Id="rId30" Type="http://schemas.openxmlformats.org/officeDocument/2006/relationships/image" Target="../media/image155.png"/><Relationship Id="rId31" Type="http://schemas.openxmlformats.org/officeDocument/2006/relationships/image" Target="../media/image156.png"/><Relationship Id="rId32" Type="http://schemas.openxmlformats.org/officeDocument/2006/relationships/image" Target="../media/image157.png"/><Relationship Id="rId33" Type="http://schemas.openxmlformats.org/officeDocument/2006/relationships/image" Target="../media/image158.png"/><Relationship Id="rId34" Type="http://schemas.openxmlformats.org/officeDocument/2006/relationships/image" Target="../media/image159.png"/><Relationship Id="rId35" Type="http://schemas.openxmlformats.org/officeDocument/2006/relationships/image" Target="../media/image160.png"/><Relationship Id="rId36" Type="http://schemas.openxmlformats.org/officeDocument/2006/relationships/image" Target="../media/image161.png"/><Relationship Id="rId37" Type="http://schemas.openxmlformats.org/officeDocument/2006/relationships/image" Target="../media/image162.png"/><Relationship Id="rId38" Type="http://schemas.openxmlformats.org/officeDocument/2006/relationships/image" Target="../media/image163.png"/><Relationship Id="rId39" Type="http://schemas.openxmlformats.org/officeDocument/2006/relationships/image" Target="../media/image164.png"/><Relationship Id="rId40" Type="http://schemas.openxmlformats.org/officeDocument/2006/relationships/image" Target="../media/image165.png"/><Relationship Id="rId41" Type="http://schemas.openxmlformats.org/officeDocument/2006/relationships/image" Target="../media/image166.png"/><Relationship Id="rId42" Type="http://schemas.openxmlformats.org/officeDocument/2006/relationships/image" Target="../media/image167.png"/><Relationship Id="rId43" Type="http://schemas.openxmlformats.org/officeDocument/2006/relationships/image" Target="../media/image168.png"/><Relationship Id="rId44" Type="http://schemas.openxmlformats.org/officeDocument/2006/relationships/image" Target="../media/image169.png"/><Relationship Id="rId45" Type="http://schemas.openxmlformats.org/officeDocument/2006/relationships/image" Target="../media/image170.png"/><Relationship Id="rId46" Type="http://schemas.openxmlformats.org/officeDocument/2006/relationships/image" Target="../media/image171.png"/><Relationship Id="rId47" Type="http://schemas.openxmlformats.org/officeDocument/2006/relationships/image" Target="../media/image17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Relationship Id="rId9" Type="http://schemas.openxmlformats.org/officeDocument/2006/relationships/image" Target="../media/image180.png"/><Relationship Id="rId10" Type="http://schemas.openxmlformats.org/officeDocument/2006/relationships/image" Target="../media/image181.png"/><Relationship Id="rId11" Type="http://schemas.openxmlformats.org/officeDocument/2006/relationships/image" Target="../media/image182.png"/><Relationship Id="rId12" Type="http://schemas.openxmlformats.org/officeDocument/2006/relationships/image" Target="../media/image183.png"/><Relationship Id="rId13" Type="http://schemas.openxmlformats.org/officeDocument/2006/relationships/image" Target="../media/image184.png"/><Relationship Id="rId14" Type="http://schemas.openxmlformats.org/officeDocument/2006/relationships/image" Target="../media/image185.png"/><Relationship Id="rId15" Type="http://schemas.openxmlformats.org/officeDocument/2006/relationships/image" Target="../media/image186.png"/><Relationship Id="rId16" Type="http://schemas.openxmlformats.org/officeDocument/2006/relationships/image" Target="../media/image187.png"/><Relationship Id="rId17" Type="http://schemas.openxmlformats.org/officeDocument/2006/relationships/image" Target="../media/image188.png"/><Relationship Id="rId18" Type="http://schemas.openxmlformats.org/officeDocument/2006/relationships/image" Target="../media/image189.png"/><Relationship Id="rId19" Type="http://schemas.openxmlformats.org/officeDocument/2006/relationships/image" Target="../media/image190.png"/><Relationship Id="rId20" Type="http://schemas.openxmlformats.org/officeDocument/2006/relationships/image" Target="../media/image191.png"/><Relationship Id="rId21" Type="http://schemas.openxmlformats.org/officeDocument/2006/relationships/image" Target="../media/image192.png"/><Relationship Id="rId22" Type="http://schemas.openxmlformats.org/officeDocument/2006/relationships/image" Target="../media/image193.png"/><Relationship Id="rId23" Type="http://schemas.openxmlformats.org/officeDocument/2006/relationships/image" Target="../media/image194.png"/><Relationship Id="rId24" Type="http://schemas.openxmlformats.org/officeDocument/2006/relationships/image" Target="../media/image195.png"/><Relationship Id="rId25" Type="http://schemas.openxmlformats.org/officeDocument/2006/relationships/image" Target="../media/image196.png"/><Relationship Id="rId26" Type="http://schemas.openxmlformats.org/officeDocument/2006/relationships/image" Target="../media/image197.png"/><Relationship Id="rId27" Type="http://schemas.openxmlformats.org/officeDocument/2006/relationships/image" Target="../media/image198.png"/><Relationship Id="rId28" Type="http://schemas.openxmlformats.org/officeDocument/2006/relationships/image" Target="../media/image19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Drawing"/>
          <p:cNvGrpSpPr/>
          <p:nvPr/>
        </p:nvGrpSpPr>
        <p:grpSpPr>
          <a:xfrm>
            <a:off x="927687" y="435233"/>
            <a:ext cx="11369924" cy="6572259"/>
            <a:chOff x="0" y="0"/>
            <a:chExt cx="11369923" cy="6572258"/>
          </a:xfrm>
        </p:grpSpPr>
        <p:sp>
          <p:nvSpPr>
            <p:cNvPr id="119" name="Line"/>
            <p:cNvSpPr/>
            <p:nvPr/>
          </p:nvSpPr>
          <p:spPr>
            <a:xfrm>
              <a:off x="460620" y="0"/>
              <a:ext cx="344399" cy="99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03" fill="norm" stroke="1" extrusionOk="0">
                  <a:moveTo>
                    <a:pt x="4762" y="7623"/>
                  </a:moveTo>
                  <a:cubicBezTo>
                    <a:pt x="4922" y="7238"/>
                    <a:pt x="5082" y="6853"/>
                    <a:pt x="5082" y="6798"/>
                  </a:cubicBezTo>
                  <a:cubicBezTo>
                    <a:pt x="5082" y="6743"/>
                    <a:pt x="4922" y="7018"/>
                    <a:pt x="4522" y="8090"/>
                  </a:cubicBezTo>
                  <a:cubicBezTo>
                    <a:pt x="4122" y="9162"/>
                    <a:pt x="3482" y="11030"/>
                    <a:pt x="2842" y="12926"/>
                  </a:cubicBezTo>
                  <a:cubicBezTo>
                    <a:pt x="2202" y="14823"/>
                    <a:pt x="1562" y="16746"/>
                    <a:pt x="1162" y="18093"/>
                  </a:cubicBezTo>
                  <a:cubicBezTo>
                    <a:pt x="762" y="19439"/>
                    <a:pt x="602" y="20209"/>
                    <a:pt x="442" y="20731"/>
                  </a:cubicBezTo>
                  <a:cubicBezTo>
                    <a:pt x="282" y="21253"/>
                    <a:pt x="122" y="21528"/>
                    <a:pt x="42" y="21501"/>
                  </a:cubicBezTo>
                  <a:cubicBezTo>
                    <a:pt x="-38" y="21473"/>
                    <a:pt x="-38" y="21143"/>
                    <a:pt x="362" y="19852"/>
                  </a:cubicBezTo>
                  <a:cubicBezTo>
                    <a:pt x="762" y="18560"/>
                    <a:pt x="1562" y="16307"/>
                    <a:pt x="2842" y="14026"/>
                  </a:cubicBezTo>
                  <a:cubicBezTo>
                    <a:pt x="4122" y="11745"/>
                    <a:pt x="5882" y="9436"/>
                    <a:pt x="7642" y="7485"/>
                  </a:cubicBezTo>
                  <a:cubicBezTo>
                    <a:pt x="9402" y="5534"/>
                    <a:pt x="11162" y="3940"/>
                    <a:pt x="12202" y="2951"/>
                  </a:cubicBezTo>
                  <a:cubicBezTo>
                    <a:pt x="13242" y="1962"/>
                    <a:pt x="13562" y="1577"/>
                    <a:pt x="14042" y="1110"/>
                  </a:cubicBezTo>
                  <a:cubicBezTo>
                    <a:pt x="14522" y="643"/>
                    <a:pt x="15162" y="93"/>
                    <a:pt x="15482" y="10"/>
                  </a:cubicBezTo>
                  <a:cubicBezTo>
                    <a:pt x="15802" y="-72"/>
                    <a:pt x="15802" y="313"/>
                    <a:pt x="15962" y="1439"/>
                  </a:cubicBezTo>
                  <a:cubicBezTo>
                    <a:pt x="16122" y="2566"/>
                    <a:pt x="16442" y="4435"/>
                    <a:pt x="16762" y="6249"/>
                  </a:cubicBezTo>
                  <a:cubicBezTo>
                    <a:pt x="17082" y="8062"/>
                    <a:pt x="17402" y="9821"/>
                    <a:pt x="17882" y="11662"/>
                  </a:cubicBezTo>
                  <a:cubicBezTo>
                    <a:pt x="18362" y="13504"/>
                    <a:pt x="19002" y="15427"/>
                    <a:pt x="19642" y="16911"/>
                  </a:cubicBezTo>
                  <a:cubicBezTo>
                    <a:pt x="20282" y="18395"/>
                    <a:pt x="20922" y="19439"/>
                    <a:pt x="21562" y="20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475344" y="630457"/>
              <a:ext cx="20700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720"/>
                    <a:pt x="1600" y="15840"/>
                    <a:pt x="5200" y="12240"/>
                  </a:cubicBezTo>
                  <a:cubicBezTo>
                    <a:pt x="8800" y="8640"/>
                    <a:pt x="152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846853" y="587805"/>
              <a:ext cx="157503" cy="31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01" fill="norm" stroke="1" extrusionOk="0">
                  <a:moveTo>
                    <a:pt x="4748" y="4439"/>
                  </a:moveTo>
                  <a:cubicBezTo>
                    <a:pt x="4052" y="9451"/>
                    <a:pt x="3355" y="14462"/>
                    <a:pt x="3006" y="17399"/>
                  </a:cubicBezTo>
                  <a:cubicBezTo>
                    <a:pt x="2658" y="20337"/>
                    <a:pt x="2658" y="21201"/>
                    <a:pt x="2310" y="21201"/>
                  </a:cubicBezTo>
                  <a:cubicBezTo>
                    <a:pt x="1961" y="21201"/>
                    <a:pt x="1265" y="20337"/>
                    <a:pt x="742" y="17140"/>
                  </a:cubicBezTo>
                  <a:cubicBezTo>
                    <a:pt x="219" y="13943"/>
                    <a:pt x="-129" y="8414"/>
                    <a:pt x="45" y="5217"/>
                  </a:cubicBezTo>
                  <a:cubicBezTo>
                    <a:pt x="219" y="2020"/>
                    <a:pt x="916" y="1156"/>
                    <a:pt x="2136" y="551"/>
                  </a:cubicBezTo>
                  <a:cubicBezTo>
                    <a:pt x="3355" y="-53"/>
                    <a:pt x="5097" y="-399"/>
                    <a:pt x="7884" y="811"/>
                  </a:cubicBezTo>
                  <a:cubicBezTo>
                    <a:pt x="10671" y="2020"/>
                    <a:pt x="14503" y="4785"/>
                    <a:pt x="16942" y="8327"/>
                  </a:cubicBezTo>
                  <a:cubicBezTo>
                    <a:pt x="19381" y="11870"/>
                    <a:pt x="20426" y="16190"/>
                    <a:pt x="21471" y="20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088691" y="561637"/>
              <a:ext cx="122670" cy="33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700" y="3886"/>
                  </a:moveTo>
                  <a:cubicBezTo>
                    <a:pt x="1800" y="8758"/>
                    <a:pt x="900" y="13631"/>
                    <a:pt x="450" y="16473"/>
                  </a:cubicBezTo>
                  <a:cubicBezTo>
                    <a:pt x="0" y="19315"/>
                    <a:pt x="0" y="20127"/>
                    <a:pt x="0" y="20127"/>
                  </a:cubicBezTo>
                  <a:cubicBezTo>
                    <a:pt x="0" y="20127"/>
                    <a:pt x="0" y="19315"/>
                    <a:pt x="675" y="16554"/>
                  </a:cubicBezTo>
                  <a:cubicBezTo>
                    <a:pt x="1350" y="13793"/>
                    <a:pt x="2700" y="9083"/>
                    <a:pt x="3600" y="6322"/>
                  </a:cubicBezTo>
                  <a:cubicBezTo>
                    <a:pt x="4500" y="3561"/>
                    <a:pt x="4950" y="2749"/>
                    <a:pt x="5850" y="1937"/>
                  </a:cubicBezTo>
                  <a:cubicBezTo>
                    <a:pt x="6750" y="1125"/>
                    <a:pt x="8100" y="313"/>
                    <a:pt x="9900" y="70"/>
                  </a:cubicBezTo>
                  <a:cubicBezTo>
                    <a:pt x="11700" y="-174"/>
                    <a:pt x="13950" y="151"/>
                    <a:pt x="15975" y="2181"/>
                  </a:cubicBezTo>
                  <a:cubicBezTo>
                    <a:pt x="18000" y="4211"/>
                    <a:pt x="19800" y="7946"/>
                    <a:pt x="20700" y="11438"/>
                  </a:cubicBezTo>
                  <a:cubicBezTo>
                    <a:pt x="21600" y="14930"/>
                    <a:pt x="21600" y="18178"/>
                    <a:pt x="2160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285079" y="586523"/>
              <a:ext cx="132089" cy="27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142" fill="norm" stroke="1" extrusionOk="0">
                  <a:moveTo>
                    <a:pt x="16062" y="3965"/>
                  </a:moveTo>
                  <a:cubicBezTo>
                    <a:pt x="16062" y="2786"/>
                    <a:pt x="16062" y="1608"/>
                    <a:pt x="15062" y="921"/>
                  </a:cubicBezTo>
                  <a:cubicBezTo>
                    <a:pt x="14062" y="234"/>
                    <a:pt x="12062" y="37"/>
                    <a:pt x="9862" y="921"/>
                  </a:cubicBezTo>
                  <a:cubicBezTo>
                    <a:pt x="7662" y="1805"/>
                    <a:pt x="5262" y="3768"/>
                    <a:pt x="3262" y="6714"/>
                  </a:cubicBezTo>
                  <a:cubicBezTo>
                    <a:pt x="1262" y="9659"/>
                    <a:pt x="-338" y="13586"/>
                    <a:pt x="62" y="16336"/>
                  </a:cubicBezTo>
                  <a:cubicBezTo>
                    <a:pt x="462" y="19085"/>
                    <a:pt x="2862" y="20656"/>
                    <a:pt x="6462" y="21048"/>
                  </a:cubicBezTo>
                  <a:cubicBezTo>
                    <a:pt x="10062" y="21441"/>
                    <a:pt x="14862" y="20656"/>
                    <a:pt x="17662" y="17514"/>
                  </a:cubicBezTo>
                  <a:cubicBezTo>
                    <a:pt x="20462" y="14372"/>
                    <a:pt x="21262" y="8874"/>
                    <a:pt x="20262" y="5536"/>
                  </a:cubicBezTo>
                  <a:cubicBezTo>
                    <a:pt x="19262" y="2197"/>
                    <a:pt x="16462" y="1019"/>
                    <a:pt x="14062" y="430"/>
                  </a:cubicBezTo>
                  <a:cubicBezTo>
                    <a:pt x="11662" y="-159"/>
                    <a:pt x="9662" y="-159"/>
                    <a:pt x="9062" y="528"/>
                  </a:cubicBezTo>
                  <a:cubicBezTo>
                    <a:pt x="8462" y="1216"/>
                    <a:pt x="9262" y="2590"/>
                    <a:pt x="10062" y="3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542135" y="584456"/>
              <a:ext cx="198238" cy="28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76" fill="norm" stroke="1" extrusionOk="0">
                  <a:moveTo>
                    <a:pt x="3204" y="0"/>
                  </a:moveTo>
                  <a:cubicBezTo>
                    <a:pt x="2096" y="584"/>
                    <a:pt x="989" y="1168"/>
                    <a:pt x="435" y="4281"/>
                  </a:cubicBezTo>
                  <a:cubicBezTo>
                    <a:pt x="-119" y="7395"/>
                    <a:pt x="-119" y="13038"/>
                    <a:pt x="296" y="16443"/>
                  </a:cubicBezTo>
                  <a:cubicBezTo>
                    <a:pt x="712" y="19849"/>
                    <a:pt x="1543" y="21016"/>
                    <a:pt x="2789" y="21308"/>
                  </a:cubicBezTo>
                  <a:cubicBezTo>
                    <a:pt x="4035" y="21600"/>
                    <a:pt x="5696" y="21016"/>
                    <a:pt x="7773" y="18195"/>
                  </a:cubicBezTo>
                  <a:cubicBezTo>
                    <a:pt x="9850" y="15373"/>
                    <a:pt x="12343" y="10314"/>
                    <a:pt x="13589" y="7297"/>
                  </a:cubicBezTo>
                  <a:cubicBezTo>
                    <a:pt x="14835" y="4281"/>
                    <a:pt x="14835" y="3308"/>
                    <a:pt x="14835" y="2335"/>
                  </a:cubicBezTo>
                  <a:cubicBezTo>
                    <a:pt x="14835" y="1362"/>
                    <a:pt x="14835" y="389"/>
                    <a:pt x="14835" y="1168"/>
                  </a:cubicBezTo>
                  <a:cubicBezTo>
                    <a:pt x="14835" y="1946"/>
                    <a:pt x="14835" y="4476"/>
                    <a:pt x="15250" y="7005"/>
                  </a:cubicBezTo>
                  <a:cubicBezTo>
                    <a:pt x="15666" y="9535"/>
                    <a:pt x="16496" y="12065"/>
                    <a:pt x="17604" y="13524"/>
                  </a:cubicBezTo>
                  <a:cubicBezTo>
                    <a:pt x="18712" y="14984"/>
                    <a:pt x="20096" y="15373"/>
                    <a:pt x="21481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820526" y="531276"/>
              <a:ext cx="151575" cy="292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0931" fill="norm" stroke="1" extrusionOk="0">
                  <a:moveTo>
                    <a:pt x="3705" y="3809"/>
                  </a:moveTo>
                  <a:cubicBezTo>
                    <a:pt x="3008" y="7836"/>
                    <a:pt x="2312" y="11863"/>
                    <a:pt x="1789" y="14426"/>
                  </a:cubicBezTo>
                  <a:cubicBezTo>
                    <a:pt x="1267" y="16989"/>
                    <a:pt x="918" y="18087"/>
                    <a:pt x="744" y="19094"/>
                  </a:cubicBezTo>
                  <a:cubicBezTo>
                    <a:pt x="570" y="20101"/>
                    <a:pt x="570" y="21016"/>
                    <a:pt x="396" y="20924"/>
                  </a:cubicBezTo>
                  <a:cubicBezTo>
                    <a:pt x="221" y="20833"/>
                    <a:pt x="-127" y="19735"/>
                    <a:pt x="47" y="16897"/>
                  </a:cubicBezTo>
                  <a:cubicBezTo>
                    <a:pt x="221" y="14060"/>
                    <a:pt x="918" y="9484"/>
                    <a:pt x="1789" y="6463"/>
                  </a:cubicBezTo>
                  <a:cubicBezTo>
                    <a:pt x="2660" y="3443"/>
                    <a:pt x="3705" y="1979"/>
                    <a:pt x="4925" y="972"/>
                  </a:cubicBezTo>
                  <a:cubicBezTo>
                    <a:pt x="6144" y="-35"/>
                    <a:pt x="7538" y="-584"/>
                    <a:pt x="10499" y="972"/>
                  </a:cubicBezTo>
                  <a:cubicBezTo>
                    <a:pt x="13460" y="2528"/>
                    <a:pt x="17989" y="6189"/>
                    <a:pt x="19731" y="9758"/>
                  </a:cubicBezTo>
                  <a:cubicBezTo>
                    <a:pt x="21473" y="13328"/>
                    <a:pt x="20428" y="16806"/>
                    <a:pt x="19383" y="20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103323" y="544844"/>
              <a:ext cx="150728" cy="28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043" fill="norm" stroke="1" extrusionOk="0">
                  <a:moveTo>
                    <a:pt x="16635" y="2911"/>
                  </a:moveTo>
                  <a:cubicBezTo>
                    <a:pt x="16281" y="1972"/>
                    <a:pt x="15927" y="1033"/>
                    <a:pt x="14864" y="469"/>
                  </a:cubicBezTo>
                  <a:cubicBezTo>
                    <a:pt x="13802" y="-94"/>
                    <a:pt x="12032" y="-282"/>
                    <a:pt x="9553" y="657"/>
                  </a:cubicBezTo>
                  <a:cubicBezTo>
                    <a:pt x="7074" y="1596"/>
                    <a:pt x="3887" y="3662"/>
                    <a:pt x="1940" y="6668"/>
                  </a:cubicBezTo>
                  <a:cubicBezTo>
                    <a:pt x="-8" y="9673"/>
                    <a:pt x="-716" y="13617"/>
                    <a:pt x="877" y="16341"/>
                  </a:cubicBezTo>
                  <a:cubicBezTo>
                    <a:pt x="2471" y="19064"/>
                    <a:pt x="6366" y="20567"/>
                    <a:pt x="10084" y="20942"/>
                  </a:cubicBezTo>
                  <a:cubicBezTo>
                    <a:pt x="13802" y="21318"/>
                    <a:pt x="17343" y="20567"/>
                    <a:pt x="20884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327881" y="561047"/>
              <a:ext cx="125508" cy="28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0990" fill="norm" stroke="1" extrusionOk="0">
                  <a:moveTo>
                    <a:pt x="3072" y="6338"/>
                  </a:moveTo>
                  <a:cubicBezTo>
                    <a:pt x="1776" y="7103"/>
                    <a:pt x="480" y="7867"/>
                    <a:pt x="1128" y="8536"/>
                  </a:cubicBezTo>
                  <a:cubicBezTo>
                    <a:pt x="1776" y="9206"/>
                    <a:pt x="4368" y="9779"/>
                    <a:pt x="6744" y="9875"/>
                  </a:cubicBezTo>
                  <a:cubicBezTo>
                    <a:pt x="9120" y="9970"/>
                    <a:pt x="11280" y="9588"/>
                    <a:pt x="13224" y="8441"/>
                  </a:cubicBezTo>
                  <a:cubicBezTo>
                    <a:pt x="15168" y="7294"/>
                    <a:pt x="16896" y="5383"/>
                    <a:pt x="17544" y="3853"/>
                  </a:cubicBezTo>
                  <a:cubicBezTo>
                    <a:pt x="18192" y="2324"/>
                    <a:pt x="17760" y="1177"/>
                    <a:pt x="15384" y="508"/>
                  </a:cubicBezTo>
                  <a:cubicBezTo>
                    <a:pt x="13008" y="-161"/>
                    <a:pt x="8688" y="-352"/>
                    <a:pt x="5664" y="1082"/>
                  </a:cubicBezTo>
                  <a:cubicBezTo>
                    <a:pt x="2640" y="2515"/>
                    <a:pt x="912" y="5574"/>
                    <a:pt x="264" y="8632"/>
                  </a:cubicBezTo>
                  <a:cubicBezTo>
                    <a:pt x="-384" y="11690"/>
                    <a:pt x="48" y="14749"/>
                    <a:pt x="2856" y="16947"/>
                  </a:cubicBezTo>
                  <a:cubicBezTo>
                    <a:pt x="5664" y="19145"/>
                    <a:pt x="10848" y="20483"/>
                    <a:pt x="14304" y="20866"/>
                  </a:cubicBezTo>
                  <a:cubicBezTo>
                    <a:pt x="17760" y="21248"/>
                    <a:pt x="19488" y="20675"/>
                    <a:pt x="21216" y="20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550325" y="528081"/>
              <a:ext cx="260850" cy="319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39" fill="norm" stroke="1" extrusionOk="0">
                  <a:moveTo>
                    <a:pt x="2112" y="5839"/>
                  </a:moveTo>
                  <a:cubicBezTo>
                    <a:pt x="1692" y="9439"/>
                    <a:pt x="1273" y="13039"/>
                    <a:pt x="1063" y="15353"/>
                  </a:cubicBezTo>
                  <a:cubicBezTo>
                    <a:pt x="854" y="17668"/>
                    <a:pt x="854" y="18696"/>
                    <a:pt x="749" y="19639"/>
                  </a:cubicBezTo>
                  <a:cubicBezTo>
                    <a:pt x="644" y="20582"/>
                    <a:pt x="434" y="21439"/>
                    <a:pt x="224" y="21439"/>
                  </a:cubicBezTo>
                  <a:cubicBezTo>
                    <a:pt x="15" y="21439"/>
                    <a:pt x="-195" y="20582"/>
                    <a:pt x="329" y="18010"/>
                  </a:cubicBezTo>
                  <a:cubicBezTo>
                    <a:pt x="854" y="15439"/>
                    <a:pt x="2112" y="11153"/>
                    <a:pt x="3160" y="8325"/>
                  </a:cubicBezTo>
                  <a:cubicBezTo>
                    <a:pt x="4209" y="5496"/>
                    <a:pt x="5048" y="4125"/>
                    <a:pt x="5677" y="3953"/>
                  </a:cubicBezTo>
                  <a:cubicBezTo>
                    <a:pt x="6306" y="3782"/>
                    <a:pt x="6725" y="4810"/>
                    <a:pt x="6830" y="6953"/>
                  </a:cubicBezTo>
                  <a:cubicBezTo>
                    <a:pt x="6935" y="9096"/>
                    <a:pt x="6725" y="12353"/>
                    <a:pt x="6516" y="14410"/>
                  </a:cubicBezTo>
                  <a:cubicBezTo>
                    <a:pt x="6306" y="16468"/>
                    <a:pt x="6096" y="17325"/>
                    <a:pt x="6096" y="17325"/>
                  </a:cubicBezTo>
                  <a:cubicBezTo>
                    <a:pt x="6096" y="17325"/>
                    <a:pt x="6306" y="16468"/>
                    <a:pt x="7669" y="13725"/>
                  </a:cubicBezTo>
                  <a:cubicBezTo>
                    <a:pt x="9032" y="10982"/>
                    <a:pt x="11549" y="6353"/>
                    <a:pt x="13436" y="3696"/>
                  </a:cubicBezTo>
                  <a:cubicBezTo>
                    <a:pt x="15323" y="1039"/>
                    <a:pt x="16582" y="353"/>
                    <a:pt x="17735" y="96"/>
                  </a:cubicBezTo>
                  <a:cubicBezTo>
                    <a:pt x="18888" y="-161"/>
                    <a:pt x="19937" y="10"/>
                    <a:pt x="20566" y="1725"/>
                  </a:cubicBezTo>
                  <a:cubicBezTo>
                    <a:pt x="21195" y="3439"/>
                    <a:pt x="21405" y="6696"/>
                    <a:pt x="21405" y="9010"/>
                  </a:cubicBezTo>
                  <a:cubicBezTo>
                    <a:pt x="21405" y="11325"/>
                    <a:pt x="21195" y="12696"/>
                    <a:pt x="20986" y="14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876665" y="519184"/>
              <a:ext cx="136404" cy="26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07" fill="norm" stroke="1" extrusionOk="0">
                  <a:moveTo>
                    <a:pt x="2150" y="7649"/>
                  </a:moveTo>
                  <a:cubicBezTo>
                    <a:pt x="4150" y="7853"/>
                    <a:pt x="6150" y="8057"/>
                    <a:pt x="8950" y="7649"/>
                  </a:cubicBezTo>
                  <a:cubicBezTo>
                    <a:pt x="11750" y="7242"/>
                    <a:pt x="15350" y="6223"/>
                    <a:pt x="17150" y="5204"/>
                  </a:cubicBezTo>
                  <a:cubicBezTo>
                    <a:pt x="18950" y="4185"/>
                    <a:pt x="18950" y="3166"/>
                    <a:pt x="18750" y="2148"/>
                  </a:cubicBezTo>
                  <a:cubicBezTo>
                    <a:pt x="18550" y="1129"/>
                    <a:pt x="18150" y="110"/>
                    <a:pt x="16950" y="8"/>
                  </a:cubicBezTo>
                  <a:cubicBezTo>
                    <a:pt x="15750" y="-94"/>
                    <a:pt x="13750" y="721"/>
                    <a:pt x="10750" y="3676"/>
                  </a:cubicBezTo>
                  <a:cubicBezTo>
                    <a:pt x="7750" y="6631"/>
                    <a:pt x="3750" y="11725"/>
                    <a:pt x="1750" y="14781"/>
                  </a:cubicBezTo>
                  <a:cubicBezTo>
                    <a:pt x="-250" y="17838"/>
                    <a:pt x="-250" y="18857"/>
                    <a:pt x="350" y="19774"/>
                  </a:cubicBezTo>
                  <a:cubicBezTo>
                    <a:pt x="950" y="20691"/>
                    <a:pt x="2150" y="21506"/>
                    <a:pt x="5750" y="21098"/>
                  </a:cubicBezTo>
                  <a:cubicBezTo>
                    <a:pt x="9350" y="20691"/>
                    <a:pt x="15350" y="19061"/>
                    <a:pt x="21350" y="17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046291" y="524988"/>
              <a:ext cx="158448" cy="263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5923" y="1701"/>
                  </a:moveTo>
                  <a:cubicBezTo>
                    <a:pt x="4877" y="4787"/>
                    <a:pt x="3832" y="7873"/>
                    <a:pt x="2961" y="10136"/>
                  </a:cubicBezTo>
                  <a:cubicBezTo>
                    <a:pt x="2090" y="12399"/>
                    <a:pt x="1394" y="13839"/>
                    <a:pt x="871" y="15176"/>
                  </a:cubicBezTo>
                  <a:cubicBezTo>
                    <a:pt x="348" y="16513"/>
                    <a:pt x="0" y="17747"/>
                    <a:pt x="0" y="17747"/>
                  </a:cubicBezTo>
                  <a:cubicBezTo>
                    <a:pt x="0" y="17747"/>
                    <a:pt x="348" y="16513"/>
                    <a:pt x="2090" y="13633"/>
                  </a:cubicBezTo>
                  <a:cubicBezTo>
                    <a:pt x="3832" y="10753"/>
                    <a:pt x="6968" y="6227"/>
                    <a:pt x="9232" y="3656"/>
                  </a:cubicBezTo>
                  <a:cubicBezTo>
                    <a:pt x="11497" y="1084"/>
                    <a:pt x="12890" y="467"/>
                    <a:pt x="14458" y="159"/>
                  </a:cubicBezTo>
                  <a:cubicBezTo>
                    <a:pt x="16026" y="-150"/>
                    <a:pt x="17768" y="-150"/>
                    <a:pt x="19161" y="1496"/>
                  </a:cubicBezTo>
                  <a:cubicBezTo>
                    <a:pt x="20555" y="3141"/>
                    <a:pt x="21600" y="6433"/>
                    <a:pt x="21426" y="9621"/>
                  </a:cubicBezTo>
                  <a:cubicBezTo>
                    <a:pt x="21252" y="12810"/>
                    <a:pt x="19858" y="15896"/>
                    <a:pt x="18987" y="18056"/>
                  </a:cubicBezTo>
                  <a:cubicBezTo>
                    <a:pt x="18116" y="20216"/>
                    <a:pt x="17768" y="21450"/>
                    <a:pt x="18290" y="21141"/>
                  </a:cubicBezTo>
                  <a:cubicBezTo>
                    <a:pt x="18813" y="20833"/>
                    <a:pt x="20206" y="18981"/>
                    <a:pt x="21600" y="17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301852" y="101445"/>
              <a:ext cx="140560" cy="723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748"/>
                    <a:pt x="12960" y="5495"/>
                    <a:pt x="9622" y="8014"/>
                  </a:cubicBezTo>
                  <a:cubicBezTo>
                    <a:pt x="6284" y="10533"/>
                    <a:pt x="3927" y="12823"/>
                    <a:pt x="2356" y="14922"/>
                  </a:cubicBezTo>
                  <a:cubicBezTo>
                    <a:pt x="785" y="17020"/>
                    <a:pt x="0" y="18929"/>
                    <a:pt x="0" y="20073"/>
                  </a:cubicBezTo>
                  <a:cubicBezTo>
                    <a:pt x="0" y="21218"/>
                    <a:pt x="785" y="21600"/>
                    <a:pt x="1964" y="21600"/>
                  </a:cubicBezTo>
                  <a:cubicBezTo>
                    <a:pt x="3142" y="21600"/>
                    <a:pt x="4713" y="21218"/>
                    <a:pt x="5695" y="20799"/>
                  </a:cubicBezTo>
                  <a:cubicBezTo>
                    <a:pt x="6676" y="20379"/>
                    <a:pt x="7069" y="19921"/>
                    <a:pt x="7462" y="19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258078" y="530788"/>
              <a:ext cx="261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1914" y="21600"/>
                  </a:moveTo>
                  <a:cubicBezTo>
                    <a:pt x="866" y="19200"/>
                    <a:pt x="-183" y="16800"/>
                    <a:pt x="27" y="15600"/>
                  </a:cubicBezTo>
                  <a:cubicBezTo>
                    <a:pt x="236" y="14400"/>
                    <a:pt x="1704" y="14400"/>
                    <a:pt x="5479" y="12000"/>
                  </a:cubicBezTo>
                  <a:cubicBezTo>
                    <a:pt x="9254" y="9600"/>
                    <a:pt x="15335" y="480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450077" y="492454"/>
              <a:ext cx="173441" cy="31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68" fill="norm" stroke="1" extrusionOk="0">
                  <a:moveTo>
                    <a:pt x="16904" y="0"/>
                  </a:moveTo>
                  <a:cubicBezTo>
                    <a:pt x="15339" y="0"/>
                    <a:pt x="13774" y="0"/>
                    <a:pt x="11896" y="610"/>
                  </a:cubicBezTo>
                  <a:cubicBezTo>
                    <a:pt x="10017" y="1219"/>
                    <a:pt x="7826" y="2439"/>
                    <a:pt x="6887" y="3484"/>
                  </a:cubicBezTo>
                  <a:cubicBezTo>
                    <a:pt x="5948" y="4529"/>
                    <a:pt x="6261" y="5400"/>
                    <a:pt x="8139" y="6706"/>
                  </a:cubicBezTo>
                  <a:cubicBezTo>
                    <a:pt x="10017" y="8013"/>
                    <a:pt x="13461" y="9755"/>
                    <a:pt x="16122" y="11235"/>
                  </a:cubicBezTo>
                  <a:cubicBezTo>
                    <a:pt x="18783" y="12716"/>
                    <a:pt x="20661" y="13935"/>
                    <a:pt x="21130" y="15503"/>
                  </a:cubicBezTo>
                  <a:cubicBezTo>
                    <a:pt x="21600" y="17071"/>
                    <a:pt x="20661" y="18987"/>
                    <a:pt x="17687" y="20119"/>
                  </a:cubicBezTo>
                  <a:cubicBezTo>
                    <a:pt x="14713" y="21252"/>
                    <a:pt x="9704" y="21600"/>
                    <a:pt x="6417" y="21426"/>
                  </a:cubicBezTo>
                  <a:cubicBezTo>
                    <a:pt x="3130" y="21252"/>
                    <a:pt x="1565" y="20555"/>
                    <a:pt x="0" y="19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69001" y="1098134"/>
              <a:ext cx="3327410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" y="20439"/>
                    <a:pt x="1228" y="19277"/>
                    <a:pt x="1817" y="18697"/>
                  </a:cubicBezTo>
                  <a:cubicBezTo>
                    <a:pt x="2406" y="18116"/>
                    <a:pt x="2970" y="18116"/>
                    <a:pt x="3600" y="17768"/>
                  </a:cubicBezTo>
                  <a:cubicBezTo>
                    <a:pt x="4230" y="17419"/>
                    <a:pt x="4927" y="16723"/>
                    <a:pt x="5582" y="16026"/>
                  </a:cubicBezTo>
                  <a:cubicBezTo>
                    <a:pt x="6238" y="15329"/>
                    <a:pt x="6852" y="14632"/>
                    <a:pt x="7499" y="13935"/>
                  </a:cubicBezTo>
                  <a:cubicBezTo>
                    <a:pt x="8146" y="13239"/>
                    <a:pt x="8826" y="12542"/>
                    <a:pt x="9531" y="11845"/>
                  </a:cubicBezTo>
                  <a:cubicBezTo>
                    <a:pt x="10236" y="11148"/>
                    <a:pt x="10966" y="10452"/>
                    <a:pt x="11688" y="9755"/>
                  </a:cubicBezTo>
                  <a:cubicBezTo>
                    <a:pt x="12409" y="9058"/>
                    <a:pt x="13123" y="8361"/>
                    <a:pt x="13803" y="7665"/>
                  </a:cubicBezTo>
                  <a:cubicBezTo>
                    <a:pt x="14483" y="6968"/>
                    <a:pt x="15130" y="6271"/>
                    <a:pt x="15744" y="5574"/>
                  </a:cubicBezTo>
                  <a:cubicBezTo>
                    <a:pt x="16358" y="4877"/>
                    <a:pt x="16938" y="4181"/>
                    <a:pt x="17535" y="3484"/>
                  </a:cubicBezTo>
                  <a:cubicBezTo>
                    <a:pt x="18133" y="2787"/>
                    <a:pt x="18747" y="2090"/>
                    <a:pt x="19427" y="1510"/>
                  </a:cubicBezTo>
                  <a:cubicBezTo>
                    <a:pt x="20107" y="929"/>
                    <a:pt x="20853" y="4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0" y="1358807"/>
              <a:ext cx="3005402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0" y="20471"/>
                    <a:pt x="1359" y="19341"/>
                    <a:pt x="2011" y="18635"/>
                  </a:cubicBezTo>
                  <a:cubicBezTo>
                    <a:pt x="2663" y="17929"/>
                    <a:pt x="3288" y="17647"/>
                    <a:pt x="3967" y="17082"/>
                  </a:cubicBezTo>
                  <a:cubicBezTo>
                    <a:pt x="4647" y="16518"/>
                    <a:pt x="5382" y="15671"/>
                    <a:pt x="6070" y="14824"/>
                  </a:cubicBezTo>
                  <a:cubicBezTo>
                    <a:pt x="6759" y="13976"/>
                    <a:pt x="7402" y="13129"/>
                    <a:pt x="8072" y="12353"/>
                  </a:cubicBezTo>
                  <a:cubicBezTo>
                    <a:pt x="8743" y="11576"/>
                    <a:pt x="9441" y="10871"/>
                    <a:pt x="10139" y="10165"/>
                  </a:cubicBezTo>
                  <a:cubicBezTo>
                    <a:pt x="10837" y="9459"/>
                    <a:pt x="11535" y="8753"/>
                    <a:pt x="12214" y="8118"/>
                  </a:cubicBezTo>
                  <a:cubicBezTo>
                    <a:pt x="12894" y="7482"/>
                    <a:pt x="13555" y="6918"/>
                    <a:pt x="14216" y="6353"/>
                  </a:cubicBezTo>
                  <a:cubicBezTo>
                    <a:pt x="14878" y="5788"/>
                    <a:pt x="15539" y="5224"/>
                    <a:pt x="16246" y="4659"/>
                  </a:cubicBezTo>
                  <a:cubicBezTo>
                    <a:pt x="16953" y="4094"/>
                    <a:pt x="17706" y="3529"/>
                    <a:pt x="18468" y="2894"/>
                  </a:cubicBezTo>
                  <a:cubicBezTo>
                    <a:pt x="19231" y="2259"/>
                    <a:pt x="20002" y="1553"/>
                    <a:pt x="20526" y="1059"/>
                  </a:cubicBezTo>
                  <a:cubicBezTo>
                    <a:pt x="21049" y="565"/>
                    <a:pt x="21324" y="2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3963756" y="584456"/>
              <a:ext cx="5366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880"/>
                    <a:pt x="9257" y="5760"/>
                    <a:pt x="5657" y="9360"/>
                  </a:cubicBezTo>
                  <a:cubicBezTo>
                    <a:pt x="2057" y="12960"/>
                    <a:pt x="1029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3971423" y="768460"/>
              <a:ext cx="69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759017" y="2125491"/>
              <a:ext cx="46002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874"/>
                    <a:pt x="7200" y="11747"/>
                    <a:pt x="9000" y="15158"/>
                  </a:cubicBezTo>
                  <a:cubicBezTo>
                    <a:pt x="10800" y="18568"/>
                    <a:pt x="10800" y="19516"/>
                    <a:pt x="12600" y="20179"/>
                  </a:cubicBezTo>
                  <a:cubicBezTo>
                    <a:pt x="14400" y="20842"/>
                    <a:pt x="18000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50816" y="1919995"/>
              <a:ext cx="403752" cy="69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50" fill="norm" stroke="1" extrusionOk="0">
                  <a:moveTo>
                    <a:pt x="13428" y="2052"/>
                  </a:moveTo>
                  <a:cubicBezTo>
                    <a:pt x="12483" y="1430"/>
                    <a:pt x="11538" y="808"/>
                    <a:pt x="10593" y="420"/>
                  </a:cubicBezTo>
                  <a:cubicBezTo>
                    <a:pt x="9648" y="31"/>
                    <a:pt x="8703" y="-124"/>
                    <a:pt x="7555" y="109"/>
                  </a:cubicBezTo>
                  <a:cubicBezTo>
                    <a:pt x="6408" y="342"/>
                    <a:pt x="5058" y="964"/>
                    <a:pt x="3775" y="2323"/>
                  </a:cubicBezTo>
                  <a:cubicBezTo>
                    <a:pt x="2493" y="3683"/>
                    <a:pt x="1278" y="5781"/>
                    <a:pt x="603" y="8034"/>
                  </a:cubicBezTo>
                  <a:cubicBezTo>
                    <a:pt x="-72" y="10288"/>
                    <a:pt x="-207" y="12696"/>
                    <a:pt x="333" y="14833"/>
                  </a:cubicBezTo>
                  <a:cubicBezTo>
                    <a:pt x="873" y="16970"/>
                    <a:pt x="2088" y="18834"/>
                    <a:pt x="3640" y="19961"/>
                  </a:cubicBezTo>
                  <a:cubicBezTo>
                    <a:pt x="5193" y="21088"/>
                    <a:pt x="7083" y="21476"/>
                    <a:pt x="9581" y="20854"/>
                  </a:cubicBezTo>
                  <a:cubicBezTo>
                    <a:pt x="12078" y="20233"/>
                    <a:pt x="15183" y="18601"/>
                    <a:pt x="17478" y="16503"/>
                  </a:cubicBezTo>
                  <a:cubicBezTo>
                    <a:pt x="19773" y="14405"/>
                    <a:pt x="21258" y="11841"/>
                    <a:pt x="21326" y="9433"/>
                  </a:cubicBezTo>
                  <a:cubicBezTo>
                    <a:pt x="21393" y="7024"/>
                    <a:pt x="20043" y="4771"/>
                    <a:pt x="18288" y="3372"/>
                  </a:cubicBezTo>
                  <a:cubicBezTo>
                    <a:pt x="16533" y="1974"/>
                    <a:pt x="14373" y="1430"/>
                    <a:pt x="12888" y="1391"/>
                  </a:cubicBezTo>
                  <a:cubicBezTo>
                    <a:pt x="11403" y="1352"/>
                    <a:pt x="10593" y="1818"/>
                    <a:pt x="10661" y="2557"/>
                  </a:cubicBezTo>
                  <a:cubicBezTo>
                    <a:pt x="10728" y="3295"/>
                    <a:pt x="11673" y="4305"/>
                    <a:pt x="12618" y="5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1288029" y="1977265"/>
              <a:ext cx="222339" cy="57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90" y="18924"/>
                    <a:pt x="2979" y="16248"/>
                    <a:pt x="4717" y="13476"/>
                  </a:cubicBezTo>
                  <a:cubicBezTo>
                    <a:pt x="6455" y="10704"/>
                    <a:pt x="8441" y="7837"/>
                    <a:pt x="10055" y="5735"/>
                  </a:cubicBezTo>
                  <a:cubicBezTo>
                    <a:pt x="11669" y="3632"/>
                    <a:pt x="12910" y="2294"/>
                    <a:pt x="13655" y="1386"/>
                  </a:cubicBezTo>
                  <a:cubicBezTo>
                    <a:pt x="14400" y="478"/>
                    <a:pt x="14648" y="0"/>
                    <a:pt x="14897" y="0"/>
                  </a:cubicBezTo>
                  <a:cubicBezTo>
                    <a:pt x="15145" y="0"/>
                    <a:pt x="15393" y="478"/>
                    <a:pt x="15641" y="2342"/>
                  </a:cubicBezTo>
                  <a:cubicBezTo>
                    <a:pt x="15890" y="4205"/>
                    <a:pt x="16138" y="7455"/>
                    <a:pt x="17131" y="10370"/>
                  </a:cubicBezTo>
                  <a:cubicBezTo>
                    <a:pt x="18124" y="13285"/>
                    <a:pt x="19862" y="15865"/>
                    <a:pt x="21600" y="18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1297756" y="2255827"/>
              <a:ext cx="227946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4847" y="21600"/>
                  </a:moveTo>
                  <a:cubicBezTo>
                    <a:pt x="3647" y="20640"/>
                    <a:pt x="2447" y="19680"/>
                    <a:pt x="1487" y="18240"/>
                  </a:cubicBezTo>
                  <a:cubicBezTo>
                    <a:pt x="527" y="16800"/>
                    <a:pt x="-193" y="14880"/>
                    <a:pt x="47" y="13440"/>
                  </a:cubicBezTo>
                  <a:cubicBezTo>
                    <a:pt x="287" y="12000"/>
                    <a:pt x="1487" y="11040"/>
                    <a:pt x="5207" y="8880"/>
                  </a:cubicBezTo>
                  <a:cubicBezTo>
                    <a:pt x="8927" y="6720"/>
                    <a:pt x="15167" y="336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1679037" y="2010488"/>
              <a:ext cx="1533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1701403" y="2324829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1717372" y="2455165"/>
              <a:ext cx="1533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1625369" y="2094823"/>
              <a:ext cx="99670" cy="42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0"/>
                  </a:moveTo>
                  <a:cubicBezTo>
                    <a:pt x="2769" y="0"/>
                    <a:pt x="5538" y="0"/>
                    <a:pt x="8308" y="716"/>
                  </a:cubicBezTo>
                  <a:cubicBezTo>
                    <a:pt x="11077" y="1431"/>
                    <a:pt x="13846" y="2863"/>
                    <a:pt x="16062" y="5920"/>
                  </a:cubicBezTo>
                  <a:cubicBezTo>
                    <a:pt x="18277" y="8978"/>
                    <a:pt x="19938" y="13663"/>
                    <a:pt x="20769" y="16330"/>
                  </a:cubicBezTo>
                  <a:cubicBezTo>
                    <a:pt x="21600" y="18998"/>
                    <a:pt x="21600" y="19648"/>
                    <a:pt x="21046" y="20299"/>
                  </a:cubicBezTo>
                  <a:cubicBezTo>
                    <a:pt x="20492" y="20949"/>
                    <a:pt x="19385" y="21600"/>
                    <a:pt x="19385" y="21535"/>
                  </a:cubicBezTo>
                  <a:cubicBezTo>
                    <a:pt x="19385" y="21470"/>
                    <a:pt x="20492" y="20689"/>
                    <a:pt x="21600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2199293" y="2002821"/>
              <a:ext cx="545436" cy="47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91" fill="norm" stroke="1" extrusionOk="0">
                  <a:moveTo>
                    <a:pt x="14443" y="12821"/>
                  </a:moveTo>
                  <a:cubicBezTo>
                    <a:pt x="14443" y="11551"/>
                    <a:pt x="14443" y="10280"/>
                    <a:pt x="14293" y="9356"/>
                  </a:cubicBezTo>
                  <a:cubicBezTo>
                    <a:pt x="14143" y="8432"/>
                    <a:pt x="13843" y="7855"/>
                    <a:pt x="12643" y="8374"/>
                  </a:cubicBezTo>
                  <a:cubicBezTo>
                    <a:pt x="11443" y="8894"/>
                    <a:pt x="9343" y="10511"/>
                    <a:pt x="8243" y="12013"/>
                  </a:cubicBezTo>
                  <a:cubicBezTo>
                    <a:pt x="7143" y="13514"/>
                    <a:pt x="7043" y="14901"/>
                    <a:pt x="6993" y="15882"/>
                  </a:cubicBezTo>
                  <a:cubicBezTo>
                    <a:pt x="6943" y="16864"/>
                    <a:pt x="6943" y="17442"/>
                    <a:pt x="7443" y="17788"/>
                  </a:cubicBezTo>
                  <a:cubicBezTo>
                    <a:pt x="7943" y="18135"/>
                    <a:pt x="8943" y="18250"/>
                    <a:pt x="9843" y="17846"/>
                  </a:cubicBezTo>
                  <a:cubicBezTo>
                    <a:pt x="10743" y="17442"/>
                    <a:pt x="11543" y="16518"/>
                    <a:pt x="12193" y="15709"/>
                  </a:cubicBezTo>
                  <a:cubicBezTo>
                    <a:pt x="12843" y="14901"/>
                    <a:pt x="13343" y="14207"/>
                    <a:pt x="13593" y="14150"/>
                  </a:cubicBezTo>
                  <a:cubicBezTo>
                    <a:pt x="13843" y="14092"/>
                    <a:pt x="13843" y="14670"/>
                    <a:pt x="13993" y="15189"/>
                  </a:cubicBezTo>
                  <a:cubicBezTo>
                    <a:pt x="14143" y="15709"/>
                    <a:pt x="14443" y="16171"/>
                    <a:pt x="15043" y="16287"/>
                  </a:cubicBezTo>
                  <a:cubicBezTo>
                    <a:pt x="15643" y="16402"/>
                    <a:pt x="16543" y="16171"/>
                    <a:pt x="17443" y="14785"/>
                  </a:cubicBezTo>
                  <a:cubicBezTo>
                    <a:pt x="18343" y="13399"/>
                    <a:pt x="19243" y="10858"/>
                    <a:pt x="19293" y="8432"/>
                  </a:cubicBezTo>
                  <a:cubicBezTo>
                    <a:pt x="19343" y="6006"/>
                    <a:pt x="18543" y="3696"/>
                    <a:pt x="16993" y="2195"/>
                  </a:cubicBezTo>
                  <a:cubicBezTo>
                    <a:pt x="15443" y="693"/>
                    <a:pt x="13143" y="0"/>
                    <a:pt x="10943" y="0"/>
                  </a:cubicBezTo>
                  <a:cubicBezTo>
                    <a:pt x="8743" y="0"/>
                    <a:pt x="6643" y="693"/>
                    <a:pt x="4893" y="2137"/>
                  </a:cubicBezTo>
                  <a:cubicBezTo>
                    <a:pt x="3143" y="3581"/>
                    <a:pt x="1743" y="5775"/>
                    <a:pt x="893" y="8374"/>
                  </a:cubicBezTo>
                  <a:cubicBezTo>
                    <a:pt x="43" y="10973"/>
                    <a:pt x="-257" y="13976"/>
                    <a:pt x="243" y="16171"/>
                  </a:cubicBezTo>
                  <a:cubicBezTo>
                    <a:pt x="743" y="18366"/>
                    <a:pt x="2043" y="19752"/>
                    <a:pt x="4443" y="20560"/>
                  </a:cubicBezTo>
                  <a:cubicBezTo>
                    <a:pt x="6843" y="21369"/>
                    <a:pt x="10343" y="21600"/>
                    <a:pt x="13343" y="21196"/>
                  </a:cubicBezTo>
                  <a:cubicBezTo>
                    <a:pt x="16343" y="20791"/>
                    <a:pt x="18843" y="19752"/>
                    <a:pt x="21343" y="18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3280735" y="1844089"/>
              <a:ext cx="173241" cy="57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398" fill="norm" stroke="1" extrusionOk="0">
                  <a:moveTo>
                    <a:pt x="3839" y="7839"/>
                  </a:moveTo>
                  <a:cubicBezTo>
                    <a:pt x="4152" y="10763"/>
                    <a:pt x="4465" y="13687"/>
                    <a:pt x="4621" y="15668"/>
                  </a:cubicBezTo>
                  <a:cubicBezTo>
                    <a:pt x="4778" y="17649"/>
                    <a:pt x="4778" y="18686"/>
                    <a:pt x="4621" y="19582"/>
                  </a:cubicBezTo>
                  <a:cubicBezTo>
                    <a:pt x="4465" y="20478"/>
                    <a:pt x="4152" y="21233"/>
                    <a:pt x="3526" y="21375"/>
                  </a:cubicBezTo>
                  <a:cubicBezTo>
                    <a:pt x="2899" y="21516"/>
                    <a:pt x="1960" y="21044"/>
                    <a:pt x="1178" y="19064"/>
                  </a:cubicBezTo>
                  <a:cubicBezTo>
                    <a:pt x="395" y="17083"/>
                    <a:pt x="-231" y="13593"/>
                    <a:pt x="82" y="10339"/>
                  </a:cubicBezTo>
                  <a:cubicBezTo>
                    <a:pt x="395" y="7085"/>
                    <a:pt x="1647" y="4066"/>
                    <a:pt x="2743" y="2368"/>
                  </a:cubicBezTo>
                  <a:cubicBezTo>
                    <a:pt x="3839" y="671"/>
                    <a:pt x="4778" y="293"/>
                    <a:pt x="6030" y="105"/>
                  </a:cubicBezTo>
                  <a:cubicBezTo>
                    <a:pt x="7282" y="-84"/>
                    <a:pt x="8847" y="-84"/>
                    <a:pt x="11039" y="671"/>
                  </a:cubicBezTo>
                  <a:cubicBezTo>
                    <a:pt x="13230" y="1425"/>
                    <a:pt x="16047" y="2934"/>
                    <a:pt x="17612" y="4302"/>
                  </a:cubicBezTo>
                  <a:cubicBezTo>
                    <a:pt x="19178" y="5670"/>
                    <a:pt x="19491" y="6896"/>
                    <a:pt x="19021" y="7698"/>
                  </a:cubicBezTo>
                  <a:cubicBezTo>
                    <a:pt x="18552" y="8499"/>
                    <a:pt x="17299" y="8877"/>
                    <a:pt x="15891" y="9160"/>
                  </a:cubicBezTo>
                  <a:cubicBezTo>
                    <a:pt x="14482" y="9443"/>
                    <a:pt x="12917" y="9631"/>
                    <a:pt x="13073" y="9914"/>
                  </a:cubicBezTo>
                  <a:cubicBezTo>
                    <a:pt x="13230" y="10197"/>
                    <a:pt x="15108" y="10575"/>
                    <a:pt x="17143" y="11565"/>
                  </a:cubicBezTo>
                  <a:cubicBezTo>
                    <a:pt x="19178" y="12555"/>
                    <a:pt x="21369" y="14159"/>
                    <a:pt x="21212" y="15432"/>
                  </a:cubicBezTo>
                  <a:cubicBezTo>
                    <a:pt x="21056" y="16706"/>
                    <a:pt x="18552" y="17649"/>
                    <a:pt x="15578" y="18262"/>
                  </a:cubicBezTo>
                  <a:cubicBezTo>
                    <a:pt x="12604" y="18875"/>
                    <a:pt x="9160" y="19158"/>
                    <a:pt x="6812" y="19111"/>
                  </a:cubicBezTo>
                  <a:cubicBezTo>
                    <a:pt x="4465" y="19064"/>
                    <a:pt x="3212" y="18686"/>
                    <a:pt x="3212" y="17932"/>
                  </a:cubicBezTo>
                  <a:cubicBezTo>
                    <a:pt x="3212" y="17177"/>
                    <a:pt x="4465" y="16045"/>
                    <a:pt x="5717" y="14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3588080" y="1792303"/>
              <a:ext cx="222842" cy="54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536" fill="norm" stroke="1" extrusionOk="0">
                  <a:moveTo>
                    <a:pt x="2912" y="7476"/>
                  </a:moveTo>
                  <a:cubicBezTo>
                    <a:pt x="3398" y="10227"/>
                    <a:pt x="3883" y="12978"/>
                    <a:pt x="4126" y="15117"/>
                  </a:cubicBezTo>
                  <a:cubicBezTo>
                    <a:pt x="4369" y="17257"/>
                    <a:pt x="4369" y="18785"/>
                    <a:pt x="4369" y="19855"/>
                  </a:cubicBezTo>
                  <a:cubicBezTo>
                    <a:pt x="4369" y="20925"/>
                    <a:pt x="4369" y="21536"/>
                    <a:pt x="4004" y="21536"/>
                  </a:cubicBezTo>
                  <a:cubicBezTo>
                    <a:pt x="3640" y="21536"/>
                    <a:pt x="2912" y="20925"/>
                    <a:pt x="2427" y="18887"/>
                  </a:cubicBezTo>
                  <a:cubicBezTo>
                    <a:pt x="1942" y="16849"/>
                    <a:pt x="1699" y="13385"/>
                    <a:pt x="2184" y="10278"/>
                  </a:cubicBezTo>
                  <a:cubicBezTo>
                    <a:pt x="2670" y="7170"/>
                    <a:pt x="3883" y="4419"/>
                    <a:pt x="4975" y="2789"/>
                  </a:cubicBezTo>
                  <a:cubicBezTo>
                    <a:pt x="6067" y="1159"/>
                    <a:pt x="7038" y="649"/>
                    <a:pt x="8130" y="344"/>
                  </a:cubicBezTo>
                  <a:cubicBezTo>
                    <a:pt x="9222" y="38"/>
                    <a:pt x="10436" y="-64"/>
                    <a:pt x="11649" y="38"/>
                  </a:cubicBezTo>
                  <a:cubicBezTo>
                    <a:pt x="12863" y="140"/>
                    <a:pt x="14076" y="445"/>
                    <a:pt x="14926" y="1362"/>
                  </a:cubicBezTo>
                  <a:cubicBezTo>
                    <a:pt x="15775" y="2279"/>
                    <a:pt x="16261" y="3808"/>
                    <a:pt x="16018" y="5285"/>
                  </a:cubicBezTo>
                  <a:cubicBezTo>
                    <a:pt x="15775" y="6762"/>
                    <a:pt x="14804" y="8189"/>
                    <a:pt x="13834" y="9106"/>
                  </a:cubicBezTo>
                  <a:cubicBezTo>
                    <a:pt x="12863" y="10023"/>
                    <a:pt x="11892" y="10430"/>
                    <a:pt x="12013" y="10736"/>
                  </a:cubicBezTo>
                  <a:cubicBezTo>
                    <a:pt x="12135" y="11042"/>
                    <a:pt x="13348" y="11245"/>
                    <a:pt x="15169" y="12061"/>
                  </a:cubicBezTo>
                  <a:cubicBezTo>
                    <a:pt x="16989" y="12876"/>
                    <a:pt x="19416" y="14302"/>
                    <a:pt x="20508" y="15525"/>
                  </a:cubicBezTo>
                  <a:cubicBezTo>
                    <a:pt x="21600" y="16747"/>
                    <a:pt x="21357" y="17766"/>
                    <a:pt x="19537" y="18632"/>
                  </a:cubicBezTo>
                  <a:cubicBezTo>
                    <a:pt x="17717" y="19498"/>
                    <a:pt x="14319" y="20211"/>
                    <a:pt x="10921" y="20415"/>
                  </a:cubicBezTo>
                  <a:cubicBezTo>
                    <a:pt x="7524" y="20619"/>
                    <a:pt x="4126" y="20313"/>
                    <a:pt x="2306" y="19651"/>
                  </a:cubicBezTo>
                  <a:cubicBezTo>
                    <a:pt x="485" y="18989"/>
                    <a:pt x="243" y="17970"/>
                    <a:pt x="0" y="16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3879420" y="2355496"/>
              <a:ext cx="10733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4740662" y="1789663"/>
              <a:ext cx="641460" cy="62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5852" y="14640"/>
                  </a:moveTo>
                  <a:cubicBezTo>
                    <a:pt x="5938" y="13853"/>
                    <a:pt x="6024" y="13066"/>
                    <a:pt x="5680" y="12454"/>
                  </a:cubicBezTo>
                  <a:cubicBezTo>
                    <a:pt x="5335" y="11842"/>
                    <a:pt x="4561" y="11404"/>
                    <a:pt x="3657" y="11885"/>
                  </a:cubicBezTo>
                  <a:cubicBezTo>
                    <a:pt x="2754" y="12366"/>
                    <a:pt x="1721" y="13765"/>
                    <a:pt x="1033" y="15340"/>
                  </a:cubicBezTo>
                  <a:cubicBezTo>
                    <a:pt x="344" y="16914"/>
                    <a:pt x="0" y="18663"/>
                    <a:pt x="0" y="19668"/>
                  </a:cubicBezTo>
                  <a:cubicBezTo>
                    <a:pt x="0" y="20674"/>
                    <a:pt x="344" y="20936"/>
                    <a:pt x="818" y="20980"/>
                  </a:cubicBezTo>
                  <a:cubicBezTo>
                    <a:pt x="1291" y="21024"/>
                    <a:pt x="1893" y="20849"/>
                    <a:pt x="2582" y="19974"/>
                  </a:cubicBezTo>
                  <a:cubicBezTo>
                    <a:pt x="3270" y="19100"/>
                    <a:pt x="4045" y="17526"/>
                    <a:pt x="4604" y="15208"/>
                  </a:cubicBezTo>
                  <a:cubicBezTo>
                    <a:pt x="5163" y="12891"/>
                    <a:pt x="5508" y="9830"/>
                    <a:pt x="5766" y="7469"/>
                  </a:cubicBezTo>
                  <a:cubicBezTo>
                    <a:pt x="6024" y="5108"/>
                    <a:pt x="6196" y="3446"/>
                    <a:pt x="6282" y="2222"/>
                  </a:cubicBezTo>
                  <a:cubicBezTo>
                    <a:pt x="6368" y="998"/>
                    <a:pt x="6368" y="211"/>
                    <a:pt x="6239" y="36"/>
                  </a:cubicBezTo>
                  <a:cubicBezTo>
                    <a:pt x="6110" y="-139"/>
                    <a:pt x="5852" y="298"/>
                    <a:pt x="5594" y="2047"/>
                  </a:cubicBezTo>
                  <a:cubicBezTo>
                    <a:pt x="5335" y="3796"/>
                    <a:pt x="5077" y="6857"/>
                    <a:pt x="5034" y="9612"/>
                  </a:cubicBezTo>
                  <a:cubicBezTo>
                    <a:pt x="4991" y="12366"/>
                    <a:pt x="5163" y="14815"/>
                    <a:pt x="5292" y="16389"/>
                  </a:cubicBezTo>
                  <a:cubicBezTo>
                    <a:pt x="5422" y="17963"/>
                    <a:pt x="5508" y="18663"/>
                    <a:pt x="5680" y="19231"/>
                  </a:cubicBezTo>
                  <a:cubicBezTo>
                    <a:pt x="5852" y="19799"/>
                    <a:pt x="6110" y="20237"/>
                    <a:pt x="6411" y="20324"/>
                  </a:cubicBezTo>
                  <a:cubicBezTo>
                    <a:pt x="6712" y="20412"/>
                    <a:pt x="7057" y="20149"/>
                    <a:pt x="7487" y="19362"/>
                  </a:cubicBezTo>
                  <a:cubicBezTo>
                    <a:pt x="7917" y="18575"/>
                    <a:pt x="8433" y="17263"/>
                    <a:pt x="8821" y="16127"/>
                  </a:cubicBezTo>
                  <a:cubicBezTo>
                    <a:pt x="9208" y="14990"/>
                    <a:pt x="9466" y="14028"/>
                    <a:pt x="9509" y="13765"/>
                  </a:cubicBezTo>
                  <a:cubicBezTo>
                    <a:pt x="9552" y="13503"/>
                    <a:pt x="9380" y="13940"/>
                    <a:pt x="9208" y="15077"/>
                  </a:cubicBezTo>
                  <a:cubicBezTo>
                    <a:pt x="9036" y="16214"/>
                    <a:pt x="8864" y="18050"/>
                    <a:pt x="8864" y="19231"/>
                  </a:cubicBezTo>
                  <a:cubicBezTo>
                    <a:pt x="8864" y="20412"/>
                    <a:pt x="9036" y="20936"/>
                    <a:pt x="9337" y="21199"/>
                  </a:cubicBezTo>
                  <a:cubicBezTo>
                    <a:pt x="9638" y="21461"/>
                    <a:pt x="10069" y="21461"/>
                    <a:pt x="10585" y="20805"/>
                  </a:cubicBezTo>
                  <a:cubicBezTo>
                    <a:pt x="11101" y="20149"/>
                    <a:pt x="11704" y="18838"/>
                    <a:pt x="12048" y="17963"/>
                  </a:cubicBezTo>
                  <a:cubicBezTo>
                    <a:pt x="12392" y="17089"/>
                    <a:pt x="12478" y="16651"/>
                    <a:pt x="12521" y="16214"/>
                  </a:cubicBezTo>
                  <a:cubicBezTo>
                    <a:pt x="12564" y="15777"/>
                    <a:pt x="12564" y="15340"/>
                    <a:pt x="12478" y="15383"/>
                  </a:cubicBezTo>
                  <a:cubicBezTo>
                    <a:pt x="12392" y="15427"/>
                    <a:pt x="12220" y="15952"/>
                    <a:pt x="12263" y="16651"/>
                  </a:cubicBezTo>
                  <a:cubicBezTo>
                    <a:pt x="12306" y="17351"/>
                    <a:pt x="12564" y="18225"/>
                    <a:pt x="12865" y="18838"/>
                  </a:cubicBezTo>
                  <a:cubicBezTo>
                    <a:pt x="13167" y="19450"/>
                    <a:pt x="13511" y="19799"/>
                    <a:pt x="13984" y="19974"/>
                  </a:cubicBezTo>
                  <a:cubicBezTo>
                    <a:pt x="14457" y="20149"/>
                    <a:pt x="15060" y="20149"/>
                    <a:pt x="15791" y="19450"/>
                  </a:cubicBezTo>
                  <a:cubicBezTo>
                    <a:pt x="16523" y="18750"/>
                    <a:pt x="17383" y="17351"/>
                    <a:pt x="17943" y="16127"/>
                  </a:cubicBezTo>
                  <a:cubicBezTo>
                    <a:pt x="18502" y="14902"/>
                    <a:pt x="18760" y="13853"/>
                    <a:pt x="18846" y="13066"/>
                  </a:cubicBezTo>
                  <a:cubicBezTo>
                    <a:pt x="18932" y="12279"/>
                    <a:pt x="18846" y="11754"/>
                    <a:pt x="18588" y="11535"/>
                  </a:cubicBezTo>
                  <a:cubicBezTo>
                    <a:pt x="18330" y="11317"/>
                    <a:pt x="17900" y="11404"/>
                    <a:pt x="17340" y="12060"/>
                  </a:cubicBezTo>
                  <a:cubicBezTo>
                    <a:pt x="16781" y="12716"/>
                    <a:pt x="16092" y="13940"/>
                    <a:pt x="15877" y="15208"/>
                  </a:cubicBezTo>
                  <a:cubicBezTo>
                    <a:pt x="15662" y="16476"/>
                    <a:pt x="15920" y="17788"/>
                    <a:pt x="16953" y="18531"/>
                  </a:cubicBezTo>
                  <a:cubicBezTo>
                    <a:pt x="17986" y="19275"/>
                    <a:pt x="19793" y="19450"/>
                    <a:pt x="21600" y="19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5922971" y="2075548"/>
              <a:ext cx="586176" cy="31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10" fill="norm" stroke="1" extrusionOk="0">
                  <a:moveTo>
                    <a:pt x="1538" y="5494"/>
                  </a:moveTo>
                  <a:cubicBezTo>
                    <a:pt x="1538" y="5668"/>
                    <a:pt x="1538" y="5843"/>
                    <a:pt x="1491" y="8020"/>
                  </a:cubicBezTo>
                  <a:cubicBezTo>
                    <a:pt x="1444" y="10197"/>
                    <a:pt x="1350" y="14378"/>
                    <a:pt x="1209" y="17078"/>
                  </a:cubicBezTo>
                  <a:cubicBezTo>
                    <a:pt x="1068" y="19778"/>
                    <a:pt x="880" y="20997"/>
                    <a:pt x="645" y="21259"/>
                  </a:cubicBezTo>
                  <a:cubicBezTo>
                    <a:pt x="411" y="21520"/>
                    <a:pt x="129" y="20823"/>
                    <a:pt x="35" y="18123"/>
                  </a:cubicBezTo>
                  <a:cubicBezTo>
                    <a:pt x="-59" y="15423"/>
                    <a:pt x="35" y="10720"/>
                    <a:pt x="364" y="7672"/>
                  </a:cubicBezTo>
                  <a:cubicBezTo>
                    <a:pt x="692" y="4623"/>
                    <a:pt x="1256" y="3230"/>
                    <a:pt x="1725" y="2968"/>
                  </a:cubicBezTo>
                  <a:cubicBezTo>
                    <a:pt x="2195" y="2707"/>
                    <a:pt x="2571" y="3578"/>
                    <a:pt x="3087" y="6104"/>
                  </a:cubicBezTo>
                  <a:cubicBezTo>
                    <a:pt x="3604" y="8630"/>
                    <a:pt x="4261" y="12810"/>
                    <a:pt x="4637" y="15597"/>
                  </a:cubicBezTo>
                  <a:cubicBezTo>
                    <a:pt x="5012" y="18385"/>
                    <a:pt x="5106" y="19778"/>
                    <a:pt x="5341" y="20126"/>
                  </a:cubicBezTo>
                  <a:cubicBezTo>
                    <a:pt x="5576" y="20475"/>
                    <a:pt x="5951" y="19778"/>
                    <a:pt x="6703" y="17426"/>
                  </a:cubicBezTo>
                  <a:cubicBezTo>
                    <a:pt x="7454" y="15075"/>
                    <a:pt x="8581" y="11068"/>
                    <a:pt x="9238" y="8543"/>
                  </a:cubicBezTo>
                  <a:cubicBezTo>
                    <a:pt x="9896" y="6017"/>
                    <a:pt x="10084" y="4972"/>
                    <a:pt x="10271" y="4014"/>
                  </a:cubicBezTo>
                  <a:cubicBezTo>
                    <a:pt x="10459" y="3055"/>
                    <a:pt x="10647" y="2185"/>
                    <a:pt x="10506" y="1662"/>
                  </a:cubicBezTo>
                  <a:cubicBezTo>
                    <a:pt x="10365" y="1139"/>
                    <a:pt x="9896" y="965"/>
                    <a:pt x="9285" y="1923"/>
                  </a:cubicBezTo>
                  <a:cubicBezTo>
                    <a:pt x="8675" y="2881"/>
                    <a:pt x="7924" y="4972"/>
                    <a:pt x="7501" y="7062"/>
                  </a:cubicBezTo>
                  <a:cubicBezTo>
                    <a:pt x="7078" y="9152"/>
                    <a:pt x="6984" y="11243"/>
                    <a:pt x="6984" y="12810"/>
                  </a:cubicBezTo>
                  <a:cubicBezTo>
                    <a:pt x="6984" y="14378"/>
                    <a:pt x="7078" y="15423"/>
                    <a:pt x="7360" y="16120"/>
                  </a:cubicBezTo>
                  <a:cubicBezTo>
                    <a:pt x="7642" y="16817"/>
                    <a:pt x="8111" y="17165"/>
                    <a:pt x="9051" y="16643"/>
                  </a:cubicBezTo>
                  <a:cubicBezTo>
                    <a:pt x="9990" y="16120"/>
                    <a:pt x="11398" y="14726"/>
                    <a:pt x="12431" y="12549"/>
                  </a:cubicBezTo>
                  <a:cubicBezTo>
                    <a:pt x="13464" y="10372"/>
                    <a:pt x="14122" y="7410"/>
                    <a:pt x="14498" y="5407"/>
                  </a:cubicBezTo>
                  <a:cubicBezTo>
                    <a:pt x="14873" y="3404"/>
                    <a:pt x="14967" y="2359"/>
                    <a:pt x="14873" y="1488"/>
                  </a:cubicBezTo>
                  <a:cubicBezTo>
                    <a:pt x="14779" y="617"/>
                    <a:pt x="14498" y="-80"/>
                    <a:pt x="14263" y="7"/>
                  </a:cubicBezTo>
                  <a:cubicBezTo>
                    <a:pt x="14028" y="94"/>
                    <a:pt x="13840" y="965"/>
                    <a:pt x="14169" y="3230"/>
                  </a:cubicBezTo>
                  <a:cubicBezTo>
                    <a:pt x="14498" y="5494"/>
                    <a:pt x="15343" y="9152"/>
                    <a:pt x="16235" y="11939"/>
                  </a:cubicBezTo>
                  <a:cubicBezTo>
                    <a:pt x="17127" y="14726"/>
                    <a:pt x="18066" y="16643"/>
                    <a:pt x="18958" y="17775"/>
                  </a:cubicBezTo>
                  <a:cubicBezTo>
                    <a:pt x="19851" y="18907"/>
                    <a:pt x="20696" y="19255"/>
                    <a:pt x="21541" y="19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6332809" y="2094823"/>
              <a:ext cx="184005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950" y="966"/>
                  </a:cubicBezTo>
                  <a:cubicBezTo>
                    <a:pt x="15300" y="1932"/>
                    <a:pt x="13500" y="3863"/>
                    <a:pt x="10650" y="7463"/>
                  </a:cubicBezTo>
                  <a:cubicBezTo>
                    <a:pt x="7800" y="11063"/>
                    <a:pt x="3900" y="163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6596037" y="1795817"/>
              <a:ext cx="143116" cy="61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16971" y="0"/>
                  </a:moveTo>
                  <a:cubicBezTo>
                    <a:pt x="13886" y="2142"/>
                    <a:pt x="10800" y="4284"/>
                    <a:pt x="8100" y="7051"/>
                  </a:cubicBezTo>
                  <a:cubicBezTo>
                    <a:pt x="5400" y="9818"/>
                    <a:pt x="3086" y="13210"/>
                    <a:pt x="1736" y="15486"/>
                  </a:cubicBezTo>
                  <a:cubicBezTo>
                    <a:pt x="386" y="17762"/>
                    <a:pt x="0" y="18922"/>
                    <a:pt x="0" y="19726"/>
                  </a:cubicBezTo>
                  <a:cubicBezTo>
                    <a:pt x="0" y="20529"/>
                    <a:pt x="386" y="20975"/>
                    <a:pt x="1736" y="21243"/>
                  </a:cubicBezTo>
                  <a:cubicBezTo>
                    <a:pt x="3086" y="21511"/>
                    <a:pt x="5400" y="21600"/>
                    <a:pt x="8871" y="21109"/>
                  </a:cubicBezTo>
                  <a:cubicBezTo>
                    <a:pt x="12343" y="20618"/>
                    <a:pt x="16971" y="19547"/>
                    <a:pt x="21600" y="18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6562814" y="2094823"/>
              <a:ext cx="184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7025380" y="2059945"/>
              <a:ext cx="249316" cy="25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13" fill="norm" stroke="1" extrusionOk="0">
                  <a:moveTo>
                    <a:pt x="3086" y="994"/>
                  </a:moveTo>
                  <a:cubicBezTo>
                    <a:pt x="2204" y="353"/>
                    <a:pt x="1322" y="-289"/>
                    <a:pt x="771" y="139"/>
                  </a:cubicBezTo>
                  <a:cubicBezTo>
                    <a:pt x="220" y="566"/>
                    <a:pt x="0" y="2063"/>
                    <a:pt x="0" y="5485"/>
                  </a:cubicBezTo>
                  <a:cubicBezTo>
                    <a:pt x="0" y="8907"/>
                    <a:pt x="220" y="14254"/>
                    <a:pt x="661" y="17355"/>
                  </a:cubicBezTo>
                  <a:cubicBezTo>
                    <a:pt x="1102" y="20456"/>
                    <a:pt x="1763" y="21311"/>
                    <a:pt x="2535" y="21204"/>
                  </a:cubicBezTo>
                  <a:cubicBezTo>
                    <a:pt x="3306" y="21097"/>
                    <a:pt x="4188" y="20028"/>
                    <a:pt x="4849" y="18852"/>
                  </a:cubicBezTo>
                  <a:cubicBezTo>
                    <a:pt x="5510" y="17675"/>
                    <a:pt x="5951" y="16392"/>
                    <a:pt x="6392" y="15216"/>
                  </a:cubicBezTo>
                  <a:cubicBezTo>
                    <a:pt x="6833" y="14040"/>
                    <a:pt x="7273" y="12970"/>
                    <a:pt x="7494" y="12970"/>
                  </a:cubicBezTo>
                  <a:cubicBezTo>
                    <a:pt x="7714" y="12970"/>
                    <a:pt x="7714" y="14040"/>
                    <a:pt x="7935" y="15216"/>
                  </a:cubicBezTo>
                  <a:cubicBezTo>
                    <a:pt x="8155" y="16392"/>
                    <a:pt x="8596" y="17675"/>
                    <a:pt x="10029" y="18638"/>
                  </a:cubicBezTo>
                  <a:cubicBezTo>
                    <a:pt x="11461" y="19600"/>
                    <a:pt x="13886" y="20242"/>
                    <a:pt x="15980" y="18210"/>
                  </a:cubicBezTo>
                  <a:cubicBezTo>
                    <a:pt x="18073" y="16178"/>
                    <a:pt x="19837" y="11473"/>
                    <a:pt x="20718" y="8586"/>
                  </a:cubicBezTo>
                  <a:cubicBezTo>
                    <a:pt x="21600" y="5699"/>
                    <a:pt x="21600" y="4630"/>
                    <a:pt x="21380" y="3454"/>
                  </a:cubicBezTo>
                  <a:cubicBezTo>
                    <a:pt x="21159" y="2277"/>
                    <a:pt x="20718" y="994"/>
                    <a:pt x="20498" y="566"/>
                  </a:cubicBezTo>
                  <a:cubicBezTo>
                    <a:pt x="20278" y="139"/>
                    <a:pt x="20278" y="566"/>
                    <a:pt x="20278" y="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7306498" y="2066149"/>
              <a:ext cx="168671" cy="22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11591"/>
                  </a:moveTo>
                  <a:cubicBezTo>
                    <a:pt x="1636" y="11836"/>
                    <a:pt x="3273" y="12082"/>
                    <a:pt x="4582" y="11714"/>
                  </a:cubicBezTo>
                  <a:cubicBezTo>
                    <a:pt x="5891" y="11345"/>
                    <a:pt x="6873" y="10364"/>
                    <a:pt x="8182" y="8891"/>
                  </a:cubicBezTo>
                  <a:cubicBezTo>
                    <a:pt x="9491" y="7418"/>
                    <a:pt x="11127" y="5454"/>
                    <a:pt x="12109" y="3859"/>
                  </a:cubicBezTo>
                  <a:cubicBezTo>
                    <a:pt x="13091" y="2264"/>
                    <a:pt x="13418" y="1036"/>
                    <a:pt x="12600" y="423"/>
                  </a:cubicBezTo>
                  <a:cubicBezTo>
                    <a:pt x="11782" y="-191"/>
                    <a:pt x="9818" y="-191"/>
                    <a:pt x="7855" y="791"/>
                  </a:cubicBezTo>
                  <a:cubicBezTo>
                    <a:pt x="5891" y="1773"/>
                    <a:pt x="3927" y="3736"/>
                    <a:pt x="2618" y="6804"/>
                  </a:cubicBezTo>
                  <a:cubicBezTo>
                    <a:pt x="1309" y="9873"/>
                    <a:pt x="655" y="14045"/>
                    <a:pt x="2782" y="16868"/>
                  </a:cubicBezTo>
                  <a:cubicBezTo>
                    <a:pt x="4909" y="19691"/>
                    <a:pt x="9818" y="21164"/>
                    <a:pt x="13418" y="21286"/>
                  </a:cubicBezTo>
                  <a:cubicBezTo>
                    <a:pt x="17018" y="21409"/>
                    <a:pt x="19309" y="20182"/>
                    <a:pt x="21600" y="18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7573833" y="2011736"/>
              <a:ext cx="162008" cy="25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017" fill="norm" stroke="1" extrusionOk="0">
                  <a:moveTo>
                    <a:pt x="5038" y="8878"/>
                  </a:moveTo>
                  <a:cubicBezTo>
                    <a:pt x="8311" y="7167"/>
                    <a:pt x="11583" y="5456"/>
                    <a:pt x="13220" y="3852"/>
                  </a:cubicBezTo>
                  <a:cubicBezTo>
                    <a:pt x="14856" y="2248"/>
                    <a:pt x="14856" y="751"/>
                    <a:pt x="14038" y="217"/>
                  </a:cubicBezTo>
                  <a:cubicBezTo>
                    <a:pt x="13220" y="-318"/>
                    <a:pt x="11583" y="110"/>
                    <a:pt x="9292" y="1821"/>
                  </a:cubicBezTo>
                  <a:cubicBezTo>
                    <a:pt x="7002" y="3532"/>
                    <a:pt x="4056" y="6526"/>
                    <a:pt x="2092" y="9627"/>
                  </a:cubicBezTo>
                  <a:cubicBezTo>
                    <a:pt x="129" y="12728"/>
                    <a:pt x="-853" y="15935"/>
                    <a:pt x="947" y="18074"/>
                  </a:cubicBezTo>
                  <a:cubicBezTo>
                    <a:pt x="2747" y="20213"/>
                    <a:pt x="7329" y="21282"/>
                    <a:pt x="11092" y="20961"/>
                  </a:cubicBezTo>
                  <a:cubicBezTo>
                    <a:pt x="14856" y="20640"/>
                    <a:pt x="17802" y="18930"/>
                    <a:pt x="20747" y="17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7812509" y="1680814"/>
              <a:ext cx="107337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1475"/>
                    <a:pt x="16457" y="2949"/>
                    <a:pt x="14143" y="5161"/>
                  </a:cubicBezTo>
                  <a:cubicBezTo>
                    <a:pt x="11829" y="7373"/>
                    <a:pt x="9771" y="10323"/>
                    <a:pt x="7457" y="13186"/>
                  </a:cubicBezTo>
                  <a:cubicBezTo>
                    <a:pt x="5143" y="16048"/>
                    <a:pt x="2571" y="188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7872058" y="1961931"/>
              <a:ext cx="208791" cy="23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54" fill="norm" stroke="1" extrusionOk="0">
                  <a:moveTo>
                    <a:pt x="15015" y="2323"/>
                  </a:moveTo>
                  <a:cubicBezTo>
                    <a:pt x="14235" y="1161"/>
                    <a:pt x="13454" y="0"/>
                    <a:pt x="11892" y="0"/>
                  </a:cubicBezTo>
                  <a:cubicBezTo>
                    <a:pt x="10331" y="0"/>
                    <a:pt x="7989" y="1161"/>
                    <a:pt x="5516" y="4065"/>
                  </a:cubicBezTo>
                  <a:cubicBezTo>
                    <a:pt x="3044" y="6968"/>
                    <a:pt x="442" y="11613"/>
                    <a:pt x="51" y="14865"/>
                  </a:cubicBezTo>
                  <a:cubicBezTo>
                    <a:pt x="-339" y="18116"/>
                    <a:pt x="1483" y="19974"/>
                    <a:pt x="5386" y="20787"/>
                  </a:cubicBezTo>
                  <a:cubicBezTo>
                    <a:pt x="9290" y="21600"/>
                    <a:pt x="15275" y="21368"/>
                    <a:pt x="21261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518952" y="3352883"/>
              <a:ext cx="240066" cy="43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73" fill="norm" stroke="1" extrusionOk="0">
                  <a:moveTo>
                    <a:pt x="895" y="2998"/>
                  </a:moveTo>
                  <a:cubicBezTo>
                    <a:pt x="2714" y="1987"/>
                    <a:pt x="4533" y="977"/>
                    <a:pt x="6011" y="471"/>
                  </a:cubicBezTo>
                  <a:cubicBezTo>
                    <a:pt x="7489" y="-34"/>
                    <a:pt x="8625" y="-34"/>
                    <a:pt x="9762" y="29"/>
                  </a:cubicBezTo>
                  <a:cubicBezTo>
                    <a:pt x="10899" y="92"/>
                    <a:pt x="12036" y="219"/>
                    <a:pt x="12832" y="661"/>
                  </a:cubicBezTo>
                  <a:cubicBezTo>
                    <a:pt x="13627" y="1103"/>
                    <a:pt x="14082" y="1861"/>
                    <a:pt x="13173" y="3882"/>
                  </a:cubicBezTo>
                  <a:cubicBezTo>
                    <a:pt x="12263" y="5903"/>
                    <a:pt x="9990" y="9187"/>
                    <a:pt x="7602" y="12029"/>
                  </a:cubicBezTo>
                  <a:cubicBezTo>
                    <a:pt x="5215" y="14871"/>
                    <a:pt x="2714" y="17271"/>
                    <a:pt x="1350" y="18787"/>
                  </a:cubicBezTo>
                  <a:cubicBezTo>
                    <a:pt x="-15" y="20303"/>
                    <a:pt x="-242" y="20934"/>
                    <a:pt x="213" y="21250"/>
                  </a:cubicBezTo>
                  <a:cubicBezTo>
                    <a:pt x="667" y="21566"/>
                    <a:pt x="1804" y="21566"/>
                    <a:pt x="4874" y="21124"/>
                  </a:cubicBezTo>
                  <a:cubicBezTo>
                    <a:pt x="7943" y="20682"/>
                    <a:pt x="12945" y="19798"/>
                    <a:pt x="16015" y="19103"/>
                  </a:cubicBezTo>
                  <a:cubicBezTo>
                    <a:pt x="19084" y="18408"/>
                    <a:pt x="20221" y="17903"/>
                    <a:pt x="21358" y="17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339624" y="3081718"/>
              <a:ext cx="603162" cy="86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41" fill="norm" stroke="1" extrusionOk="0">
                  <a:moveTo>
                    <a:pt x="15246" y="3076"/>
                  </a:moveTo>
                  <a:cubicBezTo>
                    <a:pt x="14260" y="2068"/>
                    <a:pt x="13274" y="1060"/>
                    <a:pt x="11930" y="494"/>
                  </a:cubicBezTo>
                  <a:cubicBezTo>
                    <a:pt x="10586" y="-73"/>
                    <a:pt x="8883" y="-199"/>
                    <a:pt x="7000" y="368"/>
                  </a:cubicBezTo>
                  <a:cubicBezTo>
                    <a:pt x="5118" y="935"/>
                    <a:pt x="3057" y="2194"/>
                    <a:pt x="1757" y="3831"/>
                  </a:cubicBezTo>
                  <a:cubicBezTo>
                    <a:pt x="458" y="5469"/>
                    <a:pt x="-80" y="7484"/>
                    <a:pt x="10" y="9562"/>
                  </a:cubicBezTo>
                  <a:cubicBezTo>
                    <a:pt x="99" y="11640"/>
                    <a:pt x="816" y="13781"/>
                    <a:pt x="1668" y="15639"/>
                  </a:cubicBezTo>
                  <a:cubicBezTo>
                    <a:pt x="2519" y="17497"/>
                    <a:pt x="3505" y="19071"/>
                    <a:pt x="4894" y="20047"/>
                  </a:cubicBezTo>
                  <a:cubicBezTo>
                    <a:pt x="6283" y="21023"/>
                    <a:pt x="8076" y="21401"/>
                    <a:pt x="9958" y="21181"/>
                  </a:cubicBezTo>
                  <a:cubicBezTo>
                    <a:pt x="11840" y="20960"/>
                    <a:pt x="13812" y="20142"/>
                    <a:pt x="15605" y="18882"/>
                  </a:cubicBezTo>
                  <a:cubicBezTo>
                    <a:pt x="17397" y="17623"/>
                    <a:pt x="19010" y="15922"/>
                    <a:pt x="20041" y="14222"/>
                  </a:cubicBezTo>
                  <a:cubicBezTo>
                    <a:pt x="21072" y="12522"/>
                    <a:pt x="21520" y="10821"/>
                    <a:pt x="20803" y="9184"/>
                  </a:cubicBezTo>
                  <a:cubicBezTo>
                    <a:pt x="20086" y="7547"/>
                    <a:pt x="18204" y="5972"/>
                    <a:pt x="16815" y="4902"/>
                  </a:cubicBezTo>
                  <a:cubicBezTo>
                    <a:pt x="15425" y="3831"/>
                    <a:pt x="14529" y="3265"/>
                    <a:pt x="13543" y="3013"/>
                  </a:cubicBezTo>
                  <a:cubicBezTo>
                    <a:pt x="12557" y="2761"/>
                    <a:pt x="11482" y="2824"/>
                    <a:pt x="10406" y="2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1671371" y="3145180"/>
              <a:ext cx="73175" cy="52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08" fill="norm" stroke="1" extrusionOk="0">
                  <a:moveTo>
                    <a:pt x="0" y="0"/>
                  </a:moveTo>
                  <a:cubicBezTo>
                    <a:pt x="2234" y="3688"/>
                    <a:pt x="4469" y="7376"/>
                    <a:pt x="7448" y="10695"/>
                  </a:cubicBezTo>
                  <a:cubicBezTo>
                    <a:pt x="10428" y="14014"/>
                    <a:pt x="14152" y="16964"/>
                    <a:pt x="16759" y="18808"/>
                  </a:cubicBezTo>
                  <a:cubicBezTo>
                    <a:pt x="19366" y="20652"/>
                    <a:pt x="20855" y="21389"/>
                    <a:pt x="21228" y="21495"/>
                  </a:cubicBezTo>
                  <a:cubicBezTo>
                    <a:pt x="21600" y="21600"/>
                    <a:pt x="20855" y="21073"/>
                    <a:pt x="2011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1472033" y="3137514"/>
              <a:ext cx="37567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" y="21600"/>
                  </a:moveTo>
                  <a:cubicBezTo>
                    <a:pt x="882" y="19705"/>
                    <a:pt x="0" y="17811"/>
                    <a:pt x="0" y="16484"/>
                  </a:cubicBezTo>
                  <a:cubicBezTo>
                    <a:pt x="0" y="15158"/>
                    <a:pt x="882" y="14400"/>
                    <a:pt x="3673" y="12505"/>
                  </a:cubicBezTo>
                  <a:cubicBezTo>
                    <a:pt x="6465" y="10610"/>
                    <a:pt x="11167" y="7579"/>
                    <a:pt x="14473" y="5305"/>
                  </a:cubicBezTo>
                  <a:cubicBezTo>
                    <a:pt x="17780" y="3032"/>
                    <a:pt x="19690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1970891" y="3072244"/>
              <a:ext cx="191219" cy="59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65" fill="norm" stroke="1" extrusionOk="0">
                  <a:moveTo>
                    <a:pt x="7617" y="4850"/>
                  </a:moveTo>
                  <a:cubicBezTo>
                    <a:pt x="5627" y="7896"/>
                    <a:pt x="3638" y="10943"/>
                    <a:pt x="2501" y="13481"/>
                  </a:cubicBezTo>
                  <a:cubicBezTo>
                    <a:pt x="1364" y="16020"/>
                    <a:pt x="1080" y="18050"/>
                    <a:pt x="796" y="19435"/>
                  </a:cubicBezTo>
                  <a:cubicBezTo>
                    <a:pt x="511" y="20820"/>
                    <a:pt x="227" y="21558"/>
                    <a:pt x="85" y="21420"/>
                  </a:cubicBezTo>
                  <a:cubicBezTo>
                    <a:pt x="-57" y="21281"/>
                    <a:pt x="-57" y="20266"/>
                    <a:pt x="369" y="18327"/>
                  </a:cubicBezTo>
                  <a:cubicBezTo>
                    <a:pt x="796" y="16389"/>
                    <a:pt x="1648" y="13527"/>
                    <a:pt x="2643" y="10435"/>
                  </a:cubicBezTo>
                  <a:cubicBezTo>
                    <a:pt x="3638" y="7343"/>
                    <a:pt x="4775" y="4020"/>
                    <a:pt x="5769" y="2173"/>
                  </a:cubicBezTo>
                  <a:cubicBezTo>
                    <a:pt x="6764" y="327"/>
                    <a:pt x="7617" y="-42"/>
                    <a:pt x="8469" y="4"/>
                  </a:cubicBezTo>
                  <a:cubicBezTo>
                    <a:pt x="9322" y="50"/>
                    <a:pt x="10175" y="512"/>
                    <a:pt x="11738" y="2312"/>
                  </a:cubicBezTo>
                  <a:cubicBezTo>
                    <a:pt x="13301" y="4112"/>
                    <a:pt x="15575" y="7250"/>
                    <a:pt x="17422" y="10204"/>
                  </a:cubicBezTo>
                  <a:cubicBezTo>
                    <a:pt x="19269" y="13158"/>
                    <a:pt x="20690" y="15927"/>
                    <a:pt x="21117" y="17773"/>
                  </a:cubicBezTo>
                  <a:cubicBezTo>
                    <a:pt x="21543" y="19620"/>
                    <a:pt x="20975" y="20543"/>
                    <a:pt x="20406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2016378" y="3336852"/>
              <a:ext cx="21467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2749457" y="3138734"/>
              <a:ext cx="230581" cy="41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148" fill="norm" stroke="1" extrusionOk="0">
                  <a:moveTo>
                    <a:pt x="14052" y="719"/>
                  </a:moveTo>
                  <a:cubicBezTo>
                    <a:pt x="12673" y="458"/>
                    <a:pt x="11294" y="198"/>
                    <a:pt x="10031" y="68"/>
                  </a:cubicBezTo>
                  <a:cubicBezTo>
                    <a:pt x="8767" y="-62"/>
                    <a:pt x="7618" y="-62"/>
                    <a:pt x="6469" y="589"/>
                  </a:cubicBezTo>
                  <a:cubicBezTo>
                    <a:pt x="5320" y="1239"/>
                    <a:pt x="4171" y="2540"/>
                    <a:pt x="2907" y="5143"/>
                  </a:cubicBezTo>
                  <a:cubicBezTo>
                    <a:pt x="1643" y="7745"/>
                    <a:pt x="265" y="11649"/>
                    <a:pt x="35" y="14511"/>
                  </a:cubicBezTo>
                  <a:cubicBezTo>
                    <a:pt x="-195" y="17374"/>
                    <a:pt x="724" y="19196"/>
                    <a:pt x="2907" y="20237"/>
                  </a:cubicBezTo>
                  <a:cubicBezTo>
                    <a:pt x="5090" y="21278"/>
                    <a:pt x="8537" y="21538"/>
                    <a:pt x="11984" y="20432"/>
                  </a:cubicBezTo>
                  <a:cubicBezTo>
                    <a:pt x="15431" y="19326"/>
                    <a:pt x="18877" y="16854"/>
                    <a:pt x="20141" y="13861"/>
                  </a:cubicBezTo>
                  <a:cubicBezTo>
                    <a:pt x="21405" y="10868"/>
                    <a:pt x="20486" y="7355"/>
                    <a:pt x="18877" y="5143"/>
                  </a:cubicBezTo>
                  <a:cubicBezTo>
                    <a:pt x="17269" y="2931"/>
                    <a:pt x="14971" y="2020"/>
                    <a:pt x="13133" y="1564"/>
                  </a:cubicBezTo>
                  <a:cubicBezTo>
                    <a:pt x="11294" y="1109"/>
                    <a:pt x="9916" y="1109"/>
                    <a:pt x="9226" y="1434"/>
                  </a:cubicBezTo>
                  <a:cubicBezTo>
                    <a:pt x="8537" y="1760"/>
                    <a:pt x="8537" y="2410"/>
                    <a:pt x="8997" y="2931"/>
                  </a:cubicBezTo>
                  <a:cubicBezTo>
                    <a:pt x="9456" y="3451"/>
                    <a:pt x="10375" y="3842"/>
                    <a:pt x="11294" y="4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3095445" y="3108052"/>
              <a:ext cx="259112" cy="42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38" fill="norm" stroke="1" extrusionOk="0">
                  <a:moveTo>
                    <a:pt x="4564" y="723"/>
                  </a:moveTo>
                  <a:cubicBezTo>
                    <a:pt x="3516" y="3734"/>
                    <a:pt x="2467" y="6745"/>
                    <a:pt x="2153" y="9953"/>
                  </a:cubicBezTo>
                  <a:cubicBezTo>
                    <a:pt x="1838" y="13160"/>
                    <a:pt x="2258" y="16563"/>
                    <a:pt x="2572" y="18658"/>
                  </a:cubicBezTo>
                  <a:cubicBezTo>
                    <a:pt x="2887" y="20753"/>
                    <a:pt x="3096" y="21538"/>
                    <a:pt x="2887" y="21538"/>
                  </a:cubicBezTo>
                  <a:cubicBezTo>
                    <a:pt x="2677" y="21538"/>
                    <a:pt x="2048" y="20753"/>
                    <a:pt x="1524" y="19640"/>
                  </a:cubicBezTo>
                  <a:cubicBezTo>
                    <a:pt x="999" y="18527"/>
                    <a:pt x="580" y="17087"/>
                    <a:pt x="265" y="16040"/>
                  </a:cubicBezTo>
                  <a:cubicBezTo>
                    <a:pt x="-49" y="14993"/>
                    <a:pt x="-259" y="14338"/>
                    <a:pt x="685" y="13880"/>
                  </a:cubicBezTo>
                  <a:cubicBezTo>
                    <a:pt x="1628" y="13422"/>
                    <a:pt x="3725" y="13160"/>
                    <a:pt x="6766" y="12178"/>
                  </a:cubicBezTo>
                  <a:cubicBezTo>
                    <a:pt x="9807" y="11196"/>
                    <a:pt x="13791" y="9494"/>
                    <a:pt x="16308" y="7662"/>
                  </a:cubicBezTo>
                  <a:cubicBezTo>
                    <a:pt x="18824" y="5829"/>
                    <a:pt x="19873" y="3865"/>
                    <a:pt x="20502" y="2425"/>
                  </a:cubicBezTo>
                  <a:cubicBezTo>
                    <a:pt x="21131" y="985"/>
                    <a:pt x="21341" y="69"/>
                    <a:pt x="21236" y="3"/>
                  </a:cubicBezTo>
                  <a:cubicBezTo>
                    <a:pt x="21131" y="-62"/>
                    <a:pt x="20712" y="723"/>
                    <a:pt x="20397" y="3538"/>
                  </a:cubicBezTo>
                  <a:cubicBezTo>
                    <a:pt x="20083" y="6353"/>
                    <a:pt x="19873" y="11196"/>
                    <a:pt x="19873" y="14076"/>
                  </a:cubicBezTo>
                  <a:cubicBezTo>
                    <a:pt x="19873" y="16956"/>
                    <a:pt x="20083" y="17873"/>
                    <a:pt x="20292" y="18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3473078" y="3513189"/>
              <a:ext cx="46002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4147760" y="3005812"/>
              <a:ext cx="61396" cy="45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543" fill="norm" stroke="1" extrusionOk="0">
                  <a:moveTo>
                    <a:pt x="0" y="4797"/>
                  </a:moveTo>
                  <a:cubicBezTo>
                    <a:pt x="0" y="3583"/>
                    <a:pt x="0" y="2370"/>
                    <a:pt x="864" y="1460"/>
                  </a:cubicBezTo>
                  <a:cubicBezTo>
                    <a:pt x="1728" y="550"/>
                    <a:pt x="3456" y="-57"/>
                    <a:pt x="5184" y="4"/>
                  </a:cubicBezTo>
                  <a:cubicBezTo>
                    <a:pt x="6912" y="64"/>
                    <a:pt x="8640" y="792"/>
                    <a:pt x="11664" y="3583"/>
                  </a:cubicBezTo>
                  <a:cubicBezTo>
                    <a:pt x="14688" y="6374"/>
                    <a:pt x="19008" y="11228"/>
                    <a:pt x="20304" y="14565"/>
                  </a:cubicBezTo>
                  <a:cubicBezTo>
                    <a:pt x="21600" y="17903"/>
                    <a:pt x="19872" y="19723"/>
                    <a:pt x="18144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4010001" y="2917261"/>
              <a:ext cx="490435" cy="48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07" fill="norm" stroke="1" extrusionOk="0">
                  <a:moveTo>
                    <a:pt x="2662" y="15678"/>
                  </a:moveTo>
                  <a:cubicBezTo>
                    <a:pt x="1771" y="14536"/>
                    <a:pt x="880" y="13393"/>
                    <a:pt x="379" y="12478"/>
                  </a:cubicBezTo>
                  <a:cubicBezTo>
                    <a:pt x="-122" y="11564"/>
                    <a:pt x="-233" y="10878"/>
                    <a:pt x="713" y="9793"/>
                  </a:cubicBezTo>
                  <a:cubicBezTo>
                    <a:pt x="1660" y="8707"/>
                    <a:pt x="3664" y="7221"/>
                    <a:pt x="5779" y="5621"/>
                  </a:cubicBezTo>
                  <a:cubicBezTo>
                    <a:pt x="7895" y="4021"/>
                    <a:pt x="10122" y="2307"/>
                    <a:pt x="11569" y="1278"/>
                  </a:cubicBezTo>
                  <a:cubicBezTo>
                    <a:pt x="13016" y="250"/>
                    <a:pt x="13685" y="-93"/>
                    <a:pt x="14019" y="21"/>
                  </a:cubicBezTo>
                  <a:cubicBezTo>
                    <a:pt x="14353" y="136"/>
                    <a:pt x="14353" y="707"/>
                    <a:pt x="14297" y="3050"/>
                  </a:cubicBezTo>
                  <a:cubicBezTo>
                    <a:pt x="14241" y="5393"/>
                    <a:pt x="14130" y="9507"/>
                    <a:pt x="14074" y="11850"/>
                  </a:cubicBezTo>
                  <a:cubicBezTo>
                    <a:pt x="14019" y="14193"/>
                    <a:pt x="14019" y="14764"/>
                    <a:pt x="13907" y="15507"/>
                  </a:cubicBezTo>
                  <a:cubicBezTo>
                    <a:pt x="13796" y="16250"/>
                    <a:pt x="13573" y="17164"/>
                    <a:pt x="13406" y="17336"/>
                  </a:cubicBezTo>
                  <a:cubicBezTo>
                    <a:pt x="13239" y="17507"/>
                    <a:pt x="13128" y="16936"/>
                    <a:pt x="13406" y="15678"/>
                  </a:cubicBezTo>
                  <a:cubicBezTo>
                    <a:pt x="13685" y="14421"/>
                    <a:pt x="14353" y="12478"/>
                    <a:pt x="14965" y="11507"/>
                  </a:cubicBezTo>
                  <a:cubicBezTo>
                    <a:pt x="15577" y="10536"/>
                    <a:pt x="16134" y="10536"/>
                    <a:pt x="16802" y="11221"/>
                  </a:cubicBezTo>
                  <a:cubicBezTo>
                    <a:pt x="17470" y="11907"/>
                    <a:pt x="18249" y="13278"/>
                    <a:pt x="18862" y="14936"/>
                  </a:cubicBezTo>
                  <a:cubicBezTo>
                    <a:pt x="19474" y="16593"/>
                    <a:pt x="19920" y="18536"/>
                    <a:pt x="20309" y="19678"/>
                  </a:cubicBezTo>
                  <a:cubicBezTo>
                    <a:pt x="20699" y="20821"/>
                    <a:pt x="21033" y="21164"/>
                    <a:pt x="21367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4830109" y="2988341"/>
              <a:ext cx="191671" cy="40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21600" y="2583"/>
                  </a:moveTo>
                  <a:cubicBezTo>
                    <a:pt x="18720" y="1516"/>
                    <a:pt x="15840" y="450"/>
                    <a:pt x="13104" y="116"/>
                  </a:cubicBezTo>
                  <a:cubicBezTo>
                    <a:pt x="10368" y="-217"/>
                    <a:pt x="7776" y="183"/>
                    <a:pt x="5760" y="1116"/>
                  </a:cubicBezTo>
                  <a:cubicBezTo>
                    <a:pt x="3744" y="2050"/>
                    <a:pt x="2304" y="3516"/>
                    <a:pt x="2016" y="4916"/>
                  </a:cubicBezTo>
                  <a:cubicBezTo>
                    <a:pt x="1728" y="6316"/>
                    <a:pt x="2592" y="7650"/>
                    <a:pt x="4896" y="9450"/>
                  </a:cubicBezTo>
                  <a:cubicBezTo>
                    <a:pt x="7200" y="11250"/>
                    <a:pt x="10944" y="13516"/>
                    <a:pt x="13248" y="15050"/>
                  </a:cubicBezTo>
                  <a:cubicBezTo>
                    <a:pt x="15552" y="16583"/>
                    <a:pt x="16416" y="17383"/>
                    <a:pt x="16848" y="18183"/>
                  </a:cubicBezTo>
                  <a:cubicBezTo>
                    <a:pt x="17280" y="18983"/>
                    <a:pt x="17280" y="19783"/>
                    <a:pt x="16704" y="20383"/>
                  </a:cubicBezTo>
                  <a:cubicBezTo>
                    <a:pt x="16128" y="20983"/>
                    <a:pt x="14976" y="21383"/>
                    <a:pt x="12960" y="21050"/>
                  </a:cubicBezTo>
                  <a:cubicBezTo>
                    <a:pt x="10944" y="20716"/>
                    <a:pt x="8064" y="19650"/>
                    <a:pt x="5760" y="18316"/>
                  </a:cubicBezTo>
                  <a:cubicBezTo>
                    <a:pt x="3456" y="16983"/>
                    <a:pt x="1728" y="15383"/>
                    <a:pt x="0" y="13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4845442" y="2958001"/>
              <a:ext cx="329675" cy="5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19" y="11918"/>
                    <a:pt x="8037" y="3818"/>
                    <a:pt x="11637" y="1118"/>
                  </a:cubicBezTo>
                  <a:cubicBezTo>
                    <a:pt x="15237" y="-1582"/>
                    <a:pt x="1841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5106115" y="3191181"/>
              <a:ext cx="28367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6800"/>
                    <a:pt x="10508" y="12000"/>
                    <a:pt x="14108" y="8400"/>
                  </a:cubicBezTo>
                  <a:cubicBezTo>
                    <a:pt x="17708" y="4800"/>
                    <a:pt x="1965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5512457" y="2916323"/>
              <a:ext cx="207006" cy="46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1600" y="1009"/>
                  </a:moveTo>
                  <a:cubicBezTo>
                    <a:pt x="20267" y="537"/>
                    <a:pt x="18933" y="65"/>
                    <a:pt x="17733" y="6"/>
                  </a:cubicBezTo>
                  <a:cubicBezTo>
                    <a:pt x="16533" y="-53"/>
                    <a:pt x="15467" y="301"/>
                    <a:pt x="12800" y="1954"/>
                  </a:cubicBezTo>
                  <a:cubicBezTo>
                    <a:pt x="10133" y="3606"/>
                    <a:pt x="5867" y="6557"/>
                    <a:pt x="3467" y="9567"/>
                  </a:cubicBezTo>
                  <a:cubicBezTo>
                    <a:pt x="1067" y="12577"/>
                    <a:pt x="533" y="15645"/>
                    <a:pt x="1333" y="17652"/>
                  </a:cubicBezTo>
                  <a:cubicBezTo>
                    <a:pt x="2133" y="19658"/>
                    <a:pt x="4267" y="20603"/>
                    <a:pt x="6133" y="21075"/>
                  </a:cubicBezTo>
                  <a:cubicBezTo>
                    <a:pt x="8000" y="21547"/>
                    <a:pt x="9600" y="21547"/>
                    <a:pt x="11200" y="20957"/>
                  </a:cubicBezTo>
                  <a:cubicBezTo>
                    <a:pt x="12800" y="20367"/>
                    <a:pt x="14400" y="19186"/>
                    <a:pt x="14267" y="18006"/>
                  </a:cubicBezTo>
                  <a:cubicBezTo>
                    <a:pt x="14133" y="16826"/>
                    <a:pt x="12267" y="15645"/>
                    <a:pt x="9600" y="15055"/>
                  </a:cubicBezTo>
                  <a:cubicBezTo>
                    <a:pt x="6933" y="14465"/>
                    <a:pt x="3467" y="14465"/>
                    <a:pt x="0" y="14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5779322" y="3082721"/>
              <a:ext cx="212490" cy="67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079" fill="norm" stroke="1" extrusionOk="0">
                  <a:moveTo>
                    <a:pt x="7680" y="9875"/>
                  </a:moveTo>
                  <a:cubicBezTo>
                    <a:pt x="6173" y="12355"/>
                    <a:pt x="4666" y="14835"/>
                    <a:pt x="3536" y="16635"/>
                  </a:cubicBezTo>
                  <a:cubicBezTo>
                    <a:pt x="2406" y="18435"/>
                    <a:pt x="1652" y="19555"/>
                    <a:pt x="1024" y="20315"/>
                  </a:cubicBezTo>
                  <a:cubicBezTo>
                    <a:pt x="396" y="21075"/>
                    <a:pt x="-106" y="21475"/>
                    <a:pt x="20" y="20515"/>
                  </a:cubicBezTo>
                  <a:cubicBezTo>
                    <a:pt x="145" y="19555"/>
                    <a:pt x="899" y="17235"/>
                    <a:pt x="1778" y="14555"/>
                  </a:cubicBezTo>
                  <a:cubicBezTo>
                    <a:pt x="2657" y="11875"/>
                    <a:pt x="3661" y="8835"/>
                    <a:pt x="4666" y="6555"/>
                  </a:cubicBezTo>
                  <a:cubicBezTo>
                    <a:pt x="5671" y="4275"/>
                    <a:pt x="6675" y="2755"/>
                    <a:pt x="7554" y="1795"/>
                  </a:cubicBezTo>
                  <a:cubicBezTo>
                    <a:pt x="8434" y="835"/>
                    <a:pt x="9187" y="435"/>
                    <a:pt x="10192" y="195"/>
                  </a:cubicBezTo>
                  <a:cubicBezTo>
                    <a:pt x="11196" y="-45"/>
                    <a:pt x="12452" y="-125"/>
                    <a:pt x="14210" y="315"/>
                  </a:cubicBezTo>
                  <a:cubicBezTo>
                    <a:pt x="15968" y="755"/>
                    <a:pt x="18229" y="1715"/>
                    <a:pt x="19610" y="2715"/>
                  </a:cubicBezTo>
                  <a:cubicBezTo>
                    <a:pt x="20992" y="3715"/>
                    <a:pt x="21494" y="4755"/>
                    <a:pt x="19861" y="5595"/>
                  </a:cubicBezTo>
                  <a:cubicBezTo>
                    <a:pt x="18229" y="6435"/>
                    <a:pt x="14461" y="7075"/>
                    <a:pt x="11824" y="7395"/>
                  </a:cubicBezTo>
                  <a:cubicBezTo>
                    <a:pt x="9187" y="7715"/>
                    <a:pt x="7680" y="7715"/>
                    <a:pt x="7429" y="7515"/>
                  </a:cubicBezTo>
                  <a:cubicBezTo>
                    <a:pt x="7178" y="7315"/>
                    <a:pt x="8182" y="6915"/>
                    <a:pt x="9187" y="6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6110471" y="3140069"/>
              <a:ext cx="290463" cy="281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0" y="982"/>
                  </a:moveTo>
                  <a:cubicBezTo>
                    <a:pt x="947" y="1178"/>
                    <a:pt x="1895" y="1375"/>
                    <a:pt x="2463" y="1964"/>
                  </a:cubicBezTo>
                  <a:cubicBezTo>
                    <a:pt x="3032" y="2553"/>
                    <a:pt x="3221" y="3535"/>
                    <a:pt x="3126" y="5695"/>
                  </a:cubicBezTo>
                  <a:cubicBezTo>
                    <a:pt x="3032" y="7855"/>
                    <a:pt x="2653" y="11193"/>
                    <a:pt x="2274" y="13353"/>
                  </a:cubicBezTo>
                  <a:cubicBezTo>
                    <a:pt x="1895" y="15513"/>
                    <a:pt x="1516" y="16495"/>
                    <a:pt x="1516" y="16396"/>
                  </a:cubicBezTo>
                  <a:cubicBezTo>
                    <a:pt x="1516" y="16298"/>
                    <a:pt x="1895" y="15120"/>
                    <a:pt x="2937" y="12665"/>
                  </a:cubicBezTo>
                  <a:cubicBezTo>
                    <a:pt x="3979" y="10211"/>
                    <a:pt x="5684" y="6480"/>
                    <a:pt x="7105" y="3927"/>
                  </a:cubicBezTo>
                  <a:cubicBezTo>
                    <a:pt x="8526" y="1375"/>
                    <a:pt x="9663" y="0"/>
                    <a:pt x="10232" y="0"/>
                  </a:cubicBezTo>
                  <a:cubicBezTo>
                    <a:pt x="10800" y="0"/>
                    <a:pt x="10800" y="1375"/>
                    <a:pt x="10800" y="2651"/>
                  </a:cubicBezTo>
                  <a:cubicBezTo>
                    <a:pt x="10800" y="3927"/>
                    <a:pt x="10800" y="5105"/>
                    <a:pt x="10800" y="6185"/>
                  </a:cubicBezTo>
                  <a:cubicBezTo>
                    <a:pt x="10800" y="7265"/>
                    <a:pt x="10800" y="8247"/>
                    <a:pt x="11274" y="8738"/>
                  </a:cubicBezTo>
                  <a:cubicBezTo>
                    <a:pt x="11747" y="9229"/>
                    <a:pt x="12695" y="9229"/>
                    <a:pt x="13453" y="8640"/>
                  </a:cubicBezTo>
                  <a:cubicBezTo>
                    <a:pt x="14211" y="8051"/>
                    <a:pt x="14779" y="6873"/>
                    <a:pt x="15442" y="5891"/>
                  </a:cubicBezTo>
                  <a:cubicBezTo>
                    <a:pt x="16105" y="4909"/>
                    <a:pt x="16863" y="4124"/>
                    <a:pt x="17716" y="3829"/>
                  </a:cubicBezTo>
                  <a:cubicBezTo>
                    <a:pt x="18568" y="3535"/>
                    <a:pt x="19516" y="3731"/>
                    <a:pt x="20179" y="4320"/>
                  </a:cubicBezTo>
                  <a:cubicBezTo>
                    <a:pt x="20842" y="4909"/>
                    <a:pt x="21221" y="5891"/>
                    <a:pt x="21411" y="8051"/>
                  </a:cubicBezTo>
                  <a:cubicBezTo>
                    <a:pt x="21600" y="10211"/>
                    <a:pt x="21600" y="13549"/>
                    <a:pt x="21221" y="16004"/>
                  </a:cubicBezTo>
                  <a:cubicBezTo>
                    <a:pt x="20842" y="18458"/>
                    <a:pt x="20084" y="20029"/>
                    <a:pt x="193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521345" y="4739561"/>
              <a:ext cx="219687" cy="36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141" fill="norm" stroke="1" extrusionOk="0">
                  <a:moveTo>
                    <a:pt x="0" y="4519"/>
                  </a:moveTo>
                  <a:cubicBezTo>
                    <a:pt x="0" y="3769"/>
                    <a:pt x="0" y="3019"/>
                    <a:pt x="869" y="2119"/>
                  </a:cubicBezTo>
                  <a:cubicBezTo>
                    <a:pt x="1738" y="1219"/>
                    <a:pt x="3476" y="169"/>
                    <a:pt x="5834" y="19"/>
                  </a:cubicBezTo>
                  <a:cubicBezTo>
                    <a:pt x="8193" y="-131"/>
                    <a:pt x="11172" y="619"/>
                    <a:pt x="11793" y="2044"/>
                  </a:cubicBezTo>
                  <a:cubicBezTo>
                    <a:pt x="12414" y="3469"/>
                    <a:pt x="10676" y="5569"/>
                    <a:pt x="9186" y="6919"/>
                  </a:cubicBezTo>
                  <a:cubicBezTo>
                    <a:pt x="7697" y="8269"/>
                    <a:pt x="6455" y="8869"/>
                    <a:pt x="5090" y="9469"/>
                  </a:cubicBezTo>
                  <a:cubicBezTo>
                    <a:pt x="3724" y="10069"/>
                    <a:pt x="2234" y="10669"/>
                    <a:pt x="2110" y="10819"/>
                  </a:cubicBezTo>
                  <a:cubicBezTo>
                    <a:pt x="1986" y="10969"/>
                    <a:pt x="3228" y="10669"/>
                    <a:pt x="5834" y="10594"/>
                  </a:cubicBezTo>
                  <a:cubicBezTo>
                    <a:pt x="8441" y="10519"/>
                    <a:pt x="12414" y="10669"/>
                    <a:pt x="15269" y="11269"/>
                  </a:cubicBezTo>
                  <a:cubicBezTo>
                    <a:pt x="18124" y="11869"/>
                    <a:pt x="19862" y="12919"/>
                    <a:pt x="20731" y="13894"/>
                  </a:cubicBezTo>
                  <a:cubicBezTo>
                    <a:pt x="21600" y="14869"/>
                    <a:pt x="21600" y="15769"/>
                    <a:pt x="20359" y="16969"/>
                  </a:cubicBezTo>
                  <a:cubicBezTo>
                    <a:pt x="19117" y="18169"/>
                    <a:pt x="16634" y="19669"/>
                    <a:pt x="13903" y="20494"/>
                  </a:cubicBezTo>
                  <a:cubicBezTo>
                    <a:pt x="11172" y="21319"/>
                    <a:pt x="8193" y="21469"/>
                    <a:pt x="6083" y="20269"/>
                  </a:cubicBezTo>
                  <a:cubicBezTo>
                    <a:pt x="3972" y="19069"/>
                    <a:pt x="2731" y="16519"/>
                    <a:pt x="1490" y="13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309646" y="4529406"/>
              <a:ext cx="587590" cy="76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224" fill="norm" stroke="1" extrusionOk="0">
                  <a:moveTo>
                    <a:pt x="14910" y="2015"/>
                  </a:moveTo>
                  <a:cubicBezTo>
                    <a:pt x="13519" y="1304"/>
                    <a:pt x="12129" y="594"/>
                    <a:pt x="10970" y="238"/>
                  </a:cubicBezTo>
                  <a:cubicBezTo>
                    <a:pt x="9811" y="-117"/>
                    <a:pt x="8884" y="-117"/>
                    <a:pt x="7540" y="522"/>
                  </a:cubicBezTo>
                  <a:cubicBezTo>
                    <a:pt x="6196" y="1162"/>
                    <a:pt x="4434" y="2441"/>
                    <a:pt x="3044" y="4253"/>
                  </a:cubicBezTo>
                  <a:cubicBezTo>
                    <a:pt x="1653" y="6065"/>
                    <a:pt x="633" y="8409"/>
                    <a:pt x="216" y="10647"/>
                  </a:cubicBezTo>
                  <a:cubicBezTo>
                    <a:pt x="-201" y="12886"/>
                    <a:pt x="-16" y="15017"/>
                    <a:pt x="772" y="16829"/>
                  </a:cubicBezTo>
                  <a:cubicBezTo>
                    <a:pt x="1560" y="18641"/>
                    <a:pt x="2951" y="20133"/>
                    <a:pt x="4990" y="20808"/>
                  </a:cubicBezTo>
                  <a:cubicBezTo>
                    <a:pt x="7030" y="21483"/>
                    <a:pt x="9718" y="21341"/>
                    <a:pt x="12221" y="20346"/>
                  </a:cubicBezTo>
                  <a:cubicBezTo>
                    <a:pt x="14724" y="19351"/>
                    <a:pt x="17042" y="17504"/>
                    <a:pt x="18664" y="15692"/>
                  </a:cubicBezTo>
                  <a:cubicBezTo>
                    <a:pt x="20287" y="13880"/>
                    <a:pt x="21214" y="12104"/>
                    <a:pt x="21306" y="10186"/>
                  </a:cubicBezTo>
                  <a:cubicBezTo>
                    <a:pt x="21399" y="8267"/>
                    <a:pt x="20657" y="6207"/>
                    <a:pt x="19545" y="4679"/>
                  </a:cubicBezTo>
                  <a:cubicBezTo>
                    <a:pt x="18432" y="3151"/>
                    <a:pt x="16949" y="2157"/>
                    <a:pt x="15141" y="2015"/>
                  </a:cubicBezTo>
                  <a:cubicBezTo>
                    <a:pt x="13334" y="1872"/>
                    <a:pt x="11202" y="2583"/>
                    <a:pt x="9069" y="3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1556368" y="4548361"/>
              <a:ext cx="191536" cy="64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350" fill="norm" stroke="1" extrusionOk="0">
                  <a:moveTo>
                    <a:pt x="6646" y="7904"/>
                  </a:moveTo>
                  <a:cubicBezTo>
                    <a:pt x="7200" y="10370"/>
                    <a:pt x="7754" y="12836"/>
                    <a:pt x="8308" y="14962"/>
                  </a:cubicBezTo>
                  <a:cubicBezTo>
                    <a:pt x="8862" y="17088"/>
                    <a:pt x="9415" y="18874"/>
                    <a:pt x="9692" y="19979"/>
                  </a:cubicBezTo>
                  <a:cubicBezTo>
                    <a:pt x="9969" y="21085"/>
                    <a:pt x="9969" y="21510"/>
                    <a:pt x="9554" y="21297"/>
                  </a:cubicBezTo>
                  <a:cubicBezTo>
                    <a:pt x="9138" y="21085"/>
                    <a:pt x="8308" y="20234"/>
                    <a:pt x="7477" y="18449"/>
                  </a:cubicBezTo>
                  <a:cubicBezTo>
                    <a:pt x="6646" y="16663"/>
                    <a:pt x="5815" y="13941"/>
                    <a:pt x="5262" y="11135"/>
                  </a:cubicBezTo>
                  <a:cubicBezTo>
                    <a:pt x="4708" y="8329"/>
                    <a:pt x="4431" y="5438"/>
                    <a:pt x="4431" y="3737"/>
                  </a:cubicBezTo>
                  <a:cubicBezTo>
                    <a:pt x="4431" y="2036"/>
                    <a:pt x="4708" y="1526"/>
                    <a:pt x="4985" y="1058"/>
                  </a:cubicBezTo>
                  <a:cubicBezTo>
                    <a:pt x="5262" y="590"/>
                    <a:pt x="5538" y="165"/>
                    <a:pt x="6369" y="38"/>
                  </a:cubicBezTo>
                  <a:cubicBezTo>
                    <a:pt x="7200" y="-90"/>
                    <a:pt x="8585" y="80"/>
                    <a:pt x="11354" y="973"/>
                  </a:cubicBezTo>
                  <a:cubicBezTo>
                    <a:pt x="14123" y="1866"/>
                    <a:pt x="18277" y="3482"/>
                    <a:pt x="19938" y="4885"/>
                  </a:cubicBezTo>
                  <a:cubicBezTo>
                    <a:pt x="21600" y="6288"/>
                    <a:pt x="20769" y="7479"/>
                    <a:pt x="17031" y="8414"/>
                  </a:cubicBezTo>
                  <a:cubicBezTo>
                    <a:pt x="13292" y="9349"/>
                    <a:pt x="6646" y="10030"/>
                    <a:pt x="0" y="10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1727112" y="4921529"/>
              <a:ext cx="112930" cy="19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0805" fill="norm" stroke="1" extrusionOk="0">
                  <a:moveTo>
                    <a:pt x="21210" y="3489"/>
                  </a:moveTo>
                  <a:cubicBezTo>
                    <a:pt x="19770" y="2139"/>
                    <a:pt x="18330" y="789"/>
                    <a:pt x="15210" y="249"/>
                  </a:cubicBezTo>
                  <a:cubicBezTo>
                    <a:pt x="12090" y="-291"/>
                    <a:pt x="7290" y="-21"/>
                    <a:pt x="4170" y="1734"/>
                  </a:cubicBezTo>
                  <a:cubicBezTo>
                    <a:pt x="1050" y="3489"/>
                    <a:pt x="-390" y="6729"/>
                    <a:pt x="90" y="10239"/>
                  </a:cubicBezTo>
                  <a:cubicBezTo>
                    <a:pt x="570" y="13749"/>
                    <a:pt x="2970" y="17529"/>
                    <a:pt x="5370" y="19419"/>
                  </a:cubicBezTo>
                  <a:cubicBezTo>
                    <a:pt x="7770" y="21309"/>
                    <a:pt x="10170" y="21309"/>
                    <a:pt x="12810" y="19149"/>
                  </a:cubicBezTo>
                  <a:cubicBezTo>
                    <a:pt x="15450" y="16989"/>
                    <a:pt x="18330" y="12669"/>
                    <a:pt x="19530" y="9834"/>
                  </a:cubicBezTo>
                  <a:cubicBezTo>
                    <a:pt x="20730" y="6999"/>
                    <a:pt x="20250" y="5649"/>
                    <a:pt x="17850" y="4299"/>
                  </a:cubicBezTo>
                  <a:cubicBezTo>
                    <a:pt x="15450" y="2949"/>
                    <a:pt x="11130" y="1599"/>
                    <a:pt x="6810" y="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1905508" y="4572360"/>
              <a:ext cx="64870" cy="58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557" fill="norm" stroke="1" extrusionOk="0">
                  <a:moveTo>
                    <a:pt x="18596" y="810"/>
                  </a:moveTo>
                  <a:cubicBezTo>
                    <a:pt x="16103" y="431"/>
                    <a:pt x="13611" y="52"/>
                    <a:pt x="10703" y="4"/>
                  </a:cubicBezTo>
                  <a:cubicBezTo>
                    <a:pt x="7796" y="-43"/>
                    <a:pt x="4473" y="241"/>
                    <a:pt x="2396" y="1615"/>
                  </a:cubicBezTo>
                  <a:cubicBezTo>
                    <a:pt x="319" y="2989"/>
                    <a:pt x="-512" y="5452"/>
                    <a:pt x="319" y="8199"/>
                  </a:cubicBezTo>
                  <a:cubicBezTo>
                    <a:pt x="1150" y="10946"/>
                    <a:pt x="3642" y="13978"/>
                    <a:pt x="5719" y="16204"/>
                  </a:cubicBezTo>
                  <a:cubicBezTo>
                    <a:pt x="7796" y="18431"/>
                    <a:pt x="9457" y="19852"/>
                    <a:pt x="11950" y="20610"/>
                  </a:cubicBezTo>
                  <a:cubicBezTo>
                    <a:pt x="14442" y="21368"/>
                    <a:pt x="17765" y="21462"/>
                    <a:pt x="21088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1993378" y="4571213"/>
              <a:ext cx="92003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176"/>
                    <a:pt x="6000" y="6353"/>
                    <a:pt x="9600" y="9953"/>
                  </a:cubicBezTo>
                  <a:cubicBezTo>
                    <a:pt x="13200" y="13553"/>
                    <a:pt x="17400" y="175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2719444" y="4816542"/>
              <a:ext cx="111386" cy="23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015" fill="norm" stroke="1" extrusionOk="0">
                  <a:moveTo>
                    <a:pt x="17323" y="4094"/>
                  </a:moveTo>
                  <a:cubicBezTo>
                    <a:pt x="15445" y="2957"/>
                    <a:pt x="13567" y="1820"/>
                    <a:pt x="11454" y="1025"/>
                  </a:cubicBezTo>
                  <a:cubicBezTo>
                    <a:pt x="9341" y="229"/>
                    <a:pt x="6993" y="-226"/>
                    <a:pt x="5115" y="342"/>
                  </a:cubicBezTo>
                  <a:cubicBezTo>
                    <a:pt x="3237" y="911"/>
                    <a:pt x="1828" y="2502"/>
                    <a:pt x="889" y="5345"/>
                  </a:cubicBezTo>
                  <a:cubicBezTo>
                    <a:pt x="-50" y="8187"/>
                    <a:pt x="-520" y="12279"/>
                    <a:pt x="889" y="15349"/>
                  </a:cubicBezTo>
                  <a:cubicBezTo>
                    <a:pt x="2297" y="18418"/>
                    <a:pt x="5584" y="20465"/>
                    <a:pt x="9341" y="20919"/>
                  </a:cubicBezTo>
                  <a:cubicBezTo>
                    <a:pt x="13097" y="21374"/>
                    <a:pt x="17323" y="20237"/>
                    <a:pt x="19202" y="17168"/>
                  </a:cubicBezTo>
                  <a:cubicBezTo>
                    <a:pt x="21080" y="14098"/>
                    <a:pt x="20610" y="9096"/>
                    <a:pt x="19437" y="6027"/>
                  </a:cubicBezTo>
                  <a:cubicBezTo>
                    <a:pt x="18263" y="2957"/>
                    <a:pt x="16384" y="1820"/>
                    <a:pt x="13802" y="1025"/>
                  </a:cubicBezTo>
                  <a:cubicBezTo>
                    <a:pt x="11219" y="229"/>
                    <a:pt x="7932" y="-226"/>
                    <a:pt x="5819" y="115"/>
                  </a:cubicBezTo>
                  <a:cubicBezTo>
                    <a:pt x="3706" y="456"/>
                    <a:pt x="2767" y="1593"/>
                    <a:pt x="2767" y="2730"/>
                  </a:cubicBezTo>
                  <a:cubicBezTo>
                    <a:pt x="2767" y="3867"/>
                    <a:pt x="3706" y="5003"/>
                    <a:pt x="4645" y="6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2910843" y="4771366"/>
              <a:ext cx="162359" cy="24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0876" fill="norm" stroke="1" extrusionOk="0">
                  <a:moveTo>
                    <a:pt x="5317" y="6476"/>
                  </a:moveTo>
                  <a:cubicBezTo>
                    <a:pt x="3988" y="10403"/>
                    <a:pt x="2658" y="14330"/>
                    <a:pt x="1662" y="17057"/>
                  </a:cubicBezTo>
                  <a:cubicBezTo>
                    <a:pt x="665" y="19785"/>
                    <a:pt x="0" y="21312"/>
                    <a:pt x="0" y="20657"/>
                  </a:cubicBezTo>
                  <a:cubicBezTo>
                    <a:pt x="0" y="20003"/>
                    <a:pt x="665" y="17167"/>
                    <a:pt x="1828" y="13457"/>
                  </a:cubicBezTo>
                  <a:cubicBezTo>
                    <a:pt x="2991" y="9748"/>
                    <a:pt x="4652" y="5167"/>
                    <a:pt x="6314" y="2657"/>
                  </a:cubicBezTo>
                  <a:cubicBezTo>
                    <a:pt x="7975" y="148"/>
                    <a:pt x="9637" y="-288"/>
                    <a:pt x="10966" y="148"/>
                  </a:cubicBezTo>
                  <a:cubicBezTo>
                    <a:pt x="12295" y="585"/>
                    <a:pt x="13292" y="1894"/>
                    <a:pt x="15120" y="4948"/>
                  </a:cubicBezTo>
                  <a:cubicBezTo>
                    <a:pt x="16948" y="8003"/>
                    <a:pt x="19606" y="12803"/>
                    <a:pt x="20603" y="15748"/>
                  </a:cubicBezTo>
                  <a:cubicBezTo>
                    <a:pt x="21600" y="18694"/>
                    <a:pt x="20935" y="19785"/>
                    <a:pt x="20271" y="20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3787418" y="4757316"/>
              <a:ext cx="151893" cy="642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79" fill="norm" stroke="1" extrusionOk="0">
                  <a:moveTo>
                    <a:pt x="8498" y="7073"/>
                  </a:moveTo>
                  <a:cubicBezTo>
                    <a:pt x="8498" y="10305"/>
                    <a:pt x="8498" y="13536"/>
                    <a:pt x="8498" y="15832"/>
                  </a:cubicBezTo>
                  <a:cubicBezTo>
                    <a:pt x="8498" y="18128"/>
                    <a:pt x="8498" y="19489"/>
                    <a:pt x="7967" y="20339"/>
                  </a:cubicBezTo>
                  <a:cubicBezTo>
                    <a:pt x="7436" y="21190"/>
                    <a:pt x="6374" y="21530"/>
                    <a:pt x="5311" y="21317"/>
                  </a:cubicBezTo>
                  <a:cubicBezTo>
                    <a:pt x="4249" y="21105"/>
                    <a:pt x="3187" y="20339"/>
                    <a:pt x="2479" y="18426"/>
                  </a:cubicBezTo>
                  <a:cubicBezTo>
                    <a:pt x="1770" y="16513"/>
                    <a:pt x="1416" y="13451"/>
                    <a:pt x="1771" y="10560"/>
                  </a:cubicBezTo>
                  <a:cubicBezTo>
                    <a:pt x="2125" y="7669"/>
                    <a:pt x="3187" y="4947"/>
                    <a:pt x="3895" y="3374"/>
                  </a:cubicBezTo>
                  <a:cubicBezTo>
                    <a:pt x="4603" y="1801"/>
                    <a:pt x="4957" y="1376"/>
                    <a:pt x="5666" y="950"/>
                  </a:cubicBezTo>
                  <a:cubicBezTo>
                    <a:pt x="6374" y="525"/>
                    <a:pt x="7436" y="100"/>
                    <a:pt x="8852" y="15"/>
                  </a:cubicBezTo>
                  <a:cubicBezTo>
                    <a:pt x="10269" y="-70"/>
                    <a:pt x="12039" y="185"/>
                    <a:pt x="14518" y="1206"/>
                  </a:cubicBezTo>
                  <a:cubicBezTo>
                    <a:pt x="16997" y="2226"/>
                    <a:pt x="20184" y="4012"/>
                    <a:pt x="20892" y="5543"/>
                  </a:cubicBezTo>
                  <a:cubicBezTo>
                    <a:pt x="21600" y="7073"/>
                    <a:pt x="19830" y="8349"/>
                    <a:pt x="16289" y="9157"/>
                  </a:cubicBezTo>
                  <a:cubicBezTo>
                    <a:pt x="12748" y="9965"/>
                    <a:pt x="7436" y="10305"/>
                    <a:pt x="4426" y="9752"/>
                  </a:cubicBezTo>
                  <a:cubicBezTo>
                    <a:pt x="1416" y="9199"/>
                    <a:pt x="708" y="7754"/>
                    <a:pt x="0" y="6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4078758" y="4785884"/>
              <a:ext cx="766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4048091" y="4686215"/>
              <a:ext cx="46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4167646" y="4790339"/>
              <a:ext cx="210120" cy="2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135" fill="norm" stroke="1" extrusionOk="0">
                  <a:moveTo>
                    <a:pt x="14971" y="9935"/>
                  </a:moveTo>
                  <a:cubicBezTo>
                    <a:pt x="13171" y="6468"/>
                    <a:pt x="11371" y="3002"/>
                    <a:pt x="9828" y="1268"/>
                  </a:cubicBezTo>
                  <a:cubicBezTo>
                    <a:pt x="8285" y="-465"/>
                    <a:pt x="6999" y="-465"/>
                    <a:pt x="5199" y="1535"/>
                  </a:cubicBezTo>
                  <a:cubicBezTo>
                    <a:pt x="3399" y="3535"/>
                    <a:pt x="1085" y="7535"/>
                    <a:pt x="313" y="10868"/>
                  </a:cubicBezTo>
                  <a:cubicBezTo>
                    <a:pt x="-458" y="14202"/>
                    <a:pt x="313" y="16868"/>
                    <a:pt x="1342" y="18335"/>
                  </a:cubicBezTo>
                  <a:cubicBezTo>
                    <a:pt x="2371" y="19802"/>
                    <a:pt x="3656" y="20068"/>
                    <a:pt x="5713" y="19135"/>
                  </a:cubicBezTo>
                  <a:cubicBezTo>
                    <a:pt x="7771" y="18202"/>
                    <a:pt x="10599" y="16068"/>
                    <a:pt x="12399" y="14335"/>
                  </a:cubicBezTo>
                  <a:cubicBezTo>
                    <a:pt x="14199" y="12602"/>
                    <a:pt x="14971" y="11268"/>
                    <a:pt x="15228" y="11268"/>
                  </a:cubicBezTo>
                  <a:cubicBezTo>
                    <a:pt x="15485" y="11268"/>
                    <a:pt x="15228" y="12602"/>
                    <a:pt x="15099" y="13935"/>
                  </a:cubicBezTo>
                  <a:cubicBezTo>
                    <a:pt x="14971" y="15268"/>
                    <a:pt x="14971" y="16602"/>
                    <a:pt x="15999" y="17802"/>
                  </a:cubicBezTo>
                  <a:cubicBezTo>
                    <a:pt x="17028" y="19002"/>
                    <a:pt x="19085" y="20068"/>
                    <a:pt x="21142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4431433" y="4785884"/>
              <a:ext cx="208471" cy="57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85" fill="norm" stroke="1" extrusionOk="0">
                  <a:moveTo>
                    <a:pt x="0" y="1998"/>
                  </a:moveTo>
                  <a:cubicBezTo>
                    <a:pt x="263" y="1522"/>
                    <a:pt x="527" y="1047"/>
                    <a:pt x="2634" y="666"/>
                  </a:cubicBezTo>
                  <a:cubicBezTo>
                    <a:pt x="4741" y="285"/>
                    <a:pt x="8693" y="0"/>
                    <a:pt x="11985" y="0"/>
                  </a:cubicBezTo>
                  <a:cubicBezTo>
                    <a:pt x="15278" y="0"/>
                    <a:pt x="17912" y="285"/>
                    <a:pt x="19493" y="666"/>
                  </a:cubicBezTo>
                  <a:cubicBezTo>
                    <a:pt x="21073" y="1047"/>
                    <a:pt x="21600" y="1522"/>
                    <a:pt x="21468" y="1998"/>
                  </a:cubicBezTo>
                  <a:cubicBezTo>
                    <a:pt x="21337" y="2474"/>
                    <a:pt x="20546" y="2950"/>
                    <a:pt x="18307" y="3806"/>
                  </a:cubicBezTo>
                  <a:cubicBezTo>
                    <a:pt x="16068" y="4663"/>
                    <a:pt x="12380" y="5900"/>
                    <a:pt x="10010" y="6994"/>
                  </a:cubicBezTo>
                  <a:cubicBezTo>
                    <a:pt x="7639" y="8088"/>
                    <a:pt x="6585" y="9040"/>
                    <a:pt x="7902" y="10324"/>
                  </a:cubicBezTo>
                  <a:cubicBezTo>
                    <a:pt x="9220" y="11609"/>
                    <a:pt x="12907" y="13226"/>
                    <a:pt x="15410" y="14654"/>
                  </a:cubicBezTo>
                  <a:cubicBezTo>
                    <a:pt x="17912" y="16081"/>
                    <a:pt x="19229" y="17318"/>
                    <a:pt x="19888" y="18174"/>
                  </a:cubicBezTo>
                  <a:cubicBezTo>
                    <a:pt x="20546" y="19031"/>
                    <a:pt x="20546" y="19507"/>
                    <a:pt x="19098" y="20078"/>
                  </a:cubicBezTo>
                  <a:cubicBezTo>
                    <a:pt x="17649" y="20648"/>
                    <a:pt x="14751" y="21315"/>
                    <a:pt x="11722" y="21457"/>
                  </a:cubicBezTo>
                  <a:cubicBezTo>
                    <a:pt x="8693" y="21600"/>
                    <a:pt x="5532" y="21219"/>
                    <a:pt x="4346" y="19459"/>
                  </a:cubicBezTo>
                  <a:cubicBezTo>
                    <a:pt x="3161" y="17699"/>
                    <a:pt x="3951" y="14559"/>
                    <a:pt x="4741" y="1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4724827" y="4728088"/>
              <a:ext cx="197514" cy="62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450" fill="norm" stroke="1" extrusionOk="0">
                  <a:moveTo>
                    <a:pt x="1403" y="1722"/>
                  </a:moveTo>
                  <a:cubicBezTo>
                    <a:pt x="593" y="1283"/>
                    <a:pt x="-217" y="844"/>
                    <a:pt x="53" y="537"/>
                  </a:cubicBezTo>
                  <a:cubicBezTo>
                    <a:pt x="323" y="229"/>
                    <a:pt x="1673" y="54"/>
                    <a:pt x="4508" y="10"/>
                  </a:cubicBezTo>
                  <a:cubicBezTo>
                    <a:pt x="7343" y="-34"/>
                    <a:pt x="11663" y="54"/>
                    <a:pt x="14228" y="493"/>
                  </a:cubicBezTo>
                  <a:cubicBezTo>
                    <a:pt x="16793" y="932"/>
                    <a:pt x="17603" y="1722"/>
                    <a:pt x="16523" y="2732"/>
                  </a:cubicBezTo>
                  <a:cubicBezTo>
                    <a:pt x="15443" y="3742"/>
                    <a:pt x="12473" y="4971"/>
                    <a:pt x="10448" y="6156"/>
                  </a:cubicBezTo>
                  <a:cubicBezTo>
                    <a:pt x="8423" y="7342"/>
                    <a:pt x="7343" y="8483"/>
                    <a:pt x="7343" y="9537"/>
                  </a:cubicBezTo>
                  <a:cubicBezTo>
                    <a:pt x="7343" y="10590"/>
                    <a:pt x="8423" y="11556"/>
                    <a:pt x="10853" y="12786"/>
                  </a:cubicBezTo>
                  <a:cubicBezTo>
                    <a:pt x="13283" y="14015"/>
                    <a:pt x="17063" y="15507"/>
                    <a:pt x="19088" y="16781"/>
                  </a:cubicBezTo>
                  <a:cubicBezTo>
                    <a:pt x="21113" y="18054"/>
                    <a:pt x="21383" y="19107"/>
                    <a:pt x="20033" y="19898"/>
                  </a:cubicBezTo>
                  <a:cubicBezTo>
                    <a:pt x="18683" y="20688"/>
                    <a:pt x="15713" y="21215"/>
                    <a:pt x="12743" y="21390"/>
                  </a:cubicBezTo>
                  <a:cubicBezTo>
                    <a:pt x="9773" y="21566"/>
                    <a:pt x="6803" y="21390"/>
                    <a:pt x="4778" y="20381"/>
                  </a:cubicBezTo>
                  <a:cubicBezTo>
                    <a:pt x="2753" y="19371"/>
                    <a:pt x="1673" y="17527"/>
                    <a:pt x="1808" y="16473"/>
                  </a:cubicBezTo>
                  <a:cubicBezTo>
                    <a:pt x="1943" y="15420"/>
                    <a:pt x="3293" y="15156"/>
                    <a:pt x="4643" y="14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4985433" y="4771312"/>
              <a:ext cx="251019" cy="21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023" fill="norm" stroke="1" extrusionOk="0">
                  <a:moveTo>
                    <a:pt x="13440" y="9721"/>
                  </a:moveTo>
                  <a:cubicBezTo>
                    <a:pt x="12144" y="6456"/>
                    <a:pt x="10848" y="3190"/>
                    <a:pt x="9444" y="1432"/>
                  </a:cubicBezTo>
                  <a:cubicBezTo>
                    <a:pt x="8040" y="-326"/>
                    <a:pt x="6528" y="-577"/>
                    <a:pt x="4800" y="1307"/>
                  </a:cubicBezTo>
                  <a:cubicBezTo>
                    <a:pt x="3072" y="3190"/>
                    <a:pt x="1128" y="7209"/>
                    <a:pt x="372" y="10474"/>
                  </a:cubicBezTo>
                  <a:cubicBezTo>
                    <a:pt x="-384" y="13739"/>
                    <a:pt x="48" y="16251"/>
                    <a:pt x="1344" y="17632"/>
                  </a:cubicBezTo>
                  <a:cubicBezTo>
                    <a:pt x="2640" y="19014"/>
                    <a:pt x="4800" y="19265"/>
                    <a:pt x="6852" y="18386"/>
                  </a:cubicBezTo>
                  <a:cubicBezTo>
                    <a:pt x="8904" y="17507"/>
                    <a:pt x="10848" y="15497"/>
                    <a:pt x="12360" y="14618"/>
                  </a:cubicBezTo>
                  <a:cubicBezTo>
                    <a:pt x="13872" y="13739"/>
                    <a:pt x="14952" y="13990"/>
                    <a:pt x="16356" y="15246"/>
                  </a:cubicBezTo>
                  <a:cubicBezTo>
                    <a:pt x="17760" y="16502"/>
                    <a:pt x="19488" y="18763"/>
                    <a:pt x="21216" y="21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5885093" y="4747509"/>
              <a:ext cx="248379" cy="25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0946" fill="norm" stroke="1" extrusionOk="0">
                  <a:moveTo>
                    <a:pt x="17454" y="7553"/>
                  </a:moveTo>
                  <a:cubicBezTo>
                    <a:pt x="17454" y="5875"/>
                    <a:pt x="17454" y="4198"/>
                    <a:pt x="16572" y="2625"/>
                  </a:cubicBezTo>
                  <a:cubicBezTo>
                    <a:pt x="15690" y="1052"/>
                    <a:pt x="13927" y="-416"/>
                    <a:pt x="11392" y="108"/>
                  </a:cubicBezTo>
                  <a:cubicBezTo>
                    <a:pt x="8858" y="633"/>
                    <a:pt x="5552" y="3149"/>
                    <a:pt x="3458" y="6504"/>
                  </a:cubicBezTo>
                  <a:cubicBezTo>
                    <a:pt x="1364" y="9860"/>
                    <a:pt x="482" y="14054"/>
                    <a:pt x="152" y="16675"/>
                  </a:cubicBezTo>
                  <a:cubicBezTo>
                    <a:pt x="-179" y="19297"/>
                    <a:pt x="41" y="20345"/>
                    <a:pt x="703" y="20765"/>
                  </a:cubicBezTo>
                  <a:cubicBezTo>
                    <a:pt x="1364" y="21184"/>
                    <a:pt x="2466" y="20974"/>
                    <a:pt x="4670" y="19087"/>
                  </a:cubicBezTo>
                  <a:cubicBezTo>
                    <a:pt x="6874" y="17200"/>
                    <a:pt x="10180" y="13634"/>
                    <a:pt x="12274" y="11328"/>
                  </a:cubicBezTo>
                  <a:cubicBezTo>
                    <a:pt x="14368" y="9021"/>
                    <a:pt x="15250" y="7972"/>
                    <a:pt x="15690" y="8287"/>
                  </a:cubicBezTo>
                  <a:cubicBezTo>
                    <a:pt x="16131" y="8601"/>
                    <a:pt x="16131" y="10279"/>
                    <a:pt x="16021" y="11747"/>
                  </a:cubicBezTo>
                  <a:cubicBezTo>
                    <a:pt x="15911" y="13215"/>
                    <a:pt x="15690" y="14473"/>
                    <a:pt x="15801" y="15627"/>
                  </a:cubicBezTo>
                  <a:cubicBezTo>
                    <a:pt x="15911" y="16780"/>
                    <a:pt x="16352" y="17829"/>
                    <a:pt x="17013" y="18038"/>
                  </a:cubicBezTo>
                  <a:cubicBezTo>
                    <a:pt x="17674" y="18248"/>
                    <a:pt x="18556" y="17619"/>
                    <a:pt x="19327" y="16885"/>
                  </a:cubicBezTo>
                  <a:cubicBezTo>
                    <a:pt x="20099" y="16151"/>
                    <a:pt x="20760" y="15312"/>
                    <a:pt x="21421" y="14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6101561" y="4440547"/>
              <a:ext cx="190481" cy="60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520" fill="norm" stroke="1" extrusionOk="0">
                  <a:moveTo>
                    <a:pt x="13601" y="835"/>
                  </a:moveTo>
                  <a:cubicBezTo>
                    <a:pt x="13601" y="378"/>
                    <a:pt x="13601" y="-80"/>
                    <a:pt x="13461" y="12"/>
                  </a:cubicBezTo>
                  <a:cubicBezTo>
                    <a:pt x="13320" y="103"/>
                    <a:pt x="13040" y="744"/>
                    <a:pt x="12339" y="2528"/>
                  </a:cubicBezTo>
                  <a:cubicBezTo>
                    <a:pt x="11637" y="4313"/>
                    <a:pt x="10515" y="7242"/>
                    <a:pt x="9814" y="10262"/>
                  </a:cubicBezTo>
                  <a:cubicBezTo>
                    <a:pt x="9113" y="13283"/>
                    <a:pt x="8832" y="16395"/>
                    <a:pt x="8692" y="18179"/>
                  </a:cubicBezTo>
                  <a:cubicBezTo>
                    <a:pt x="8552" y="19964"/>
                    <a:pt x="8552" y="20422"/>
                    <a:pt x="8411" y="20376"/>
                  </a:cubicBezTo>
                  <a:cubicBezTo>
                    <a:pt x="8271" y="20330"/>
                    <a:pt x="7991" y="19781"/>
                    <a:pt x="8411" y="18591"/>
                  </a:cubicBezTo>
                  <a:cubicBezTo>
                    <a:pt x="8832" y="17401"/>
                    <a:pt x="9954" y="15571"/>
                    <a:pt x="11076" y="14518"/>
                  </a:cubicBezTo>
                  <a:cubicBezTo>
                    <a:pt x="12198" y="13466"/>
                    <a:pt x="13320" y="13191"/>
                    <a:pt x="14302" y="13237"/>
                  </a:cubicBezTo>
                  <a:cubicBezTo>
                    <a:pt x="15284" y="13283"/>
                    <a:pt x="16126" y="13649"/>
                    <a:pt x="17248" y="14656"/>
                  </a:cubicBezTo>
                  <a:cubicBezTo>
                    <a:pt x="18370" y="15662"/>
                    <a:pt x="19772" y="17310"/>
                    <a:pt x="20474" y="18408"/>
                  </a:cubicBezTo>
                  <a:cubicBezTo>
                    <a:pt x="21175" y="19506"/>
                    <a:pt x="21175" y="20056"/>
                    <a:pt x="19352" y="20559"/>
                  </a:cubicBezTo>
                  <a:cubicBezTo>
                    <a:pt x="17528" y="21062"/>
                    <a:pt x="13881" y="21520"/>
                    <a:pt x="10375" y="21520"/>
                  </a:cubicBezTo>
                  <a:cubicBezTo>
                    <a:pt x="6869" y="21520"/>
                    <a:pt x="3502" y="21062"/>
                    <a:pt x="1679" y="20605"/>
                  </a:cubicBezTo>
                  <a:cubicBezTo>
                    <a:pt x="-144" y="20147"/>
                    <a:pt x="-425" y="19689"/>
                    <a:pt x="557" y="19186"/>
                  </a:cubicBezTo>
                  <a:cubicBezTo>
                    <a:pt x="1539" y="18683"/>
                    <a:pt x="3783" y="18134"/>
                    <a:pt x="6027" y="17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6346777" y="4816683"/>
              <a:ext cx="154703" cy="19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855" fill="norm" stroke="1" extrusionOk="0">
                  <a:moveTo>
                    <a:pt x="21435" y="3187"/>
                  </a:moveTo>
                  <a:cubicBezTo>
                    <a:pt x="18956" y="1853"/>
                    <a:pt x="16478" y="520"/>
                    <a:pt x="13468" y="120"/>
                  </a:cubicBezTo>
                  <a:cubicBezTo>
                    <a:pt x="10458" y="-280"/>
                    <a:pt x="6917" y="253"/>
                    <a:pt x="4261" y="2787"/>
                  </a:cubicBezTo>
                  <a:cubicBezTo>
                    <a:pt x="1605" y="5320"/>
                    <a:pt x="-165" y="9853"/>
                    <a:pt x="12" y="13187"/>
                  </a:cubicBezTo>
                  <a:cubicBezTo>
                    <a:pt x="189" y="16520"/>
                    <a:pt x="2314" y="18653"/>
                    <a:pt x="4261" y="19853"/>
                  </a:cubicBezTo>
                  <a:cubicBezTo>
                    <a:pt x="6209" y="21053"/>
                    <a:pt x="7979" y="21320"/>
                    <a:pt x="10458" y="19853"/>
                  </a:cubicBezTo>
                  <a:cubicBezTo>
                    <a:pt x="12937" y="18387"/>
                    <a:pt x="16123" y="15187"/>
                    <a:pt x="17717" y="12920"/>
                  </a:cubicBezTo>
                  <a:cubicBezTo>
                    <a:pt x="19310" y="10653"/>
                    <a:pt x="19310" y="9320"/>
                    <a:pt x="18602" y="8253"/>
                  </a:cubicBezTo>
                  <a:cubicBezTo>
                    <a:pt x="17894" y="7187"/>
                    <a:pt x="16478" y="6387"/>
                    <a:pt x="15946" y="5720"/>
                  </a:cubicBezTo>
                  <a:cubicBezTo>
                    <a:pt x="15415" y="5053"/>
                    <a:pt x="15769" y="4520"/>
                    <a:pt x="16124" y="3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6579107" y="4397837"/>
              <a:ext cx="420718" cy="63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87" fill="norm" stroke="1" extrusionOk="0">
                  <a:moveTo>
                    <a:pt x="736" y="13897"/>
                  </a:moveTo>
                  <a:cubicBezTo>
                    <a:pt x="475" y="15625"/>
                    <a:pt x="213" y="17353"/>
                    <a:pt x="82" y="18476"/>
                  </a:cubicBezTo>
                  <a:cubicBezTo>
                    <a:pt x="-49" y="19599"/>
                    <a:pt x="-49" y="20118"/>
                    <a:pt x="278" y="20377"/>
                  </a:cubicBezTo>
                  <a:cubicBezTo>
                    <a:pt x="606" y="20636"/>
                    <a:pt x="1260" y="20636"/>
                    <a:pt x="1849" y="20420"/>
                  </a:cubicBezTo>
                  <a:cubicBezTo>
                    <a:pt x="2438" y="20204"/>
                    <a:pt x="2962" y="19772"/>
                    <a:pt x="3551" y="18908"/>
                  </a:cubicBezTo>
                  <a:cubicBezTo>
                    <a:pt x="4140" y="18044"/>
                    <a:pt x="4795" y="16748"/>
                    <a:pt x="5056" y="16316"/>
                  </a:cubicBezTo>
                  <a:cubicBezTo>
                    <a:pt x="5318" y="15884"/>
                    <a:pt x="5187" y="16316"/>
                    <a:pt x="5187" y="17007"/>
                  </a:cubicBezTo>
                  <a:cubicBezTo>
                    <a:pt x="5187" y="17698"/>
                    <a:pt x="5318" y="18649"/>
                    <a:pt x="5646" y="19297"/>
                  </a:cubicBezTo>
                  <a:cubicBezTo>
                    <a:pt x="5973" y="19945"/>
                    <a:pt x="6496" y="20290"/>
                    <a:pt x="7151" y="20463"/>
                  </a:cubicBezTo>
                  <a:cubicBezTo>
                    <a:pt x="7806" y="20636"/>
                    <a:pt x="8591" y="20636"/>
                    <a:pt x="9573" y="20118"/>
                  </a:cubicBezTo>
                  <a:cubicBezTo>
                    <a:pt x="10555" y="19599"/>
                    <a:pt x="11733" y="18562"/>
                    <a:pt x="13107" y="16705"/>
                  </a:cubicBezTo>
                  <a:cubicBezTo>
                    <a:pt x="14482" y="14847"/>
                    <a:pt x="16053" y="12169"/>
                    <a:pt x="17362" y="9447"/>
                  </a:cubicBezTo>
                  <a:cubicBezTo>
                    <a:pt x="18671" y="6726"/>
                    <a:pt x="19718" y="3961"/>
                    <a:pt x="20176" y="2319"/>
                  </a:cubicBezTo>
                  <a:cubicBezTo>
                    <a:pt x="20635" y="678"/>
                    <a:pt x="20504" y="159"/>
                    <a:pt x="20176" y="30"/>
                  </a:cubicBezTo>
                  <a:cubicBezTo>
                    <a:pt x="19849" y="-100"/>
                    <a:pt x="19326" y="159"/>
                    <a:pt x="18540" y="1585"/>
                  </a:cubicBezTo>
                  <a:cubicBezTo>
                    <a:pt x="17755" y="3010"/>
                    <a:pt x="16707" y="5602"/>
                    <a:pt x="15987" y="8238"/>
                  </a:cubicBezTo>
                  <a:cubicBezTo>
                    <a:pt x="15267" y="10873"/>
                    <a:pt x="14875" y="13551"/>
                    <a:pt x="14875" y="15711"/>
                  </a:cubicBezTo>
                  <a:cubicBezTo>
                    <a:pt x="14875" y="17871"/>
                    <a:pt x="15267" y="19513"/>
                    <a:pt x="16118" y="20420"/>
                  </a:cubicBezTo>
                  <a:cubicBezTo>
                    <a:pt x="16969" y="21327"/>
                    <a:pt x="18278" y="21500"/>
                    <a:pt x="19260" y="21327"/>
                  </a:cubicBezTo>
                  <a:cubicBezTo>
                    <a:pt x="20242" y="21154"/>
                    <a:pt x="20896" y="20636"/>
                    <a:pt x="21551" y="20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6777486" y="4716883"/>
              <a:ext cx="32967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7743507" y="4847219"/>
              <a:ext cx="7668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7743507" y="4678548"/>
              <a:ext cx="7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7807398" y="4730464"/>
              <a:ext cx="150782" cy="23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6224" y="5733"/>
                  </a:moveTo>
                  <a:cubicBezTo>
                    <a:pt x="5125" y="9914"/>
                    <a:pt x="4027" y="14094"/>
                    <a:pt x="3112" y="16881"/>
                  </a:cubicBezTo>
                  <a:cubicBezTo>
                    <a:pt x="2197" y="19668"/>
                    <a:pt x="1464" y="21062"/>
                    <a:pt x="915" y="21062"/>
                  </a:cubicBezTo>
                  <a:cubicBezTo>
                    <a:pt x="366" y="21062"/>
                    <a:pt x="0" y="19668"/>
                    <a:pt x="0" y="16997"/>
                  </a:cubicBezTo>
                  <a:cubicBezTo>
                    <a:pt x="0" y="14327"/>
                    <a:pt x="366" y="10378"/>
                    <a:pt x="1098" y="7475"/>
                  </a:cubicBezTo>
                  <a:cubicBezTo>
                    <a:pt x="1831" y="4572"/>
                    <a:pt x="2929" y="2714"/>
                    <a:pt x="4210" y="1436"/>
                  </a:cubicBezTo>
                  <a:cubicBezTo>
                    <a:pt x="5491" y="159"/>
                    <a:pt x="6956" y="-538"/>
                    <a:pt x="9336" y="507"/>
                  </a:cubicBezTo>
                  <a:cubicBezTo>
                    <a:pt x="11715" y="1552"/>
                    <a:pt x="15010" y="4339"/>
                    <a:pt x="17207" y="7243"/>
                  </a:cubicBezTo>
                  <a:cubicBezTo>
                    <a:pt x="19403" y="10146"/>
                    <a:pt x="20502" y="13165"/>
                    <a:pt x="21600" y="16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8050181" y="4688783"/>
              <a:ext cx="130337" cy="29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9" fill="norm" stroke="1" extrusionOk="0">
                  <a:moveTo>
                    <a:pt x="21600" y="2606"/>
                  </a:moveTo>
                  <a:cubicBezTo>
                    <a:pt x="18635" y="1675"/>
                    <a:pt x="15671" y="744"/>
                    <a:pt x="13129" y="279"/>
                  </a:cubicBezTo>
                  <a:cubicBezTo>
                    <a:pt x="10588" y="-187"/>
                    <a:pt x="8471" y="-187"/>
                    <a:pt x="6988" y="1210"/>
                  </a:cubicBezTo>
                  <a:cubicBezTo>
                    <a:pt x="5506" y="2606"/>
                    <a:pt x="4659" y="5399"/>
                    <a:pt x="6565" y="8285"/>
                  </a:cubicBezTo>
                  <a:cubicBezTo>
                    <a:pt x="8471" y="11172"/>
                    <a:pt x="13129" y="14151"/>
                    <a:pt x="15671" y="16106"/>
                  </a:cubicBezTo>
                  <a:cubicBezTo>
                    <a:pt x="18212" y="18061"/>
                    <a:pt x="18635" y="18992"/>
                    <a:pt x="18212" y="19830"/>
                  </a:cubicBezTo>
                  <a:cubicBezTo>
                    <a:pt x="17788" y="20668"/>
                    <a:pt x="16518" y="21413"/>
                    <a:pt x="13553" y="21041"/>
                  </a:cubicBezTo>
                  <a:cubicBezTo>
                    <a:pt x="10588" y="20668"/>
                    <a:pt x="5929" y="19179"/>
                    <a:pt x="3388" y="17596"/>
                  </a:cubicBezTo>
                  <a:cubicBezTo>
                    <a:pt x="847" y="16013"/>
                    <a:pt x="424" y="14337"/>
                    <a:pt x="0" y="12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8254467" y="4486878"/>
              <a:ext cx="87055" cy="51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480" fill="norm" stroke="1" extrusionOk="0">
                  <a:moveTo>
                    <a:pt x="21022" y="0"/>
                  </a:moveTo>
                  <a:cubicBezTo>
                    <a:pt x="16702" y="2859"/>
                    <a:pt x="12382" y="5718"/>
                    <a:pt x="8679" y="9053"/>
                  </a:cubicBezTo>
                  <a:cubicBezTo>
                    <a:pt x="4976" y="12388"/>
                    <a:pt x="1891" y="16200"/>
                    <a:pt x="656" y="18424"/>
                  </a:cubicBezTo>
                  <a:cubicBezTo>
                    <a:pt x="-578" y="20647"/>
                    <a:pt x="39" y="21282"/>
                    <a:pt x="1582" y="21441"/>
                  </a:cubicBezTo>
                  <a:cubicBezTo>
                    <a:pt x="3125" y="21600"/>
                    <a:pt x="5593" y="21282"/>
                    <a:pt x="8371" y="20224"/>
                  </a:cubicBezTo>
                  <a:cubicBezTo>
                    <a:pt x="11148" y="19165"/>
                    <a:pt x="14233" y="17365"/>
                    <a:pt x="17319" y="15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8211184" y="4716883"/>
              <a:ext cx="184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8418190" y="4709216"/>
              <a:ext cx="176338" cy="26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0"/>
                  </a:moveTo>
                  <a:cubicBezTo>
                    <a:pt x="4383" y="3432"/>
                    <a:pt x="8765" y="6864"/>
                    <a:pt x="11270" y="9892"/>
                  </a:cubicBezTo>
                  <a:cubicBezTo>
                    <a:pt x="13774" y="12920"/>
                    <a:pt x="14400" y="15544"/>
                    <a:pt x="14243" y="17361"/>
                  </a:cubicBezTo>
                  <a:cubicBezTo>
                    <a:pt x="14087" y="19178"/>
                    <a:pt x="13148" y="20187"/>
                    <a:pt x="11896" y="20793"/>
                  </a:cubicBezTo>
                  <a:cubicBezTo>
                    <a:pt x="10643" y="21398"/>
                    <a:pt x="9078" y="21600"/>
                    <a:pt x="7670" y="19178"/>
                  </a:cubicBezTo>
                  <a:cubicBezTo>
                    <a:pt x="6261" y="16755"/>
                    <a:pt x="5009" y="11708"/>
                    <a:pt x="7356" y="8075"/>
                  </a:cubicBezTo>
                  <a:cubicBezTo>
                    <a:pt x="9704" y="4441"/>
                    <a:pt x="15652" y="22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8567379" y="4724549"/>
              <a:ext cx="464159" cy="23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12" fill="norm" stroke="1" extrusionOk="0">
                  <a:moveTo>
                    <a:pt x="2329" y="0"/>
                  </a:moveTo>
                  <a:cubicBezTo>
                    <a:pt x="1735" y="2323"/>
                    <a:pt x="1142" y="4645"/>
                    <a:pt x="726" y="7200"/>
                  </a:cubicBezTo>
                  <a:cubicBezTo>
                    <a:pt x="311" y="9755"/>
                    <a:pt x="74" y="12542"/>
                    <a:pt x="14" y="14516"/>
                  </a:cubicBezTo>
                  <a:cubicBezTo>
                    <a:pt x="-45" y="16490"/>
                    <a:pt x="74" y="17652"/>
                    <a:pt x="430" y="18348"/>
                  </a:cubicBezTo>
                  <a:cubicBezTo>
                    <a:pt x="786" y="19045"/>
                    <a:pt x="1379" y="19277"/>
                    <a:pt x="2388" y="17652"/>
                  </a:cubicBezTo>
                  <a:cubicBezTo>
                    <a:pt x="3397" y="16026"/>
                    <a:pt x="4821" y="12542"/>
                    <a:pt x="5711" y="9987"/>
                  </a:cubicBezTo>
                  <a:cubicBezTo>
                    <a:pt x="6601" y="7432"/>
                    <a:pt x="6957" y="5806"/>
                    <a:pt x="7017" y="5806"/>
                  </a:cubicBezTo>
                  <a:cubicBezTo>
                    <a:pt x="7076" y="5806"/>
                    <a:pt x="6839" y="7432"/>
                    <a:pt x="6720" y="8826"/>
                  </a:cubicBezTo>
                  <a:cubicBezTo>
                    <a:pt x="6601" y="10219"/>
                    <a:pt x="6601" y="11381"/>
                    <a:pt x="6660" y="12542"/>
                  </a:cubicBezTo>
                  <a:cubicBezTo>
                    <a:pt x="6720" y="13703"/>
                    <a:pt x="6839" y="14865"/>
                    <a:pt x="7669" y="14748"/>
                  </a:cubicBezTo>
                  <a:cubicBezTo>
                    <a:pt x="8500" y="14632"/>
                    <a:pt x="10043" y="13239"/>
                    <a:pt x="11348" y="10916"/>
                  </a:cubicBezTo>
                  <a:cubicBezTo>
                    <a:pt x="12654" y="8594"/>
                    <a:pt x="13722" y="5342"/>
                    <a:pt x="14434" y="3252"/>
                  </a:cubicBezTo>
                  <a:cubicBezTo>
                    <a:pt x="15146" y="1161"/>
                    <a:pt x="15502" y="232"/>
                    <a:pt x="15680" y="348"/>
                  </a:cubicBezTo>
                  <a:cubicBezTo>
                    <a:pt x="15858" y="465"/>
                    <a:pt x="15858" y="1626"/>
                    <a:pt x="15858" y="2787"/>
                  </a:cubicBezTo>
                  <a:cubicBezTo>
                    <a:pt x="15858" y="3948"/>
                    <a:pt x="15858" y="5110"/>
                    <a:pt x="15562" y="5458"/>
                  </a:cubicBezTo>
                  <a:cubicBezTo>
                    <a:pt x="15265" y="5806"/>
                    <a:pt x="14671" y="5342"/>
                    <a:pt x="14078" y="5342"/>
                  </a:cubicBezTo>
                  <a:cubicBezTo>
                    <a:pt x="13485" y="5342"/>
                    <a:pt x="12891" y="5806"/>
                    <a:pt x="12357" y="7548"/>
                  </a:cubicBezTo>
                  <a:cubicBezTo>
                    <a:pt x="11823" y="9290"/>
                    <a:pt x="11348" y="12310"/>
                    <a:pt x="11111" y="14632"/>
                  </a:cubicBezTo>
                  <a:cubicBezTo>
                    <a:pt x="10874" y="16955"/>
                    <a:pt x="10874" y="18581"/>
                    <a:pt x="11170" y="19742"/>
                  </a:cubicBezTo>
                  <a:cubicBezTo>
                    <a:pt x="11467" y="20903"/>
                    <a:pt x="12060" y="21600"/>
                    <a:pt x="13247" y="21368"/>
                  </a:cubicBezTo>
                  <a:cubicBezTo>
                    <a:pt x="14434" y="21135"/>
                    <a:pt x="16214" y="19974"/>
                    <a:pt x="17698" y="17768"/>
                  </a:cubicBezTo>
                  <a:cubicBezTo>
                    <a:pt x="19181" y="15561"/>
                    <a:pt x="20368" y="12310"/>
                    <a:pt x="21555" y="9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9055961" y="4366491"/>
              <a:ext cx="135265" cy="58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89" fill="norm" stroke="1" extrusionOk="0">
                  <a:moveTo>
                    <a:pt x="14177" y="7210"/>
                  </a:moveTo>
                  <a:cubicBezTo>
                    <a:pt x="16577" y="5152"/>
                    <a:pt x="18977" y="3095"/>
                    <a:pt x="20177" y="1786"/>
                  </a:cubicBezTo>
                  <a:cubicBezTo>
                    <a:pt x="21377" y="477"/>
                    <a:pt x="21377" y="-84"/>
                    <a:pt x="20777" y="10"/>
                  </a:cubicBezTo>
                  <a:cubicBezTo>
                    <a:pt x="20177" y="103"/>
                    <a:pt x="18977" y="851"/>
                    <a:pt x="16177" y="3002"/>
                  </a:cubicBezTo>
                  <a:cubicBezTo>
                    <a:pt x="13377" y="5152"/>
                    <a:pt x="8977" y="8706"/>
                    <a:pt x="5977" y="11698"/>
                  </a:cubicBezTo>
                  <a:cubicBezTo>
                    <a:pt x="2977" y="14690"/>
                    <a:pt x="1377" y="17121"/>
                    <a:pt x="577" y="18571"/>
                  </a:cubicBezTo>
                  <a:cubicBezTo>
                    <a:pt x="-223" y="20020"/>
                    <a:pt x="-223" y="20487"/>
                    <a:pt x="777" y="20861"/>
                  </a:cubicBezTo>
                  <a:cubicBezTo>
                    <a:pt x="1777" y="21235"/>
                    <a:pt x="3777" y="21516"/>
                    <a:pt x="6377" y="21329"/>
                  </a:cubicBezTo>
                  <a:cubicBezTo>
                    <a:pt x="8977" y="21142"/>
                    <a:pt x="12177" y="20487"/>
                    <a:pt x="15377" y="19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9003705" y="4701549"/>
              <a:ext cx="265505" cy="4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124" fill="norm" stroke="1" extrusionOk="0">
                  <a:moveTo>
                    <a:pt x="4709" y="0"/>
                  </a:moveTo>
                  <a:cubicBezTo>
                    <a:pt x="3475" y="1271"/>
                    <a:pt x="2241" y="2541"/>
                    <a:pt x="1315" y="5718"/>
                  </a:cubicBezTo>
                  <a:cubicBezTo>
                    <a:pt x="389" y="8894"/>
                    <a:pt x="-228" y="13976"/>
                    <a:pt x="81" y="17153"/>
                  </a:cubicBezTo>
                  <a:cubicBezTo>
                    <a:pt x="389" y="20329"/>
                    <a:pt x="1623" y="21600"/>
                    <a:pt x="5326" y="20965"/>
                  </a:cubicBezTo>
                  <a:cubicBezTo>
                    <a:pt x="9029" y="20329"/>
                    <a:pt x="15201" y="17788"/>
                    <a:pt x="21372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9175940" y="4701549"/>
              <a:ext cx="154604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21076" y="0"/>
                  </a:moveTo>
                  <a:cubicBezTo>
                    <a:pt x="14805" y="1385"/>
                    <a:pt x="8534" y="2769"/>
                    <a:pt x="4702" y="5815"/>
                  </a:cubicBezTo>
                  <a:cubicBezTo>
                    <a:pt x="870" y="8862"/>
                    <a:pt x="-524" y="13569"/>
                    <a:pt x="173" y="16754"/>
                  </a:cubicBezTo>
                  <a:cubicBezTo>
                    <a:pt x="870" y="19938"/>
                    <a:pt x="3657" y="21600"/>
                    <a:pt x="6966" y="21600"/>
                  </a:cubicBezTo>
                  <a:cubicBezTo>
                    <a:pt x="10276" y="21600"/>
                    <a:pt x="14108" y="19938"/>
                    <a:pt x="17941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9316352" y="4647881"/>
              <a:ext cx="274865" cy="25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75" fill="norm" stroke="1" extrusionOk="0">
                  <a:moveTo>
                    <a:pt x="1711" y="9072"/>
                  </a:moveTo>
                  <a:cubicBezTo>
                    <a:pt x="911" y="7776"/>
                    <a:pt x="111" y="6480"/>
                    <a:pt x="11" y="6264"/>
                  </a:cubicBezTo>
                  <a:cubicBezTo>
                    <a:pt x="-89" y="6048"/>
                    <a:pt x="511" y="6912"/>
                    <a:pt x="2211" y="9180"/>
                  </a:cubicBezTo>
                  <a:cubicBezTo>
                    <a:pt x="3911" y="11448"/>
                    <a:pt x="6711" y="15120"/>
                    <a:pt x="8211" y="17496"/>
                  </a:cubicBezTo>
                  <a:cubicBezTo>
                    <a:pt x="9711" y="19872"/>
                    <a:pt x="9911" y="20952"/>
                    <a:pt x="9511" y="21276"/>
                  </a:cubicBezTo>
                  <a:cubicBezTo>
                    <a:pt x="9111" y="21600"/>
                    <a:pt x="8111" y="21168"/>
                    <a:pt x="7611" y="19332"/>
                  </a:cubicBezTo>
                  <a:cubicBezTo>
                    <a:pt x="7111" y="17496"/>
                    <a:pt x="7111" y="14256"/>
                    <a:pt x="8911" y="10800"/>
                  </a:cubicBezTo>
                  <a:cubicBezTo>
                    <a:pt x="10711" y="7344"/>
                    <a:pt x="14311" y="3672"/>
                    <a:pt x="16711" y="1836"/>
                  </a:cubicBezTo>
                  <a:cubicBezTo>
                    <a:pt x="19111" y="0"/>
                    <a:pt x="20311" y="0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10101549" y="4689358"/>
              <a:ext cx="207783" cy="270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176" fill="norm" stroke="1" extrusionOk="0">
                  <a:moveTo>
                    <a:pt x="20639" y="3354"/>
                  </a:moveTo>
                  <a:cubicBezTo>
                    <a:pt x="19859" y="2154"/>
                    <a:pt x="19078" y="954"/>
                    <a:pt x="18037" y="354"/>
                  </a:cubicBezTo>
                  <a:cubicBezTo>
                    <a:pt x="16996" y="-246"/>
                    <a:pt x="15695" y="-246"/>
                    <a:pt x="12702" y="1654"/>
                  </a:cubicBezTo>
                  <a:cubicBezTo>
                    <a:pt x="9709" y="3554"/>
                    <a:pt x="5025" y="7354"/>
                    <a:pt x="2553" y="10554"/>
                  </a:cubicBezTo>
                  <a:cubicBezTo>
                    <a:pt x="80" y="13754"/>
                    <a:pt x="-180" y="16354"/>
                    <a:pt x="80" y="18054"/>
                  </a:cubicBezTo>
                  <a:cubicBezTo>
                    <a:pt x="340" y="19754"/>
                    <a:pt x="1121" y="20554"/>
                    <a:pt x="2813" y="20954"/>
                  </a:cubicBezTo>
                  <a:cubicBezTo>
                    <a:pt x="4504" y="21354"/>
                    <a:pt x="7107" y="21354"/>
                    <a:pt x="10360" y="19754"/>
                  </a:cubicBezTo>
                  <a:cubicBezTo>
                    <a:pt x="13613" y="18154"/>
                    <a:pt x="17516" y="14954"/>
                    <a:pt x="19468" y="11854"/>
                  </a:cubicBezTo>
                  <a:cubicBezTo>
                    <a:pt x="21420" y="8754"/>
                    <a:pt x="21420" y="5754"/>
                    <a:pt x="20769" y="4054"/>
                  </a:cubicBezTo>
                  <a:cubicBezTo>
                    <a:pt x="20119" y="2354"/>
                    <a:pt x="18818" y="1954"/>
                    <a:pt x="17516" y="1954"/>
                  </a:cubicBezTo>
                  <a:cubicBezTo>
                    <a:pt x="16215" y="1954"/>
                    <a:pt x="14914" y="2354"/>
                    <a:pt x="13613" y="2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0379424" y="4613274"/>
              <a:ext cx="300426" cy="41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40" fill="norm" stroke="1" extrusionOk="0">
                  <a:moveTo>
                    <a:pt x="7183" y="599"/>
                  </a:moveTo>
                  <a:cubicBezTo>
                    <a:pt x="6094" y="3628"/>
                    <a:pt x="5005" y="6657"/>
                    <a:pt x="4007" y="9160"/>
                  </a:cubicBezTo>
                  <a:cubicBezTo>
                    <a:pt x="3009" y="11662"/>
                    <a:pt x="2101" y="13638"/>
                    <a:pt x="1375" y="14955"/>
                  </a:cubicBezTo>
                  <a:cubicBezTo>
                    <a:pt x="649" y="16272"/>
                    <a:pt x="105" y="16930"/>
                    <a:pt x="14" y="16930"/>
                  </a:cubicBezTo>
                  <a:cubicBezTo>
                    <a:pt x="-77" y="16930"/>
                    <a:pt x="286" y="16272"/>
                    <a:pt x="649" y="15547"/>
                  </a:cubicBezTo>
                  <a:cubicBezTo>
                    <a:pt x="1012" y="14823"/>
                    <a:pt x="1375" y="14033"/>
                    <a:pt x="1557" y="13308"/>
                  </a:cubicBezTo>
                  <a:cubicBezTo>
                    <a:pt x="1738" y="12584"/>
                    <a:pt x="1738" y="11925"/>
                    <a:pt x="2373" y="11596"/>
                  </a:cubicBezTo>
                  <a:cubicBezTo>
                    <a:pt x="3009" y="11267"/>
                    <a:pt x="4279" y="11267"/>
                    <a:pt x="6094" y="10608"/>
                  </a:cubicBezTo>
                  <a:cubicBezTo>
                    <a:pt x="7910" y="9950"/>
                    <a:pt x="10269" y="8633"/>
                    <a:pt x="12538" y="6920"/>
                  </a:cubicBezTo>
                  <a:cubicBezTo>
                    <a:pt x="14807" y="5208"/>
                    <a:pt x="16985" y="3101"/>
                    <a:pt x="18528" y="1784"/>
                  </a:cubicBezTo>
                  <a:cubicBezTo>
                    <a:pt x="20071" y="467"/>
                    <a:pt x="20978" y="-60"/>
                    <a:pt x="21251" y="6"/>
                  </a:cubicBezTo>
                  <a:cubicBezTo>
                    <a:pt x="21523" y="72"/>
                    <a:pt x="21160" y="730"/>
                    <a:pt x="20071" y="3496"/>
                  </a:cubicBezTo>
                  <a:cubicBezTo>
                    <a:pt x="18982" y="6262"/>
                    <a:pt x="17167" y="11135"/>
                    <a:pt x="16168" y="14230"/>
                  </a:cubicBezTo>
                  <a:cubicBezTo>
                    <a:pt x="15170" y="17325"/>
                    <a:pt x="14989" y="18642"/>
                    <a:pt x="15079" y="19564"/>
                  </a:cubicBezTo>
                  <a:cubicBezTo>
                    <a:pt x="15170" y="20486"/>
                    <a:pt x="15533" y="21013"/>
                    <a:pt x="15896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3442411" y="5612426"/>
              <a:ext cx="1709706" cy="101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21372"/>
                  </a:moveTo>
                  <a:cubicBezTo>
                    <a:pt x="1130" y="19752"/>
                    <a:pt x="2260" y="18132"/>
                    <a:pt x="3358" y="16782"/>
                  </a:cubicBezTo>
                  <a:cubicBezTo>
                    <a:pt x="4456" y="15432"/>
                    <a:pt x="5521" y="14352"/>
                    <a:pt x="6748" y="13002"/>
                  </a:cubicBezTo>
                  <a:cubicBezTo>
                    <a:pt x="7975" y="11652"/>
                    <a:pt x="9363" y="10032"/>
                    <a:pt x="10590" y="8682"/>
                  </a:cubicBezTo>
                  <a:cubicBezTo>
                    <a:pt x="11817" y="7332"/>
                    <a:pt x="12883" y="6252"/>
                    <a:pt x="14029" y="5172"/>
                  </a:cubicBezTo>
                  <a:cubicBezTo>
                    <a:pt x="15175" y="4092"/>
                    <a:pt x="16402" y="3012"/>
                    <a:pt x="17500" y="1932"/>
                  </a:cubicBezTo>
                  <a:cubicBezTo>
                    <a:pt x="18597" y="852"/>
                    <a:pt x="19566" y="-228"/>
                    <a:pt x="20228" y="42"/>
                  </a:cubicBezTo>
                  <a:cubicBezTo>
                    <a:pt x="20890" y="312"/>
                    <a:pt x="21245" y="1932"/>
                    <a:pt x="21422" y="4362"/>
                  </a:cubicBezTo>
                  <a:cubicBezTo>
                    <a:pt x="21600" y="6792"/>
                    <a:pt x="21600" y="10032"/>
                    <a:pt x="21600" y="13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3597149" y="5851575"/>
              <a:ext cx="169297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275" y="21600"/>
                  </a:moveTo>
                  <a:cubicBezTo>
                    <a:pt x="113" y="20661"/>
                    <a:pt x="-50" y="19722"/>
                    <a:pt x="15" y="18939"/>
                  </a:cubicBezTo>
                  <a:cubicBezTo>
                    <a:pt x="80" y="18157"/>
                    <a:pt x="373" y="17530"/>
                    <a:pt x="1105" y="17061"/>
                  </a:cubicBezTo>
                  <a:cubicBezTo>
                    <a:pt x="1837" y="16591"/>
                    <a:pt x="3008" y="16278"/>
                    <a:pt x="4163" y="15652"/>
                  </a:cubicBezTo>
                  <a:cubicBezTo>
                    <a:pt x="5317" y="15026"/>
                    <a:pt x="6456" y="14087"/>
                    <a:pt x="7708" y="13148"/>
                  </a:cubicBezTo>
                  <a:cubicBezTo>
                    <a:pt x="8961" y="12209"/>
                    <a:pt x="10327" y="11270"/>
                    <a:pt x="11580" y="10330"/>
                  </a:cubicBezTo>
                  <a:cubicBezTo>
                    <a:pt x="12832" y="9391"/>
                    <a:pt x="13970" y="8452"/>
                    <a:pt x="15369" y="7357"/>
                  </a:cubicBezTo>
                  <a:cubicBezTo>
                    <a:pt x="16768" y="6261"/>
                    <a:pt x="18427" y="5009"/>
                    <a:pt x="19501" y="3757"/>
                  </a:cubicBezTo>
                  <a:cubicBezTo>
                    <a:pt x="20574" y="2504"/>
                    <a:pt x="21062" y="1252"/>
                    <a:pt x="215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6722957" y="5958595"/>
              <a:ext cx="391870" cy="454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32" fill="norm" stroke="1" extrusionOk="0">
                  <a:moveTo>
                    <a:pt x="21368" y="1804"/>
                  </a:moveTo>
                  <a:cubicBezTo>
                    <a:pt x="19556" y="969"/>
                    <a:pt x="17745" y="134"/>
                    <a:pt x="15864" y="14"/>
                  </a:cubicBezTo>
                  <a:cubicBezTo>
                    <a:pt x="13982" y="-105"/>
                    <a:pt x="12031" y="492"/>
                    <a:pt x="9662" y="2162"/>
                  </a:cubicBezTo>
                  <a:cubicBezTo>
                    <a:pt x="7293" y="3833"/>
                    <a:pt x="4506" y="6578"/>
                    <a:pt x="2625" y="9323"/>
                  </a:cubicBezTo>
                  <a:cubicBezTo>
                    <a:pt x="743" y="12067"/>
                    <a:pt x="-232" y="14812"/>
                    <a:pt x="47" y="16901"/>
                  </a:cubicBezTo>
                  <a:cubicBezTo>
                    <a:pt x="325" y="18989"/>
                    <a:pt x="1858" y="20421"/>
                    <a:pt x="4785" y="20958"/>
                  </a:cubicBezTo>
                  <a:cubicBezTo>
                    <a:pt x="7711" y="21495"/>
                    <a:pt x="12031" y="21137"/>
                    <a:pt x="16351" y="20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7163029" y="6035579"/>
              <a:ext cx="97469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fill="norm" stroke="1" extrusionOk="0">
                  <a:moveTo>
                    <a:pt x="9492" y="0"/>
                  </a:moveTo>
                  <a:cubicBezTo>
                    <a:pt x="6169" y="1467"/>
                    <a:pt x="2846" y="2933"/>
                    <a:pt x="1185" y="5600"/>
                  </a:cubicBezTo>
                  <a:cubicBezTo>
                    <a:pt x="-477" y="8267"/>
                    <a:pt x="-477" y="12133"/>
                    <a:pt x="1738" y="14933"/>
                  </a:cubicBezTo>
                  <a:cubicBezTo>
                    <a:pt x="3954" y="17733"/>
                    <a:pt x="8385" y="19467"/>
                    <a:pt x="11985" y="20400"/>
                  </a:cubicBezTo>
                  <a:cubicBezTo>
                    <a:pt x="15585" y="21333"/>
                    <a:pt x="18354" y="21467"/>
                    <a:pt x="211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7296402" y="6282972"/>
              <a:ext cx="160889" cy="17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0679" fill="norm" stroke="1" extrusionOk="0">
                  <a:moveTo>
                    <a:pt x="16021" y="1537"/>
                  </a:moveTo>
                  <a:cubicBezTo>
                    <a:pt x="14712" y="650"/>
                    <a:pt x="13402" y="-238"/>
                    <a:pt x="11439" y="58"/>
                  </a:cubicBezTo>
                  <a:cubicBezTo>
                    <a:pt x="9475" y="354"/>
                    <a:pt x="6857" y="1833"/>
                    <a:pt x="4730" y="4644"/>
                  </a:cubicBezTo>
                  <a:cubicBezTo>
                    <a:pt x="2602" y="7455"/>
                    <a:pt x="966" y="11598"/>
                    <a:pt x="312" y="14409"/>
                  </a:cubicBezTo>
                  <a:cubicBezTo>
                    <a:pt x="-343" y="17220"/>
                    <a:pt x="-16" y="18699"/>
                    <a:pt x="1784" y="19735"/>
                  </a:cubicBezTo>
                  <a:cubicBezTo>
                    <a:pt x="3584" y="20770"/>
                    <a:pt x="6857" y="21362"/>
                    <a:pt x="10457" y="19291"/>
                  </a:cubicBezTo>
                  <a:cubicBezTo>
                    <a:pt x="14057" y="17220"/>
                    <a:pt x="17984" y="12485"/>
                    <a:pt x="19621" y="9231"/>
                  </a:cubicBezTo>
                  <a:cubicBezTo>
                    <a:pt x="21257" y="5976"/>
                    <a:pt x="20602" y="4200"/>
                    <a:pt x="19457" y="3165"/>
                  </a:cubicBezTo>
                  <a:cubicBezTo>
                    <a:pt x="18312" y="2129"/>
                    <a:pt x="16675" y="1833"/>
                    <a:pt x="15693" y="1833"/>
                  </a:cubicBezTo>
                  <a:cubicBezTo>
                    <a:pt x="14712" y="1833"/>
                    <a:pt x="14384" y="2129"/>
                    <a:pt x="14057" y="2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7507461" y="6206310"/>
              <a:ext cx="174712" cy="22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199" fill="norm" stroke="1" extrusionOk="0">
                  <a:moveTo>
                    <a:pt x="21095" y="2716"/>
                  </a:moveTo>
                  <a:cubicBezTo>
                    <a:pt x="17701" y="1503"/>
                    <a:pt x="14306" y="289"/>
                    <a:pt x="10912" y="47"/>
                  </a:cubicBezTo>
                  <a:cubicBezTo>
                    <a:pt x="7518" y="-196"/>
                    <a:pt x="4124" y="532"/>
                    <a:pt x="2118" y="1503"/>
                  </a:cubicBezTo>
                  <a:cubicBezTo>
                    <a:pt x="112" y="2474"/>
                    <a:pt x="-505" y="3687"/>
                    <a:pt x="421" y="5265"/>
                  </a:cubicBezTo>
                  <a:cubicBezTo>
                    <a:pt x="1346" y="6842"/>
                    <a:pt x="3815" y="8784"/>
                    <a:pt x="6438" y="10968"/>
                  </a:cubicBezTo>
                  <a:cubicBezTo>
                    <a:pt x="9061" y="13152"/>
                    <a:pt x="11838" y="15579"/>
                    <a:pt x="12918" y="17400"/>
                  </a:cubicBezTo>
                  <a:cubicBezTo>
                    <a:pt x="13998" y="19220"/>
                    <a:pt x="13381" y="20433"/>
                    <a:pt x="12301" y="20919"/>
                  </a:cubicBezTo>
                  <a:cubicBezTo>
                    <a:pt x="11221" y="21404"/>
                    <a:pt x="9678" y="21161"/>
                    <a:pt x="8135" y="20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7719045" y="6208402"/>
              <a:ext cx="383661" cy="22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189" fill="norm" stroke="1" extrusionOk="0">
                  <a:moveTo>
                    <a:pt x="81" y="8160"/>
                  </a:moveTo>
                  <a:cubicBezTo>
                    <a:pt x="2781" y="7448"/>
                    <a:pt x="5481" y="6735"/>
                    <a:pt x="7186" y="5786"/>
                  </a:cubicBezTo>
                  <a:cubicBezTo>
                    <a:pt x="8892" y="4837"/>
                    <a:pt x="9602" y="3650"/>
                    <a:pt x="9673" y="2700"/>
                  </a:cubicBezTo>
                  <a:cubicBezTo>
                    <a:pt x="9744" y="1751"/>
                    <a:pt x="9176" y="1039"/>
                    <a:pt x="7968" y="1395"/>
                  </a:cubicBezTo>
                  <a:cubicBezTo>
                    <a:pt x="6760" y="1751"/>
                    <a:pt x="4913" y="3175"/>
                    <a:pt x="3421" y="5667"/>
                  </a:cubicBezTo>
                  <a:cubicBezTo>
                    <a:pt x="1929" y="8160"/>
                    <a:pt x="792" y="11720"/>
                    <a:pt x="294" y="14094"/>
                  </a:cubicBezTo>
                  <a:cubicBezTo>
                    <a:pt x="-203" y="16467"/>
                    <a:pt x="-61" y="17654"/>
                    <a:pt x="650" y="18722"/>
                  </a:cubicBezTo>
                  <a:cubicBezTo>
                    <a:pt x="1360" y="19790"/>
                    <a:pt x="2639" y="20740"/>
                    <a:pt x="5126" y="20265"/>
                  </a:cubicBezTo>
                  <a:cubicBezTo>
                    <a:pt x="7613" y="19790"/>
                    <a:pt x="11308" y="17892"/>
                    <a:pt x="13865" y="15162"/>
                  </a:cubicBezTo>
                  <a:cubicBezTo>
                    <a:pt x="16423" y="12432"/>
                    <a:pt x="17844" y="8872"/>
                    <a:pt x="18484" y="6498"/>
                  </a:cubicBezTo>
                  <a:cubicBezTo>
                    <a:pt x="19123" y="4125"/>
                    <a:pt x="18981" y="2938"/>
                    <a:pt x="18200" y="1988"/>
                  </a:cubicBezTo>
                  <a:cubicBezTo>
                    <a:pt x="17418" y="1039"/>
                    <a:pt x="15997" y="327"/>
                    <a:pt x="14860" y="89"/>
                  </a:cubicBezTo>
                  <a:cubicBezTo>
                    <a:pt x="13723" y="-148"/>
                    <a:pt x="12871" y="89"/>
                    <a:pt x="12658" y="801"/>
                  </a:cubicBezTo>
                  <a:cubicBezTo>
                    <a:pt x="12444" y="1514"/>
                    <a:pt x="12871" y="2700"/>
                    <a:pt x="14292" y="4718"/>
                  </a:cubicBezTo>
                  <a:cubicBezTo>
                    <a:pt x="15713" y="6736"/>
                    <a:pt x="18129" y="9584"/>
                    <a:pt x="19550" y="11483"/>
                  </a:cubicBezTo>
                  <a:cubicBezTo>
                    <a:pt x="20971" y="13382"/>
                    <a:pt x="21397" y="14331"/>
                    <a:pt x="21326" y="15874"/>
                  </a:cubicBezTo>
                  <a:cubicBezTo>
                    <a:pt x="21255" y="17417"/>
                    <a:pt x="20686" y="19553"/>
                    <a:pt x="19692" y="20503"/>
                  </a:cubicBezTo>
                  <a:cubicBezTo>
                    <a:pt x="18697" y="21452"/>
                    <a:pt x="17276" y="21215"/>
                    <a:pt x="15855" y="20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8844207" y="5980527"/>
              <a:ext cx="223610" cy="48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435" fill="norm" stroke="1" extrusionOk="0">
                  <a:moveTo>
                    <a:pt x="19032" y="4811"/>
                  </a:moveTo>
                  <a:cubicBezTo>
                    <a:pt x="19272" y="4019"/>
                    <a:pt x="19512" y="3228"/>
                    <a:pt x="18912" y="2380"/>
                  </a:cubicBezTo>
                  <a:cubicBezTo>
                    <a:pt x="18312" y="1531"/>
                    <a:pt x="16872" y="627"/>
                    <a:pt x="14352" y="231"/>
                  </a:cubicBezTo>
                  <a:cubicBezTo>
                    <a:pt x="11832" y="-165"/>
                    <a:pt x="8232" y="-52"/>
                    <a:pt x="5472" y="570"/>
                  </a:cubicBezTo>
                  <a:cubicBezTo>
                    <a:pt x="2712" y="1192"/>
                    <a:pt x="792" y="2323"/>
                    <a:pt x="192" y="3510"/>
                  </a:cubicBezTo>
                  <a:cubicBezTo>
                    <a:pt x="-408" y="4698"/>
                    <a:pt x="312" y="5942"/>
                    <a:pt x="3552" y="6394"/>
                  </a:cubicBezTo>
                  <a:cubicBezTo>
                    <a:pt x="6792" y="6847"/>
                    <a:pt x="12552" y="6507"/>
                    <a:pt x="16032" y="5942"/>
                  </a:cubicBezTo>
                  <a:cubicBezTo>
                    <a:pt x="19512" y="5376"/>
                    <a:pt x="20712" y="4585"/>
                    <a:pt x="20952" y="4641"/>
                  </a:cubicBezTo>
                  <a:cubicBezTo>
                    <a:pt x="21192" y="4698"/>
                    <a:pt x="20472" y="5603"/>
                    <a:pt x="19752" y="7695"/>
                  </a:cubicBezTo>
                  <a:cubicBezTo>
                    <a:pt x="19032" y="9787"/>
                    <a:pt x="18312" y="13066"/>
                    <a:pt x="17832" y="15328"/>
                  </a:cubicBezTo>
                  <a:cubicBezTo>
                    <a:pt x="17352" y="17590"/>
                    <a:pt x="17112" y="18834"/>
                    <a:pt x="17352" y="19682"/>
                  </a:cubicBezTo>
                  <a:cubicBezTo>
                    <a:pt x="17592" y="20530"/>
                    <a:pt x="18312" y="20983"/>
                    <a:pt x="19032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9246208" y="5874575"/>
              <a:ext cx="199339" cy="5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1677"/>
                    <a:pt x="14954" y="3353"/>
                    <a:pt x="11908" y="5721"/>
                  </a:cubicBezTo>
                  <a:cubicBezTo>
                    <a:pt x="8862" y="8088"/>
                    <a:pt x="6092" y="11145"/>
                    <a:pt x="4154" y="13907"/>
                  </a:cubicBezTo>
                  <a:cubicBezTo>
                    <a:pt x="2215" y="16668"/>
                    <a:pt x="1108" y="191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9445546" y="6046771"/>
              <a:ext cx="192965" cy="30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31" fill="norm" stroke="1" extrusionOk="0">
                  <a:moveTo>
                    <a:pt x="1683" y="3561"/>
                  </a:moveTo>
                  <a:cubicBezTo>
                    <a:pt x="2525" y="2654"/>
                    <a:pt x="3366" y="1746"/>
                    <a:pt x="5330" y="1111"/>
                  </a:cubicBezTo>
                  <a:cubicBezTo>
                    <a:pt x="7294" y="476"/>
                    <a:pt x="10379" y="113"/>
                    <a:pt x="12623" y="22"/>
                  </a:cubicBezTo>
                  <a:cubicBezTo>
                    <a:pt x="14868" y="-69"/>
                    <a:pt x="16270" y="113"/>
                    <a:pt x="17112" y="748"/>
                  </a:cubicBezTo>
                  <a:cubicBezTo>
                    <a:pt x="17953" y="1383"/>
                    <a:pt x="18234" y="2472"/>
                    <a:pt x="17813" y="3470"/>
                  </a:cubicBezTo>
                  <a:cubicBezTo>
                    <a:pt x="17392" y="4469"/>
                    <a:pt x="16270" y="5376"/>
                    <a:pt x="15148" y="6102"/>
                  </a:cubicBezTo>
                  <a:cubicBezTo>
                    <a:pt x="14026" y="6828"/>
                    <a:pt x="12904" y="7373"/>
                    <a:pt x="12764" y="8099"/>
                  </a:cubicBezTo>
                  <a:cubicBezTo>
                    <a:pt x="12623" y="8825"/>
                    <a:pt x="13465" y="9733"/>
                    <a:pt x="15008" y="10822"/>
                  </a:cubicBezTo>
                  <a:cubicBezTo>
                    <a:pt x="16551" y="11911"/>
                    <a:pt x="18795" y="13181"/>
                    <a:pt x="20057" y="14270"/>
                  </a:cubicBezTo>
                  <a:cubicBezTo>
                    <a:pt x="21319" y="15360"/>
                    <a:pt x="21600" y="16267"/>
                    <a:pt x="20478" y="17175"/>
                  </a:cubicBezTo>
                  <a:cubicBezTo>
                    <a:pt x="19356" y="18082"/>
                    <a:pt x="16831" y="18990"/>
                    <a:pt x="13184" y="19716"/>
                  </a:cubicBezTo>
                  <a:cubicBezTo>
                    <a:pt x="9538" y="20442"/>
                    <a:pt x="4769" y="20986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9752220" y="6388254"/>
              <a:ext cx="17633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52" y="5009"/>
                    <a:pt x="9704" y="10017"/>
                    <a:pt x="6104" y="13617"/>
                  </a:cubicBezTo>
                  <a:cubicBezTo>
                    <a:pt x="2504" y="17217"/>
                    <a:pt x="1252" y="19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10296565" y="5923132"/>
              <a:ext cx="281482" cy="53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0" y="3927"/>
                  </a:moveTo>
                  <a:cubicBezTo>
                    <a:pt x="4865" y="2687"/>
                    <a:pt x="9730" y="1447"/>
                    <a:pt x="12843" y="775"/>
                  </a:cubicBezTo>
                  <a:cubicBezTo>
                    <a:pt x="15957" y="103"/>
                    <a:pt x="17319" y="0"/>
                    <a:pt x="18486" y="0"/>
                  </a:cubicBezTo>
                  <a:cubicBezTo>
                    <a:pt x="19654" y="0"/>
                    <a:pt x="20627" y="103"/>
                    <a:pt x="21114" y="413"/>
                  </a:cubicBezTo>
                  <a:cubicBezTo>
                    <a:pt x="21600" y="723"/>
                    <a:pt x="21600" y="1240"/>
                    <a:pt x="20627" y="3204"/>
                  </a:cubicBezTo>
                  <a:cubicBezTo>
                    <a:pt x="19654" y="5167"/>
                    <a:pt x="17708" y="8578"/>
                    <a:pt x="15665" y="11885"/>
                  </a:cubicBezTo>
                  <a:cubicBezTo>
                    <a:pt x="13622" y="15192"/>
                    <a:pt x="11481" y="18396"/>
                    <a:pt x="93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10285001" y="6213054"/>
              <a:ext cx="402574" cy="7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80" fill="norm" stroke="1" extrusionOk="0">
                  <a:moveTo>
                    <a:pt x="2259" y="21280"/>
                  </a:moveTo>
                  <a:cubicBezTo>
                    <a:pt x="1165" y="18400"/>
                    <a:pt x="72" y="15520"/>
                    <a:pt x="3" y="13000"/>
                  </a:cubicBezTo>
                  <a:cubicBezTo>
                    <a:pt x="-65" y="10480"/>
                    <a:pt x="892" y="8320"/>
                    <a:pt x="3489" y="5800"/>
                  </a:cubicBezTo>
                  <a:cubicBezTo>
                    <a:pt x="6087" y="3280"/>
                    <a:pt x="10325" y="400"/>
                    <a:pt x="13606" y="40"/>
                  </a:cubicBezTo>
                  <a:cubicBezTo>
                    <a:pt x="16887" y="-320"/>
                    <a:pt x="19211" y="1840"/>
                    <a:pt x="21535" y="4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10724427" y="6006904"/>
              <a:ext cx="229711" cy="55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522" fill="norm" stroke="1" extrusionOk="0">
                  <a:moveTo>
                    <a:pt x="2953" y="17839"/>
                  </a:moveTo>
                  <a:cubicBezTo>
                    <a:pt x="2014" y="18735"/>
                    <a:pt x="1075" y="19631"/>
                    <a:pt x="723" y="20328"/>
                  </a:cubicBezTo>
                  <a:cubicBezTo>
                    <a:pt x="371" y="21024"/>
                    <a:pt x="605" y="21522"/>
                    <a:pt x="488" y="21522"/>
                  </a:cubicBezTo>
                  <a:cubicBezTo>
                    <a:pt x="371" y="21522"/>
                    <a:pt x="-99" y="21024"/>
                    <a:pt x="18" y="19233"/>
                  </a:cubicBezTo>
                  <a:cubicBezTo>
                    <a:pt x="136" y="17441"/>
                    <a:pt x="840" y="14355"/>
                    <a:pt x="2836" y="11319"/>
                  </a:cubicBezTo>
                  <a:cubicBezTo>
                    <a:pt x="4831" y="8283"/>
                    <a:pt x="8118" y="5297"/>
                    <a:pt x="10584" y="3406"/>
                  </a:cubicBezTo>
                  <a:cubicBezTo>
                    <a:pt x="13049" y="1515"/>
                    <a:pt x="14692" y="718"/>
                    <a:pt x="16218" y="320"/>
                  </a:cubicBezTo>
                  <a:cubicBezTo>
                    <a:pt x="17745" y="-78"/>
                    <a:pt x="19153" y="-78"/>
                    <a:pt x="20092" y="171"/>
                  </a:cubicBezTo>
                  <a:cubicBezTo>
                    <a:pt x="21031" y="420"/>
                    <a:pt x="21501" y="917"/>
                    <a:pt x="20679" y="2112"/>
                  </a:cubicBezTo>
                  <a:cubicBezTo>
                    <a:pt x="19858" y="3306"/>
                    <a:pt x="17744" y="5198"/>
                    <a:pt x="15162" y="6492"/>
                  </a:cubicBezTo>
                  <a:cubicBezTo>
                    <a:pt x="12579" y="7786"/>
                    <a:pt x="9527" y="8482"/>
                    <a:pt x="6475" y="9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11017248" y="6043246"/>
              <a:ext cx="352676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" y="745"/>
                    <a:pt x="1252" y="1490"/>
                    <a:pt x="1643" y="3228"/>
                  </a:cubicBezTo>
                  <a:cubicBezTo>
                    <a:pt x="2035" y="4966"/>
                    <a:pt x="2191" y="7697"/>
                    <a:pt x="2270" y="9683"/>
                  </a:cubicBezTo>
                  <a:cubicBezTo>
                    <a:pt x="2348" y="11669"/>
                    <a:pt x="2348" y="12910"/>
                    <a:pt x="2583" y="12910"/>
                  </a:cubicBezTo>
                  <a:cubicBezTo>
                    <a:pt x="2817" y="12910"/>
                    <a:pt x="3287" y="11669"/>
                    <a:pt x="3913" y="10428"/>
                  </a:cubicBezTo>
                  <a:cubicBezTo>
                    <a:pt x="4539" y="9186"/>
                    <a:pt x="5322" y="7945"/>
                    <a:pt x="6026" y="6952"/>
                  </a:cubicBezTo>
                  <a:cubicBezTo>
                    <a:pt x="6730" y="5959"/>
                    <a:pt x="7357" y="5214"/>
                    <a:pt x="7513" y="5462"/>
                  </a:cubicBezTo>
                  <a:cubicBezTo>
                    <a:pt x="7670" y="5710"/>
                    <a:pt x="7357" y="6952"/>
                    <a:pt x="7357" y="8193"/>
                  </a:cubicBezTo>
                  <a:cubicBezTo>
                    <a:pt x="7357" y="9434"/>
                    <a:pt x="7670" y="10676"/>
                    <a:pt x="8217" y="11048"/>
                  </a:cubicBezTo>
                  <a:cubicBezTo>
                    <a:pt x="8765" y="11421"/>
                    <a:pt x="9548" y="10924"/>
                    <a:pt x="10800" y="9931"/>
                  </a:cubicBezTo>
                  <a:cubicBezTo>
                    <a:pt x="12052" y="8938"/>
                    <a:pt x="13774" y="7448"/>
                    <a:pt x="15104" y="6207"/>
                  </a:cubicBezTo>
                  <a:cubicBezTo>
                    <a:pt x="16435" y="4966"/>
                    <a:pt x="17374" y="3972"/>
                    <a:pt x="18235" y="3724"/>
                  </a:cubicBezTo>
                  <a:cubicBezTo>
                    <a:pt x="19096" y="3476"/>
                    <a:pt x="19878" y="3972"/>
                    <a:pt x="20426" y="7076"/>
                  </a:cubicBezTo>
                  <a:cubicBezTo>
                    <a:pt x="20974" y="10179"/>
                    <a:pt x="21287" y="158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5129115" y="6280918"/>
              <a:ext cx="1134693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8" y="18857"/>
                    <a:pt x="3016" y="16114"/>
                    <a:pt x="4670" y="13714"/>
                  </a:cubicBezTo>
                  <a:cubicBezTo>
                    <a:pt x="6324" y="11314"/>
                    <a:pt x="8124" y="9257"/>
                    <a:pt x="9924" y="7714"/>
                  </a:cubicBezTo>
                  <a:cubicBezTo>
                    <a:pt x="11724" y="6171"/>
                    <a:pt x="13524" y="5143"/>
                    <a:pt x="15470" y="3943"/>
                  </a:cubicBezTo>
                  <a:cubicBezTo>
                    <a:pt x="17416" y="2743"/>
                    <a:pt x="19508" y="13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5968334" y="6091803"/>
              <a:ext cx="365106" cy="48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600" fill="norm" stroke="1" extrusionOk="0">
                  <a:moveTo>
                    <a:pt x="4584" y="230"/>
                  </a:moveTo>
                  <a:cubicBezTo>
                    <a:pt x="2554" y="115"/>
                    <a:pt x="525" y="0"/>
                    <a:pt x="90" y="0"/>
                  </a:cubicBezTo>
                  <a:cubicBezTo>
                    <a:pt x="-345" y="0"/>
                    <a:pt x="815" y="115"/>
                    <a:pt x="3352" y="804"/>
                  </a:cubicBezTo>
                  <a:cubicBezTo>
                    <a:pt x="5889" y="1494"/>
                    <a:pt x="9803" y="2757"/>
                    <a:pt x="13137" y="4136"/>
                  </a:cubicBezTo>
                  <a:cubicBezTo>
                    <a:pt x="16471" y="5515"/>
                    <a:pt x="19225" y="7008"/>
                    <a:pt x="20240" y="8502"/>
                  </a:cubicBezTo>
                  <a:cubicBezTo>
                    <a:pt x="21255" y="9996"/>
                    <a:pt x="20530" y="11489"/>
                    <a:pt x="19008" y="12983"/>
                  </a:cubicBezTo>
                  <a:cubicBezTo>
                    <a:pt x="17486" y="14477"/>
                    <a:pt x="15166" y="15970"/>
                    <a:pt x="13717" y="17406"/>
                  </a:cubicBezTo>
                  <a:cubicBezTo>
                    <a:pt x="12267" y="18843"/>
                    <a:pt x="11687" y="20221"/>
                    <a:pt x="111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Drawing"/>
          <p:cNvGrpSpPr/>
          <p:nvPr/>
        </p:nvGrpSpPr>
        <p:grpSpPr>
          <a:xfrm>
            <a:off x="1082526" y="424212"/>
            <a:ext cx="11979136" cy="8990667"/>
            <a:chOff x="0" y="0"/>
            <a:chExt cx="11979134" cy="8990666"/>
          </a:xfrm>
        </p:grpSpPr>
        <p:sp>
          <p:nvSpPr>
            <p:cNvPr id="1841" name="Line"/>
            <p:cNvSpPr/>
            <p:nvPr/>
          </p:nvSpPr>
          <p:spPr>
            <a:xfrm>
              <a:off x="0" y="241568"/>
              <a:ext cx="228503" cy="65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32" fill="norm" stroke="1" extrusionOk="0">
                  <a:moveTo>
                    <a:pt x="21223" y="1536"/>
                  </a:moveTo>
                  <a:cubicBezTo>
                    <a:pt x="20986" y="871"/>
                    <a:pt x="20748" y="206"/>
                    <a:pt x="19918" y="40"/>
                  </a:cubicBezTo>
                  <a:cubicBezTo>
                    <a:pt x="19087" y="-126"/>
                    <a:pt x="17663" y="206"/>
                    <a:pt x="15170" y="1369"/>
                  </a:cubicBezTo>
                  <a:cubicBezTo>
                    <a:pt x="12678" y="2532"/>
                    <a:pt x="9118" y="4526"/>
                    <a:pt x="6269" y="6894"/>
                  </a:cubicBezTo>
                  <a:cubicBezTo>
                    <a:pt x="3421" y="9262"/>
                    <a:pt x="1285" y="12003"/>
                    <a:pt x="454" y="14205"/>
                  </a:cubicBezTo>
                  <a:cubicBezTo>
                    <a:pt x="-377" y="16406"/>
                    <a:pt x="98" y="18068"/>
                    <a:pt x="572" y="19106"/>
                  </a:cubicBezTo>
                  <a:cubicBezTo>
                    <a:pt x="1047" y="20145"/>
                    <a:pt x="1522" y="20560"/>
                    <a:pt x="2353" y="20851"/>
                  </a:cubicBezTo>
                  <a:cubicBezTo>
                    <a:pt x="3183" y="21142"/>
                    <a:pt x="4370" y="21308"/>
                    <a:pt x="5794" y="21391"/>
                  </a:cubicBezTo>
                  <a:cubicBezTo>
                    <a:pt x="7219" y="21474"/>
                    <a:pt x="8880" y="21474"/>
                    <a:pt x="10660" y="20976"/>
                  </a:cubicBezTo>
                  <a:cubicBezTo>
                    <a:pt x="12441" y="20477"/>
                    <a:pt x="14339" y="19480"/>
                    <a:pt x="15170" y="18525"/>
                  </a:cubicBezTo>
                  <a:cubicBezTo>
                    <a:pt x="16001" y="17569"/>
                    <a:pt x="15764" y="16656"/>
                    <a:pt x="14696" y="15866"/>
                  </a:cubicBezTo>
                  <a:cubicBezTo>
                    <a:pt x="13627" y="15077"/>
                    <a:pt x="11728" y="14412"/>
                    <a:pt x="10186" y="14080"/>
                  </a:cubicBezTo>
                  <a:cubicBezTo>
                    <a:pt x="8643" y="13748"/>
                    <a:pt x="7456" y="13748"/>
                    <a:pt x="6269" y="13872"/>
                  </a:cubicBezTo>
                  <a:cubicBezTo>
                    <a:pt x="5082" y="13997"/>
                    <a:pt x="3896" y="14246"/>
                    <a:pt x="3183" y="14579"/>
                  </a:cubicBezTo>
                  <a:cubicBezTo>
                    <a:pt x="2471" y="14911"/>
                    <a:pt x="2234" y="15326"/>
                    <a:pt x="3302" y="15659"/>
                  </a:cubicBezTo>
                  <a:cubicBezTo>
                    <a:pt x="4370" y="15991"/>
                    <a:pt x="6744" y="16240"/>
                    <a:pt x="9118" y="16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312837" y="710479"/>
              <a:ext cx="36738" cy="5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898" fill="norm" stroke="1" extrusionOk="0">
                  <a:moveTo>
                    <a:pt x="17280" y="0"/>
                  </a:moveTo>
                  <a:cubicBezTo>
                    <a:pt x="11520" y="2700"/>
                    <a:pt x="5760" y="5400"/>
                    <a:pt x="2880" y="9000"/>
                  </a:cubicBezTo>
                  <a:cubicBezTo>
                    <a:pt x="0" y="12600"/>
                    <a:pt x="0" y="17100"/>
                    <a:pt x="3600" y="19350"/>
                  </a:cubicBezTo>
                  <a:cubicBezTo>
                    <a:pt x="7200" y="21600"/>
                    <a:pt x="14400" y="21600"/>
                    <a:pt x="18000" y="18000"/>
                  </a:cubicBezTo>
                  <a:cubicBezTo>
                    <a:pt x="21600" y="14400"/>
                    <a:pt x="21600" y="7200"/>
                    <a:pt x="18000" y="4950"/>
                  </a:cubicBezTo>
                  <a:cubicBezTo>
                    <a:pt x="14400" y="2700"/>
                    <a:pt x="7200" y="5400"/>
                    <a:pt x="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892962" y="267679"/>
              <a:ext cx="332230" cy="59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1306"/>
                  </a:moveTo>
                  <a:cubicBezTo>
                    <a:pt x="21268" y="848"/>
                    <a:pt x="20935" y="391"/>
                    <a:pt x="20271" y="162"/>
                  </a:cubicBezTo>
                  <a:cubicBezTo>
                    <a:pt x="19606" y="-67"/>
                    <a:pt x="18609" y="-67"/>
                    <a:pt x="16782" y="253"/>
                  </a:cubicBezTo>
                  <a:cubicBezTo>
                    <a:pt x="14954" y="574"/>
                    <a:pt x="12295" y="1214"/>
                    <a:pt x="9637" y="2587"/>
                  </a:cubicBezTo>
                  <a:cubicBezTo>
                    <a:pt x="6978" y="3960"/>
                    <a:pt x="4320" y="6065"/>
                    <a:pt x="2575" y="8674"/>
                  </a:cubicBezTo>
                  <a:cubicBezTo>
                    <a:pt x="831" y="11282"/>
                    <a:pt x="0" y="14394"/>
                    <a:pt x="0" y="16591"/>
                  </a:cubicBezTo>
                  <a:cubicBezTo>
                    <a:pt x="0" y="18787"/>
                    <a:pt x="831" y="20069"/>
                    <a:pt x="3074" y="20755"/>
                  </a:cubicBezTo>
                  <a:cubicBezTo>
                    <a:pt x="5317" y="21441"/>
                    <a:pt x="8972" y="21533"/>
                    <a:pt x="11215" y="21441"/>
                  </a:cubicBezTo>
                  <a:cubicBezTo>
                    <a:pt x="13458" y="21350"/>
                    <a:pt x="14289" y="21075"/>
                    <a:pt x="15120" y="20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1183343" y="610810"/>
              <a:ext cx="248854" cy="27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16" fill="norm" stroke="1" extrusionOk="0">
                  <a:moveTo>
                    <a:pt x="3609" y="0"/>
                  </a:moveTo>
                  <a:cubicBezTo>
                    <a:pt x="2507" y="400"/>
                    <a:pt x="1405" y="800"/>
                    <a:pt x="744" y="2300"/>
                  </a:cubicBezTo>
                  <a:cubicBezTo>
                    <a:pt x="82" y="3800"/>
                    <a:pt x="-138" y="6400"/>
                    <a:pt x="82" y="9600"/>
                  </a:cubicBezTo>
                  <a:cubicBezTo>
                    <a:pt x="303" y="12800"/>
                    <a:pt x="964" y="16600"/>
                    <a:pt x="1846" y="18800"/>
                  </a:cubicBezTo>
                  <a:cubicBezTo>
                    <a:pt x="2727" y="21000"/>
                    <a:pt x="3829" y="21600"/>
                    <a:pt x="5262" y="21200"/>
                  </a:cubicBezTo>
                  <a:cubicBezTo>
                    <a:pt x="6695" y="20800"/>
                    <a:pt x="8458" y="19400"/>
                    <a:pt x="9450" y="17600"/>
                  </a:cubicBezTo>
                  <a:cubicBezTo>
                    <a:pt x="10442" y="15800"/>
                    <a:pt x="10662" y="13600"/>
                    <a:pt x="10772" y="12000"/>
                  </a:cubicBezTo>
                  <a:cubicBezTo>
                    <a:pt x="10882" y="10400"/>
                    <a:pt x="10882" y="9400"/>
                    <a:pt x="11323" y="9200"/>
                  </a:cubicBezTo>
                  <a:cubicBezTo>
                    <a:pt x="11764" y="9000"/>
                    <a:pt x="12646" y="9600"/>
                    <a:pt x="14409" y="11200"/>
                  </a:cubicBezTo>
                  <a:cubicBezTo>
                    <a:pt x="16172" y="12800"/>
                    <a:pt x="18817" y="15400"/>
                    <a:pt x="21462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1470530" y="667347"/>
              <a:ext cx="230006" cy="19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0" y="3843"/>
                  </a:moveTo>
                  <a:cubicBezTo>
                    <a:pt x="960" y="8551"/>
                    <a:pt x="1920" y="13258"/>
                    <a:pt x="2520" y="16443"/>
                  </a:cubicBezTo>
                  <a:cubicBezTo>
                    <a:pt x="3120" y="19627"/>
                    <a:pt x="3360" y="21289"/>
                    <a:pt x="3480" y="21151"/>
                  </a:cubicBezTo>
                  <a:cubicBezTo>
                    <a:pt x="3600" y="21012"/>
                    <a:pt x="3600" y="19074"/>
                    <a:pt x="3840" y="16027"/>
                  </a:cubicBezTo>
                  <a:cubicBezTo>
                    <a:pt x="4080" y="12981"/>
                    <a:pt x="4560" y="8827"/>
                    <a:pt x="5040" y="6058"/>
                  </a:cubicBezTo>
                  <a:cubicBezTo>
                    <a:pt x="5520" y="3289"/>
                    <a:pt x="6000" y="1904"/>
                    <a:pt x="6720" y="2043"/>
                  </a:cubicBezTo>
                  <a:cubicBezTo>
                    <a:pt x="7440" y="2181"/>
                    <a:pt x="8400" y="3843"/>
                    <a:pt x="9000" y="5643"/>
                  </a:cubicBezTo>
                  <a:cubicBezTo>
                    <a:pt x="9600" y="7443"/>
                    <a:pt x="9840" y="9381"/>
                    <a:pt x="10200" y="11181"/>
                  </a:cubicBezTo>
                  <a:cubicBezTo>
                    <a:pt x="10560" y="12981"/>
                    <a:pt x="11040" y="14643"/>
                    <a:pt x="11400" y="14504"/>
                  </a:cubicBezTo>
                  <a:cubicBezTo>
                    <a:pt x="11760" y="14366"/>
                    <a:pt x="12000" y="12427"/>
                    <a:pt x="12480" y="9935"/>
                  </a:cubicBezTo>
                  <a:cubicBezTo>
                    <a:pt x="12960" y="7443"/>
                    <a:pt x="13680" y="4397"/>
                    <a:pt x="14760" y="2458"/>
                  </a:cubicBezTo>
                  <a:cubicBezTo>
                    <a:pt x="15840" y="520"/>
                    <a:pt x="17280" y="-311"/>
                    <a:pt x="18360" y="104"/>
                  </a:cubicBezTo>
                  <a:cubicBezTo>
                    <a:pt x="19440" y="520"/>
                    <a:pt x="20160" y="2181"/>
                    <a:pt x="20640" y="5227"/>
                  </a:cubicBezTo>
                  <a:cubicBezTo>
                    <a:pt x="21120" y="8274"/>
                    <a:pt x="21360" y="12704"/>
                    <a:pt x="21480" y="15058"/>
                  </a:cubicBezTo>
                  <a:cubicBezTo>
                    <a:pt x="21600" y="17412"/>
                    <a:pt x="21600" y="17689"/>
                    <a:pt x="21600" y="17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1772093" y="618477"/>
              <a:ext cx="204450" cy="21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540" y="0"/>
                  </a:moveTo>
                  <a:cubicBezTo>
                    <a:pt x="270" y="2234"/>
                    <a:pt x="0" y="4469"/>
                    <a:pt x="0" y="7448"/>
                  </a:cubicBezTo>
                  <a:cubicBezTo>
                    <a:pt x="0" y="10428"/>
                    <a:pt x="270" y="14152"/>
                    <a:pt x="675" y="16634"/>
                  </a:cubicBezTo>
                  <a:cubicBezTo>
                    <a:pt x="1080" y="19117"/>
                    <a:pt x="1620" y="20359"/>
                    <a:pt x="2565" y="20979"/>
                  </a:cubicBezTo>
                  <a:cubicBezTo>
                    <a:pt x="3510" y="21600"/>
                    <a:pt x="4860" y="21600"/>
                    <a:pt x="6615" y="18869"/>
                  </a:cubicBezTo>
                  <a:cubicBezTo>
                    <a:pt x="8370" y="16138"/>
                    <a:pt x="10530" y="10676"/>
                    <a:pt x="11745" y="6952"/>
                  </a:cubicBezTo>
                  <a:cubicBezTo>
                    <a:pt x="12960" y="3228"/>
                    <a:pt x="13230" y="1241"/>
                    <a:pt x="13365" y="869"/>
                  </a:cubicBezTo>
                  <a:cubicBezTo>
                    <a:pt x="13500" y="497"/>
                    <a:pt x="13500" y="1738"/>
                    <a:pt x="14175" y="4593"/>
                  </a:cubicBezTo>
                  <a:cubicBezTo>
                    <a:pt x="14850" y="7448"/>
                    <a:pt x="16200" y="11917"/>
                    <a:pt x="17550" y="14524"/>
                  </a:cubicBezTo>
                  <a:cubicBezTo>
                    <a:pt x="18900" y="17131"/>
                    <a:pt x="20250" y="17876"/>
                    <a:pt x="21600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2055766" y="288803"/>
              <a:ext cx="35779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92"/>
                    <a:pt x="9257" y="584"/>
                    <a:pt x="5400" y="1751"/>
                  </a:cubicBezTo>
                  <a:cubicBezTo>
                    <a:pt x="1543" y="2919"/>
                    <a:pt x="0" y="4962"/>
                    <a:pt x="0" y="7638"/>
                  </a:cubicBezTo>
                  <a:cubicBezTo>
                    <a:pt x="0" y="10314"/>
                    <a:pt x="1543" y="13622"/>
                    <a:pt x="5400" y="16054"/>
                  </a:cubicBezTo>
                  <a:cubicBezTo>
                    <a:pt x="9257" y="18486"/>
                    <a:pt x="15429" y="200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2180032" y="588788"/>
              <a:ext cx="210520" cy="21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0800" fill="norm" stroke="1" extrusionOk="0">
                  <a:moveTo>
                    <a:pt x="11288" y="4374"/>
                  </a:moveTo>
                  <a:cubicBezTo>
                    <a:pt x="10507" y="3133"/>
                    <a:pt x="9726" y="1891"/>
                    <a:pt x="8685" y="1023"/>
                  </a:cubicBezTo>
                  <a:cubicBezTo>
                    <a:pt x="7644" y="154"/>
                    <a:pt x="6343" y="-343"/>
                    <a:pt x="5172" y="278"/>
                  </a:cubicBezTo>
                  <a:cubicBezTo>
                    <a:pt x="4001" y="898"/>
                    <a:pt x="2960" y="2636"/>
                    <a:pt x="2049" y="5491"/>
                  </a:cubicBezTo>
                  <a:cubicBezTo>
                    <a:pt x="1138" y="8347"/>
                    <a:pt x="357" y="12319"/>
                    <a:pt x="97" y="15050"/>
                  </a:cubicBezTo>
                  <a:cubicBezTo>
                    <a:pt x="-163" y="17781"/>
                    <a:pt x="97" y="19271"/>
                    <a:pt x="878" y="20140"/>
                  </a:cubicBezTo>
                  <a:cubicBezTo>
                    <a:pt x="1659" y="21009"/>
                    <a:pt x="2960" y="21257"/>
                    <a:pt x="5042" y="19395"/>
                  </a:cubicBezTo>
                  <a:cubicBezTo>
                    <a:pt x="7124" y="17533"/>
                    <a:pt x="9986" y="13560"/>
                    <a:pt x="11548" y="10954"/>
                  </a:cubicBezTo>
                  <a:cubicBezTo>
                    <a:pt x="13109" y="8347"/>
                    <a:pt x="13370" y="7105"/>
                    <a:pt x="13500" y="7602"/>
                  </a:cubicBezTo>
                  <a:cubicBezTo>
                    <a:pt x="13630" y="8098"/>
                    <a:pt x="13630" y="10333"/>
                    <a:pt x="13890" y="12071"/>
                  </a:cubicBezTo>
                  <a:cubicBezTo>
                    <a:pt x="14150" y="13809"/>
                    <a:pt x="14671" y="15050"/>
                    <a:pt x="15972" y="16167"/>
                  </a:cubicBezTo>
                  <a:cubicBezTo>
                    <a:pt x="17273" y="17285"/>
                    <a:pt x="19355" y="18278"/>
                    <a:pt x="21437" y="19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2477442" y="212134"/>
              <a:ext cx="74114" cy="58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19365" y="0"/>
                  </a:moveTo>
                  <a:cubicBezTo>
                    <a:pt x="14897" y="2514"/>
                    <a:pt x="10428" y="5028"/>
                    <a:pt x="7448" y="7728"/>
                  </a:cubicBezTo>
                  <a:cubicBezTo>
                    <a:pt x="4469" y="10428"/>
                    <a:pt x="2979" y="13314"/>
                    <a:pt x="1862" y="15362"/>
                  </a:cubicBezTo>
                  <a:cubicBezTo>
                    <a:pt x="745" y="17410"/>
                    <a:pt x="0" y="18621"/>
                    <a:pt x="0" y="19459"/>
                  </a:cubicBezTo>
                  <a:cubicBezTo>
                    <a:pt x="0" y="20297"/>
                    <a:pt x="745" y="20762"/>
                    <a:pt x="2979" y="21088"/>
                  </a:cubicBezTo>
                  <a:cubicBezTo>
                    <a:pt x="5214" y="21414"/>
                    <a:pt x="8938" y="21600"/>
                    <a:pt x="12290" y="21414"/>
                  </a:cubicBezTo>
                  <a:cubicBezTo>
                    <a:pt x="15641" y="21228"/>
                    <a:pt x="18621" y="20669"/>
                    <a:pt x="20110" y="19831"/>
                  </a:cubicBezTo>
                  <a:cubicBezTo>
                    <a:pt x="21600" y="18993"/>
                    <a:pt x="21600" y="17876"/>
                    <a:pt x="21600" y="16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2413223" y="546689"/>
              <a:ext cx="245668" cy="23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86" fill="norm" stroke="1" extrusionOk="0">
                  <a:moveTo>
                    <a:pt x="5373" y="2369"/>
                  </a:moveTo>
                  <a:cubicBezTo>
                    <a:pt x="4260" y="2134"/>
                    <a:pt x="3146" y="1899"/>
                    <a:pt x="2033" y="1899"/>
                  </a:cubicBezTo>
                  <a:cubicBezTo>
                    <a:pt x="919" y="1899"/>
                    <a:pt x="-194" y="2134"/>
                    <a:pt x="29" y="2251"/>
                  </a:cubicBezTo>
                  <a:cubicBezTo>
                    <a:pt x="251" y="2369"/>
                    <a:pt x="1810" y="2369"/>
                    <a:pt x="4705" y="2016"/>
                  </a:cubicBezTo>
                  <a:cubicBezTo>
                    <a:pt x="7600" y="1664"/>
                    <a:pt x="11831" y="960"/>
                    <a:pt x="14503" y="490"/>
                  </a:cubicBezTo>
                  <a:cubicBezTo>
                    <a:pt x="17175" y="21"/>
                    <a:pt x="18288" y="-214"/>
                    <a:pt x="18957" y="256"/>
                  </a:cubicBezTo>
                  <a:cubicBezTo>
                    <a:pt x="19625" y="725"/>
                    <a:pt x="19847" y="1899"/>
                    <a:pt x="20181" y="5538"/>
                  </a:cubicBezTo>
                  <a:cubicBezTo>
                    <a:pt x="20515" y="9177"/>
                    <a:pt x="20961" y="15282"/>
                    <a:pt x="21406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2681891" y="435700"/>
              <a:ext cx="30668" cy="12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21397"/>
                  </a:moveTo>
                  <a:cubicBezTo>
                    <a:pt x="0" y="17162"/>
                    <a:pt x="0" y="12926"/>
                    <a:pt x="0" y="8691"/>
                  </a:cubicBezTo>
                  <a:cubicBezTo>
                    <a:pt x="0" y="4456"/>
                    <a:pt x="0" y="221"/>
                    <a:pt x="3600" y="9"/>
                  </a:cubicBezTo>
                  <a:cubicBezTo>
                    <a:pt x="7200" y="-203"/>
                    <a:pt x="14400" y="3609"/>
                    <a:pt x="21600" y="7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2750893" y="511141"/>
              <a:ext cx="161004" cy="23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0" y="0"/>
                  </a:moveTo>
                  <a:cubicBezTo>
                    <a:pt x="1714" y="4320"/>
                    <a:pt x="3429" y="8640"/>
                    <a:pt x="4629" y="11937"/>
                  </a:cubicBezTo>
                  <a:cubicBezTo>
                    <a:pt x="5829" y="15234"/>
                    <a:pt x="6514" y="17507"/>
                    <a:pt x="7371" y="19099"/>
                  </a:cubicBezTo>
                  <a:cubicBezTo>
                    <a:pt x="8229" y="20691"/>
                    <a:pt x="9257" y="21600"/>
                    <a:pt x="9943" y="20918"/>
                  </a:cubicBezTo>
                  <a:cubicBezTo>
                    <a:pt x="10629" y="20236"/>
                    <a:pt x="10971" y="17962"/>
                    <a:pt x="12857" y="14211"/>
                  </a:cubicBezTo>
                  <a:cubicBezTo>
                    <a:pt x="14743" y="10459"/>
                    <a:pt x="18171" y="52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2957897" y="479193"/>
              <a:ext cx="222339" cy="24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5" fill="norm" stroke="1" extrusionOk="0">
                  <a:moveTo>
                    <a:pt x="0" y="7964"/>
                  </a:moveTo>
                  <a:cubicBezTo>
                    <a:pt x="0" y="9491"/>
                    <a:pt x="0" y="11019"/>
                    <a:pt x="621" y="11891"/>
                  </a:cubicBezTo>
                  <a:cubicBezTo>
                    <a:pt x="1241" y="12764"/>
                    <a:pt x="2483" y="12982"/>
                    <a:pt x="4221" y="12328"/>
                  </a:cubicBezTo>
                  <a:cubicBezTo>
                    <a:pt x="5959" y="11673"/>
                    <a:pt x="8193" y="10146"/>
                    <a:pt x="9807" y="8619"/>
                  </a:cubicBezTo>
                  <a:cubicBezTo>
                    <a:pt x="11421" y="7091"/>
                    <a:pt x="12414" y="5564"/>
                    <a:pt x="13159" y="4255"/>
                  </a:cubicBezTo>
                  <a:cubicBezTo>
                    <a:pt x="13903" y="2946"/>
                    <a:pt x="14400" y="1855"/>
                    <a:pt x="14152" y="982"/>
                  </a:cubicBezTo>
                  <a:cubicBezTo>
                    <a:pt x="13903" y="110"/>
                    <a:pt x="12910" y="-545"/>
                    <a:pt x="10924" y="655"/>
                  </a:cubicBezTo>
                  <a:cubicBezTo>
                    <a:pt x="8938" y="1855"/>
                    <a:pt x="5959" y="4910"/>
                    <a:pt x="3972" y="7964"/>
                  </a:cubicBezTo>
                  <a:cubicBezTo>
                    <a:pt x="1986" y="11019"/>
                    <a:pt x="993" y="14073"/>
                    <a:pt x="497" y="16146"/>
                  </a:cubicBezTo>
                  <a:cubicBezTo>
                    <a:pt x="0" y="18219"/>
                    <a:pt x="0" y="19310"/>
                    <a:pt x="3600" y="19964"/>
                  </a:cubicBezTo>
                  <a:cubicBezTo>
                    <a:pt x="7200" y="20619"/>
                    <a:pt x="14400" y="20837"/>
                    <a:pt x="21600" y="21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3826365" y="216865"/>
              <a:ext cx="281559" cy="60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23" fill="norm" stroke="1" extrusionOk="0">
                  <a:moveTo>
                    <a:pt x="15601" y="13389"/>
                  </a:moveTo>
                  <a:cubicBezTo>
                    <a:pt x="16185" y="12756"/>
                    <a:pt x="16769" y="12124"/>
                    <a:pt x="17061" y="11582"/>
                  </a:cubicBezTo>
                  <a:cubicBezTo>
                    <a:pt x="17353" y="11039"/>
                    <a:pt x="17353" y="10587"/>
                    <a:pt x="16769" y="10316"/>
                  </a:cubicBezTo>
                  <a:cubicBezTo>
                    <a:pt x="16185" y="10045"/>
                    <a:pt x="15017" y="9955"/>
                    <a:pt x="13363" y="10090"/>
                  </a:cubicBezTo>
                  <a:cubicBezTo>
                    <a:pt x="11709" y="10226"/>
                    <a:pt x="9569" y="10587"/>
                    <a:pt x="7234" y="12033"/>
                  </a:cubicBezTo>
                  <a:cubicBezTo>
                    <a:pt x="4898" y="13479"/>
                    <a:pt x="2369" y="16010"/>
                    <a:pt x="1104" y="17682"/>
                  </a:cubicBezTo>
                  <a:cubicBezTo>
                    <a:pt x="-161" y="19354"/>
                    <a:pt x="-161" y="20167"/>
                    <a:pt x="228" y="20710"/>
                  </a:cubicBezTo>
                  <a:cubicBezTo>
                    <a:pt x="617" y="21252"/>
                    <a:pt x="1396" y="21523"/>
                    <a:pt x="3050" y="21523"/>
                  </a:cubicBezTo>
                  <a:cubicBezTo>
                    <a:pt x="4704" y="21523"/>
                    <a:pt x="7234" y="21252"/>
                    <a:pt x="9763" y="20258"/>
                  </a:cubicBezTo>
                  <a:cubicBezTo>
                    <a:pt x="12293" y="19264"/>
                    <a:pt x="14823" y="17546"/>
                    <a:pt x="16477" y="14880"/>
                  </a:cubicBezTo>
                  <a:cubicBezTo>
                    <a:pt x="18131" y="12214"/>
                    <a:pt x="18909" y="8599"/>
                    <a:pt x="19201" y="6069"/>
                  </a:cubicBezTo>
                  <a:cubicBezTo>
                    <a:pt x="19493" y="3538"/>
                    <a:pt x="19298" y="2092"/>
                    <a:pt x="18909" y="1188"/>
                  </a:cubicBezTo>
                  <a:cubicBezTo>
                    <a:pt x="18520" y="285"/>
                    <a:pt x="17936" y="-77"/>
                    <a:pt x="17547" y="13"/>
                  </a:cubicBezTo>
                  <a:cubicBezTo>
                    <a:pt x="17158" y="104"/>
                    <a:pt x="16963" y="646"/>
                    <a:pt x="16866" y="2499"/>
                  </a:cubicBezTo>
                  <a:cubicBezTo>
                    <a:pt x="16769" y="4351"/>
                    <a:pt x="16769" y="7515"/>
                    <a:pt x="17547" y="10497"/>
                  </a:cubicBezTo>
                  <a:cubicBezTo>
                    <a:pt x="18325" y="13479"/>
                    <a:pt x="19882" y="16281"/>
                    <a:pt x="21439" y="19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4169258" y="633811"/>
              <a:ext cx="2300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4199925" y="457473"/>
              <a:ext cx="30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4294361" y="433815"/>
              <a:ext cx="126479" cy="32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362" fill="norm" stroke="1" extrusionOk="0">
                  <a:moveTo>
                    <a:pt x="18656" y="1550"/>
                  </a:moveTo>
                  <a:cubicBezTo>
                    <a:pt x="14421" y="881"/>
                    <a:pt x="10185" y="211"/>
                    <a:pt x="7009" y="43"/>
                  </a:cubicBezTo>
                  <a:cubicBezTo>
                    <a:pt x="3832" y="-124"/>
                    <a:pt x="1715" y="211"/>
                    <a:pt x="656" y="797"/>
                  </a:cubicBezTo>
                  <a:cubicBezTo>
                    <a:pt x="-403" y="1383"/>
                    <a:pt x="-403" y="2220"/>
                    <a:pt x="2350" y="4229"/>
                  </a:cubicBezTo>
                  <a:cubicBezTo>
                    <a:pt x="5103" y="6239"/>
                    <a:pt x="10609" y="9420"/>
                    <a:pt x="14209" y="11764"/>
                  </a:cubicBezTo>
                  <a:cubicBezTo>
                    <a:pt x="17809" y="14109"/>
                    <a:pt x="19503" y="15616"/>
                    <a:pt x="20350" y="16871"/>
                  </a:cubicBezTo>
                  <a:cubicBezTo>
                    <a:pt x="21197" y="18127"/>
                    <a:pt x="21197" y="19132"/>
                    <a:pt x="20138" y="19885"/>
                  </a:cubicBezTo>
                  <a:cubicBezTo>
                    <a:pt x="19079" y="20639"/>
                    <a:pt x="16962" y="21141"/>
                    <a:pt x="14844" y="21309"/>
                  </a:cubicBezTo>
                  <a:cubicBezTo>
                    <a:pt x="12726" y="21476"/>
                    <a:pt x="10609" y="21309"/>
                    <a:pt x="8915" y="20053"/>
                  </a:cubicBezTo>
                  <a:cubicBezTo>
                    <a:pt x="7221" y="18797"/>
                    <a:pt x="5950" y="16453"/>
                    <a:pt x="4679" y="14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4528126" y="143133"/>
              <a:ext cx="124144" cy="64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00" fill="norm" stroke="1" extrusionOk="0">
                  <a:moveTo>
                    <a:pt x="20091" y="0"/>
                  </a:moveTo>
                  <a:cubicBezTo>
                    <a:pt x="17886" y="0"/>
                    <a:pt x="15682" y="0"/>
                    <a:pt x="13478" y="555"/>
                  </a:cubicBezTo>
                  <a:cubicBezTo>
                    <a:pt x="11274" y="1110"/>
                    <a:pt x="9070" y="2220"/>
                    <a:pt x="7086" y="3885"/>
                  </a:cubicBezTo>
                  <a:cubicBezTo>
                    <a:pt x="5103" y="5549"/>
                    <a:pt x="3340" y="7769"/>
                    <a:pt x="2017" y="10458"/>
                  </a:cubicBezTo>
                  <a:cubicBezTo>
                    <a:pt x="695" y="13148"/>
                    <a:pt x="-187" y="16307"/>
                    <a:pt x="33" y="18185"/>
                  </a:cubicBezTo>
                  <a:cubicBezTo>
                    <a:pt x="254" y="20063"/>
                    <a:pt x="1576" y="20661"/>
                    <a:pt x="3340" y="21045"/>
                  </a:cubicBezTo>
                  <a:cubicBezTo>
                    <a:pt x="5103" y="21429"/>
                    <a:pt x="7307" y="21600"/>
                    <a:pt x="10393" y="21045"/>
                  </a:cubicBezTo>
                  <a:cubicBezTo>
                    <a:pt x="13478" y="20490"/>
                    <a:pt x="17446" y="19209"/>
                    <a:pt x="21413" y="17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4506599" y="480474"/>
              <a:ext cx="99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4759594" y="457473"/>
              <a:ext cx="107347" cy="312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68" fill="norm" stroke="1" extrusionOk="0">
                  <a:moveTo>
                    <a:pt x="1509" y="0"/>
                  </a:moveTo>
                  <a:cubicBezTo>
                    <a:pt x="3016" y="1756"/>
                    <a:pt x="4523" y="3512"/>
                    <a:pt x="6784" y="6059"/>
                  </a:cubicBezTo>
                  <a:cubicBezTo>
                    <a:pt x="9044" y="8605"/>
                    <a:pt x="12058" y="11941"/>
                    <a:pt x="13565" y="14137"/>
                  </a:cubicBezTo>
                  <a:cubicBezTo>
                    <a:pt x="15072" y="16332"/>
                    <a:pt x="15072" y="17385"/>
                    <a:pt x="14067" y="18439"/>
                  </a:cubicBezTo>
                  <a:cubicBezTo>
                    <a:pt x="13063" y="19493"/>
                    <a:pt x="11054" y="20546"/>
                    <a:pt x="8793" y="21073"/>
                  </a:cubicBezTo>
                  <a:cubicBezTo>
                    <a:pt x="6533" y="21600"/>
                    <a:pt x="4021" y="21600"/>
                    <a:pt x="2263" y="21073"/>
                  </a:cubicBezTo>
                  <a:cubicBezTo>
                    <a:pt x="505" y="20546"/>
                    <a:pt x="-500" y="19493"/>
                    <a:pt x="253" y="16859"/>
                  </a:cubicBezTo>
                  <a:cubicBezTo>
                    <a:pt x="1007" y="14224"/>
                    <a:pt x="3519" y="10010"/>
                    <a:pt x="7286" y="6937"/>
                  </a:cubicBezTo>
                  <a:cubicBezTo>
                    <a:pt x="11054" y="3863"/>
                    <a:pt x="16077" y="1932"/>
                    <a:pt x="211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4974276" y="472807"/>
              <a:ext cx="30668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6075"/>
                    <a:pt x="10800" y="12150"/>
                    <a:pt x="7200" y="15750"/>
                  </a:cubicBezTo>
                  <a:cubicBezTo>
                    <a:pt x="3600" y="19350"/>
                    <a:pt x="1800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4997276" y="281136"/>
              <a:ext cx="46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5175038" y="173800"/>
              <a:ext cx="171719" cy="56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80" fill="norm" stroke="1" extrusionOk="0">
                  <a:moveTo>
                    <a:pt x="6400" y="0"/>
                  </a:moveTo>
                  <a:cubicBezTo>
                    <a:pt x="5774" y="2228"/>
                    <a:pt x="5148" y="4456"/>
                    <a:pt x="4835" y="6829"/>
                  </a:cubicBezTo>
                  <a:cubicBezTo>
                    <a:pt x="4522" y="9202"/>
                    <a:pt x="4522" y="11720"/>
                    <a:pt x="4365" y="13706"/>
                  </a:cubicBezTo>
                  <a:cubicBezTo>
                    <a:pt x="4209" y="15691"/>
                    <a:pt x="3896" y="17144"/>
                    <a:pt x="3113" y="18210"/>
                  </a:cubicBezTo>
                  <a:cubicBezTo>
                    <a:pt x="2330" y="19275"/>
                    <a:pt x="1078" y="19953"/>
                    <a:pt x="452" y="20050"/>
                  </a:cubicBezTo>
                  <a:cubicBezTo>
                    <a:pt x="-174" y="20147"/>
                    <a:pt x="-174" y="19663"/>
                    <a:pt x="609" y="18016"/>
                  </a:cubicBezTo>
                  <a:cubicBezTo>
                    <a:pt x="1391" y="16370"/>
                    <a:pt x="2956" y="13561"/>
                    <a:pt x="4209" y="11962"/>
                  </a:cubicBezTo>
                  <a:cubicBezTo>
                    <a:pt x="5461" y="10364"/>
                    <a:pt x="6400" y="9977"/>
                    <a:pt x="7652" y="10025"/>
                  </a:cubicBezTo>
                  <a:cubicBezTo>
                    <a:pt x="8904" y="10074"/>
                    <a:pt x="10469" y="10558"/>
                    <a:pt x="12817" y="11914"/>
                  </a:cubicBezTo>
                  <a:cubicBezTo>
                    <a:pt x="15165" y="13270"/>
                    <a:pt x="18296" y="15498"/>
                    <a:pt x="19861" y="17096"/>
                  </a:cubicBezTo>
                  <a:cubicBezTo>
                    <a:pt x="21426" y="18694"/>
                    <a:pt x="21426" y="19663"/>
                    <a:pt x="19861" y="20389"/>
                  </a:cubicBezTo>
                  <a:cubicBezTo>
                    <a:pt x="18296" y="21116"/>
                    <a:pt x="15165" y="21600"/>
                    <a:pt x="12035" y="21455"/>
                  </a:cubicBezTo>
                  <a:cubicBezTo>
                    <a:pt x="8904" y="21309"/>
                    <a:pt x="5774" y="20535"/>
                    <a:pt x="2643" y="19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5449620" y="80434"/>
              <a:ext cx="355908" cy="64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64" fill="norm" stroke="1" extrusionOk="0">
                  <a:moveTo>
                    <a:pt x="2314" y="13768"/>
                  </a:moveTo>
                  <a:cubicBezTo>
                    <a:pt x="2160" y="13345"/>
                    <a:pt x="2006" y="12921"/>
                    <a:pt x="1774" y="12921"/>
                  </a:cubicBezTo>
                  <a:cubicBezTo>
                    <a:pt x="1543" y="12921"/>
                    <a:pt x="1234" y="13345"/>
                    <a:pt x="849" y="14657"/>
                  </a:cubicBezTo>
                  <a:cubicBezTo>
                    <a:pt x="463" y="15970"/>
                    <a:pt x="0" y="18173"/>
                    <a:pt x="0" y="19486"/>
                  </a:cubicBezTo>
                  <a:cubicBezTo>
                    <a:pt x="0" y="20799"/>
                    <a:pt x="463" y="21222"/>
                    <a:pt x="1080" y="21392"/>
                  </a:cubicBezTo>
                  <a:cubicBezTo>
                    <a:pt x="1697" y="21561"/>
                    <a:pt x="2469" y="21476"/>
                    <a:pt x="3394" y="20714"/>
                  </a:cubicBezTo>
                  <a:cubicBezTo>
                    <a:pt x="4320" y="19952"/>
                    <a:pt x="5400" y="18512"/>
                    <a:pt x="6249" y="17410"/>
                  </a:cubicBezTo>
                  <a:cubicBezTo>
                    <a:pt x="7097" y="16309"/>
                    <a:pt x="7714" y="15547"/>
                    <a:pt x="8023" y="15377"/>
                  </a:cubicBezTo>
                  <a:cubicBezTo>
                    <a:pt x="8331" y="15208"/>
                    <a:pt x="8331" y="15632"/>
                    <a:pt x="8254" y="16267"/>
                  </a:cubicBezTo>
                  <a:cubicBezTo>
                    <a:pt x="8177" y="16902"/>
                    <a:pt x="8023" y="17749"/>
                    <a:pt x="8177" y="18385"/>
                  </a:cubicBezTo>
                  <a:cubicBezTo>
                    <a:pt x="8331" y="19020"/>
                    <a:pt x="8794" y="19443"/>
                    <a:pt x="9411" y="19655"/>
                  </a:cubicBezTo>
                  <a:cubicBezTo>
                    <a:pt x="10029" y="19867"/>
                    <a:pt x="10800" y="19867"/>
                    <a:pt x="11957" y="19232"/>
                  </a:cubicBezTo>
                  <a:cubicBezTo>
                    <a:pt x="13114" y="18596"/>
                    <a:pt x="14657" y="17326"/>
                    <a:pt x="16046" y="15166"/>
                  </a:cubicBezTo>
                  <a:cubicBezTo>
                    <a:pt x="17434" y="13006"/>
                    <a:pt x="18669" y="9956"/>
                    <a:pt x="19363" y="7415"/>
                  </a:cubicBezTo>
                  <a:cubicBezTo>
                    <a:pt x="20057" y="4874"/>
                    <a:pt x="20211" y="2841"/>
                    <a:pt x="20211" y="1613"/>
                  </a:cubicBezTo>
                  <a:cubicBezTo>
                    <a:pt x="20211" y="385"/>
                    <a:pt x="20057" y="-39"/>
                    <a:pt x="19903" y="3"/>
                  </a:cubicBezTo>
                  <a:cubicBezTo>
                    <a:pt x="19749" y="46"/>
                    <a:pt x="19594" y="554"/>
                    <a:pt x="19363" y="2375"/>
                  </a:cubicBezTo>
                  <a:cubicBezTo>
                    <a:pt x="19131" y="4196"/>
                    <a:pt x="18823" y="7330"/>
                    <a:pt x="18669" y="10210"/>
                  </a:cubicBezTo>
                  <a:cubicBezTo>
                    <a:pt x="18514" y="13090"/>
                    <a:pt x="18514" y="15716"/>
                    <a:pt x="18514" y="17368"/>
                  </a:cubicBezTo>
                  <a:cubicBezTo>
                    <a:pt x="18514" y="19020"/>
                    <a:pt x="18514" y="19697"/>
                    <a:pt x="18746" y="20206"/>
                  </a:cubicBezTo>
                  <a:cubicBezTo>
                    <a:pt x="18977" y="20714"/>
                    <a:pt x="19440" y="21053"/>
                    <a:pt x="19980" y="21010"/>
                  </a:cubicBezTo>
                  <a:cubicBezTo>
                    <a:pt x="20520" y="20968"/>
                    <a:pt x="21137" y="20545"/>
                    <a:pt x="21369" y="19232"/>
                  </a:cubicBezTo>
                  <a:cubicBezTo>
                    <a:pt x="21600" y="17919"/>
                    <a:pt x="21446" y="15716"/>
                    <a:pt x="21291" y="13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5671642" y="280828"/>
              <a:ext cx="276323" cy="33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79" fill="norm" stroke="1" extrusionOk="0">
                  <a:moveTo>
                    <a:pt x="6564" y="9764"/>
                  </a:moveTo>
                  <a:cubicBezTo>
                    <a:pt x="5375" y="9439"/>
                    <a:pt x="4186" y="9114"/>
                    <a:pt x="2898" y="8952"/>
                  </a:cubicBezTo>
                  <a:cubicBezTo>
                    <a:pt x="1609" y="8789"/>
                    <a:pt x="222" y="8789"/>
                    <a:pt x="24" y="8871"/>
                  </a:cubicBezTo>
                  <a:cubicBezTo>
                    <a:pt x="-174" y="8952"/>
                    <a:pt x="817" y="9114"/>
                    <a:pt x="3393" y="8871"/>
                  </a:cubicBezTo>
                  <a:cubicBezTo>
                    <a:pt x="5969" y="8627"/>
                    <a:pt x="10131" y="7977"/>
                    <a:pt x="12707" y="7734"/>
                  </a:cubicBezTo>
                  <a:cubicBezTo>
                    <a:pt x="15283" y="7490"/>
                    <a:pt x="16274" y="7652"/>
                    <a:pt x="16967" y="9114"/>
                  </a:cubicBezTo>
                  <a:cubicBezTo>
                    <a:pt x="17661" y="10576"/>
                    <a:pt x="18057" y="13337"/>
                    <a:pt x="18156" y="15123"/>
                  </a:cubicBezTo>
                  <a:cubicBezTo>
                    <a:pt x="18255" y="16910"/>
                    <a:pt x="18057" y="17722"/>
                    <a:pt x="17859" y="18859"/>
                  </a:cubicBezTo>
                  <a:cubicBezTo>
                    <a:pt x="17661" y="19995"/>
                    <a:pt x="17463" y="21457"/>
                    <a:pt x="17562" y="21376"/>
                  </a:cubicBezTo>
                  <a:cubicBezTo>
                    <a:pt x="17661" y="21295"/>
                    <a:pt x="18057" y="19671"/>
                    <a:pt x="18354" y="16098"/>
                  </a:cubicBezTo>
                  <a:cubicBezTo>
                    <a:pt x="18652" y="12525"/>
                    <a:pt x="18850" y="7003"/>
                    <a:pt x="19048" y="3836"/>
                  </a:cubicBezTo>
                  <a:cubicBezTo>
                    <a:pt x="19246" y="669"/>
                    <a:pt x="19444" y="-143"/>
                    <a:pt x="19841" y="19"/>
                  </a:cubicBezTo>
                  <a:cubicBezTo>
                    <a:pt x="20237" y="182"/>
                    <a:pt x="20832" y="1319"/>
                    <a:pt x="21426" y="2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5976644" y="420277"/>
              <a:ext cx="132325" cy="19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192" fill="norm" stroke="1" extrusionOk="0">
                  <a:moveTo>
                    <a:pt x="21102" y="1539"/>
                  </a:moveTo>
                  <a:cubicBezTo>
                    <a:pt x="19472" y="708"/>
                    <a:pt x="17842" y="-123"/>
                    <a:pt x="15396" y="15"/>
                  </a:cubicBezTo>
                  <a:cubicBezTo>
                    <a:pt x="12951" y="154"/>
                    <a:pt x="9691" y="1262"/>
                    <a:pt x="6838" y="4308"/>
                  </a:cubicBezTo>
                  <a:cubicBezTo>
                    <a:pt x="3985" y="7354"/>
                    <a:pt x="1540" y="12339"/>
                    <a:pt x="521" y="15523"/>
                  </a:cubicBezTo>
                  <a:cubicBezTo>
                    <a:pt x="-498" y="18708"/>
                    <a:pt x="-90" y="20092"/>
                    <a:pt x="2355" y="20785"/>
                  </a:cubicBezTo>
                  <a:cubicBezTo>
                    <a:pt x="4800" y="21477"/>
                    <a:pt x="9283" y="21477"/>
                    <a:pt x="12544" y="19262"/>
                  </a:cubicBezTo>
                  <a:cubicBezTo>
                    <a:pt x="15804" y="17046"/>
                    <a:pt x="17842" y="12615"/>
                    <a:pt x="18453" y="9708"/>
                  </a:cubicBezTo>
                  <a:cubicBezTo>
                    <a:pt x="19064" y="6800"/>
                    <a:pt x="18249" y="5415"/>
                    <a:pt x="17434" y="4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6131969" y="381950"/>
              <a:ext cx="168233" cy="31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21" fill="norm" stroke="1" extrusionOk="0">
                  <a:moveTo>
                    <a:pt x="0" y="3609"/>
                  </a:moveTo>
                  <a:cubicBezTo>
                    <a:pt x="967" y="6770"/>
                    <a:pt x="1934" y="9931"/>
                    <a:pt x="3063" y="10019"/>
                  </a:cubicBezTo>
                  <a:cubicBezTo>
                    <a:pt x="4191" y="10106"/>
                    <a:pt x="5481" y="7121"/>
                    <a:pt x="6448" y="5189"/>
                  </a:cubicBezTo>
                  <a:cubicBezTo>
                    <a:pt x="7415" y="3258"/>
                    <a:pt x="8060" y="2380"/>
                    <a:pt x="9027" y="1589"/>
                  </a:cubicBezTo>
                  <a:cubicBezTo>
                    <a:pt x="9994" y="799"/>
                    <a:pt x="11284" y="97"/>
                    <a:pt x="12573" y="9"/>
                  </a:cubicBezTo>
                  <a:cubicBezTo>
                    <a:pt x="13863" y="-79"/>
                    <a:pt x="15152" y="448"/>
                    <a:pt x="16764" y="2467"/>
                  </a:cubicBezTo>
                  <a:cubicBezTo>
                    <a:pt x="18376" y="4487"/>
                    <a:pt x="20310" y="7999"/>
                    <a:pt x="20955" y="11423"/>
                  </a:cubicBezTo>
                  <a:cubicBezTo>
                    <a:pt x="21600" y="14848"/>
                    <a:pt x="20955" y="18184"/>
                    <a:pt x="2031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7026040" y="0"/>
              <a:ext cx="143904" cy="6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517" fill="norm" stroke="1" extrusionOk="0">
                  <a:moveTo>
                    <a:pt x="20540" y="4187"/>
                  </a:moveTo>
                  <a:cubicBezTo>
                    <a:pt x="20913" y="3266"/>
                    <a:pt x="21285" y="2345"/>
                    <a:pt x="20540" y="1633"/>
                  </a:cubicBezTo>
                  <a:cubicBezTo>
                    <a:pt x="19795" y="922"/>
                    <a:pt x="17933" y="419"/>
                    <a:pt x="16071" y="168"/>
                  </a:cubicBezTo>
                  <a:cubicBezTo>
                    <a:pt x="14209" y="-83"/>
                    <a:pt x="12347" y="-83"/>
                    <a:pt x="10113" y="377"/>
                  </a:cubicBezTo>
                  <a:cubicBezTo>
                    <a:pt x="7878" y="838"/>
                    <a:pt x="5271" y="1759"/>
                    <a:pt x="3223" y="3517"/>
                  </a:cubicBezTo>
                  <a:cubicBezTo>
                    <a:pt x="1175" y="5275"/>
                    <a:pt x="-315" y="7870"/>
                    <a:pt x="57" y="10382"/>
                  </a:cubicBezTo>
                  <a:cubicBezTo>
                    <a:pt x="430" y="12894"/>
                    <a:pt x="2664" y="15322"/>
                    <a:pt x="3595" y="17164"/>
                  </a:cubicBezTo>
                  <a:cubicBezTo>
                    <a:pt x="4526" y="19005"/>
                    <a:pt x="4154" y="20261"/>
                    <a:pt x="3782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6921653" y="442140"/>
              <a:ext cx="245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7280"/>
                    <a:pt x="10800" y="12960"/>
                    <a:pt x="14400" y="9360"/>
                  </a:cubicBezTo>
                  <a:cubicBezTo>
                    <a:pt x="18000" y="5760"/>
                    <a:pt x="198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7179770" y="388472"/>
              <a:ext cx="347564" cy="23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635" y="0"/>
                  </a:moveTo>
                  <a:cubicBezTo>
                    <a:pt x="318" y="5229"/>
                    <a:pt x="0" y="10459"/>
                    <a:pt x="0" y="13983"/>
                  </a:cubicBezTo>
                  <a:cubicBezTo>
                    <a:pt x="0" y="17507"/>
                    <a:pt x="318" y="19326"/>
                    <a:pt x="874" y="20349"/>
                  </a:cubicBezTo>
                  <a:cubicBezTo>
                    <a:pt x="1429" y="21373"/>
                    <a:pt x="2224" y="21600"/>
                    <a:pt x="3256" y="20008"/>
                  </a:cubicBezTo>
                  <a:cubicBezTo>
                    <a:pt x="4288" y="18417"/>
                    <a:pt x="5559" y="15006"/>
                    <a:pt x="6353" y="13187"/>
                  </a:cubicBezTo>
                  <a:cubicBezTo>
                    <a:pt x="7147" y="11368"/>
                    <a:pt x="7465" y="11141"/>
                    <a:pt x="7782" y="11596"/>
                  </a:cubicBezTo>
                  <a:cubicBezTo>
                    <a:pt x="8100" y="12051"/>
                    <a:pt x="8418" y="13187"/>
                    <a:pt x="8815" y="14211"/>
                  </a:cubicBezTo>
                  <a:cubicBezTo>
                    <a:pt x="9212" y="15234"/>
                    <a:pt x="9688" y="16143"/>
                    <a:pt x="10562" y="15802"/>
                  </a:cubicBezTo>
                  <a:cubicBezTo>
                    <a:pt x="11435" y="15461"/>
                    <a:pt x="12706" y="13869"/>
                    <a:pt x="13500" y="12278"/>
                  </a:cubicBezTo>
                  <a:cubicBezTo>
                    <a:pt x="14294" y="10686"/>
                    <a:pt x="14612" y="9095"/>
                    <a:pt x="14771" y="9208"/>
                  </a:cubicBezTo>
                  <a:cubicBezTo>
                    <a:pt x="14929" y="9322"/>
                    <a:pt x="14929" y="11141"/>
                    <a:pt x="14929" y="12619"/>
                  </a:cubicBezTo>
                  <a:cubicBezTo>
                    <a:pt x="14929" y="14097"/>
                    <a:pt x="14929" y="15234"/>
                    <a:pt x="15088" y="15234"/>
                  </a:cubicBezTo>
                  <a:cubicBezTo>
                    <a:pt x="15247" y="15234"/>
                    <a:pt x="15565" y="14097"/>
                    <a:pt x="15962" y="12392"/>
                  </a:cubicBezTo>
                  <a:cubicBezTo>
                    <a:pt x="16359" y="10686"/>
                    <a:pt x="16835" y="8413"/>
                    <a:pt x="17312" y="6366"/>
                  </a:cubicBezTo>
                  <a:cubicBezTo>
                    <a:pt x="17788" y="4320"/>
                    <a:pt x="18265" y="2501"/>
                    <a:pt x="18741" y="2160"/>
                  </a:cubicBezTo>
                  <a:cubicBezTo>
                    <a:pt x="19218" y="1819"/>
                    <a:pt x="19694" y="2956"/>
                    <a:pt x="20171" y="5457"/>
                  </a:cubicBezTo>
                  <a:cubicBezTo>
                    <a:pt x="20647" y="7958"/>
                    <a:pt x="21124" y="11823"/>
                    <a:pt x="21600" y="15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7623428" y="375228"/>
              <a:ext cx="110911" cy="23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223" fill="norm" stroke="1" extrusionOk="0">
                  <a:moveTo>
                    <a:pt x="20831" y="2597"/>
                  </a:moveTo>
                  <a:cubicBezTo>
                    <a:pt x="20351" y="1436"/>
                    <a:pt x="19871" y="275"/>
                    <a:pt x="17951" y="42"/>
                  </a:cubicBezTo>
                  <a:cubicBezTo>
                    <a:pt x="16031" y="-190"/>
                    <a:pt x="12671" y="507"/>
                    <a:pt x="9071" y="2829"/>
                  </a:cubicBezTo>
                  <a:cubicBezTo>
                    <a:pt x="5471" y="5152"/>
                    <a:pt x="1631" y="9100"/>
                    <a:pt x="431" y="12468"/>
                  </a:cubicBezTo>
                  <a:cubicBezTo>
                    <a:pt x="-769" y="15836"/>
                    <a:pt x="671" y="18623"/>
                    <a:pt x="3071" y="20016"/>
                  </a:cubicBezTo>
                  <a:cubicBezTo>
                    <a:pt x="5471" y="21410"/>
                    <a:pt x="8831" y="21410"/>
                    <a:pt x="11471" y="20945"/>
                  </a:cubicBezTo>
                  <a:cubicBezTo>
                    <a:pt x="14111" y="20481"/>
                    <a:pt x="16031" y="19552"/>
                    <a:pt x="17951" y="18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7834446" y="58798"/>
              <a:ext cx="114565" cy="5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08" fill="norm" stroke="1" extrusionOk="0">
                  <a:moveTo>
                    <a:pt x="14318" y="0"/>
                  </a:moveTo>
                  <a:cubicBezTo>
                    <a:pt x="11918" y="200"/>
                    <a:pt x="9518" y="400"/>
                    <a:pt x="7598" y="1500"/>
                  </a:cubicBezTo>
                  <a:cubicBezTo>
                    <a:pt x="5678" y="2600"/>
                    <a:pt x="4238" y="4600"/>
                    <a:pt x="3038" y="7450"/>
                  </a:cubicBezTo>
                  <a:cubicBezTo>
                    <a:pt x="1838" y="10300"/>
                    <a:pt x="878" y="14000"/>
                    <a:pt x="398" y="16250"/>
                  </a:cubicBezTo>
                  <a:cubicBezTo>
                    <a:pt x="-82" y="18500"/>
                    <a:pt x="-82" y="19300"/>
                    <a:pt x="158" y="19950"/>
                  </a:cubicBezTo>
                  <a:cubicBezTo>
                    <a:pt x="398" y="20600"/>
                    <a:pt x="878" y="21100"/>
                    <a:pt x="2318" y="21350"/>
                  </a:cubicBezTo>
                  <a:cubicBezTo>
                    <a:pt x="3758" y="21600"/>
                    <a:pt x="6158" y="21600"/>
                    <a:pt x="9518" y="21000"/>
                  </a:cubicBezTo>
                  <a:cubicBezTo>
                    <a:pt x="12878" y="20400"/>
                    <a:pt x="17198" y="19200"/>
                    <a:pt x="21518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7812408" y="342445"/>
              <a:ext cx="237748" cy="19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29" fill="norm" stroke="1" extrusionOk="0">
                  <a:moveTo>
                    <a:pt x="1922" y="6564"/>
                  </a:moveTo>
                  <a:cubicBezTo>
                    <a:pt x="785" y="6018"/>
                    <a:pt x="-352" y="5471"/>
                    <a:pt x="103" y="5061"/>
                  </a:cubicBezTo>
                  <a:cubicBezTo>
                    <a:pt x="557" y="4651"/>
                    <a:pt x="2604" y="4377"/>
                    <a:pt x="5560" y="3694"/>
                  </a:cubicBezTo>
                  <a:cubicBezTo>
                    <a:pt x="8515" y="3010"/>
                    <a:pt x="12381" y="1916"/>
                    <a:pt x="14882" y="1096"/>
                  </a:cubicBezTo>
                  <a:cubicBezTo>
                    <a:pt x="17383" y="276"/>
                    <a:pt x="18520" y="-271"/>
                    <a:pt x="19429" y="139"/>
                  </a:cubicBezTo>
                  <a:cubicBezTo>
                    <a:pt x="20339" y="549"/>
                    <a:pt x="21021" y="1916"/>
                    <a:pt x="21134" y="5607"/>
                  </a:cubicBezTo>
                  <a:cubicBezTo>
                    <a:pt x="21248" y="9299"/>
                    <a:pt x="20793" y="15314"/>
                    <a:pt x="20339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8064012" y="242802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8143659" y="342471"/>
              <a:ext cx="158026" cy="20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118" fill="norm" stroke="1" extrusionOk="0">
                  <a:moveTo>
                    <a:pt x="21201" y="3161"/>
                  </a:moveTo>
                  <a:cubicBezTo>
                    <a:pt x="16744" y="2634"/>
                    <a:pt x="12287" y="2107"/>
                    <a:pt x="8687" y="3293"/>
                  </a:cubicBezTo>
                  <a:cubicBezTo>
                    <a:pt x="5087" y="4478"/>
                    <a:pt x="2344" y="7376"/>
                    <a:pt x="972" y="10537"/>
                  </a:cubicBezTo>
                  <a:cubicBezTo>
                    <a:pt x="-399" y="13698"/>
                    <a:pt x="-399" y="17122"/>
                    <a:pt x="1487" y="19098"/>
                  </a:cubicBezTo>
                  <a:cubicBezTo>
                    <a:pt x="3372" y="21073"/>
                    <a:pt x="7144" y="21600"/>
                    <a:pt x="10230" y="20678"/>
                  </a:cubicBezTo>
                  <a:cubicBezTo>
                    <a:pt x="13315" y="19756"/>
                    <a:pt x="15715" y="17385"/>
                    <a:pt x="16230" y="13698"/>
                  </a:cubicBezTo>
                  <a:cubicBezTo>
                    <a:pt x="16744" y="10010"/>
                    <a:pt x="15372" y="5005"/>
                    <a:pt x="140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8332351" y="288803"/>
              <a:ext cx="241288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0" y="0"/>
                  </a:moveTo>
                  <a:cubicBezTo>
                    <a:pt x="1819" y="3308"/>
                    <a:pt x="3638" y="6616"/>
                    <a:pt x="4547" y="9049"/>
                  </a:cubicBezTo>
                  <a:cubicBezTo>
                    <a:pt x="5457" y="11481"/>
                    <a:pt x="5457" y="13038"/>
                    <a:pt x="5343" y="14400"/>
                  </a:cubicBezTo>
                  <a:cubicBezTo>
                    <a:pt x="5229" y="15762"/>
                    <a:pt x="5002" y="16930"/>
                    <a:pt x="4888" y="16735"/>
                  </a:cubicBezTo>
                  <a:cubicBezTo>
                    <a:pt x="4775" y="16541"/>
                    <a:pt x="4775" y="14984"/>
                    <a:pt x="5343" y="12746"/>
                  </a:cubicBezTo>
                  <a:cubicBezTo>
                    <a:pt x="5912" y="10508"/>
                    <a:pt x="7048" y="7589"/>
                    <a:pt x="8185" y="5741"/>
                  </a:cubicBezTo>
                  <a:cubicBezTo>
                    <a:pt x="9322" y="3892"/>
                    <a:pt x="10459" y="3114"/>
                    <a:pt x="11596" y="2724"/>
                  </a:cubicBezTo>
                  <a:cubicBezTo>
                    <a:pt x="12733" y="2335"/>
                    <a:pt x="13869" y="2335"/>
                    <a:pt x="15234" y="3308"/>
                  </a:cubicBezTo>
                  <a:cubicBezTo>
                    <a:pt x="16598" y="4281"/>
                    <a:pt x="18189" y="6227"/>
                    <a:pt x="19326" y="8854"/>
                  </a:cubicBezTo>
                  <a:cubicBezTo>
                    <a:pt x="20463" y="11481"/>
                    <a:pt x="21145" y="14789"/>
                    <a:pt x="21373" y="17027"/>
                  </a:cubicBezTo>
                  <a:cubicBezTo>
                    <a:pt x="21600" y="19265"/>
                    <a:pt x="21373" y="20432"/>
                    <a:pt x="211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910851" y="909817"/>
              <a:ext cx="6900157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" y="21356"/>
                    <a:pt x="528" y="21112"/>
                    <a:pt x="828" y="20990"/>
                  </a:cubicBezTo>
                  <a:cubicBezTo>
                    <a:pt x="1128" y="20868"/>
                    <a:pt x="1464" y="20868"/>
                    <a:pt x="1784" y="20868"/>
                  </a:cubicBezTo>
                  <a:cubicBezTo>
                    <a:pt x="2104" y="20868"/>
                    <a:pt x="2408" y="20868"/>
                    <a:pt x="2720" y="20685"/>
                  </a:cubicBezTo>
                  <a:cubicBezTo>
                    <a:pt x="3032" y="20502"/>
                    <a:pt x="3352" y="20136"/>
                    <a:pt x="3664" y="19769"/>
                  </a:cubicBezTo>
                  <a:cubicBezTo>
                    <a:pt x="3976" y="19403"/>
                    <a:pt x="4280" y="19037"/>
                    <a:pt x="4588" y="18610"/>
                  </a:cubicBezTo>
                  <a:cubicBezTo>
                    <a:pt x="4896" y="18183"/>
                    <a:pt x="5208" y="17695"/>
                    <a:pt x="5520" y="17268"/>
                  </a:cubicBezTo>
                  <a:cubicBezTo>
                    <a:pt x="5832" y="16841"/>
                    <a:pt x="6144" y="16475"/>
                    <a:pt x="6464" y="16108"/>
                  </a:cubicBezTo>
                  <a:cubicBezTo>
                    <a:pt x="6784" y="15742"/>
                    <a:pt x="7112" y="15376"/>
                    <a:pt x="7452" y="15132"/>
                  </a:cubicBezTo>
                  <a:cubicBezTo>
                    <a:pt x="7792" y="14888"/>
                    <a:pt x="8144" y="14766"/>
                    <a:pt x="8484" y="14522"/>
                  </a:cubicBezTo>
                  <a:cubicBezTo>
                    <a:pt x="8824" y="14278"/>
                    <a:pt x="9152" y="13912"/>
                    <a:pt x="9484" y="13546"/>
                  </a:cubicBezTo>
                  <a:cubicBezTo>
                    <a:pt x="9816" y="13180"/>
                    <a:pt x="10152" y="12814"/>
                    <a:pt x="10484" y="12325"/>
                  </a:cubicBezTo>
                  <a:cubicBezTo>
                    <a:pt x="10816" y="11837"/>
                    <a:pt x="11144" y="11227"/>
                    <a:pt x="11480" y="10678"/>
                  </a:cubicBezTo>
                  <a:cubicBezTo>
                    <a:pt x="11816" y="10129"/>
                    <a:pt x="12160" y="9641"/>
                    <a:pt x="12468" y="9214"/>
                  </a:cubicBezTo>
                  <a:cubicBezTo>
                    <a:pt x="12776" y="8786"/>
                    <a:pt x="13048" y="8420"/>
                    <a:pt x="13316" y="8115"/>
                  </a:cubicBezTo>
                  <a:cubicBezTo>
                    <a:pt x="13584" y="7810"/>
                    <a:pt x="13848" y="7566"/>
                    <a:pt x="14120" y="7383"/>
                  </a:cubicBezTo>
                  <a:cubicBezTo>
                    <a:pt x="14392" y="7200"/>
                    <a:pt x="14672" y="7078"/>
                    <a:pt x="14984" y="6895"/>
                  </a:cubicBezTo>
                  <a:cubicBezTo>
                    <a:pt x="15296" y="6712"/>
                    <a:pt x="15640" y="6468"/>
                    <a:pt x="15980" y="6224"/>
                  </a:cubicBezTo>
                  <a:cubicBezTo>
                    <a:pt x="16320" y="5980"/>
                    <a:pt x="16656" y="5736"/>
                    <a:pt x="16976" y="5492"/>
                  </a:cubicBezTo>
                  <a:cubicBezTo>
                    <a:pt x="17296" y="5247"/>
                    <a:pt x="17600" y="5003"/>
                    <a:pt x="17908" y="4637"/>
                  </a:cubicBezTo>
                  <a:cubicBezTo>
                    <a:pt x="18216" y="4271"/>
                    <a:pt x="18528" y="3783"/>
                    <a:pt x="18828" y="3356"/>
                  </a:cubicBezTo>
                  <a:cubicBezTo>
                    <a:pt x="19128" y="2929"/>
                    <a:pt x="19416" y="2563"/>
                    <a:pt x="19712" y="2197"/>
                  </a:cubicBezTo>
                  <a:cubicBezTo>
                    <a:pt x="20008" y="1831"/>
                    <a:pt x="20312" y="1464"/>
                    <a:pt x="20608" y="1159"/>
                  </a:cubicBezTo>
                  <a:cubicBezTo>
                    <a:pt x="20904" y="854"/>
                    <a:pt x="21192" y="610"/>
                    <a:pt x="21356" y="427"/>
                  </a:cubicBezTo>
                  <a:cubicBezTo>
                    <a:pt x="21520" y="244"/>
                    <a:pt x="21560" y="1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841849" y="1009486"/>
              <a:ext cx="7130162" cy="72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" y="21447"/>
                    <a:pt x="341" y="21294"/>
                    <a:pt x="557" y="21064"/>
                  </a:cubicBezTo>
                  <a:cubicBezTo>
                    <a:pt x="774" y="20834"/>
                    <a:pt x="1037" y="20528"/>
                    <a:pt x="1305" y="20106"/>
                  </a:cubicBezTo>
                  <a:cubicBezTo>
                    <a:pt x="1572" y="19685"/>
                    <a:pt x="1843" y="19149"/>
                    <a:pt x="2110" y="18689"/>
                  </a:cubicBezTo>
                  <a:cubicBezTo>
                    <a:pt x="2377" y="18230"/>
                    <a:pt x="2640" y="17847"/>
                    <a:pt x="2930" y="17426"/>
                  </a:cubicBezTo>
                  <a:cubicBezTo>
                    <a:pt x="3221" y="17004"/>
                    <a:pt x="3538" y="16545"/>
                    <a:pt x="3825" y="16162"/>
                  </a:cubicBezTo>
                  <a:cubicBezTo>
                    <a:pt x="4111" y="15779"/>
                    <a:pt x="4366" y="15472"/>
                    <a:pt x="4634" y="15166"/>
                  </a:cubicBezTo>
                  <a:cubicBezTo>
                    <a:pt x="4901" y="14860"/>
                    <a:pt x="5179" y="14553"/>
                    <a:pt x="5462" y="14247"/>
                  </a:cubicBezTo>
                  <a:cubicBezTo>
                    <a:pt x="5745" y="13940"/>
                    <a:pt x="6031" y="13634"/>
                    <a:pt x="6325" y="13328"/>
                  </a:cubicBezTo>
                  <a:cubicBezTo>
                    <a:pt x="6619" y="13021"/>
                    <a:pt x="6921" y="12715"/>
                    <a:pt x="7204" y="12485"/>
                  </a:cubicBezTo>
                  <a:cubicBezTo>
                    <a:pt x="7486" y="12255"/>
                    <a:pt x="7750" y="12102"/>
                    <a:pt x="8040" y="11911"/>
                  </a:cubicBezTo>
                  <a:cubicBezTo>
                    <a:pt x="8330" y="11719"/>
                    <a:pt x="8648" y="11489"/>
                    <a:pt x="8957" y="11260"/>
                  </a:cubicBezTo>
                  <a:cubicBezTo>
                    <a:pt x="9267" y="11030"/>
                    <a:pt x="9569" y="10800"/>
                    <a:pt x="9875" y="10570"/>
                  </a:cubicBezTo>
                  <a:cubicBezTo>
                    <a:pt x="10181" y="10340"/>
                    <a:pt x="10490" y="10111"/>
                    <a:pt x="10796" y="9881"/>
                  </a:cubicBezTo>
                  <a:cubicBezTo>
                    <a:pt x="11102" y="9651"/>
                    <a:pt x="11404" y="9421"/>
                    <a:pt x="11714" y="9191"/>
                  </a:cubicBezTo>
                  <a:cubicBezTo>
                    <a:pt x="12023" y="8962"/>
                    <a:pt x="12341" y="8732"/>
                    <a:pt x="12650" y="8502"/>
                  </a:cubicBezTo>
                  <a:cubicBezTo>
                    <a:pt x="12960" y="8272"/>
                    <a:pt x="13262" y="8043"/>
                    <a:pt x="13572" y="7774"/>
                  </a:cubicBezTo>
                  <a:cubicBezTo>
                    <a:pt x="13881" y="7506"/>
                    <a:pt x="14199" y="7200"/>
                    <a:pt x="14512" y="6855"/>
                  </a:cubicBezTo>
                  <a:cubicBezTo>
                    <a:pt x="14826" y="6511"/>
                    <a:pt x="15135" y="6128"/>
                    <a:pt x="15445" y="5745"/>
                  </a:cubicBezTo>
                  <a:cubicBezTo>
                    <a:pt x="15755" y="5362"/>
                    <a:pt x="16065" y="4979"/>
                    <a:pt x="16370" y="4596"/>
                  </a:cubicBezTo>
                  <a:cubicBezTo>
                    <a:pt x="16676" y="4213"/>
                    <a:pt x="16978" y="3830"/>
                    <a:pt x="17272" y="3485"/>
                  </a:cubicBezTo>
                  <a:cubicBezTo>
                    <a:pt x="17566" y="3140"/>
                    <a:pt x="17853" y="2834"/>
                    <a:pt x="18124" y="2566"/>
                  </a:cubicBezTo>
                  <a:cubicBezTo>
                    <a:pt x="18395" y="2298"/>
                    <a:pt x="18650" y="2068"/>
                    <a:pt x="18937" y="1800"/>
                  </a:cubicBezTo>
                  <a:cubicBezTo>
                    <a:pt x="19223" y="1532"/>
                    <a:pt x="19541" y="1226"/>
                    <a:pt x="19854" y="996"/>
                  </a:cubicBezTo>
                  <a:cubicBezTo>
                    <a:pt x="20168" y="766"/>
                    <a:pt x="20477" y="613"/>
                    <a:pt x="20768" y="460"/>
                  </a:cubicBezTo>
                  <a:cubicBezTo>
                    <a:pt x="21058" y="306"/>
                    <a:pt x="21329" y="1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9344984" y="189908"/>
              <a:ext cx="237124" cy="4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452" fill="norm" stroke="1" extrusionOk="0">
                  <a:moveTo>
                    <a:pt x="19988" y="3376"/>
                  </a:moveTo>
                  <a:cubicBezTo>
                    <a:pt x="20434" y="2808"/>
                    <a:pt x="20879" y="2239"/>
                    <a:pt x="20545" y="1614"/>
                  </a:cubicBezTo>
                  <a:cubicBezTo>
                    <a:pt x="20211" y="989"/>
                    <a:pt x="19098" y="307"/>
                    <a:pt x="17984" y="79"/>
                  </a:cubicBezTo>
                  <a:cubicBezTo>
                    <a:pt x="16871" y="-148"/>
                    <a:pt x="15757" y="79"/>
                    <a:pt x="13085" y="1216"/>
                  </a:cubicBezTo>
                  <a:cubicBezTo>
                    <a:pt x="10413" y="2353"/>
                    <a:pt x="6182" y="4399"/>
                    <a:pt x="3399" y="6957"/>
                  </a:cubicBezTo>
                  <a:cubicBezTo>
                    <a:pt x="615" y="9515"/>
                    <a:pt x="-721" y="12585"/>
                    <a:pt x="392" y="15029"/>
                  </a:cubicBezTo>
                  <a:cubicBezTo>
                    <a:pt x="1506" y="17473"/>
                    <a:pt x="5069" y="19292"/>
                    <a:pt x="7741" y="20258"/>
                  </a:cubicBezTo>
                  <a:cubicBezTo>
                    <a:pt x="10413" y="21225"/>
                    <a:pt x="12194" y="21338"/>
                    <a:pt x="13976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9689382" y="291543"/>
              <a:ext cx="207006" cy="338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18400" y="2245"/>
                  </a:moveTo>
                  <a:cubicBezTo>
                    <a:pt x="17600" y="1439"/>
                    <a:pt x="16800" y="633"/>
                    <a:pt x="15600" y="230"/>
                  </a:cubicBezTo>
                  <a:cubicBezTo>
                    <a:pt x="14400" y="-173"/>
                    <a:pt x="12800" y="-173"/>
                    <a:pt x="10400" y="1278"/>
                  </a:cubicBezTo>
                  <a:cubicBezTo>
                    <a:pt x="8000" y="2728"/>
                    <a:pt x="4800" y="5630"/>
                    <a:pt x="2800" y="9015"/>
                  </a:cubicBezTo>
                  <a:cubicBezTo>
                    <a:pt x="800" y="12400"/>
                    <a:pt x="0" y="16269"/>
                    <a:pt x="0" y="18526"/>
                  </a:cubicBezTo>
                  <a:cubicBezTo>
                    <a:pt x="0" y="20782"/>
                    <a:pt x="800" y="21427"/>
                    <a:pt x="4533" y="21346"/>
                  </a:cubicBezTo>
                  <a:cubicBezTo>
                    <a:pt x="8267" y="21266"/>
                    <a:pt x="14933" y="20460"/>
                    <a:pt x="21600" y="19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10011389" y="380805"/>
              <a:ext cx="15335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18"/>
                    <a:pt x="7200" y="11435"/>
                    <a:pt x="10800" y="15035"/>
                  </a:cubicBezTo>
                  <a:cubicBezTo>
                    <a:pt x="14400" y="18635"/>
                    <a:pt x="18000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10003722" y="299627"/>
              <a:ext cx="172700" cy="39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325" fill="norm" stroke="1" extrusionOk="0">
                  <a:moveTo>
                    <a:pt x="0" y="2719"/>
                  </a:moveTo>
                  <a:cubicBezTo>
                    <a:pt x="0" y="1756"/>
                    <a:pt x="0" y="793"/>
                    <a:pt x="1080" y="312"/>
                  </a:cubicBezTo>
                  <a:cubicBezTo>
                    <a:pt x="2160" y="-170"/>
                    <a:pt x="4320" y="-170"/>
                    <a:pt x="7714" y="862"/>
                  </a:cubicBezTo>
                  <a:cubicBezTo>
                    <a:pt x="11109" y="1894"/>
                    <a:pt x="15737" y="3957"/>
                    <a:pt x="18360" y="6365"/>
                  </a:cubicBezTo>
                  <a:cubicBezTo>
                    <a:pt x="20983" y="8773"/>
                    <a:pt x="21600" y="11524"/>
                    <a:pt x="19903" y="14001"/>
                  </a:cubicBezTo>
                  <a:cubicBezTo>
                    <a:pt x="18206" y="16477"/>
                    <a:pt x="14194" y="18678"/>
                    <a:pt x="11417" y="19917"/>
                  </a:cubicBezTo>
                  <a:cubicBezTo>
                    <a:pt x="8640" y="21155"/>
                    <a:pt x="7097" y="21430"/>
                    <a:pt x="6634" y="21292"/>
                  </a:cubicBezTo>
                  <a:cubicBezTo>
                    <a:pt x="6171" y="21155"/>
                    <a:pt x="6789" y="20605"/>
                    <a:pt x="7406" y="20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10356398" y="365471"/>
              <a:ext cx="23001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564"/>
                    <a:pt x="21600" y="11127"/>
                    <a:pt x="18000" y="14727"/>
                  </a:cubicBezTo>
                  <a:cubicBezTo>
                    <a:pt x="14400" y="18327"/>
                    <a:pt x="7200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10356398" y="319470"/>
              <a:ext cx="260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529" y="8229"/>
                  </a:cubicBezTo>
                  <a:cubicBezTo>
                    <a:pt x="1059" y="5143"/>
                    <a:pt x="2118" y="4114"/>
                    <a:pt x="5718" y="3086"/>
                  </a:cubicBezTo>
                  <a:cubicBezTo>
                    <a:pt x="9318" y="2057"/>
                    <a:pt x="1545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10440733" y="503474"/>
              <a:ext cx="130337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4659" y="18900"/>
                    <a:pt x="9318" y="21600"/>
                    <a:pt x="12918" y="18900"/>
                  </a:cubicBezTo>
                  <a:cubicBezTo>
                    <a:pt x="16518" y="16200"/>
                    <a:pt x="19059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10716738" y="250469"/>
              <a:ext cx="131867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600" fill="norm" stroke="1" extrusionOk="0">
                  <a:moveTo>
                    <a:pt x="3600" y="0"/>
                  </a:moveTo>
                  <a:cubicBezTo>
                    <a:pt x="8800" y="2012"/>
                    <a:pt x="14000" y="4024"/>
                    <a:pt x="17200" y="6671"/>
                  </a:cubicBezTo>
                  <a:cubicBezTo>
                    <a:pt x="20400" y="9318"/>
                    <a:pt x="21600" y="12600"/>
                    <a:pt x="19800" y="15141"/>
                  </a:cubicBezTo>
                  <a:cubicBezTo>
                    <a:pt x="18000" y="17682"/>
                    <a:pt x="13200" y="19482"/>
                    <a:pt x="9400" y="20435"/>
                  </a:cubicBezTo>
                  <a:cubicBezTo>
                    <a:pt x="5600" y="21388"/>
                    <a:pt x="2800" y="214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1539970" y="2128844"/>
              <a:ext cx="14897" cy="640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90" fill="norm" stroke="1" extrusionOk="0">
                  <a:moveTo>
                    <a:pt x="10182" y="0"/>
                  </a:moveTo>
                  <a:cubicBezTo>
                    <a:pt x="10182" y="3857"/>
                    <a:pt x="10182" y="7714"/>
                    <a:pt x="8382" y="11143"/>
                  </a:cubicBezTo>
                  <a:cubicBezTo>
                    <a:pt x="6582" y="14571"/>
                    <a:pt x="2982" y="17571"/>
                    <a:pt x="1182" y="19329"/>
                  </a:cubicBezTo>
                  <a:cubicBezTo>
                    <a:pt x="-618" y="21086"/>
                    <a:pt x="-618" y="21600"/>
                    <a:pt x="2982" y="21471"/>
                  </a:cubicBezTo>
                  <a:cubicBezTo>
                    <a:pt x="6582" y="21343"/>
                    <a:pt x="13782" y="20571"/>
                    <a:pt x="20982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1501198" y="2098177"/>
              <a:ext cx="406343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0" y="15600"/>
                    <a:pt x="7879" y="9600"/>
                    <a:pt x="11479" y="6000"/>
                  </a:cubicBezTo>
                  <a:cubicBezTo>
                    <a:pt x="15079" y="2400"/>
                    <a:pt x="1834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1554866" y="2397184"/>
              <a:ext cx="30667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9543"/>
                    <a:pt x="6480" y="17486"/>
                    <a:pt x="10080" y="13886"/>
                  </a:cubicBezTo>
                  <a:cubicBezTo>
                    <a:pt x="13680" y="10286"/>
                    <a:pt x="17640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1723536" y="2657856"/>
              <a:ext cx="199339" cy="24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0"/>
                  </a:moveTo>
                  <a:cubicBezTo>
                    <a:pt x="4985" y="5002"/>
                    <a:pt x="9969" y="10004"/>
                    <a:pt x="12877" y="13074"/>
                  </a:cubicBezTo>
                  <a:cubicBezTo>
                    <a:pt x="15785" y="16143"/>
                    <a:pt x="16615" y="17280"/>
                    <a:pt x="17308" y="18417"/>
                  </a:cubicBezTo>
                  <a:cubicBezTo>
                    <a:pt x="18000" y="19554"/>
                    <a:pt x="18554" y="20691"/>
                    <a:pt x="19246" y="21145"/>
                  </a:cubicBezTo>
                  <a:cubicBezTo>
                    <a:pt x="19938" y="21600"/>
                    <a:pt x="20769" y="21373"/>
                    <a:pt x="2160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1777204" y="2634856"/>
              <a:ext cx="99670" cy="301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0"/>
                  </a:moveTo>
                  <a:cubicBezTo>
                    <a:pt x="17169" y="5264"/>
                    <a:pt x="12738" y="10528"/>
                    <a:pt x="9692" y="13704"/>
                  </a:cubicBezTo>
                  <a:cubicBezTo>
                    <a:pt x="6646" y="16881"/>
                    <a:pt x="4985" y="17970"/>
                    <a:pt x="3323" y="18968"/>
                  </a:cubicBezTo>
                  <a:cubicBezTo>
                    <a:pt x="1662" y="19966"/>
                    <a:pt x="0" y="20874"/>
                    <a:pt x="0" y="21237"/>
                  </a:cubicBezTo>
                  <a:cubicBezTo>
                    <a:pt x="0" y="21600"/>
                    <a:pt x="1662" y="21418"/>
                    <a:pt x="3323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2132587" y="2110335"/>
              <a:ext cx="204297" cy="53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243" fill="norm" stroke="1" extrusionOk="0">
                  <a:moveTo>
                    <a:pt x="18117" y="429"/>
                  </a:moveTo>
                  <a:cubicBezTo>
                    <a:pt x="16784" y="126"/>
                    <a:pt x="15450" y="-177"/>
                    <a:pt x="13450" y="126"/>
                  </a:cubicBezTo>
                  <a:cubicBezTo>
                    <a:pt x="11450" y="429"/>
                    <a:pt x="8784" y="1337"/>
                    <a:pt x="6384" y="3002"/>
                  </a:cubicBezTo>
                  <a:cubicBezTo>
                    <a:pt x="3984" y="4668"/>
                    <a:pt x="1850" y="7090"/>
                    <a:pt x="784" y="9765"/>
                  </a:cubicBezTo>
                  <a:cubicBezTo>
                    <a:pt x="-283" y="12440"/>
                    <a:pt x="-283" y="15367"/>
                    <a:pt x="917" y="17386"/>
                  </a:cubicBezTo>
                  <a:cubicBezTo>
                    <a:pt x="2117" y="19404"/>
                    <a:pt x="4517" y="20515"/>
                    <a:pt x="8117" y="20969"/>
                  </a:cubicBezTo>
                  <a:cubicBezTo>
                    <a:pt x="11717" y="21423"/>
                    <a:pt x="16517" y="21221"/>
                    <a:pt x="21317" y="21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2440732" y="2151845"/>
              <a:ext cx="386830" cy="45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546" fill="norm" stroke="1" extrusionOk="0">
                  <a:moveTo>
                    <a:pt x="17134" y="0"/>
                  </a:moveTo>
                  <a:cubicBezTo>
                    <a:pt x="16569" y="3600"/>
                    <a:pt x="16004" y="7200"/>
                    <a:pt x="14945" y="10620"/>
                  </a:cubicBezTo>
                  <a:cubicBezTo>
                    <a:pt x="13887" y="14040"/>
                    <a:pt x="12334" y="17280"/>
                    <a:pt x="10922" y="19140"/>
                  </a:cubicBezTo>
                  <a:cubicBezTo>
                    <a:pt x="9510" y="21000"/>
                    <a:pt x="8240" y="21480"/>
                    <a:pt x="6898" y="21540"/>
                  </a:cubicBezTo>
                  <a:cubicBezTo>
                    <a:pt x="5557" y="21600"/>
                    <a:pt x="4145" y="21240"/>
                    <a:pt x="2875" y="20520"/>
                  </a:cubicBezTo>
                  <a:cubicBezTo>
                    <a:pt x="1604" y="19800"/>
                    <a:pt x="475" y="18720"/>
                    <a:pt x="122" y="17580"/>
                  </a:cubicBezTo>
                  <a:cubicBezTo>
                    <a:pt x="-231" y="16440"/>
                    <a:pt x="193" y="15240"/>
                    <a:pt x="1251" y="14220"/>
                  </a:cubicBezTo>
                  <a:cubicBezTo>
                    <a:pt x="2310" y="13200"/>
                    <a:pt x="4004" y="12360"/>
                    <a:pt x="5557" y="12120"/>
                  </a:cubicBezTo>
                  <a:cubicBezTo>
                    <a:pt x="7110" y="11880"/>
                    <a:pt x="8522" y="12240"/>
                    <a:pt x="10640" y="13380"/>
                  </a:cubicBezTo>
                  <a:cubicBezTo>
                    <a:pt x="12757" y="14520"/>
                    <a:pt x="15581" y="16440"/>
                    <a:pt x="17487" y="17820"/>
                  </a:cubicBezTo>
                  <a:cubicBezTo>
                    <a:pt x="19393" y="19200"/>
                    <a:pt x="20381" y="20040"/>
                    <a:pt x="21369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2904229" y="2058090"/>
              <a:ext cx="188147" cy="68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24" fill="norm" stroke="1" extrusionOk="0">
                  <a:moveTo>
                    <a:pt x="0" y="55"/>
                  </a:moveTo>
                  <a:cubicBezTo>
                    <a:pt x="1751" y="-26"/>
                    <a:pt x="3503" y="-106"/>
                    <a:pt x="6130" y="496"/>
                  </a:cubicBezTo>
                  <a:cubicBezTo>
                    <a:pt x="8757" y="1098"/>
                    <a:pt x="12259" y="2383"/>
                    <a:pt x="14887" y="4431"/>
                  </a:cubicBezTo>
                  <a:cubicBezTo>
                    <a:pt x="17514" y="6478"/>
                    <a:pt x="19265" y="9289"/>
                    <a:pt x="20286" y="11738"/>
                  </a:cubicBezTo>
                  <a:cubicBezTo>
                    <a:pt x="21308" y="14187"/>
                    <a:pt x="21600" y="16275"/>
                    <a:pt x="21454" y="17559"/>
                  </a:cubicBezTo>
                  <a:cubicBezTo>
                    <a:pt x="21308" y="18844"/>
                    <a:pt x="20724" y="19326"/>
                    <a:pt x="19849" y="19848"/>
                  </a:cubicBezTo>
                  <a:cubicBezTo>
                    <a:pt x="18973" y="20370"/>
                    <a:pt x="17805" y="20932"/>
                    <a:pt x="16492" y="21213"/>
                  </a:cubicBezTo>
                  <a:cubicBezTo>
                    <a:pt x="15178" y="21494"/>
                    <a:pt x="13719" y="21494"/>
                    <a:pt x="12697" y="21213"/>
                  </a:cubicBezTo>
                  <a:cubicBezTo>
                    <a:pt x="11676" y="20932"/>
                    <a:pt x="11092" y="20370"/>
                    <a:pt x="10508" y="19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3540577" y="2267415"/>
              <a:ext cx="352675" cy="5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1371"/>
                  </a:moveTo>
                  <a:cubicBezTo>
                    <a:pt x="5165" y="15200"/>
                    <a:pt x="10330" y="9028"/>
                    <a:pt x="13539" y="5428"/>
                  </a:cubicBezTo>
                  <a:cubicBezTo>
                    <a:pt x="16748" y="1828"/>
                    <a:pt x="18000" y="800"/>
                    <a:pt x="19017" y="285"/>
                  </a:cubicBezTo>
                  <a:cubicBezTo>
                    <a:pt x="20035" y="-229"/>
                    <a:pt x="20817" y="-229"/>
                    <a:pt x="21209" y="1828"/>
                  </a:cubicBezTo>
                  <a:cubicBezTo>
                    <a:pt x="21600" y="3885"/>
                    <a:pt x="21600" y="8000"/>
                    <a:pt x="21600" y="12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3571244" y="2443185"/>
              <a:ext cx="406344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2174" y="18900"/>
                    <a:pt x="4347" y="21600"/>
                    <a:pt x="7947" y="18900"/>
                  </a:cubicBezTo>
                  <a:cubicBezTo>
                    <a:pt x="11547" y="16200"/>
                    <a:pt x="16574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4527744" y="1941479"/>
              <a:ext cx="232500" cy="716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471" fill="norm" stroke="1" extrusionOk="0">
                  <a:moveTo>
                    <a:pt x="4258" y="4697"/>
                  </a:moveTo>
                  <a:cubicBezTo>
                    <a:pt x="4485" y="7071"/>
                    <a:pt x="4712" y="9445"/>
                    <a:pt x="5054" y="11897"/>
                  </a:cubicBezTo>
                  <a:cubicBezTo>
                    <a:pt x="5395" y="14348"/>
                    <a:pt x="5849" y="16875"/>
                    <a:pt x="6077" y="18331"/>
                  </a:cubicBezTo>
                  <a:cubicBezTo>
                    <a:pt x="6304" y="19786"/>
                    <a:pt x="6304" y="20169"/>
                    <a:pt x="6304" y="20590"/>
                  </a:cubicBezTo>
                  <a:cubicBezTo>
                    <a:pt x="6304" y="21011"/>
                    <a:pt x="6304" y="21471"/>
                    <a:pt x="6077" y="21471"/>
                  </a:cubicBezTo>
                  <a:cubicBezTo>
                    <a:pt x="5849" y="21471"/>
                    <a:pt x="5395" y="21011"/>
                    <a:pt x="4485" y="19556"/>
                  </a:cubicBezTo>
                  <a:cubicBezTo>
                    <a:pt x="3576" y="18101"/>
                    <a:pt x="2211" y="15650"/>
                    <a:pt x="1188" y="13084"/>
                  </a:cubicBezTo>
                  <a:cubicBezTo>
                    <a:pt x="165" y="10518"/>
                    <a:pt x="-517" y="7837"/>
                    <a:pt x="506" y="5692"/>
                  </a:cubicBezTo>
                  <a:cubicBezTo>
                    <a:pt x="1529" y="3548"/>
                    <a:pt x="4258" y="1939"/>
                    <a:pt x="7100" y="1020"/>
                  </a:cubicBezTo>
                  <a:cubicBezTo>
                    <a:pt x="9942" y="101"/>
                    <a:pt x="12898" y="-129"/>
                    <a:pt x="15171" y="62"/>
                  </a:cubicBezTo>
                  <a:cubicBezTo>
                    <a:pt x="17445" y="254"/>
                    <a:pt x="19037" y="867"/>
                    <a:pt x="19946" y="1748"/>
                  </a:cubicBezTo>
                  <a:cubicBezTo>
                    <a:pt x="20856" y="2628"/>
                    <a:pt x="21083" y="3777"/>
                    <a:pt x="19719" y="4773"/>
                  </a:cubicBezTo>
                  <a:cubicBezTo>
                    <a:pt x="18355" y="5769"/>
                    <a:pt x="15399" y="6611"/>
                    <a:pt x="12216" y="7071"/>
                  </a:cubicBezTo>
                  <a:cubicBezTo>
                    <a:pt x="9032" y="7531"/>
                    <a:pt x="5622" y="7607"/>
                    <a:pt x="2211" y="7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4726205" y="2167179"/>
              <a:ext cx="255739" cy="37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64" fill="norm" stroke="1" extrusionOk="0">
                  <a:moveTo>
                    <a:pt x="229" y="7989"/>
                  </a:moveTo>
                  <a:cubicBezTo>
                    <a:pt x="15" y="7249"/>
                    <a:pt x="-199" y="6510"/>
                    <a:pt x="336" y="6140"/>
                  </a:cubicBezTo>
                  <a:cubicBezTo>
                    <a:pt x="870" y="5770"/>
                    <a:pt x="2153" y="5770"/>
                    <a:pt x="3864" y="6879"/>
                  </a:cubicBezTo>
                  <a:cubicBezTo>
                    <a:pt x="5575" y="7989"/>
                    <a:pt x="7714" y="10208"/>
                    <a:pt x="8997" y="12575"/>
                  </a:cubicBezTo>
                  <a:cubicBezTo>
                    <a:pt x="10280" y="14942"/>
                    <a:pt x="10708" y="17458"/>
                    <a:pt x="10601" y="19011"/>
                  </a:cubicBezTo>
                  <a:cubicBezTo>
                    <a:pt x="10494" y="20564"/>
                    <a:pt x="9852" y="21156"/>
                    <a:pt x="8997" y="21378"/>
                  </a:cubicBezTo>
                  <a:cubicBezTo>
                    <a:pt x="8142" y="21600"/>
                    <a:pt x="7072" y="21452"/>
                    <a:pt x="6110" y="20195"/>
                  </a:cubicBezTo>
                  <a:cubicBezTo>
                    <a:pt x="5148" y="18937"/>
                    <a:pt x="4292" y="16570"/>
                    <a:pt x="5148" y="13833"/>
                  </a:cubicBezTo>
                  <a:cubicBezTo>
                    <a:pt x="6003" y="11096"/>
                    <a:pt x="8569" y="7989"/>
                    <a:pt x="11563" y="5622"/>
                  </a:cubicBezTo>
                  <a:cubicBezTo>
                    <a:pt x="14557" y="3255"/>
                    <a:pt x="17979" y="1627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3693914" y="2680857"/>
              <a:ext cx="33734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457"/>
                    <a:pt x="7855" y="11314"/>
                    <a:pt x="11455" y="7714"/>
                  </a:cubicBezTo>
                  <a:cubicBezTo>
                    <a:pt x="15055" y="4114"/>
                    <a:pt x="1832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5273880" y="1944236"/>
              <a:ext cx="244743" cy="63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56" fill="norm" stroke="1" extrusionOk="0">
                  <a:moveTo>
                    <a:pt x="13977" y="1058"/>
                  </a:moveTo>
                  <a:cubicBezTo>
                    <a:pt x="13309" y="712"/>
                    <a:pt x="12640" y="366"/>
                    <a:pt x="11750" y="150"/>
                  </a:cubicBezTo>
                  <a:cubicBezTo>
                    <a:pt x="10859" y="-66"/>
                    <a:pt x="9746" y="-152"/>
                    <a:pt x="8076" y="626"/>
                  </a:cubicBezTo>
                  <a:cubicBezTo>
                    <a:pt x="6405" y="1403"/>
                    <a:pt x="4179" y="3045"/>
                    <a:pt x="2509" y="5205"/>
                  </a:cubicBezTo>
                  <a:cubicBezTo>
                    <a:pt x="838" y="7365"/>
                    <a:pt x="-275" y="10043"/>
                    <a:pt x="59" y="12506"/>
                  </a:cubicBezTo>
                  <a:cubicBezTo>
                    <a:pt x="393" y="14968"/>
                    <a:pt x="2174" y="17214"/>
                    <a:pt x="5403" y="18683"/>
                  </a:cubicBezTo>
                  <a:cubicBezTo>
                    <a:pt x="8632" y="20152"/>
                    <a:pt x="13309" y="20843"/>
                    <a:pt x="16203" y="21146"/>
                  </a:cubicBezTo>
                  <a:cubicBezTo>
                    <a:pt x="19098" y="21448"/>
                    <a:pt x="20212" y="21362"/>
                    <a:pt x="21325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5633624" y="2121178"/>
              <a:ext cx="306674" cy="38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312"/>
                    <a:pt x="7200" y="6624"/>
                    <a:pt x="10710" y="9864"/>
                  </a:cubicBezTo>
                  <a:cubicBezTo>
                    <a:pt x="14220" y="13104"/>
                    <a:pt x="17640" y="16272"/>
                    <a:pt x="19440" y="18216"/>
                  </a:cubicBezTo>
                  <a:cubicBezTo>
                    <a:pt x="21240" y="20160"/>
                    <a:pt x="2142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5725626" y="2044509"/>
              <a:ext cx="253007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418" y="0"/>
                    <a:pt x="18327" y="581"/>
                  </a:cubicBezTo>
                  <a:cubicBezTo>
                    <a:pt x="17236" y="1161"/>
                    <a:pt x="16145" y="2323"/>
                    <a:pt x="14182" y="4645"/>
                  </a:cubicBezTo>
                  <a:cubicBezTo>
                    <a:pt x="12218" y="6968"/>
                    <a:pt x="9382" y="10452"/>
                    <a:pt x="6873" y="13471"/>
                  </a:cubicBezTo>
                  <a:cubicBezTo>
                    <a:pt x="4364" y="16490"/>
                    <a:pt x="2182" y="190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6413568" y="2044509"/>
              <a:ext cx="385417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18447" y="982"/>
                  </a:moveTo>
                  <a:cubicBezTo>
                    <a:pt x="19157" y="491"/>
                    <a:pt x="19868" y="0"/>
                    <a:pt x="19939" y="0"/>
                  </a:cubicBezTo>
                  <a:cubicBezTo>
                    <a:pt x="20010" y="0"/>
                    <a:pt x="19442" y="491"/>
                    <a:pt x="17594" y="2045"/>
                  </a:cubicBezTo>
                  <a:cubicBezTo>
                    <a:pt x="15747" y="3600"/>
                    <a:pt x="12620" y="6218"/>
                    <a:pt x="9849" y="8591"/>
                  </a:cubicBezTo>
                  <a:cubicBezTo>
                    <a:pt x="7078" y="10964"/>
                    <a:pt x="4663" y="13091"/>
                    <a:pt x="3099" y="14482"/>
                  </a:cubicBezTo>
                  <a:cubicBezTo>
                    <a:pt x="1536" y="15873"/>
                    <a:pt x="826" y="16527"/>
                    <a:pt x="399" y="17264"/>
                  </a:cubicBezTo>
                  <a:cubicBezTo>
                    <a:pt x="-27" y="18000"/>
                    <a:pt x="-169" y="18818"/>
                    <a:pt x="257" y="19391"/>
                  </a:cubicBezTo>
                  <a:cubicBezTo>
                    <a:pt x="684" y="19964"/>
                    <a:pt x="1678" y="20291"/>
                    <a:pt x="4378" y="20455"/>
                  </a:cubicBezTo>
                  <a:cubicBezTo>
                    <a:pt x="7078" y="20618"/>
                    <a:pt x="11484" y="20618"/>
                    <a:pt x="14610" y="20782"/>
                  </a:cubicBezTo>
                  <a:cubicBezTo>
                    <a:pt x="17736" y="20945"/>
                    <a:pt x="19584" y="21273"/>
                    <a:pt x="214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6461643" y="2489186"/>
              <a:ext cx="337342" cy="3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2" fill="norm" stroke="1" extrusionOk="0">
                  <a:moveTo>
                    <a:pt x="0" y="0"/>
                  </a:moveTo>
                  <a:cubicBezTo>
                    <a:pt x="491" y="7714"/>
                    <a:pt x="982" y="15429"/>
                    <a:pt x="3191" y="18514"/>
                  </a:cubicBezTo>
                  <a:cubicBezTo>
                    <a:pt x="5400" y="21600"/>
                    <a:pt x="9327" y="20057"/>
                    <a:pt x="12682" y="17743"/>
                  </a:cubicBezTo>
                  <a:cubicBezTo>
                    <a:pt x="16036" y="15429"/>
                    <a:pt x="18818" y="12343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7202983" y="2067510"/>
              <a:ext cx="385686" cy="37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2" fill="norm" stroke="1" extrusionOk="0">
                  <a:moveTo>
                    <a:pt x="18462" y="0"/>
                  </a:moveTo>
                  <a:cubicBezTo>
                    <a:pt x="17325" y="4204"/>
                    <a:pt x="16188" y="8408"/>
                    <a:pt x="14483" y="11742"/>
                  </a:cubicBezTo>
                  <a:cubicBezTo>
                    <a:pt x="12778" y="15077"/>
                    <a:pt x="10504" y="17541"/>
                    <a:pt x="8728" y="19063"/>
                  </a:cubicBezTo>
                  <a:cubicBezTo>
                    <a:pt x="6951" y="20585"/>
                    <a:pt x="5672" y="21165"/>
                    <a:pt x="4678" y="21383"/>
                  </a:cubicBezTo>
                  <a:cubicBezTo>
                    <a:pt x="3683" y="21600"/>
                    <a:pt x="2972" y="21455"/>
                    <a:pt x="2262" y="20585"/>
                  </a:cubicBezTo>
                  <a:cubicBezTo>
                    <a:pt x="1551" y="19715"/>
                    <a:pt x="841" y="18121"/>
                    <a:pt x="414" y="16961"/>
                  </a:cubicBezTo>
                  <a:cubicBezTo>
                    <a:pt x="-12" y="15801"/>
                    <a:pt x="-154" y="15077"/>
                    <a:pt x="201" y="14424"/>
                  </a:cubicBezTo>
                  <a:cubicBezTo>
                    <a:pt x="557" y="13772"/>
                    <a:pt x="1409" y="13192"/>
                    <a:pt x="3328" y="13337"/>
                  </a:cubicBezTo>
                  <a:cubicBezTo>
                    <a:pt x="5246" y="13482"/>
                    <a:pt x="8230" y="14352"/>
                    <a:pt x="11001" y="15729"/>
                  </a:cubicBezTo>
                  <a:cubicBezTo>
                    <a:pt x="13772" y="17106"/>
                    <a:pt x="16330" y="18991"/>
                    <a:pt x="18035" y="20005"/>
                  </a:cubicBezTo>
                  <a:cubicBezTo>
                    <a:pt x="19741" y="21020"/>
                    <a:pt x="20593" y="21165"/>
                    <a:pt x="21446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7726671" y="1920385"/>
              <a:ext cx="165248" cy="72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567" fill="norm" stroke="1" extrusionOk="0">
                  <a:moveTo>
                    <a:pt x="2901" y="496"/>
                  </a:moveTo>
                  <a:cubicBezTo>
                    <a:pt x="4191" y="269"/>
                    <a:pt x="5481" y="43"/>
                    <a:pt x="6931" y="5"/>
                  </a:cubicBezTo>
                  <a:cubicBezTo>
                    <a:pt x="8382" y="-33"/>
                    <a:pt x="9994" y="118"/>
                    <a:pt x="12251" y="987"/>
                  </a:cubicBezTo>
                  <a:cubicBezTo>
                    <a:pt x="14507" y="1855"/>
                    <a:pt x="17409" y="3441"/>
                    <a:pt x="19182" y="5443"/>
                  </a:cubicBezTo>
                  <a:cubicBezTo>
                    <a:pt x="20955" y="7444"/>
                    <a:pt x="21600" y="9861"/>
                    <a:pt x="19666" y="12277"/>
                  </a:cubicBezTo>
                  <a:cubicBezTo>
                    <a:pt x="17731" y="14694"/>
                    <a:pt x="13218" y="17111"/>
                    <a:pt x="9510" y="18659"/>
                  </a:cubicBezTo>
                  <a:cubicBezTo>
                    <a:pt x="5803" y="20208"/>
                    <a:pt x="2901" y="20887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3770582" y="3731214"/>
              <a:ext cx="29134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4" y="14400"/>
                    <a:pt x="11368" y="7200"/>
                    <a:pt x="14968" y="3600"/>
                  </a:cubicBezTo>
                  <a:cubicBezTo>
                    <a:pt x="18568" y="0"/>
                    <a:pt x="2008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3839584" y="3961219"/>
              <a:ext cx="260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8000"/>
                    <a:pt x="12282" y="14400"/>
                    <a:pt x="15882" y="10800"/>
                  </a:cubicBezTo>
                  <a:cubicBezTo>
                    <a:pt x="19482" y="7200"/>
                    <a:pt x="2054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4767769" y="3562543"/>
              <a:ext cx="892798" cy="7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26" fill="norm" stroke="1" extrusionOk="0">
                  <a:moveTo>
                    <a:pt x="14018" y="452"/>
                  </a:moveTo>
                  <a:cubicBezTo>
                    <a:pt x="14264" y="226"/>
                    <a:pt x="14511" y="0"/>
                    <a:pt x="14511" y="0"/>
                  </a:cubicBezTo>
                  <a:cubicBezTo>
                    <a:pt x="14511" y="0"/>
                    <a:pt x="14264" y="226"/>
                    <a:pt x="13372" y="866"/>
                  </a:cubicBezTo>
                  <a:cubicBezTo>
                    <a:pt x="12480" y="1505"/>
                    <a:pt x="10941" y="2559"/>
                    <a:pt x="9249" y="3725"/>
                  </a:cubicBezTo>
                  <a:cubicBezTo>
                    <a:pt x="7557" y="4892"/>
                    <a:pt x="5711" y="6171"/>
                    <a:pt x="4511" y="7075"/>
                  </a:cubicBezTo>
                  <a:cubicBezTo>
                    <a:pt x="3311" y="7978"/>
                    <a:pt x="2757" y="8505"/>
                    <a:pt x="2449" y="8956"/>
                  </a:cubicBezTo>
                  <a:cubicBezTo>
                    <a:pt x="2141" y="9408"/>
                    <a:pt x="2080" y="9784"/>
                    <a:pt x="2203" y="10010"/>
                  </a:cubicBezTo>
                  <a:cubicBezTo>
                    <a:pt x="2326" y="10236"/>
                    <a:pt x="2634" y="10311"/>
                    <a:pt x="3803" y="10311"/>
                  </a:cubicBezTo>
                  <a:cubicBezTo>
                    <a:pt x="4972" y="10311"/>
                    <a:pt x="7003" y="10236"/>
                    <a:pt x="8172" y="10198"/>
                  </a:cubicBezTo>
                  <a:cubicBezTo>
                    <a:pt x="9341" y="10160"/>
                    <a:pt x="9649" y="10160"/>
                    <a:pt x="9988" y="10236"/>
                  </a:cubicBezTo>
                  <a:cubicBezTo>
                    <a:pt x="10326" y="10311"/>
                    <a:pt x="10695" y="10461"/>
                    <a:pt x="10818" y="10725"/>
                  </a:cubicBezTo>
                  <a:cubicBezTo>
                    <a:pt x="10941" y="10988"/>
                    <a:pt x="10818" y="11364"/>
                    <a:pt x="10049" y="12155"/>
                  </a:cubicBezTo>
                  <a:cubicBezTo>
                    <a:pt x="9280" y="12945"/>
                    <a:pt x="7864" y="14149"/>
                    <a:pt x="6234" y="15429"/>
                  </a:cubicBezTo>
                  <a:cubicBezTo>
                    <a:pt x="4603" y="16708"/>
                    <a:pt x="2757" y="18063"/>
                    <a:pt x="1711" y="18853"/>
                  </a:cubicBezTo>
                  <a:cubicBezTo>
                    <a:pt x="664" y="19643"/>
                    <a:pt x="418" y="19869"/>
                    <a:pt x="234" y="20208"/>
                  </a:cubicBezTo>
                  <a:cubicBezTo>
                    <a:pt x="49" y="20546"/>
                    <a:pt x="-74" y="20998"/>
                    <a:pt x="49" y="21261"/>
                  </a:cubicBezTo>
                  <a:cubicBezTo>
                    <a:pt x="172" y="21525"/>
                    <a:pt x="541" y="21600"/>
                    <a:pt x="1803" y="21449"/>
                  </a:cubicBezTo>
                  <a:cubicBezTo>
                    <a:pt x="3064" y="21299"/>
                    <a:pt x="5218" y="20923"/>
                    <a:pt x="7495" y="20396"/>
                  </a:cubicBezTo>
                  <a:cubicBezTo>
                    <a:pt x="9772" y="19869"/>
                    <a:pt x="12172" y="19192"/>
                    <a:pt x="14418" y="18627"/>
                  </a:cubicBezTo>
                  <a:cubicBezTo>
                    <a:pt x="16664" y="18063"/>
                    <a:pt x="18757" y="17611"/>
                    <a:pt x="19957" y="17385"/>
                  </a:cubicBezTo>
                  <a:cubicBezTo>
                    <a:pt x="21157" y="17160"/>
                    <a:pt x="21464" y="17160"/>
                    <a:pt x="21495" y="17310"/>
                  </a:cubicBezTo>
                  <a:cubicBezTo>
                    <a:pt x="21526" y="17461"/>
                    <a:pt x="21280" y="17762"/>
                    <a:pt x="21034" y="18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4745148" y="4558575"/>
              <a:ext cx="321131" cy="29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14" fill="norm" stroke="1" extrusionOk="0">
                  <a:moveTo>
                    <a:pt x="1998" y="612"/>
                  </a:moveTo>
                  <a:cubicBezTo>
                    <a:pt x="1312" y="4557"/>
                    <a:pt x="627" y="8501"/>
                    <a:pt x="284" y="11506"/>
                  </a:cubicBezTo>
                  <a:cubicBezTo>
                    <a:pt x="-59" y="14511"/>
                    <a:pt x="-59" y="16578"/>
                    <a:pt x="112" y="18080"/>
                  </a:cubicBezTo>
                  <a:cubicBezTo>
                    <a:pt x="284" y="19583"/>
                    <a:pt x="627" y="20522"/>
                    <a:pt x="1227" y="20991"/>
                  </a:cubicBezTo>
                  <a:cubicBezTo>
                    <a:pt x="1827" y="21461"/>
                    <a:pt x="2684" y="21461"/>
                    <a:pt x="3627" y="20710"/>
                  </a:cubicBezTo>
                  <a:cubicBezTo>
                    <a:pt x="4570" y="19958"/>
                    <a:pt x="5598" y="18456"/>
                    <a:pt x="6198" y="17235"/>
                  </a:cubicBezTo>
                  <a:cubicBezTo>
                    <a:pt x="6798" y="16014"/>
                    <a:pt x="6970" y="15075"/>
                    <a:pt x="7141" y="14042"/>
                  </a:cubicBezTo>
                  <a:cubicBezTo>
                    <a:pt x="7312" y="13009"/>
                    <a:pt x="7484" y="11882"/>
                    <a:pt x="7398" y="11788"/>
                  </a:cubicBezTo>
                  <a:cubicBezTo>
                    <a:pt x="7312" y="11694"/>
                    <a:pt x="6970" y="12633"/>
                    <a:pt x="6798" y="13572"/>
                  </a:cubicBezTo>
                  <a:cubicBezTo>
                    <a:pt x="6627" y="14511"/>
                    <a:pt x="6627" y="15451"/>
                    <a:pt x="7227" y="16578"/>
                  </a:cubicBezTo>
                  <a:cubicBezTo>
                    <a:pt x="7827" y="17704"/>
                    <a:pt x="9027" y="19019"/>
                    <a:pt x="10141" y="19677"/>
                  </a:cubicBezTo>
                  <a:cubicBezTo>
                    <a:pt x="11255" y="20334"/>
                    <a:pt x="12284" y="20334"/>
                    <a:pt x="13141" y="19958"/>
                  </a:cubicBezTo>
                  <a:cubicBezTo>
                    <a:pt x="13998" y="19583"/>
                    <a:pt x="14684" y="18831"/>
                    <a:pt x="15198" y="16953"/>
                  </a:cubicBezTo>
                  <a:cubicBezTo>
                    <a:pt x="15712" y="15075"/>
                    <a:pt x="16055" y="12070"/>
                    <a:pt x="16227" y="9628"/>
                  </a:cubicBezTo>
                  <a:cubicBezTo>
                    <a:pt x="16398" y="7186"/>
                    <a:pt x="16398" y="5308"/>
                    <a:pt x="16398" y="3899"/>
                  </a:cubicBezTo>
                  <a:cubicBezTo>
                    <a:pt x="16398" y="2491"/>
                    <a:pt x="16398" y="1551"/>
                    <a:pt x="15970" y="894"/>
                  </a:cubicBezTo>
                  <a:cubicBezTo>
                    <a:pt x="15541" y="237"/>
                    <a:pt x="14684" y="-139"/>
                    <a:pt x="13998" y="49"/>
                  </a:cubicBezTo>
                  <a:cubicBezTo>
                    <a:pt x="13312" y="237"/>
                    <a:pt x="12798" y="988"/>
                    <a:pt x="12455" y="1833"/>
                  </a:cubicBezTo>
                  <a:cubicBezTo>
                    <a:pt x="12112" y="2678"/>
                    <a:pt x="11941" y="3618"/>
                    <a:pt x="11855" y="4838"/>
                  </a:cubicBezTo>
                  <a:cubicBezTo>
                    <a:pt x="11770" y="6059"/>
                    <a:pt x="11770" y="7562"/>
                    <a:pt x="12198" y="8501"/>
                  </a:cubicBezTo>
                  <a:cubicBezTo>
                    <a:pt x="12627" y="9440"/>
                    <a:pt x="13484" y="9816"/>
                    <a:pt x="15112" y="9628"/>
                  </a:cubicBezTo>
                  <a:cubicBezTo>
                    <a:pt x="16741" y="9440"/>
                    <a:pt x="19141" y="8689"/>
                    <a:pt x="21541" y="7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5330679" y="4523454"/>
              <a:ext cx="195611" cy="18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8105" y="2335"/>
                  </a:moveTo>
                  <a:cubicBezTo>
                    <a:pt x="18946" y="1168"/>
                    <a:pt x="19788" y="0"/>
                    <a:pt x="19788" y="0"/>
                  </a:cubicBezTo>
                  <a:cubicBezTo>
                    <a:pt x="19788" y="0"/>
                    <a:pt x="18946" y="1168"/>
                    <a:pt x="15861" y="3503"/>
                  </a:cubicBezTo>
                  <a:cubicBezTo>
                    <a:pt x="12775" y="5838"/>
                    <a:pt x="7445" y="9341"/>
                    <a:pt x="4219" y="11530"/>
                  </a:cubicBezTo>
                  <a:cubicBezTo>
                    <a:pt x="993" y="13719"/>
                    <a:pt x="-129" y="14595"/>
                    <a:pt x="11" y="15470"/>
                  </a:cubicBezTo>
                  <a:cubicBezTo>
                    <a:pt x="152" y="16346"/>
                    <a:pt x="1554" y="17222"/>
                    <a:pt x="4640" y="17951"/>
                  </a:cubicBezTo>
                  <a:cubicBezTo>
                    <a:pt x="7726" y="18681"/>
                    <a:pt x="12494" y="19265"/>
                    <a:pt x="15580" y="19849"/>
                  </a:cubicBezTo>
                  <a:cubicBezTo>
                    <a:pt x="18666" y="20432"/>
                    <a:pt x="20068" y="21016"/>
                    <a:pt x="21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5311617" y="4773904"/>
              <a:ext cx="25300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5653546" y="4497898"/>
              <a:ext cx="309753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8272" y="0"/>
                  </a:moveTo>
                  <a:cubicBezTo>
                    <a:pt x="16679" y="4000"/>
                    <a:pt x="15085" y="8000"/>
                    <a:pt x="13315" y="11200"/>
                  </a:cubicBezTo>
                  <a:cubicBezTo>
                    <a:pt x="11544" y="14400"/>
                    <a:pt x="9597" y="16800"/>
                    <a:pt x="8180" y="18300"/>
                  </a:cubicBezTo>
                  <a:cubicBezTo>
                    <a:pt x="6764" y="19800"/>
                    <a:pt x="5879" y="20400"/>
                    <a:pt x="4993" y="20700"/>
                  </a:cubicBezTo>
                  <a:cubicBezTo>
                    <a:pt x="4108" y="21000"/>
                    <a:pt x="3223" y="21000"/>
                    <a:pt x="2426" y="20700"/>
                  </a:cubicBezTo>
                  <a:cubicBezTo>
                    <a:pt x="1629" y="20400"/>
                    <a:pt x="921" y="19800"/>
                    <a:pt x="479" y="18700"/>
                  </a:cubicBezTo>
                  <a:cubicBezTo>
                    <a:pt x="36" y="17600"/>
                    <a:pt x="-141" y="16000"/>
                    <a:pt x="125" y="14800"/>
                  </a:cubicBezTo>
                  <a:cubicBezTo>
                    <a:pt x="390" y="13600"/>
                    <a:pt x="1098" y="12800"/>
                    <a:pt x="2338" y="12400"/>
                  </a:cubicBezTo>
                  <a:cubicBezTo>
                    <a:pt x="3577" y="12000"/>
                    <a:pt x="5347" y="12000"/>
                    <a:pt x="7649" y="13100"/>
                  </a:cubicBezTo>
                  <a:cubicBezTo>
                    <a:pt x="9951" y="14200"/>
                    <a:pt x="12784" y="16400"/>
                    <a:pt x="15174" y="18000"/>
                  </a:cubicBezTo>
                  <a:cubicBezTo>
                    <a:pt x="17564" y="19600"/>
                    <a:pt x="19511" y="20600"/>
                    <a:pt x="21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6139636" y="3489747"/>
              <a:ext cx="357664" cy="84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42" fill="norm" stroke="1" extrusionOk="0">
                  <a:moveTo>
                    <a:pt x="0" y="6441"/>
                  </a:moveTo>
                  <a:cubicBezTo>
                    <a:pt x="1065" y="7146"/>
                    <a:pt x="2130" y="7851"/>
                    <a:pt x="3118" y="9453"/>
                  </a:cubicBezTo>
                  <a:cubicBezTo>
                    <a:pt x="4107" y="11056"/>
                    <a:pt x="5020" y="13555"/>
                    <a:pt x="5780" y="15606"/>
                  </a:cubicBezTo>
                  <a:cubicBezTo>
                    <a:pt x="6541" y="17657"/>
                    <a:pt x="7149" y="19260"/>
                    <a:pt x="7454" y="20221"/>
                  </a:cubicBezTo>
                  <a:cubicBezTo>
                    <a:pt x="7758" y="21183"/>
                    <a:pt x="7758" y="21503"/>
                    <a:pt x="7530" y="20638"/>
                  </a:cubicBezTo>
                  <a:cubicBezTo>
                    <a:pt x="7301" y="19772"/>
                    <a:pt x="6845" y="17721"/>
                    <a:pt x="6237" y="15574"/>
                  </a:cubicBezTo>
                  <a:cubicBezTo>
                    <a:pt x="5628" y="13427"/>
                    <a:pt x="4868" y="11184"/>
                    <a:pt x="4715" y="8876"/>
                  </a:cubicBezTo>
                  <a:cubicBezTo>
                    <a:pt x="4563" y="6569"/>
                    <a:pt x="5020" y="4197"/>
                    <a:pt x="5780" y="2691"/>
                  </a:cubicBezTo>
                  <a:cubicBezTo>
                    <a:pt x="6541" y="1185"/>
                    <a:pt x="7606" y="544"/>
                    <a:pt x="8518" y="223"/>
                  </a:cubicBezTo>
                  <a:cubicBezTo>
                    <a:pt x="9431" y="-97"/>
                    <a:pt x="10192" y="-97"/>
                    <a:pt x="11561" y="384"/>
                  </a:cubicBezTo>
                  <a:cubicBezTo>
                    <a:pt x="12930" y="864"/>
                    <a:pt x="14907" y="1826"/>
                    <a:pt x="16732" y="3204"/>
                  </a:cubicBezTo>
                  <a:cubicBezTo>
                    <a:pt x="18558" y="4582"/>
                    <a:pt x="20231" y="6377"/>
                    <a:pt x="20915" y="7594"/>
                  </a:cubicBezTo>
                  <a:cubicBezTo>
                    <a:pt x="21600" y="8812"/>
                    <a:pt x="21296" y="9453"/>
                    <a:pt x="20383" y="9934"/>
                  </a:cubicBezTo>
                  <a:cubicBezTo>
                    <a:pt x="19470" y="10415"/>
                    <a:pt x="17949" y="10735"/>
                    <a:pt x="15516" y="10863"/>
                  </a:cubicBezTo>
                  <a:cubicBezTo>
                    <a:pt x="13082" y="10991"/>
                    <a:pt x="9735" y="10927"/>
                    <a:pt x="7682" y="10831"/>
                  </a:cubicBezTo>
                  <a:cubicBezTo>
                    <a:pt x="5628" y="10735"/>
                    <a:pt x="4868" y="10607"/>
                    <a:pt x="4868" y="10447"/>
                  </a:cubicBezTo>
                  <a:cubicBezTo>
                    <a:pt x="4868" y="10286"/>
                    <a:pt x="5628" y="10094"/>
                    <a:pt x="6389" y="9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6630314" y="3852306"/>
              <a:ext cx="268340" cy="22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149"/>
                  </a:moveTo>
                  <a:cubicBezTo>
                    <a:pt x="1029" y="-93"/>
                    <a:pt x="2057" y="-336"/>
                    <a:pt x="4731" y="1970"/>
                  </a:cubicBezTo>
                  <a:cubicBezTo>
                    <a:pt x="7406" y="4275"/>
                    <a:pt x="11726" y="9129"/>
                    <a:pt x="14297" y="12042"/>
                  </a:cubicBezTo>
                  <a:cubicBezTo>
                    <a:pt x="16869" y="14954"/>
                    <a:pt x="17691" y="15925"/>
                    <a:pt x="18514" y="17138"/>
                  </a:cubicBezTo>
                  <a:cubicBezTo>
                    <a:pt x="19337" y="18352"/>
                    <a:pt x="20160" y="19808"/>
                    <a:pt x="20674" y="20536"/>
                  </a:cubicBezTo>
                  <a:cubicBezTo>
                    <a:pt x="21189" y="21264"/>
                    <a:pt x="21394" y="21264"/>
                    <a:pt x="21600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6737649" y="3838549"/>
              <a:ext cx="138004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00" y="3086"/>
                    <a:pt x="11200" y="6171"/>
                    <a:pt x="7600" y="9771"/>
                  </a:cubicBezTo>
                  <a:cubicBezTo>
                    <a:pt x="4000" y="13371"/>
                    <a:pt x="200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7054066" y="3468837"/>
              <a:ext cx="166595" cy="56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70" fill="norm" stroke="1" extrusionOk="0">
                  <a:moveTo>
                    <a:pt x="21334" y="65"/>
                  </a:moveTo>
                  <a:cubicBezTo>
                    <a:pt x="19043" y="-32"/>
                    <a:pt x="16752" y="-130"/>
                    <a:pt x="13807" y="652"/>
                  </a:cubicBezTo>
                  <a:cubicBezTo>
                    <a:pt x="10861" y="1434"/>
                    <a:pt x="7261" y="3095"/>
                    <a:pt x="4643" y="5148"/>
                  </a:cubicBezTo>
                  <a:cubicBezTo>
                    <a:pt x="2025" y="7200"/>
                    <a:pt x="389" y="9644"/>
                    <a:pt x="61" y="11745"/>
                  </a:cubicBezTo>
                  <a:cubicBezTo>
                    <a:pt x="-266" y="13846"/>
                    <a:pt x="716" y="15606"/>
                    <a:pt x="3007" y="17121"/>
                  </a:cubicBezTo>
                  <a:cubicBezTo>
                    <a:pt x="5298" y="18636"/>
                    <a:pt x="8898" y="19906"/>
                    <a:pt x="11516" y="20590"/>
                  </a:cubicBezTo>
                  <a:cubicBezTo>
                    <a:pt x="14134" y="21275"/>
                    <a:pt x="15770" y="21372"/>
                    <a:pt x="17407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7291719" y="3551399"/>
              <a:ext cx="434953" cy="386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09" fill="norm" stroke="1" extrusionOk="0">
                  <a:moveTo>
                    <a:pt x="1414" y="6162"/>
                  </a:moveTo>
                  <a:cubicBezTo>
                    <a:pt x="782" y="8720"/>
                    <a:pt x="151" y="11277"/>
                    <a:pt x="24" y="13693"/>
                  </a:cubicBezTo>
                  <a:cubicBezTo>
                    <a:pt x="-102" y="16109"/>
                    <a:pt x="277" y="18383"/>
                    <a:pt x="719" y="19733"/>
                  </a:cubicBezTo>
                  <a:cubicBezTo>
                    <a:pt x="1161" y="21083"/>
                    <a:pt x="1666" y="21509"/>
                    <a:pt x="2172" y="21509"/>
                  </a:cubicBezTo>
                  <a:cubicBezTo>
                    <a:pt x="2677" y="21509"/>
                    <a:pt x="3182" y="21083"/>
                    <a:pt x="3624" y="20088"/>
                  </a:cubicBezTo>
                  <a:cubicBezTo>
                    <a:pt x="4066" y="19093"/>
                    <a:pt x="4445" y="17530"/>
                    <a:pt x="4698" y="16180"/>
                  </a:cubicBezTo>
                  <a:cubicBezTo>
                    <a:pt x="4951" y="14830"/>
                    <a:pt x="5077" y="13693"/>
                    <a:pt x="5203" y="13622"/>
                  </a:cubicBezTo>
                  <a:cubicBezTo>
                    <a:pt x="5330" y="13551"/>
                    <a:pt x="5456" y="14546"/>
                    <a:pt x="6087" y="15683"/>
                  </a:cubicBezTo>
                  <a:cubicBezTo>
                    <a:pt x="6719" y="16820"/>
                    <a:pt x="7856" y="18098"/>
                    <a:pt x="8803" y="18738"/>
                  </a:cubicBezTo>
                  <a:cubicBezTo>
                    <a:pt x="9751" y="19377"/>
                    <a:pt x="10509" y="19377"/>
                    <a:pt x="11582" y="18312"/>
                  </a:cubicBezTo>
                  <a:cubicBezTo>
                    <a:pt x="12656" y="17246"/>
                    <a:pt x="14045" y="15114"/>
                    <a:pt x="14866" y="12414"/>
                  </a:cubicBezTo>
                  <a:cubicBezTo>
                    <a:pt x="15687" y="9714"/>
                    <a:pt x="15940" y="6446"/>
                    <a:pt x="15751" y="4314"/>
                  </a:cubicBezTo>
                  <a:cubicBezTo>
                    <a:pt x="15561" y="2183"/>
                    <a:pt x="14930" y="1188"/>
                    <a:pt x="14298" y="620"/>
                  </a:cubicBezTo>
                  <a:cubicBezTo>
                    <a:pt x="13666" y="51"/>
                    <a:pt x="13035" y="-91"/>
                    <a:pt x="12466" y="51"/>
                  </a:cubicBezTo>
                  <a:cubicBezTo>
                    <a:pt x="11898" y="193"/>
                    <a:pt x="11393" y="620"/>
                    <a:pt x="11077" y="1259"/>
                  </a:cubicBezTo>
                  <a:cubicBezTo>
                    <a:pt x="10761" y="1898"/>
                    <a:pt x="10635" y="2751"/>
                    <a:pt x="10635" y="3533"/>
                  </a:cubicBezTo>
                  <a:cubicBezTo>
                    <a:pt x="10635" y="4314"/>
                    <a:pt x="10761" y="5025"/>
                    <a:pt x="11709" y="5806"/>
                  </a:cubicBezTo>
                  <a:cubicBezTo>
                    <a:pt x="12656" y="6588"/>
                    <a:pt x="14424" y="7441"/>
                    <a:pt x="16193" y="7796"/>
                  </a:cubicBezTo>
                  <a:cubicBezTo>
                    <a:pt x="17961" y="8151"/>
                    <a:pt x="19730" y="8009"/>
                    <a:pt x="21498" y="7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7734338" y="3424540"/>
              <a:ext cx="137972" cy="59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6" h="21600" fill="norm" stroke="1" extrusionOk="0">
                  <a:moveTo>
                    <a:pt x="2234" y="0"/>
                  </a:moveTo>
                  <a:cubicBezTo>
                    <a:pt x="7448" y="2215"/>
                    <a:pt x="12662" y="4431"/>
                    <a:pt x="16200" y="6969"/>
                  </a:cubicBezTo>
                  <a:cubicBezTo>
                    <a:pt x="19738" y="9508"/>
                    <a:pt x="21600" y="12369"/>
                    <a:pt x="18621" y="14862"/>
                  </a:cubicBezTo>
                  <a:cubicBezTo>
                    <a:pt x="15641" y="17354"/>
                    <a:pt x="7821" y="194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940137" y="5372237"/>
              <a:ext cx="5138165" cy="32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79" fill="norm" stroke="1" extrusionOk="0">
                  <a:moveTo>
                    <a:pt x="102" y="21579"/>
                  </a:moveTo>
                  <a:cubicBezTo>
                    <a:pt x="17" y="21244"/>
                    <a:pt x="-69" y="20909"/>
                    <a:pt x="86" y="20239"/>
                  </a:cubicBezTo>
                  <a:cubicBezTo>
                    <a:pt x="242" y="19570"/>
                    <a:pt x="638" y="18565"/>
                    <a:pt x="1055" y="17644"/>
                  </a:cubicBezTo>
                  <a:cubicBezTo>
                    <a:pt x="1473" y="16723"/>
                    <a:pt x="1912" y="15886"/>
                    <a:pt x="2346" y="15132"/>
                  </a:cubicBezTo>
                  <a:cubicBezTo>
                    <a:pt x="2780" y="14379"/>
                    <a:pt x="3208" y="13709"/>
                    <a:pt x="3658" y="13123"/>
                  </a:cubicBezTo>
                  <a:cubicBezTo>
                    <a:pt x="4107" y="12537"/>
                    <a:pt x="4579" y="12035"/>
                    <a:pt x="5012" y="11532"/>
                  </a:cubicBezTo>
                  <a:cubicBezTo>
                    <a:pt x="5446" y="11030"/>
                    <a:pt x="5842" y="10528"/>
                    <a:pt x="6239" y="10109"/>
                  </a:cubicBezTo>
                  <a:cubicBezTo>
                    <a:pt x="6635" y="9691"/>
                    <a:pt x="7031" y="9356"/>
                    <a:pt x="7454" y="8853"/>
                  </a:cubicBezTo>
                  <a:cubicBezTo>
                    <a:pt x="7877" y="8351"/>
                    <a:pt x="8327" y="7681"/>
                    <a:pt x="8782" y="7095"/>
                  </a:cubicBezTo>
                  <a:cubicBezTo>
                    <a:pt x="9237" y="6509"/>
                    <a:pt x="9698" y="6007"/>
                    <a:pt x="10174" y="5505"/>
                  </a:cubicBezTo>
                  <a:cubicBezTo>
                    <a:pt x="10651" y="5002"/>
                    <a:pt x="11143" y="4500"/>
                    <a:pt x="11518" y="4081"/>
                  </a:cubicBezTo>
                  <a:cubicBezTo>
                    <a:pt x="11893" y="3663"/>
                    <a:pt x="12150" y="3328"/>
                    <a:pt x="12391" y="3077"/>
                  </a:cubicBezTo>
                  <a:cubicBezTo>
                    <a:pt x="12632" y="2826"/>
                    <a:pt x="12857" y="2658"/>
                    <a:pt x="13098" y="2491"/>
                  </a:cubicBezTo>
                  <a:cubicBezTo>
                    <a:pt x="13339" y="2323"/>
                    <a:pt x="13596" y="2156"/>
                    <a:pt x="13842" y="1988"/>
                  </a:cubicBezTo>
                  <a:cubicBezTo>
                    <a:pt x="14088" y="1821"/>
                    <a:pt x="14324" y="1653"/>
                    <a:pt x="14677" y="1402"/>
                  </a:cubicBezTo>
                  <a:cubicBezTo>
                    <a:pt x="15031" y="1151"/>
                    <a:pt x="15502" y="816"/>
                    <a:pt x="15946" y="565"/>
                  </a:cubicBezTo>
                  <a:cubicBezTo>
                    <a:pt x="16391" y="314"/>
                    <a:pt x="16808" y="146"/>
                    <a:pt x="17199" y="63"/>
                  </a:cubicBezTo>
                  <a:cubicBezTo>
                    <a:pt x="17590" y="-21"/>
                    <a:pt x="17954" y="-21"/>
                    <a:pt x="18393" y="63"/>
                  </a:cubicBezTo>
                  <a:cubicBezTo>
                    <a:pt x="18832" y="146"/>
                    <a:pt x="19346" y="314"/>
                    <a:pt x="19850" y="732"/>
                  </a:cubicBezTo>
                  <a:cubicBezTo>
                    <a:pt x="20353" y="1151"/>
                    <a:pt x="20846" y="1821"/>
                    <a:pt x="21124" y="2156"/>
                  </a:cubicBezTo>
                  <a:cubicBezTo>
                    <a:pt x="21402" y="2491"/>
                    <a:pt x="21467" y="2491"/>
                    <a:pt x="21531" y="2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973409" y="6018036"/>
              <a:ext cx="547980" cy="69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379" fill="norm" stroke="1" extrusionOk="0">
                  <a:moveTo>
                    <a:pt x="3503" y="2292"/>
                  </a:moveTo>
                  <a:cubicBezTo>
                    <a:pt x="2813" y="2213"/>
                    <a:pt x="2122" y="2135"/>
                    <a:pt x="2073" y="2096"/>
                  </a:cubicBezTo>
                  <a:cubicBezTo>
                    <a:pt x="2024" y="2056"/>
                    <a:pt x="2616" y="2056"/>
                    <a:pt x="3996" y="2096"/>
                  </a:cubicBezTo>
                  <a:cubicBezTo>
                    <a:pt x="5377" y="2135"/>
                    <a:pt x="7547" y="2213"/>
                    <a:pt x="9569" y="2017"/>
                  </a:cubicBezTo>
                  <a:cubicBezTo>
                    <a:pt x="11591" y="1821"/>
                    <a:pt x="13465" y="1349"/>
                    <a:pt x="14649" y="996"/>
                  </a:cubicBezTo>
                  <a:cubicBezTo>
                    <a:pt x="15832" y="642"/>
                    <a:pt x="16325" y="407"/>
                    <a:pt x="16276" y="210"/>
                  </a:cubicBezTo>
                  <a:cubicBezTo>
                    <a:pt x="16227" y="14"/>
                    <a:pt x="15635" y="-143"/>
                    <a:pt x="14205" y="210"/>
                  </a:cubicBezTo>
                  <a:cubicBezTo>
                    <a:pt x="12775" y="564"/>
                    <a:pt x="10506" y="1428"/>
                    <a:pt x="8583" y="2331"/>
                  </a:cubicBezTo>
                  <a:cubicBezTo>
                    <a:pt x="6659" y="3234"/>
                    <a:pt x="5081" y="4177"/>
                    <a:pt x="4292" y="4845"/>
                  </a:cubicBezTo>
                  <a:cubicBezTo>
                    <a:pt x="3503" y="5512"/>
                    <a:pt x="3503" y="5905"/>
                    <a:pt x="3799" y="6180"/>
                  </a:cubicBezTo>
                  <a:cubicBezTo>
                    <a:pt x="4095" y="6455"/>
                    <a:pt x="4687" y="6612"/>
                    <a:pt x="5427" y="6769"/>
                  </a:cubicBezTo>
                  <a:cubicBezTo>
                    <a:pt x="6166" y="6926"/>
                    <a:pt x="7054" y="7083"/>
                    <a:pt x="7744" y="7280"/>
                  </a:cubicBezTo>
                  <a:cubicBezTo>
                    <a:pt x="8435" y="7476"/>
                    <a:pt x="8928" y="7712"/>
                    <a:pt x="9076" y="8026"/>
                  </a:cubicBezTo>
                  <a:cubicBezTo>
                    <a:pt x="9224" y="8340"/>
                    <a:pt x="9027" y="8733"/>
                    <a:pt x="8139" y="9243"/>
                  </a:cubicBezTo>
                  <a:cubicBezTo>
                    <a:pt x="7251" y="9754"/>
                    <a:pt x="5673" y="10382"/>
                    <a:pt x="4243" y="11010"/>
                  </a:cubicBezTo>
                  <a:cubicBezTo>
                    <a:pt x="2813" y="11639"/>
                    <a:pt x="1531" y="12267"/>
                    <a:pt x="791" y="12817"/>
                  </a:cubicBezTo>
                  <a:cubicBezTo>
                    <a:pt x="51" y="13367"/>
                    <a:pt x="-146" y="13838"/>
                    <a:pt x="101" y="14152"/>
                  </a:cubicBezTo>
                  <a:cubicBezTo>
                    <a:pt x="347" y="14466"/>
                    <a:pt x="1038" y="14624"/>
                    <a:pt x="2764" y="14624"/>
                  </a:cubicBezTo>
                  <a:cubicBezTo>
                    <a:pt x="4490" y="14624"/>
                    <a:pt x="7251" y="14466"/>
                    <a:pt x="9865" y="14113"/>
                  </a:cubicBezTo>
                  <a:cubicBezTo>
                    <a:pt x="12479" y="13760"/>
                    <a:pt x="14944" y="13210"/>
                    <a:pt x="16424" y="12817"/>
                  </a:cubicBezTo>
                  <a:cubicBezTo>
                    <a:pt x="17903" y="12424"/>
                    <a:pt x="18396" y="12189"/>
                    <a:pt x="18742" y="11874"/>
                  </a:cubicBezTo>
                  <a:cubicBezTo>
                    <a:pt x="19087" y="11560"/>
                    <a:pt x="19284" y="11168"/>
                    <a:pt x="19235" y="10814"/>
                  </a:cubicBezTo>
                  <a:cubicBezTo>
                    <a:pt x="19186" y="10461"/>
                    <a:pt x="18890" y="10146"/>
                    <a:pt x="18199" y="9872"/>
                  </a:cubicBezTo>
                  <a:cubicBezTo>
                    <a:pt x="17509" y="9597"/>
                    <a:pt x="16424" y="9361"/>
                    <a:pt x="15536" y="9243"/>
                  </a:cubicBezTo>
                  <a:cubicBezTo>
                    <a:pt x="14649" y="9125"/>
                    <a:pt x="13958" y="9125"/>
                    <a:pt x="13465" y="9282"/>
                  </a:cubicBezTo>
                  <a:cubicBezTo>
                    <a:pt x="12972" y="9440"/>
                    <a:pt x="12676" y="9754"/>
                    <a:pt x="12824" y="9989"/>
                  </a:cubicBezTo>
                  <a:cubicBezTo>
                    <a:pt x="12972" y="10225"/>
                    <a:pt x="13564" y="10382"/>
                    <a:pt x="14944" y="10657"/>
                  </a:cubicBezTo>
                  <a:cubicBezTo>
                    <a:pt x="16325" y="10932"/>
                    <a:pt x="18495" y="11325"/>
                    <a:pt x="19777" y="12071"/>
                  </a:cubicBezTo>
                  <a:cubicBezTo>
                    <a:pt x="21059" y="12817"/>
                    <a:pt x="21454" y="13917"/>
                    <a:pt x="20912" y="15330"/>
                  </a:cubicBezTo>
                  <a:cubicBezTo>
                    <a:pt x="20369" y="16744"/>
                    <a:pt x="18890" y="18472"/>
                    <a:pt x="17854" y="19493"/>
                  </a:cubicBezTo>
                  <a:cubicBezTo>
                    <a:pt x="16818" y="20514"/>
                    <a:pt x="16227" y="20829"/>
                    <a:pt x="15438" y="21064"/>
                  </a:cubicBezTo>
                  <a:cubicBezTo>
                    <a:pt x="14649" y="21300"/>
                    <a:pt x="13662" y="21457"/>
                    <a:pt x="13169" y="21339"/>
                  </a:cubicBezTo>
                  <a:cubicBezTo>
                    <a:pt x="12676" y="21221"/>
                    <a:pt x="12676" y="20829"/>
                    <a:pt x="13958" y="20004"/>
                  </a:cubicBezTo>
                  <a:cubicBezTo>
                    <a:pt x="15240" y="19179"/>
                    <a:pt x="17805" y="17922"/>
                    <a:pt x="20369" y="16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987519" y="6506609"/>
              <a:ext cx="529013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7788"/>
                    <a:pt x="5635" y="13977"/>
                    <a:pt x="9235" y="10377"/>
                  </a:cubicBezTo>
                  <a:cubicBezTo>
                    <a:pt x="12835" y="6777"/>
                    <a:pt x="17217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1700535" y="6307272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1685202" y="6468275"/>
              <a:ext cx="30668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2413552" y="6123268"/>
              <a:ext cx="437010" cy="38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05" y="2448"/>
                    <a:pt x="5811" y="4896"/>
                    <a:pt x="8905" y="7704"/>
                  </a:cubicBezTo>
                  <a:cubicBezTo>
                    <a:pt x="12000" y="10512"/>
                    <a:pt x="15284" y="13680"/>
                    <a:pt x="17432" y="16056"/>
                  </a:cubicBezTo>
                  <a:cubicBezTo>
                    <a:pt x="19579" y="18432"/>
                    <a:pt x="20589" y="200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2549375" y="6084934"/>
              <a:ext cx="239853" cy="42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1339" y="0"/>
                  </a:moveTo>
                  <a:cubicBezTo>
                    <a:pt x="16337" y="3927"/>
                    <a:pt x="11335" y="7855"/>
                    <a:pt x="7697" y="11127"/>
                  </a:cubicBezTo>
                  <a:cubicBezTo>
                    <a:pt x="4059" y="14400"/>
                    <a:pt x="1785" y="17018"/>
                    <a:pt x="762" y="18655"/>
                  </a:cubicBezTo>
                  <a:cubicBezTo>
                    <a:pt x="-261" y="20291"/>
                    <a:pt x="-34" y="20945"/>
                    <a:pt x="1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2950230" y="6245937"/>
              <a:ext cx="199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2943965" y="6376273"/>
              <a:ext cx="289939" cy="5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63" fill="norm" stroke="1" extrusionOk="0">
                  <a:moveTo>
                    <a:pt x="1587" y="15428"/>
                  </a:moveTo>
                  <a:cubicBezTo>
                    <a:pt x="648" y="17486"/>
                    <a:pt x="-291" y="19543"/>
                    <a:pt x="85" y="20571"/>
                  </a:cubicBezTo>
                  <a:cubicBezTo>
                    <a:pt x="460" y="21600"/>
                    <a:pt x="2151" y="21600"/>
                    <a:pt x="5907" y="18000"/>
                  </a:cubicBezTo>
                  <a:cubicBezTo>
                    <a:pt x="9664" y="14400"/>
                    <a:pt x="15486" y="7200"/>
                    <a:pt x="213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3430686" y="5785927"/>
              <a:ext cx="324563" cy="94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19559" y="0"/>
                  </a:moveTo>
                  <a:cubicBezTo>
                    <a:pt x="15307" y="234"/>
                    <a:pt x="11055" y="467"/>
                    <a:pt x="8164" y="788"/>
                  </a:cubicBezTo>
                  <a:cubicBezTo>
                    <a:pt x="5272" y="1109"/>
                    <a:pt x="3742" y="1518"/>
                    <a:pt x="2721" y="1868"/>
                  </a:cubicBezTo>
                  <a:cubicBezTo>
                    <a:pt x="1701" y="2218"/>
                    <a:pt x="1191" y="2510"/>
                    <a:pt x="1020" y="2802"/>
                  </a:cubicBezTo>
                  <a:cubicBezTo>
                    <a:pt x="850" y="3094"/>
                    <a:pt x="1020" y="3386"/>
                    <a:pt x="1871" y="3707"/>
                  </a:cubicBezTo>
                  <a:cubicBezTo>
                    <a:pt x="2721" y="4028"/>
                    <a:pt x="4252" y="4378"/>
                    <a:pt x="6123" y="4933"/>
                  </a:cubicBezTo>
                  <a:cubicBezTo>
                    <a:pt x="7994" y="5488"/>
                    <a:pt x="10205" y="6246"/>
                    <a:pt x="11225" y="7005"/>
                  </a:cubicBezTo>
                  <a:cubicBezTo>
                    <a:pt x="12246" y="7764"/>
                    <a:pt x="12076" y="8523"/>
                    <a:pt x="10800" y="9195"/>
                  </a:cubicBezTo>
                  <a:cubicBezTo>
                    <a:pt x="9524" y="9866"/>
                    <a:pt x="7143" y="10450"/>
                    <a:pt x="5443" y="10771"/>
                  </a:cubicBezTo>
                  <a:cubicBezTo>
                    <a:pt x="3742" y="11092"/>
                    <a:pt x="2721" y="11150"/>
                    <a:pt x="1786" y="11150"/>
                  </a:cubicBezTo>
                  <a:cubicBezTo>
                    <a:pt x="850" y="11150"/>
                    <a:pt x="0" y="11092"/>
                    <a:pt x="0" y="11034"/>
                  </a:cubicBezTo>
                  <a:cubicBezTo>
                    <a:pt x="0" y="10975"/>
                    <a:pt x="850" y="10917"/>
                    <a:pt x="2126" y="11004"/>
                  </a:cubicBezTo>
                  <a:cubicBezTo>
                    <a:pt x="3402" y="11092"/>
                    <a:pt x="5102" y="11325"/>
                    <a:pt x="6208" y="11851"/>
                  </a:cubicBezTo>
                  <a:cubicBezTo>
                    <a:pt x="7313" y="12376"/>
                    <a:pt x="7824" y="13194"/>
                    <a:pt x="7228" y="14186"/>
                  </a:cubicBezTo>
                  <a:cubicBezTo>
                    <a:pt x="6633" y="15178"/>
                    <a:pt x="4932" y="16346"/>
                    <a:pt x="3827" y="17251"/>
                  </a:cubicBezTo>
                  <a:cubicBezTo>
                    <a:pt x="2721" y="18156"/>
                    <a:pt x="2211" y="18798"/>
                    <a:pt x="1871" y="19323"/>
                  </a:cubicBezTo>
                  <a:cubicBezTo>
                    <a:pt x="1531" y="19849"/>
                    <a:pt x="1361" y="20257"/>
                    <a:pt x="2041" y="20637"/>
                  </a:cubicBezTo>
                  <a:cubicBezTo>
                    <a:pt x="2721" y="21016"/>
                    <a:pt x="4252" y="21366"/>
                    <a:pt x="7654" y="21483"/>
                  </a:cubicBezTo>
                  <a:cubicBezTo>
                    <a:pt x="11055" y="21600"/>
                    <a:pt x="16328" y="21483"/>
                    <a:pt x="216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3954586" y="5636683"/>
              <a:ext cx="76670" cy="31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4460"/>
                  </a:moveTo>
                  <a:cubicBezTo>
                    <a:pt x="2880" y="3231"/>
                    <a:pt x="5760" y="2002"/>
                    <a:pt x="8640" y="1124"/>
                  </a:cubicBezTo>
                  <a:cubicBezTo>
                    <a:pt x="11520" y="246"/>
                    <a:pt x="14400" y="-281"/>
                    <a:pt x="15840" y="158"/>
                  </a:cubicBezTo>
                  <a:cubicBezTo>
                    <a:pt x="17280" y="597"/>
                    <a:pt x="17280" y="2002"/>
                    <a:pt x="18000" y="5690"/>
                  </a:cubicBezTo>
                  <a:cubicBezTo>
                    <a:pt x="18720" y="9378"/>
                    <a:pt x="20160" y="15348"/>
                    <a:pt x="21600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4621601" y="5739926"/>
              <a:ext cx="214673" cy="22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0"/>
                  </a:moveTo>
                  <a:cubicBezTo>
                    <a:pt x="257" y="4080"/>
                    <a:pt x="514" y="8160"/>
                    <a:pt x="2057" y="11760"/>
                  </a:cubicBezTo>
                  <a:cubicBezTo>
                    <a:pt x="3600" y="15360"/>
                    <a:pt x="6429" y="18480"/>
                    <a:pt x="8614" y="20040"/>
                  </a:cubicBezTo>
                  <a:cubicBezTo>
                    <a:pt x="10800" y="21600"/>
                    <a:pt x="12343" y="21600"/>
                    <a:pt x="14271" y="20160"/>
                  </a:cubicBezTo>
                  <a:cubicBezTo>
                    <a:pt x="16200" y="18720"/>
                    <a:pt x="18514" y="15840"/>
                    <a:pt x="19800" y="12960"/>
                  </a:cubicBezTo>
                  <a:cubicBezTo>
                    <a:pt x="21086" y="10080"/>
                    <a:pt x="21343" y="7200"/>
                    <a:pt x="2160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4966609" y="5847262"/>
              <a:ext cx="15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066278" y="5726510"/>
              <a:ext cx="154995" cy="38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368" fill="norm" stroke="1" extrusionOk="0">
                  <a:moveTo>
                    <a:pt x="3086" y="7188"/>
                  </a:moveTo>
                  <a:cubicBezTo>
                    <a:pt x="2400" y="9477"/>
                    <a:pt x="1714" y="11766"/>
                    <a:pt x="1714" y="13912"/>
                  </a:cubicBezTo>
                  <a:cubicBezTo>
                    <a:pt x="1714" y="16057"/>
                    <a:pt x="2400" y="18060"/>
                    <a:pt x="2571" y="19419"/>
                  </a:cubicBezTo>
                  <a:cubicBezTo>
                    <a:pt x="2743" y="20778"/>
                    <a:pt x="2400" y="21493"/>
                    <a:pt x="2057" y="21350"/>
                  </a:cubicBezTo>
                  <a:cubicBezTo>
                    <a:pt x="1714" y="21207"/>
                    <a:pt x="1371" y="20206"/>
                    <a:pt x="1543" y="17202"/>
                  </a:cubicBezTo>
                  <a:cubicBezTo>
                    <a:pt x="1714" y="14198"/>
                    <a:pt x="2400" y="9191"/>
                    <a:pt x="3771" y="5972"/>
                  </a:cubicBezTo>
                  <a:cubicBezTo>
                    <a:pt x="5143" y="2754"/>
                    <a:pt x="7200" y="1323"/>
                    <a:pt x="9943" y="608"/>
                  </a:cubicBezTo>
                  <a:cubicBezTo>
                    <a:pt x="12686" y="-107"/>
                    <a:pt x="16114" y="-107"/>
                    <a:pt x="18343" y="179"/>
                  </a:cubicBezTo>
                  <a:cubicBezTo>
                    <a:pt x="20571" y="465"/>
                    <a:pt x="21600" y="1037"/>
                    <a:pt x="20057" y="2325"/>
                  </a:cubicBezTo>
                  <a:cubicBezTo>
                    <a:pt x="18514" y="3612"/>
                    <a:pt x="14400" y="5615"/>
                    <a:pt x="10629" y="6902"/>
                  </a:cubicBezTo>
                  <a:cubicBezTo>
                    <a:pt x="6857" y="8190"/>
                    <a:pt x="3429" y="8762"/>
                    <a:pt x="0" y="9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5234948" y="5893262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4690603" y="5870262"/>
              <a:ext cx="4137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0" y="0"/>
                  </a:moveTo>
                  <a:cubicBezTo>
                    <a:pt x="6353" y="0"/>
                    <a:pt x="12706" y="0"/>
                    <a:pt x="16518" y="1125"/>
                  </a:cubicBezTo>
                  <a:cubicBezTo>
                    <a:pt x="20329" y="2250"/>
                    <a:pt x="21600" y="4500"/>
                    <a:pt x="19694" y="8100"/>
                  </a:cubicBezTo>
                  <a:cubicBezTo>
                    <a:pt x="17788" y="11700"/>
                    <a:pt x="12706" y="16650"/>
                    <a:pt x="76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5834102" y="5709259"/>
              <a:ext cx="189993" cy="25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375" fill="norm" stroke="1" extrusionOk="0">
                  <a:moveTo>
                    <a:pt x="20072" y="0"/>
                  </a:moveTo>
                  <a:cubicBezTo>
                    <a:pt x="16426" y="0"/>
                    <a:pt x="12779" y="0"/>
                    <a:pt x="9693" y="1497"/>
                  </a:cubicBezTo>
                  <a:cubicBezTo>
                    <a:pt x="6607" y="2994"/>
                    <a:pt x="4083" y="5988"/>
                    <a:pt x="2400" y="9089"/>
                  </a:cubicBezTo>
                  <a:cubicBezTo>
                    <a:pt x="717" y="12190"/>
                    <a:pt x="-125" y="15398"/>
                    <a:pt x="15" y="17430"/>
                  </a:cubicBezTo>
                  <a:cubicBezTo>
                    <a:pt x="156" y="19461"/>
                    <a:pt x="1278" y="20317"/>
                    <a:pt x="3241" y="20851"/>
                  </a:cubicBezTo>
                  <a:cubicBezTo>
                    <a:pt x="5205" y="21386"/>
                    <a:pt x="8010" y="21600"/>
                    <a:pt x="10815" y="21065"/>
                  </a:cubicBezTo>
                  <a:cubicBezTo>
                    <a:pt x="13620" y="20531"/>
                    <a:pt x="16426" y="19248"/>
                    <a:pt x="18389" y="16895"/>
                  </a:cubicBezTo>
                  <a:cubicBezTo>
                    <a:pt x="20353" y="14543"/>
                    <a:pt x="21475" y="11121"/>
                    <a:pt x="20493" y="8127"/>
                  </a:cubicBezTo>
                  <a:cubicBezTo>
                    <a:pt x="19511" y="5133"/>
                    <a:pt x="16426" y="2566"/>
                    <a:pt x="13761" y="1390"/>
                  </a:cubicBezTo>
                  <a:cubicBezTo>
                    <a:pt x="11096" y="214"/>
                    <a:pt x="8852" y="428"/>
                    <a:pt x="7589" y="1176"/>
                  </a:cubicBezTo>
                  <a:cubicBezTo>
                    <a:pt x="6327" y="1925"/>
                    <a:pt x="6046" y="3208"/>
                    <a:pt x="5766" y="4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6177970" y="5847262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6308306" y="5664478"/>
              <a:ext cx="146943" cy="31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516" fill="norm" stroke="1" extrusionOk="0">
                  <a:moveTo>
                    <a:pt x="20868" y="970"/>
                  </a:moveTo>
                  <a:cubicBezTo>
                    <a:pt x="16841" y="618"/>
                    <a:pt x="12814" y="267"/>
                    <a:pt x="9702" y="92"/>
                  </a:cubicBezTo>
                  <a:cubicBezTo>
                    <a:pt x="6590" y="-84"/>
                    <a:pt x="4393" y="-84"/>
                    <a:pt x="3295" y="794"/>
                  </a:cubicBezTo>
                  <a:cubicBezTo>
                    <a:pt x="2197" y="1672"/>
                    <a:pt x="2197" y="3428"/>
                    <a:pt x="4210" y="5448"/>
                  </a:cubicBezTo>
                  <a:cubicBezTo>
                    <a:pt x="6224" y="7467"/>
                    <a:pt x="10251" y="9750"/>
                    <a:pt x="13729" y="12121"/>
                  </a:cubicBezTo>
                  <a:cubicBezTo>
                    <a:pt x="17207" y="14492"/>
                    <a:pt x="20136" y="16950"/>
                    <a:pt x="20868" y="18443"/>
                  </a:cubicBezTo>
                  <a:cubicBezTo>
                    <a:pt x="21600" y="19936"/>
                    <a:pt x="20136" y="20462"/>
                    <a:pt x="16292" y="20814"/>
                  </a:cubicBezTo>
                  <a:cubicBezTo>
                    <a:pt x="12447" y="21165"/>
                    <a:pt x="6224" y="21340"/>
                    <a:pt x="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6277639" y="5655590"/>
              <a:ext cx="46001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20" y="14400"/>
                    <a:pt x="5040" y="7200"/>
                    <a:pt x="8640" y="3600"/>
                  </a:cubicBezTo>
                  <a:cubicBezTo>
                    <a:pt x="12240" y="0"/>
                    <a:pt x="169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4038319" y="6468275"/>
              <a:ext cx="215260" cy="31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405" fill="norm" stroke="1" extrusionOk="0">
                  <a:moveTo>
                    <a:pt x="16257" y="0"/>
                  </a:moveTo>
                  <a:cubicBezTo>
                    <a:pt x="13803" y="0"/>
                    <a:pt x="11348" y="0"/>
                    <a:pt x="9017" y="1286"/>
                  </a:cubicBezTo>
                  <a:cubicBezTo>
                    <a:pt x="6685" y="2571"/>
                    <a:pt x="4476" y="5143"/>
                    <a:pt x="2880" y="8314"/>
                  </a:cubicBezTo>
                  <a:cubicBezTo>
                    <a:pt x="1285" y="11486"/>
                    <a:pt x="303" y="15257"/>
                    <a:pt x="57" y="17657"/>
                  </a:cubicBezTo>
                  <a:cubicBezTo>
                    <a:pt x="-188" y="20057"/>
                    <a:pt x="303" y="21086"/>
                    <a:pt x="2389" y="21343"/>
                  </a:cubicBezTo>
                  <a:cubicBezTo>
                    <a:pt x="4476" y="21600"/>
                    <a:pt x="8157" y="21086"/>
                    <a:pt x="11839" y="19200"/>
                  </a:cubicBezTo>
                  <a:cubicBezTo>
                    <a:pt x="15521" y="17314"/>
                    <a:pt x="19203" y="14057"/>
                    <a:pt x="20307" y="11229"/>
                  </a:cubicBezTo>
                  <a:cubicBezTo>
                    <a:pt x="21412" y="8400"/>
                    <a:pt x="19939" y="6000"/>
                    <a:pt x="16994" y="4714"/>
                  </a:cubicBezTo>
                  <a:cubicBezTo>
                    <a:pt x="14048" y="3429"/>
                    <a:pt x="9630" y="3257"/>
                    <a:pt x="5212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4725491" y="6535801"/>
              <a:ext cx="230623" cy="16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214" fill="norm" stroke="1" extrusionOk="0">
                  <a:moveTo>
                    <a:pt x="1725" y="1207"/>
                  </a:moveTo>
                  <a:cubicBezTo>
                    <a:pt x="1021" y="2557"/>
                    <a:pt x="317" y="3907"/>
                    <a:pt x="82" y="6270"/>
                  </a:cubicBezTo>
                  <a:cubicBezTo>
                    <a:pt x="-153" y="8632"/>
                    <a:pt x="82" y="12007"/>
                    <a:pt x="1256" y="14369"/>
                  </a:cubicBezTo>
                  <a:cubicBezTo>
                    <a:pt x="2430" y="16732"/>
                    <a:pt x="4543" y="18082"/>
                    <a:pt x="6186" y="18419"/>
                  </a:cubicBezTo>
                  <a:cubicBezTo>
                    <a:pt x="7830" y="18757"/>
                    <a:pt x="9004" y="18082"/>
                    <a:pt x="9943" y="18420"/>
                  </a:cubicBezTo>
                  <a:cubicBezTo>
                    <a:pt x="10882" y="18757"/>
                    <a:pt x="11586" y="20107"/>
                    <a:pt x="12877" y="20782"/>
                  </a:cubicBezTo>
                  <a:cubicBezTo>
                    <a:pt x="14169" y="21457"/>
                    <a:pt x="16047" y="21457"/>
                    <a:pt x="17690" y="19938"/>
                  </a:cubicBezTo>
                  <a:cubicBezTo>
                    <a:pt x="19334" y="18420"/>
                    <a:pt x="20743" y="15382"/>
                    <a:pt x="21095" y="12176"/>
                  </a:cubicBezTo>
                  <a:cubicBezTo>
                    <a:pt x="21447" y="8970"/>
                    <a:pt x="20743" y="5594"/>
                    <a:pt x="19804" y="3401"/>
                  </a:cubicBezTo>
                  <a:cubicBezTo>
                    <a:pt x="18864" y="1207"/>
                    <a:pt x="17690" y="194"/>
                    <a:pt x="16869" y="26"/>
                  </a:cubicBezTo>
                  <a:cubicBezTo>
                    <a:pt x="16047" y="-143"/>
                    <a:pt x="15577" y="532"/>
                    <a:pt x="15108" y="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5043277" y="6613946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5119946" y="6480074"/>
              <a:ext cx="176943" cy="46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27" fill="norm" stroke="1" extrusionOk="0">
                  <a:moveTo>
                    <a:pt x="7301" y="6891"/>
                  </a:moveTo>
                  <a:cubicBezTo>
                    <a:pt x="6389" y="8425"/>
                    <a:pt x="5476" y="9960"/>
                    <a:pt x="5324" y="12202"/>
                  </a:cubicBezTo>
                  <a:cubicBezTo>
                    <a:pt x="5172" y="14445"/>
                    <a:pt x="5780" y="17396"/>
                    <a:pt x="6084" y="19166"/>
                  </a:cubicBezTo>
                  <a:cubicBezTo>
                    <a:pt x="6389" y="20937"/>
                    <a:pt x="6389" y="21527"/>
                    <a:pt x="6237" y="21527"/>
                  </a:cubicBezTo>
                  <a:cubicBezTo>
                    <a:pt x="6084" y="21527"/>
                    <a:pt x="5780" y="20937"/>
                    <a:pt x="5628" y="18576"/>
                  </a:cubicBezTo>
                  <a:cubicBezTo>
                    <a:pt x="5476" y="16216"/>
                    <a:pt x="5476" y="12084"/>
                    <a:pt x="5932" y="8957"/>
                  </a:cubicBezTo>
                  <a:cubicBezTo>
                    <a:pt x="6389" y="5829"/>
                    <a:pt x="7301" y="3704"/>
                    <a:pt x="8366" y="2406"/>
                  </a:cubicBezTo>
                  <a:cubicBezTo>
                    <a:pt x="9431" y="1107"/>
                    <a:pt x="10648" y="635"/>
                    <a:pt x="12169" y="340"/>
                  </a:cubicBezTo>
                  <a:cubicBezTo>
                    <a:pt x="13690" y="45"/>
                    <a:pt x="15515" y="-73"/>
                    <a:pt x="17037" y="45"/>
                  </a:cubicBezTo>
                  <a:cubicBezTo>
                    <a:pt x="18558" y="163"/>
                    <a:pt x="19775" y="517"/>
                    <a:pt x="20535" y="1107"/>
                  </a:cubicBezTo>
                  <a:cubicBezTo>
                    <a:pt x="21296" y="1697"/>
                    <a:pt x="21600" y="2524"/>
                    <a:pt x="18862" y="3763"/>
                  </a:cubicBezTo>
                  <a:cubicBezTo>
                    <a:pt x="16124" y="5002"/>
                    <a:pt x="10344" y="6655"/>
                    <a:pt x="6693" y="7658"/>
                  </a:cubicBezTo>
                  <a:cubicBezTo>
                    <a:pt x="3042" y="8661"/>
                    <a:pt x="1521" y="9016"/>
                    <a:pt x="0" y="9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5395952" y="6598612"/>
              <a:ext cx="53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5968883" y="6422274"/>
              <a:ext cx="153580" cy="25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20142" y="0"/>
                  </a:moveTo>
                  <a:cubicBezTo>
                    <a:pt x="15264" y="2204"/>
                    <a:pt x="10387" y="4408"/>
                    <a:pt x="6729" y="7714"/>
                  </a:cubicBezTo>
                  <a:cubicBezTo>
                    <a:pt x="3071" y="11020"/>
                    <a:pt x="632" y="15429"/>
                    <a:pt x="110" y="18073"/>
                  </a:cubicBezTo>
                  <a:cubicBezTo>
                    <a:pt x="-413" y="20718"/>
                    <a:pt x="981" y="21600"/>
                    <a:pt x="3245" y="21600"/>
                  </a:cubicBezTo>
                  <a:cubicBezTo>
                    <a:pt x="5510" y="21600"/>
                    <a:pt x="8645" y="20718"/>
                    <a:pt x="11781" y="18955"/>
                  </a:cubicBezTo>
                  <a:cubicBezTo>
                    <a:pt x="14916" y="17192"/>
                    <a:pt x="18052" y="14547"/>
                    <a:pt x="19619" y="12563"/>
                  </a:cubicBezTo>
                  <a:cubicBezTo>
                    <a:pt x="21187" y="10580"/>
                    <a:pt x="21187" y="9257"/>
                    <a:pt x="20490" y="8155"/>
                  </a:cubicBezTo>
                  <a:cubicBezTo>
                    <a:pt x="19793" y="7053"/>
                    <a:pt x="18400" y="6171"/>
                    <a:pt x="16310" y="5400"/>
                  </a:cubicBezTo>
                  <a:cubicBezTo>
                    <a:pt x="14219" y="4629"/>
                    <a:pt x="11432" y="3967"/>
                    <a:pt x="9516" y="4078"/>
                  </a:cubicBezTo>
                  <a:cubicBezTo>
                    <a:pt x="7600" y="4188"/>
                    <a:pt x="6555" y="5069"/>
                    <a:pt x="5510" y="5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6239305" y="6583278"/>
              <a:ext cx="15334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6347864" y="6392923"/>
              <a:ext cx="164033" cy="285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324" fill="norm" stroke="1" extrusionOk="0">
                  <a:moveTo>
                    <a:pt x="15320" y="1622"/>
                  </a:moveTo>
                  <a:cubicBezTo>
                    <a:pt x="12096" y="1049"/>
                    <a:pt x="8872" y="475"/>
                    <a:pt x="6132" y="189"/>
                  </a:cubicBezTo>
                  <a:cubicBezTo>
                    <a:pt x="3392" y="-98"/>
                    <a:pt x="1135" y="-98"/>
                    <a:pt x="329" y="475"/>
                  </a:cubicBezTo>
                  <a:cubicBezTo>
                    <a:pt x="-477" y="1049"/>
                    <a:pt x="168" y="2196"/>
                    <a:pt x="2586" y="3821"/>
                  </a:cubicBezTo>
                  <a:cubicBezTo>
                    <a:pt x="5004" y="5445"/>
                    <a:pt x="9195" y="7548"/>
                    <a:pt x="12580" y="9555"/>
                  </a:cubicBezTo>
                  <a:cubicBezTo>
                    <a:pt x="15965" y="11562"/>
                    <a:pt x="18544" y="13474"/>
                    <a:pt x="19833" y="14907"/>
                  </a:cubicBezTo>
                  <a:cubicBezTo>
                    <a:pt x="21123" y="16341"/>
                    <a:pt x="21123" y="17297"/>
                    <a:pt x="18705" y="18348"/>
                  </a:cubicBezTo>
                  <a:cubicBezTo>
                    <a:pt x="16287" y="19399"/>
                    <a:pt x="11451" y="20546"/>
                    <a:pt x="8066" y="21024"/>
                  </a:cubicBezTo>
                  <a:cubicBezTo>
                    <a:pt x="4681" y="21502"/>
                    <a:pt x="2747" y="21311"/>
                    <a:pt x="813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6354307" y="6353273"/>
              <a:ext cx="32200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4400"/>
                    <a:pt x="9943" y="7200"/>
                    <a:pt x="13543" y="3600"/>
                  </a:cubicBezTo>
                  <a:cubicBezTo>
                    <a:pt x="17143" y="0"/>
                    <a:pt x="193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1098908" y="7541633"/>
              <a:ext cx="57283" cy="56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353" fill="norm" stroke="1" extrusionOk="0">
                  <a:moveTo>
                    <a:pt x="21050" y="0"/>
                  </a:moveTo>
                  <a:cubicBezTo>
                    <a:pt x="19172" y="2422"/>
                    <a:pt x="17293" y="4843"/>
                    <a:pt x="14946" y="7894"/>
                  </a:cubicBezTo>
                  <a:cubicBezTo>
                    <a:pt x="12598" y="10945"/>
                    <a:pt x="9780" y="14626"/>
                    <a:pt x="6963" y="17096"/>
                  </a:cubicBezTo>
                  <a:cubicBezTo>
                    <a:pt x="4146" y="19566"/>
                    <a:pt x="1328" y="20825"/>
                    <a:pt x="389" y="21213"/>
                  </a:cubicBezTo>
                  <a:cubicBezTo>
                    <a:pt x="-550" y="21600"/>
                    <a:pt x="389" y="21116"/>
                    <a:pt x="1328" y="20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1087188" y="7449631"/>
              <a:ext cx="39867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5" y="17550"/>
                    <a:pt x="2769" y="13500"/>
                    <a:pt x="5538" y="10125"/>
                  </a:cubicBezTo>
                  <a:cubicBezTo>
                    <a:pt x="8308" y="6750"/>
                    <a:pt x="12462" y="4050"/>
                    <a:pt x="15369" y="2475"/>
                  </a:cubicBezTo>
                  <a:cubicBezTo>
                    <a:pt x="18277" y="900"/>
                    <a:pt x="19938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1133189" y="7733304"/>
              <a:ext cx="27600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4954"/>
                    <a:pt x="12400" y="8308"/>
                    <a:pt x="16000" y="4708"/>
                  </a:cubicBezTo>
                  <a:cubicBezTo>
                    <a:pt x="19600" y="1108"/>
                    <a:pt x="20600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1324860" y="7986310"/>
              <a:ext cx="207006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3" y="1168"/>
                    <a:pt x="4267" y="2335"/>
                    <a:pt x="7333" y="5157"/>
                  </a:cubicBezTo>
                  <a:cubicBezTo>
                    <a:pt x="10400" y="7978"/>
                    <a:pt x="14400" y="12454"/>
                    <a:pt x="16933" y="15470"/>
                  </a:cubicBezTo>
                  <a:cubicBezTo>
                    <a:pt x="19467" y="18486"/>
                    <a:pt x="20533" y="200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1317193" y="7978643"/>
              <a:ext cx="222340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9" y="1440"/>
                    <a:pt x="16138" y="2880"/>
                    <a:pt x="12662" y="5680"/>
                  </a:cubicBezTo>
                  <a:cubicBezTo>
                    <a:pt x="9186" y="8480"/>
                    <a:pt x="4966" y="12640"/>
                    <a:pt x="2731" y="15520"/>
                  </a:cubicBezTo>
                  <a:cubicBezTo>
                    <a:pt x="497" y="18400"/>
                    <a:pt x="248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1784547" y="7466111"/>
              <a:ext cx="168995" cy="52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53" fill="norm" stroke="1" extrusionOk="0">
                  <a:moveTo>
                    <a:pt x="21318" y="906"/>
                  </a:moveTo>
                  <a:cubicBezTo>
                    <a:pt x="20351" y="482"/>
                    <a:pt x="19384" y="59"/>
                    <a:pt x="18255" y="6"/>
                  </a:cubicBezTo>
                  <a:cubicBezTo>
                    <a:pt x="17127" y="-47"/>
                    <a:pt x="15837" y="271"/>
                    <a:pt x="13258" y="1647"/>
                  </a:cubicBezTo>
                  <a:cubicBezTo>
                    <a:pt x="10679" y="3024"/>
                    <a:pt x="6811" y="5459"/>
                    <a:pt x="4070" y="8106"/>
                  </a:cubicBezTo>
                  <a:cubicBezTo>
                    <a:pt x="1330" y="10753"/>
                    <a:pt x="-282" y="13612"/>
                    <a:pt x="40" y="15677"/>
                  </a:cubicBezTo>
                  <a:cubicBezTo>
                    <a:pt x="363" y="17741"/>
                    <a:pt x="2619" y="19012"/>
                    <a:pt x="6488" y="19859"/>
                  </a:cubicBezTo>
                  <a:cubicBezTo>
                    <a:pt x="10357" y="20706"/>
                    <a:pt x="15837" y="21129"/>
                    <a:pt x="21318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2091544" y="7618301"/>
              <a:ext cx="69003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2469"/>
                    <a:pt x="8000" y="4937"/>
                    <a:pt x="11200" y="7920"/>
                  </a:cubicBezTo>
                  <a:cubicBezTo>
                    <a:pt x="14400" y="10903"/>
                    <a:pt x="16800" y="14400"/>
                    <a:pt x="18400" y="16766"/>
                  </a:cubicBezTo>
                  <a:cubicBezTo>
                    <a:pt x="20000" y="19131"/>
                    <a:pt x="20800" y="20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2221881" y="7441964"/>
              <a:ext cx="162339" cy="66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7087" y="0"/>
                  </a:moveTo>
                  <a:cubicBezTo>
                    <a:pt x="9787" y="745"/>
                    <a:pt x="12487" y="1490"/>
                    <a:pt x="15356" y="3186"/>
                  </a:cubicBezTo>
                  <a:cubicBezTo>
                    <a:pt x="18225" y="4883"/>
                    <a:pt x="21262" y="7531"/>
                    <a:pt x="21431" y="10014"/>
                  </a:cubicBezTo>
                  <a:cubicBezTo>
                    <a:pt x="21600" y="12497"/>
                    <a:pt x="18900" y="14814"/>
                    <a:pt x="14850" y="16717"/>
                  </a:cubicBezTo>
                  <a:cubicBezTo>
                    <a:pt x="10800" y="18621"/>
                    <a:pt x="540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2750893" y="7710303"/>
              <a:ext cx="29134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4400"/>
                    <a:pt x="9853" y="7200"/>
                    <a:pt x="13453" y="3600"/>
                  </a:cubicBezTo>
                  <a:cubicBezTo>
                    <a:pt x="17053" y="0"/>
                    <a:pt x="1932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2819894" y="7878974"/>
              <a:ext cx="230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3475705" y="7562677"/>
              <a:ext cx="137352" cy="31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005" fill="norm" stroke="1" extrusionOk="0">
                  <a:moveTo>
                    <a:pt x="10948" y="4280"/>
                  </a:moveTo>
                  <a:cubicBezTo>
                    <a:pt x="10948" y="2897"/>
                    <a:pt x="10948" y="1515"/>
                    <a:pt x="10370" y="1169"/>
                  </a:cubicBezTo>
                  <a:cubicBezTo>
                    <a:pt x="9791" y="824"/>
                    <a:pt x="8634" y="1515"/>
                    <a:pt x="6513" y="3934"/>
                  </a:cubicBezTo>
                  <a:cubicBezTo>
                    <a:pt x="4391" y="6353"/>
                    <a:pt x="1306" y="10501"/>
                    <a:pt x="341" y="13525"/>
                  </a:cubicBezTo>
                  <a:cubicBezTo>
                    <a:pt x="-623" y="16549"/>
                    <a:pt x="534" y="18449"/>
                    <a:pt x="2848" y="19659"/>
                  </a:cubicBezTo>
                  <a:cubicBezTo>
                    <a:pt x="5163" y="20869"/>
                    <a:pt x="8634" y="21387"/>
                    <a:pt x="11720" y="20696"/>
                  </a:cubicBezTo>
                  <a:cubicBezTo>
                    <a:pt x="14806" y="20005"/>
                    <a:pt x="17506" y="18104"/>
                    <a:pt x="19048" y="14821"/>
                  </a:cubicBezTo>
                  <a:cubicBezTo>
                    <a:pt x="20591" y="11537"/>
                    <a:pt x="20977" y="6872"/>
                    <a:pt x="20591" y="4193"/>
                  </a:cubicBezTo>
                  <a:cubicBezTo>
                    <a:pt x="20206" y="1515"/>
                    <a:pt x="19048" y="824"/>
                    <a:pt x="17506" y="392"/>
                  </a:cubicBezTo>
                  <a:cubicBezTo>
                    <a:pt x="15963" y="-40"/>
                    <a:pt x="14034" y="-213"/>
                    <a:pt x="12106" y="392"/>
                  </a:cubicBezTo>
                  <a:cubicBezTo>
                    <a:pt x="10177" y="997"/>
                    <a:pt x="8248" y="2379"/>
                    <a:pt x="7477" y="3243"/>
                  </a:cubicBezTo>
                  <a:cubicBezTo>
                    <a:pt x="6706" y="4107"/>
                    <a:pt x="7091" y="4453"/>
                    <a:pt x="7477" y="4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762915" y="7710303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3824250" y="7535566"/>
              <a:ext cx="129593" cy="38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10" fill="norm" stroke="1" extrusionOk="0">
                  <a:moveTo>
                    <a:pt x="17446" y="1206"/>
                  </a:moveTo>
                  <a:cubicBezTo>
                    <a:pt x="15369" y="774"/>
                    <a:pt x="13292" y="342"/>
                    <a:pt x="11215" y="126"/>
                  </a:cubicBezTo>
                  <a:cubicBezTo>
                    <a:pt x="9138" y="-90"/>
                    <a:pt x="7062" y="-90"/>
                    <a:pt x="6023" y="630"/>
                  </a:cubicBezTo>
                  <a:cubicBezTo>
                    <a:pt x="4985" y="1350"/>
                    <a:pt x="4985" y="2790"/>
                    <a:pt x="6646" y="4734"/>
                  </a:cubicBezTo>
                  <a:cubicBezTo>
                    <a:pt x="8308" y="6678"/>
                    <a:pt x="11631" y="9126"/>
                    <a:pt x="14538" y="10998"/>
                  </a:cubicBezTo>
                  <a:cubicBezTo>
                    <a:pt x="17446" y="12870"/>
                    <a:pt x="19938" y="14166"/>
                    <a:pt x="20769" y="15462"/>
                  </a:cubicBezTo>
                  <a:cubicBezTo>
                    <a:pt x="21600" y="16758"/>
                    <a:pt x="20769" y="18054"/>
                    <a:pt x="17031" y="19062"/>
                  </a:cubicBezTo>
                  <a:cubicBezTo>
                    <a:pt x="13292" y="20070"/>
                    <a:pt x="6646" y="20790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3831917" y="7518633"/>
              <a:ext cx="23767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5709"/>
                    <a:pt x="7897" y="9818"/>
                    <a:pt x="11497" y="6218"/>
                  </a:cubicBezTo>
                  <a:cubicBezTo>
                    <a:pt x="15097" y="2618"/>
                    <a:pt x="1834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4107923" y="7725637"/>
              <a:ext cx="276007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000"/>
                    <a:pt x="800" y="14400"/>
                    <a:pt x="4400" y="10800"/>
                  </a:cubicBezTo>
                  <a:cubicBezTo>
                    <a:pt x="8000" y="7200"/>
                    <a:pt x="14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4244450" y="7618301"/>
              <a:ext cx="24478" cy="2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14208" y="0"/>
                  </a:moveTo>
                  <a:cubicBezTo>
                    <a:pt x="7728" y="778"/>
                    <a:pt x="1248" y="1557"/>
                    <a:pt x="168" y="4670"/>
                  </a:cubicBezTo>
                  <a:cubicBezTo>
                    <a:pt x="-912" y="7784"/>
                    <a:pt x="3408" y="13232"/>
                    <a:pt x="7728" y="16443"/>
                  </a:cubicBezTo>
                  <a:cubicBezTo>
                    <a:pt x="12048" y="19654"/>
                    <a:pt x="16368" y="20627"/>
                    <a:pt x="20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4415624" y="7620838"/>
              <a:ext cx="171896" cy="19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031" fill="norm" stroke="1" extrusionOk="0">
                  <a:moveTo>
                    <a:pt x="11144" y="1352"/>
                  </a:moveTo>
                  <a:cubicBezTo>
                    <a:pt x="9265" y="1082"/>
                    <a:pt x="7387" y="812"/>
                    <a:pt x="5509" y="2027"/>
                  </a:cubicBezTo>
                  <a:cubicBezTo>
                    <a:pt x="3630" y="3242"/>
                    <a:pt x="1752" y="5942"/>
                    <a:pt x="813" y="8777"/>
                  </a:cubicBezTo>
                  <a:cubicBezTo>
                    <a:pt x="-126" y="11612"/>
                    <a:pt x="-126" y="14582"/>
                    <a:pt x="187" y="16742"/>
                  </a:cubicBezTo>
                  <a:cubicBezTo>
                    <a:pt x="500" y="18902"/>
                    <a:pt x="1126" y="20252"/>
                    <a:pt x="3787" y="20792"/>
                  </a:cubicBezTo>
                  <a:cubicBezTo>
                    <a:pt x="6448" y="21332"/>
                    <a:pt x="11144" y="21062"/>
                    <a:pt x="14900" y="18902"/>
                  </a:cubicBezTo>
                  <a:cubicBezTo>
                    <a:pt x="18657" y="16742"/>
                    <a:pt x="21474" y="12692"/>
                    <a:pt x="21004" y="9182"/>
                  </a:cubicBezTo>
                  <a:cubicBezTo>
                    <a:pt x="20535" y="5672"/>
                    <a:pt x="16778" y="2702"/>
                    <a:pt x="13961" y="1217"/>
                  </a:cubicBezTo>
                  <a:cubicBezTo>
                    <a:pt x="11144" y="-268"/>
                    <a:pt x="9265" y="-268"/>
                    <a:pt x="7700" y="542"/>
                  </a:cubicBezTo>
                  <a:cubicBezTo>
                    <a:pt x="6135" y="1352"/>
                    <a:pt x="4883" y="2972"/>
                    <a:pt x="3630" y="4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4736604" y="7717970"/>
              <a:ext cx="2300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4884371" y="7569686"/>
              <a:ext cx="82239" cy="31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431" fill="norm" stroke="1" extrusionOk="0">
                  <a:moveTo>
                    <a:pt x="21063" y="1213"/>
                  </a:moveTo>
                  <a:cubicBezTo>
                    <a:pt x="17136" y="868"/>
                    <a:pt x="13208" y="522"/>
                    <a:pt x="9608" y="263"/>
                  </a:cubicBezTo>
                  <a:cubicBezTo>
                    <a:pt x="6008" y="4"/>
                    <a:pt x="2736" y="-169"/>
                    <a:pt x="1099" y="263"/>
                  </a:cubicBezTo>
                  <a:cubicBezTo>
                    <a:pt x="-537" y="695"/>
                    <a:pt x="-537" y="1732"/>
                    <a:pt x="2408" y="3633"/>
                  </a:cubicBezTo>
                  <a:cubicBezTo>
                    <a:pt x="5354" y="5533"/>
                    <a:pt x="11245" y="8298"/>
                    <a:pt x="15172" y="10717"/>
                  </a:cubicBezTo>
                  <a:cubicBezTo>
                    <a:pt x="19099" y="13137"/>
                    <a:pt x="21063" y="15210"/>
                    <a:pt x="20081" y="16938"/>
                  </a:cubicBezTo>
                  <a:cubicBezTo>
                    <a:pt x="19099" y="18666"/>
                    <a:pt x="15172" y="20049"/>
                    <a:pt x="11245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4820939" y="7541633"/>
              <a:ext cx="31434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439" y="12436"/>
                  </a:cubicBezTo>
                  <a:cubicBezTo>
                    <a:pt x="878" y="9818"/>
                    <a:pt x="1756" y="7854"/>
                    <a:pt x="5356" y="5891"/>
                  </a:cubicBezTo>
                  <a:cubicBezTo>
                    <a:pt x="8956" y="3927"/>
                    <a:pt x="15278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5196614" y="7684571"/>
              <a:ext cx="253007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709" y="12793"/>
                    <a:pt x="7418" y="5170"/>
                    <a:pt x="11018" y="1993"/>
                  </a:cubicBezTo>
                  <a:cubicBezTo>
                    <a:pt x="14618" y="-1183"/>
                    <a:pt x="18109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5242615" y="7779305"/>
              <a:ext cx="237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20400"/>
                    <a:pt x="9290" y="19200"/>
                    <a:pt x="12890" y="15600"/>
                  </a:cubicBezTo>
                  <a:cubicBezTo>
                    <a:pt x="16490" y="12000"/>
                    <a:pt x="19045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5633624" y="7518633"/>
              <a:ext cx="2300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436"/>
                    <a:pt x="21600" y="6873"/>
                    <a:pt x="18000" y="10473"/>
                  </a:cubicBezTo>
                  <a:cubicBezTo>
                    <a:pt x="14400" y="14073"/>
                    <a:pt x="7200" y="17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5848295" y="7924975"/>
              <a:ext cx="9967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6504086" y="7549300"/>
              <a:ext cx="26559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4516" y="0"/>
                  </a:moveTo>
                  <a:cubicBezTo>
                    <a:pt x="8625" y="4015"/>
                    <a:pt x="2734" y="8031"/>
                    <a:pt x="771" y="11354"/>
                  </a:cubicBezTo>
                  <a:cubicBezTo>
                    <a:pt x="-1193" y="14677"/>
                    <a:pt x="770" y="17308"/>
                    <a:pt x="4698" y="18900"/>
                  </a:cubicBezTo>
                  <a:cubicBezTo>
                    <a:pt x="8625" y="20492"/>
                    <a:pt x="14516" y="21046"/>
                    <a:pt x="20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6438642" y="7464965"/>
              <a:ext cx="44467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1" y="18470"/>
                    <a:pt x="2483" y="15339"/>
                    <a:pt x="5462" y="11896"/>
                  </a:cubicBezTo>
                  <a:cubicBezTo>
                    <a:pt x="8441" y="8452"/>
                    <a:pt x="13159" y="4696"/>
                    <a:pt x="16138" y="2661"/>
                  </a:cubicBezTo>
                  <a:cubicBezTo>
                    <a:pt x="19117" y="626"/>
                    <a:pt x="20359" y="3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6438642" y="7694970"/>
              <a:ext cx="31434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5" y="16364"/>
                    <a:pt x="8429" y="11127"/>
                    <a:pt x="12029" y="7527"/>
                  </a:cubicBezTo>
                  <a:cubicBezTo>
                    <a:pt x="15629" y="3927"/>
                    <a:pt x="18615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6768317" y="7763971"/>
              <a:ext cx="176338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3456"/>
                    <a:pt x="10017" y="6912"/>
                    <a:pt x="13617" y="10512"/>
                  </a:cubicBezTo>
                  <a:cubicBezTo>
                    <a:pt x="17217" y="14112"/>
                    <a:pt x="19409" y="178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6760650" y="7825306"/>
              <a:ext cx="199338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8" y="3467"/>
                    <a:pt x="11077" y="6933"/>
                    <a:pt x="7477" y="10533"/>
                  </a:cubicBezTo>
                  <a:cubicBezTo>
                    <a:pt x="3877" y="14133"/>
                    <a:pt x="1938" y="178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7118926" y="7556967"/>
              <a:ext cx="132403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21114" y="0"/>
                  </a:moveTo>
                  <a:cubicBezTo>
                    <a:pt x="16223" y="735"/>
                    <a:pt x="11333" y="1469"/>
                    <a:pt x="7461" y="3306"/>
                  </a:cubicBezTo>
                  <a:cubicBezTo>
                    <a:pt x="3589" y="5143"/>
                    <a:pt x="737" y="8082"/>
                    <a:pt x="125" y="10800"/>
                  </a:cubicBezTo>
                  <a:cubicBezTo>
                    <a:pt x="-486" y="13518"/>
                    <a:pt x="1144" y="16016"/>
                    <a:pt x="4812" y="17780"/>
                  </a:cubicBezTo>
                  <a:cubicBezTo>
                    <a:pt x="8480" y="19543"/>
                    <a:pt x="14186" y="20571"/>
                    <a:pt x="19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7351607" y="7670493"/>
              <a:ext cx="159250" cy="19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968" fill="norm" stroke="1" extrusionOk="0">
                  <a:moveTo>
                    <a:pt x="15107" y="1004"/>
                  </a:moveTo>
                  <a:cubicBezTo>
                    <a:pt x="13420" y="443"/>
                    <a:pt x="11732" y="-118"/>
                    <a:pt x="10213" y="22"/>
                  </a:cubicBezTo>
                  <a:cubicBezTo>
                    <a:pt x="8694" y="163"/>
                    <a:pt x="7344" y="1004"/>
                    <a:pt x="5319" y="3529"/>
                  </a:cubicBezTo>
                  <a:cubicBezTo>
                    <a:pt x="3294" y="6053"/>
                    <a:pt x="594" y="10261"/>
                    <a:pt x="88" y="13768"/>
                  </a:cubicBezTo>
                  <a:cubicBezTo>
                    <a:pt x="-418" y="17274"/>
                    <a:pt x="1269" y="20079"/>
                    <a:pt x="4813" y="20781"/>
                  </a:cubicBezTo>
                  <a:cubicBezTo>
                    <a:pt x="8357" y="21482"/>
                    <a:pt x="13757" y="20079"/>
                    <a:pt x="16963" y="18817"/>
                  </a:cubicBezTo>
                  <a:cubicBezTo>
                    <a:pt x="20169" y="17555"/>
                    <a:pt x="21182" y="16433"/>
                    <a:pt x="21013" y="14750"/>
                  </a:cubicBezTo>
                  <a:cubicBezTo>
                    <a:pt x="20844" y="13066"/>
                    <a:pt x="19494" y="10822"/>
                    <a:pt x="16457" y="8999"/>
                  </a:cubicBezTo>
                  <a:cubicBezTo>
                    <a:pt x="13419" y="7175"/>
                    <a:pt x="8694" y="5773"/>
                    <a:pt x="3970" y="4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7657670" y="7518633"/>
              <a:ext cx="92885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0" h="21600" fill="norm" stroke="1" extrusionOk="0">
                  <a:moveTo>
                    <a:pt x="0" y="0"/>
                  </a:moveTo>
                  <a:cubicBezTo>
                    <a:pt x="6092" y="1976"/>
                    <a:pt x="12185" y="3953"/>
                    <a:pt x="16062" y="6282"/>
                  </a:cubicBezTo>
                  <a:cubicBezTo>
                    <a:pt x="19938" y="8612"/>
                    <a:pt x="21600" y="11294"/>
                    <a:pt x="18554" y="13906"/>
                  </a:cubicBezTo>
                  <a:cubicBezTo>
                    <a:pt x="15508" y="16518"/>
                    <a:pt x="7754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7887675" y="7702636"/>
              <a:ext cx="9967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7849341" y="7817639"/>
              <a:ext cx="199339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8319294" y="7558469"/>
              <a:ext cx="220063" cy="25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158" fill="norm" stroke="1" extrusionOk="0">
                  <a:moveTo>
                    <a:pt x="13186" y="515"/>
                  </a:moveTo>
                  <a:cubicBezTo>
                    <a:pt x="11696" y="88"/>
                    <a:pt x="10207" y="-340"/>
                    <a:pt x="8469" y="409"/>
                  </a:cubicBezTo>
                  <a:cubicBezTo>
                    <a:pt x="6731" y="1157"/>
                    <a:pt x="4745" y="3082"/>
                    <a:pt x="3007" y="6076"/>
                  </a:cubicBezTo>
                  <a:cubicBezTo>
                    <a:pt x="1269" y="9070"/>
                    <a:pt x="-221" y="13133"/>
                    <a:pt x="27" y="16127"/>
                  </a:cubicBezTo>
                  <a:cubicBezTo>
                    <a:pt x="276" y="19121"/>
                    <a:pt x="2262" y="21046"/>
                    <a:pt x="5365" y="21153"/>
                  </a:cubicBezTo>
                  <a:cubicBezTo>
                    <a:pt x="8469" y="21260"/>
                    <a:pt x="12689" y="19549"/>
                    <a:pt x="15917" y="16448"/>
                  </a:cubicBezTo>
                  <a:cubicBezTo>
                    <a:pt x="19145" y="13347"/>
                    <a:pt x="21379" y="8856"/>
                    <a:pt x="21379" y="5755"/>
                  </a:cubicBezTo>
                  <a:cubicBezTo>
                    <a:pt x="21379" y="2654"/>
                    <a:pt x="19145" y="943"/>
                    <a:pt x="16538" y="515"/>
                  </a:cubicBezTo>
                  <a:cubicBezTo>
                    <a:pt x="13931" y="88"/>
                    <a:pt x="10951" y="943"/>
                    <a:pt x="7972" y="1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8677359" y="7740971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8915031" y="7434297"/>
              <a:ext cx="163276" cy="38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540" fill="norm" stroke="1" extrusionOk="0">
                  <a:moveTo>
                    <a:pt x="13957" y="0"/>
                  </a:moveTo>
                  <a:cubicBezTo>
                    <a:pt x="10302" y="0"/>
                    <a:pt x="6646" y="0"/>
                    <a:pt x="4154" y="787"/>
                  </a:cubicBezTo>
                  <a:cubicBezTo>
                    <a:pt x="1662" y="1574"/>
                    <a:pt x="332" y="3147"/>
                    <a:pt x="498" y="5007"/>
                  </a:cubicBezTo>
                  <a:cubicBezTo>
                    <a:pt x="665" y="6866"/>
                    <a:pt x="2326" y="9012"/>
                    <a:pt x="4985" y="11015"/>
                  </a:cubicBezTo>
                  <a:cubicBezTo>
                    <a:pt x="7643" y="13017"/>
                    <a:pt x="11298" y="14877"/>
                    <a:pt x="14123" y="16093"/>
                  </a:cubicBezTo>
                  <a:cubicBezTo>
                    <a:pt x="16948" y="17309"/>
                    <a:pt x="18942" y="17881"/>
                    <a:pt x="20105" y="18524"/>
                  </a:cubicBezTo>
                  <a:cubicBezTo>
                    <a:pt x="21268" y="19168"/>
                    <a:pt x="21600" y="19883"/>
                    <a:pt x="20769" y="20456"/>
                  </a:cubicBezTo>
                  <a:cubicBezTo>
                    <a:pt x="19938" y="21028"/>
                    <a:pt x="17945" y="21457"/>
                    <a:pt x="14289" y="21528"/>
                  </a:cubicBezTo>
                  <a:cubicBezTo>
                    <a:pt x="10634" y="21600"/>
                    <a:pt x="5317" y="21314"/>
                    <a:pt x="0" y="21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8899697" y="7411297"/>
              <a:ext cx="36801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1050" y="13886"/>
                  </a:cubicBezTo>
                  <a:cubicBezTo>
                    <a:pt x="2100" y="11314"/>
                    <a:pt x="4200" y="8743"/>
                    <a:pt x="7800" y="6429"/>
                  </a:cubicBezTo>
                  <a:cubicBezTo>
                    <a:pt x="11400" y="4114"/>
                    <a:pt x="165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6499977" y="8469321"/>
              <a:ext cx="30668" cy="44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724"/>
                    <a:pt x="18000" y="7448"/>
                    <a:pt x="14400" y="11048"/>
                  </a:cubicBezTo>
                  <a:cubicBezTo>
                    <a:pt x="10800" y="14648"/>
                    <a:pt x="5400" y="18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6453976" y="8438654"/>
              <a:ext cx="352676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482"/>
                    <a:pt x="0" y="17365"/>
                    <a:pt x="861" y="15035"/>
                  </a:cubicBezTo>
                  <a:cubicBezTo>
                    <a:pt x="1722" y="12706"/>
                    <a:pt x="3443" y="10165"/>
                    <a:pt x="6496" y="7624"/>
                  </a:cubicBezTo>
                  <a:cubicBezTo>
                    <a:pt x="9548" y="5082"/>
                    <a:pt x="13930" y="2541"/>
                    <a:pt x="16670" y="1271"/>
                  </a:cubicBezTo>
                  <a:cubicBezTo>
                    <a:pt x="19409" y="0"/>
                    <a:pt x="2050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6438642" y="8676325"/>
              <a:ext cx="27600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7486"/>
                    <a:pt x="8800" y="13372"/>
                    <a:pt x="12400" y="9772"/>
                  </a:cubicBezTo>
                  <a:cubicBezTo>
                    <a:pt x="16000" y="6172"/>
                    <a:pt x="188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6706982" y="8760660"/>
              <a:ext cx="184005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800"/>
                    <a:pt x="10800" y="9600"/>
                    <a:pt x="14250" y="13080"/>
                  </a:cubicBezTo>
                  <a:cubicBezTo>
                    <a:pt x="17700" y="16560"/>
                    <a:pt x="19200" y="18720"/>
                    <a:pt x="20100" y="19920"/>
                  </a:cubicBezTo>
                  <a:cubicBezTo>
                    <a:pt x="21000" y="21120"/>
                    <a:pt x="21300" y="21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6760650" y="8760660"/>
              <a:ext cx="145670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914"/>
                    <a:pt x="7200" y="11829"/>
                    <a:pt x="3600" y="15429"/>
                  </a:cubicBezTo>
                  <a:cubicBezTo>
                    <a:pt x="0" y="19029"/>
                    <a:pt x="0" y="20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7033394" y="8435702"/>
              <a:ext cx="156600" cy="43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493" fill="norm" stroke="1" extrusionOk="0">
                  <a:moveTo>
                    <a:pt x="20681" y="147"/>
                  </a:moveTo>
                  <a:cubicBezTo>
                    <a:pt x="18656" y="20"/>
                    <a:pt x="16631" y="-107"/>
                    <a:pt x="14943" y="147"/>
                  </a:cubicBezTo>
                  <a:cubicBezTo>
                    <a:pt x="13256" y="401"/>
                    <a:pt x="11906" y="1037"/>
                    <a:pt x="9544" y="2688"/>
                  </a:cubicBezTo>
                  <a:cubicBezTo>
                    <a:pt x="7181" y="4340"/>
                    <a:pt x="3806" y="7008"/>
                    <a:pt x="1781" y="9422"/>
                  </a:cubicBezTo>
                  <a:cubicBezTo>
                    <a:pt x="-244" y="11837"/>
                    <a:pt x="-919" y="13997"/>
                    <a:pt x="1781" y="15966"/>
                  </a:cubicBezTo>
                  <a:cubicBezTo>
                    <a:pt x="4481" y="17935"/>
                    <a:pt x="10556" y="19714"/>
                    <a:pt x="16631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7231841" y="8553656"/>
              <a:ext cx="133171" cy="28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518" fill="norm" stroke="1" extrusionOk="0">
                  <a:moveTo>
                    <a:pt x="13850" y="0"/>
                  </a:moveTo>
                  <a:cubicBezTo>
                    <a:pt x="11850" y="193"/>
                    <a:pt x="9850" y="386"/>
                    <a:pt x="7850" y="1446"/>
                  </a:cubicBezTo>
                  <a:cubicBezTo>
                    <a:pt x="5850" y="2507"/>
                    <a:pt x="3850" y="4436"/>
                    <a:pt x="2450" y="7232"/>
                  </a:cubicBezTo>
                  <a:cubicBezTo>
                    <a:pt x="1050" y="10029"/>
                    <a:pt x="250" y="13693"/>
                    <a:pt x="50" y="16007"/>
                  </a:cubicBezTo>
                  <a:cubicBezTo>
                    <a:pt x="-150" y="18321"/>
                    <a:pt x="250" y="19286"/>
                    <a:pt x="1250" y="20057"/>
                  </a:cubicBezTo>
                  <a:cubicBezTo>
                    <a:pt x="2250" y="20829"/>
                    <a:pt x="3850" y="21407"/>
                    <a:pt x="5850" y="21504"/>
                  </a:cubicBezTo>
                  <a:cubicBezTo>
                    <a:pt x="7850" y="21600"/>
                    <a:pt x="10250" y="21214"/>
                    <a:pt x="13050" y="19864"/>
                  </a:cubicBezTo>
                  <a:cubicBezTo>
                    <a:pt x="15850" y="18514"/>
                    <a:pt x="19050" y="16200"/>
                    <a:pt x="20250" y="13500"/>
                  </a:cubicBezTo>
                  <a:cubicBezTo>
                    <a:pt x="21450" y="10800"/>
                    <a:pt x="20650" y="7714"/>
                    <a:pt x="19450" y="5786"/>
                  </a:cubicBezTo>
                  <a:cubicBezTo>
                    <a:pt x="18250" y="3857"/>
                    <a:pt x="16650" y="3086"/>
                    <a:pt x="15050" y="2411"/>
                  </a:cubicBezTo>
                  <a:cubicBezTo>
                    <a:pt x="13450" y="1736"/>
                    <a:pt x="11850" y="1157"/>
                    <a:pt x="9850" y="1639"/>
                  </a:cubicBezTo>
                  <a:cubicBezTo>
                    <a:pt x="7850" y="2121"/>
                    <a:pt x="5450" y="3664"/>
                    <a:pt x="3050" y="5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7496666" y="8737660"/>
              <a:ext cx="766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7597538" y="8514013"/>
              <a:ext cx="130708" cy="34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365" fill="norm" stroke="1" extrusionOk="0">
                  <a:moveTo>
                    <a:pt x="20593" y="1972"/>
                  </a:moveTo>
                  <a:cubicBezTo>
                    <a:pt x="19370" y="1342"/>
                    <a:pt x="18148" y="711"/>
                    <a:pt x="15499" y="317"/>
                  </a:cubicBezTo>
                  <a:cubicBezTo>
                    <a:pt x="12849" y="-77"/>
                    <a:pt x="8774" y="-235"/>
                    <a:pt x="5514" y="632"/>
                  </a:cubicBezTo>
                  <a:cubicBezTo>
                    <a:pt x="2253" y="1499"/>
                    <a:pt x="-192" y="3391"/>
                    <a:pt x="12" y="5047"/>
                  </a:cubicBezTo>
                  <a:cubicBezTo>
                    <a:pt x="216" y="6702"/>
                    <a:pt x="3068" y="8121"/>
                    <a:pt x="6940" y="9777"/>
                  </a:cubicBezTo>
                  <a:cubicBezTo>
                    <a:pt x="10812" y="11432"/>
                    <a:pt x="15702" y="13324"/>
                    <a:pt x="18351" y="14664"/>
                  </a:cubicBezTo>
                  <a:cubicBezTo>
                    <a:pt x="21000" y="16004"/>
                    <a:pt x="21408" y="16793"/>
                    <a:pt x="20185" y="17818"/>
                  </a:cubicBezTo>
                  <a:cubicBezTo>
                    <a:pt x="18963" y="18842"/>
                    <a:pt x="16110" y="20104"/>
                    <a:pt x="13665" y="20734"/>
                  </a:cubicBezTo>
                  <a:cubicBezTo>
                    <a:pt x="11219" y="21365"/>
                    <a:pt x="9182" y="21365"/>
                    <a:pt x="7144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7596335" y="8507655"/>
              <a:ext cx="29900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" y="18600"/>
                    <a:pt x="369" y="15600"/>
                    <a:pt x="2308" y="12300"/>
                  </a:cubicBezTo>
                  <a:cubicBezTo>
                    <a:pt x="4246" y="9000"/>
                    <a:pt x="7938" y="5400"/>
                    <a:pt x="11446" y="3300"/>
                  </a:cubicBezTo>
                  <a:cubicBezTo>
                    <a:pt x="14954" y="1200"/>
                    <a:pt x="18277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7857008" y="8415653"/>
              <a:ext cx="174726" cy="54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600" fill="norm" stroke="1" extrusionOk="0">
                  <a:moveTo>
                    <a:pt x="8214" y="0"/>
                  </a:moveTo>
                  <a:cubicBezTo>
                    <a:pt x="12777" y="1724"/>
                    <a:pt x="17341" y="3448"/>
                    <a:pt x="19470" y="5882"/>
                  </a:cubicBezTo>
                  <a:cubicBezTo>
                    <a:pt x="21600" y="8315"/>
                    <a:pt x="21296" y="11459"/>
                    <a:pt x="17645" y="14197"/>
                  </a:cubicBezTo>
                  <a:cubicBezTo>
                    <a:pt x="13994" y="16935"/>
                    <a:pt x="6997" y="192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8194348" y="8653325"/>
              <a:ext cx="29134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457"/>
                    <a:pt x="7200" y="11314"/>
                    <a:pt x="10800" y="7714"/>
                  </a:cubicBezTo>
                  <a:cubicBezTo>
                    <a:pt x="14400" y="4114"/>
                    <a:pt x="180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8188957" y="8837329"/>
              <a:ext cx="281399" cy="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0798" fill="norm" stroke="1" extrusionOk="0">
                  <a:moveTo>
                    <a:pt x="2162" y="4320"/>
                  </a:moveTo>
                  <a:cubicBezTo>
                    <a:pt x="995" y="10080"/>
                    <a:pt x="-173" y="15840"/>
                    <a:pt x="22" y="18720"/>
                  </a:cubicBezTo>
                  <a:cubicBezTo>
                    <a:pt x="216" y="21600"/>
                    <a:pt x="1773" y="21600"/>
                    <a:pt x="5568" y="18000"/>
                  </a:cubicBezTo>
                  <a:cubicBezTo>
                    <a:pt x="9362" y="14400"/>
                    <a:pt x="15395" y="7200"/>
                    <a:pt x="214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3594245" y="7051730"/>
              <a:ext cx="665812" cy="6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27" fill="norm" stroke="1" extrusionOk="0">
                  <a:moveTo>
                    <a:pt x="0" y="21327"/>
                  </a:moveTo>
                  <a:cubicBezTo>
                    <a:pt x="3145" y="16827"/>
                    <a:pt x="6290" y="12327"/>
                    <a:pt x="9145" y="8727"/>
                  </a:cubicBezTo>
                  <a:cubicBezTo>
                    <a:pt x="12000" y="5127"/>
                    <a:pt x="14566" y="2427"/>
                    <a:pt x="16428" y="1077"/>
                  </a:cubicBezTo>
                  <a:cubicBezTo>
                    <a:pt x="18290" y="-273"/>
                    <a:pt x="19448" y="-273"/>
                    <a:pt x="20276" y="627"/>
                  </a:cubicBezTo>
                  <a:cubicBezTo>
                    <a:pt x="21103" y="1527"/>
                    <a:pt x="21600" y="3327"/>
                    <a:pt x="21559" y="5127"/>
                  </a:cubicBezTo>
                  <a:cubicBezTo>
                    <a:pt x="21517" y="6927"/>
                    <a:pt x="20938" y="8727"/>
                    <a:pt x="20359" y="10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3598014" y="7089289"/>
              <a:ext cx="954587" cy="8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0997" fill="norm" stroke="1" extrusionOk="0">
                  <a:moveTo>
                    <a:pt x="3554" y="9257"/>
                  </a:moveTo>
                  <a:cubicBezTo>
                    <a:pt x="2630" y="11109"/>
                    <a:pt x="1706" y="12960"/>
                    <a:pt x="1041" y="14194"/>
                  </a:cubicBezTo>
                  <a:cubicBezTo>
                    <a:pt x="377" y="15429"/>
                    <a:pt x="-27" y="16046"/>
                    <a:pt x="2" y="16972"/>
                  </a:cubicBezTo>
                  <a:cubicBezTo>
                    <a:pt x="31" y="17897"/>
                    <a:pt x="493" y="19131"/>
                    <a:pt x="1792" y="20057"/>
                  </a:cubicBezTo>
                  <a:cubicBezTo>
                    <a:pt x="3092" y="20983"/>
                    <a:pt x="5229" y="21600"/>
                    <a:pt x="7510" y="20057"/>
                  </a:cubicBezTo>
                  <a:cubicBezTo>
                    <a:pt x="9791" y="18514"/>
                    <a:pt x="12217" y="14811"/>
                    <a:pt x="14585" y="11109"/>
                  </a:cubicBezTo>
                  <a:cubicBezTo>
                    <a:pt x="16953" y="7406"/>
                    <a:pt x="19263" y="3703"/>
                    <a:pt x="215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8783060" y="8504576"/>
              <a:ext cx="216308" cy="36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57" fill="norm" stroke="1" extrusionOk="0">
                  <a:moveTo>
                    <a:pt x="21258" y="635"/>
                  </a:moveTo>
                  <a:cubicBezTo>
                    <a:pt x="18244" y="333"/>
                    <a:pt x="15230" y="31"/>
                    <a:pt x="12593" y="635"/>
                  </a:cubicBezTo>
                  <a:cubicBezTo>
                    <a:pt x="9956" y="1239"/>
                    <a:pt x="7695" y="2750"/>
                    <a:pt x="5560" y="5318"/>
                  </a:cubicBezTo>
                  <a:cubicBezTo>
                    <a:pt x="3425" y="7886"/>
                    <a:pt x="1416" y="11511"/>
                    <a:pt x="537" y="14230"/>
                  </a:cubicBezTo>
                  <a:cubicBezTo>
                    <a:pt x="-342" y="16949"/>
                    <a:pt x="-91" y="18761"/>
                    <a:pt x="914" y="19894"/>
                  </a:cubicBezTo>
                  <a:cubicBezTo>
                    <a:pt x="1918" y="21027"/>
                    <a:pt x="3677" y="21480"/>
                    <a:pt x="6063" y="21329"/>
                  </a:cubicBezTo>
                  <a:cubicBezTo>
                    <a:pt x="8449" y="21178"/>
                    <a:pt x="11463" y="20423"/>
                    <a:pt x="13849" y="18535"/>
                  </a:cubicBezTo>
                  <a:cubicBezTo>
                    <a:pt x="16235" y="16646"/>
                    <a:pt x="17993" y="13625"/>
                    <a:pt x="18621" y="10680"/>
                  </a:cubicBezTo>
                  <a:cubicBezTo>
                    <a:pt x="19249" y="7735"/>
                    <a:pt x="18746" y="4865"/>
                    <a:pt x="18118" y="3128"/>
                  </a:cubicBezTo>
                  <a:cubicBezTo>
                    <a:pt x="17491" y="1390"/>
                    <a:pt x="16737" y="786"/>
                    <a:pt x="15356" y="409"/>
                  </a:cubicBezTo>
                  <a:cubicBezTo>
                    <a:pt x="13974" y="31"/>
                    <a:pt x="11965" y="-120"/>
                    <a:pt x="10584" y="107"/>
                  </a:cubicBezTo>
                  <a:cubicBezTo>
                    <a:pt x="9202" y="333"/>
                    <a:pt x="8449" y="937"/>
                    <a:pt x="8323" y="1995"/>
                  </a:cubicBezTo>
                  <a:cubicBezTo>
                    <a:pt x="8198" y="3052"/>
                    <a:pt x="8700" y="4563"/>
                    <a:pt x="9202" y="6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9099036" y="8737660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9191038" y="8451889"/>
              <a:ext cx="203379" cy="39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72" fill="norm" stroke="1" extrusionOk="0">
                  <a:moveTo>
                    <a:pt x="16000" y="3002"/>
                  </a:moveTo>
                  <a:cubicBezTo>
                    <a:pt x="15733" y="2314"/>
                    <a:pt x="15467" y="1627"/>
                    <a:pt x="14000" y="1007"/>
                  </a:cubicBezTo>
                  <a:cubicBezTo>
                    <a:pt x="12533" y="388"/>
                    <a:pt x="9867" y="-162"/>
                    <a:pt x="7600" y="44"/>
                  </a:cubicBezTo>
                  <a:cubicBezTo>
                    <a:pt x="5333" y="251"/>
                    <a:pt x="3467" y="1214"/>
                    <a:pt x="2400" y="2383"/>
                  </a:cubicBezTo>
                  <a:cubicBezTo>
                    <a:pt x="1333" y="3553"/>
                    <a:pt x="1067" y="4928"/>
                    <a:pt x="3067" y="6579"/>
                  </a:cubicBezTo>
                  <a:cubicBezTo>
                    <a:pt x="5067" y="8230"/>
                    <a:pt x="9333" y="10156"/>
                    <a:pt x="12800" y="12014"/>
                  </a:cubicBezTo>
                  <a:cubicBezTo>
                    <a:pt x="16267" y="13871"/>
                    <a:pt x="18933" y="15660"/>
                    <a:pt x="20267" y="16898"/>
                  </a:cubicBezTo>
                  <a:cubicBezTo>
                    <a:pt x="21600" y="18136"/>
                    <a:pt x="21600" y="18824"/>
                    <a:pt x="19867" y="19649"/>
                  </a:cubicBezTo>
                  <a:cubicBezTo>
                    <a:pt x="18133" y="20475"/>
                    <a:pt x="14667" y="21438"/>
                    <a:pt x="11067" y="21369"/>
                  </a:cubicBezTo>
                  <a:cubicBezTo>
                    <a:pt x="7467" y="21300"/>
                    <a:pt x="3733" y="20200"/>
                    <a:pt x="0" y="1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9198705" y="8369652"/>
              <a:ext cx="43701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4" y="16200"/>
                    <a:pt x="9347" y="10800"/>
                    <a:pt x="12947" y="7200"/>
                  </a:cubicBezTo>
                  <a:cubicBezTo>
                    <a:pt x="16547" y="3600"/>
                    <a:pt x="1907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0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86429" y="3184391"/>
              <a:ext cx="3692706" cy="3526591"/>
            </a:xfrm>
            <a:prstGeom prst="rect">
              <a:avLst/>
            </a:prstGeom>
            <a:effectLst/>
          </p:spPr>
        </p:pic>
        <p:pic>
          <p:nvPicPr>
            <p:cNvPr id="200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27318" y="3151168"/>
              <a:ext cx="2808464" cy="155737"/>
            </a:xfrm>
            <a:prstGeom prst="rect">
              <a:avLst/>
            </a:prstGeom>
            <a:effectLst/>
          </p:spPr>
        </p:pic>
        <p:pic>
          <p:nvPicPr>
            <p:cNvPr id="201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086336" y="3498264"/>
              <a:ext cx="316740" cy="344745"/>
            </a:xfrm>
            <a:prstGeom prst="rect">
              <a:avLst/>
            </a:prstGeom>
            <a:effectLst/>
          </p:spPr>
        </p:pic>
        <p:pic>
          <p:nvPicPr>
            <p:cNvPr id="201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501769" y="3651584"/>
              <a:ext cx="84094" cy="105825"/>
            </a:xfrm>
            <a:prstGeom prst="rect">
              <a:avLst/>
            </a:prstGeom>
            <a:effectLst/>
          </p:spPr>
        </p:pic>
        <p:pic>
          <p:nvPicPr>
            <p:cNvPr id="201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731628" y="3511197"/>
              <a:ext cx="286940" cy="460702"/>
            </a:xfrm>
            <a:prstGeom prst="rect">
              <a:avLst/>
            </a:prstGeom>
            <a:effectLst/>
          </p:spPr>
        </p:pic>
        <p:pic>
          <p:nvPicPr>
            <p:cNvPr id="201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54412" y="3479365"/>
              <a:ext cx="253352" cy="496913"/>
            </a:xfrm>
            <a:prstGeom prst="rect">
              <a:avLst/>
            </a:prstGeom>
            <a:effectLst/>
          </p:spPr>
        </p:pic>
        <p:pic>
          <p:nvPicPr>
            <p:cNvPr id="201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948332" y="4221600"/>
              <a:ext cx="132738" cy="335000"/>
            </a:xfrm>
            <a:prstGeom prst="rect">
              <a:avLst/>
            </a:prstGeom>
            <a:effectLst/>
          </p:spPr>
        </p:pic>
        <p:pic>
          <p:nvPicPr>
            <p:cNvPr id="202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137053" y="4232192"/>
              <a:ext cx="135687" cy="531412"/>
            </a:xfrm>
            <a:prstGeom prst="rect">
              <a:avLst/>
            </a:prstGeom>
            <a:effectLst/>
          </p:spPr>
        </p:pic>
        <p:pic>
          <p:nvPicPr>
            <p:cNvPr id="202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286485" y="4414493"/>
              <a:ext cx="142575" cy="382150"/>
            </a:xfrm>
            <a:prstGeom prst="rect">
              <a:avLst/>
            </a:prstGeom>
            <a:effectLst/>
          </p:spPr>
        </p:pic>
        <p:pic>
          <p:nvPicPr>
            <p:cNvPr id="202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8007" y="4347195"/>
              <a:ext cx="332074" cy="94402"/>
            </a:xfrm>
            <a:prstGeom prst="rect">
              <a:avLst/>
            </a:prstGeom>
            <a:effectLst/>
          </p:spPr>
        </p:pic>
        <p:pic>
          <p:nvPicPr>
            <p:cNvPr id="202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444790" y="4408529"/>
              <a:ext cx="260432" cy="368238"/>
            </a:xfrm>
            <a:prstGeom prst="rect">
              <a:avLst/>
            </a:prstGeom>
            <a:effectLst/>
          </p:spPr>
        </p:pic>
        <p:pic>
          <p:nvPicPr>
            <p:cNvPr id="202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788374" y="4638535"/>
              <a:ext cx="86736" cy="84601"/>
            </a:xfrm>
            <a:prstGeom prst="rect">
              <a:avLst/>
            </a:prstGeom>
            <a:effectLst/>
          </p:spPr>
        </p:pic>
        <p:pic>
          <p:nvPicPr>
            <p:cNvPr id="203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981182" y="4403840"/>
              <a:ext cx="269603" cy="362320"/>
            </a:xfrm>
            <a:prstGeom prst="rect">
              <a:avLst/>
            </a:prstGeom>
            <a:effectLst/>
          </p:spPr>
        </p:pic>
        <p:pic>
          <p:nvPicPr>
            <p:cNvPr id="203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274558" y="4439197"/>
              <a:ext cx="224605" cy="289069"/>
            </a:xfrm>
            <a:prstGeom prst="rect">
              <a:avLst/>
            </a:prstGeom>
            <a:effectLst/>
          </p:spPr>
        </p:pic>
        <p:pic>
          <p:nvPicPr>
            <p:cNvPr id="203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290030" y="4931423"/>
              <a:ext cx="408742" cy="69853"/>
            </a:xfrm>
            <a:prstGeom prst="rect">
              <a:avLst/>
            </a:prstGeom>
            <a:effectLst/>
          </p:spPr>
        </p:pic>
        <p:pic>
          <p:nvPicPr>
            <p:cNvPr id="203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287229" y="5044877"/>
              <a:ext cx="388543" cy="40096"/>
            </a:xfrm>
            <a:prstGeom prst="rect">
              <a:avLst/>
            </a:prstGeom>
            <a:effectLst/>
          </p:spPr>
        </p:pic>
        <p:pic>
          <p:nvPicPr>
            <p:cNvPr id="203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764328" y="5435886"/>
              <a:ext cx="86736" cy="278407"/>
            </a:xfrm>
            <a:prstGeom prst="rect">
              <a:avLst/>
            </a:prstGeom>
            <a:effectLst/>
          </p:spPr>
        </p:pic>
        <p:pic>
          <p:nvPicPr>
            <p:cNvPr id="204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869378" y="5412886"/>
              <a:ext cx="181024" cy="508411"/>
            </a:xfrm>
            <a:prstGeom prst="rect">
              <a:avLst/>
            </a:prstGeom>
            <a:effectLst/>
          </p:spPr>
        </p:pic>
        <p:pic>
          <p:nvPicPr>
            <p:cNvPr id="204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996424" y="5595418"/>
              <a:ext cx="222649" cy="433215"/>
            </a:xfrm>
            <a:prstGeom prst="rect">
              <a:avLst/>
            </a:prstGeom>
            <a:effectLst/>
          </p:spPr>
        </p:pic>
        <p:pic>
          <p:nvPicPr>
            <p:cNvPr id="204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889264" y="5572413"/>
              <a:ext cx="197670" cy="357356"/>
            </a:xfrm>
            <a:prstGeom prst="rect">
              <a:avLst/>
            </a:prstGeom>
            <a:effectLst/>
          </p:spPr>
        </p:pic>
        <p:pic>
          <p:nvPicPr>
            <p:cNvPr id="204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182694" y="5742560"/>
              <a:ext cx="40735" cy="71402"/>
            </a:xfrm>
            <a:prstGeom prst="rect">
              <a:avLst/>
            </a:prstGeom>
            <a:effectLst/>
          </p:spPr>
        </p:pic>
        <p:pic>
          <p:nvPicPr>
            <p:cNvPr id="204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420366" y="5604556"/>
              <a:ext cx="71402" cy="347408"/>
            </a:xfrm>
            <a:prstGeom prst="rect">
              <a:avLst/>
            </a:prstGeom>
            <a:effectLst/>
          </p:spPr>
        </p:pic>
        <p:pic>
          <p:nvPicPr>
            <p:cNvPr id="205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596703" y="5635224"/>
              <a:ext cx="63735" cy="278406"/>
            </a:xfrm>
            <a:prstGeom prst="rect">
              <a:avLst/>
            </a:prstGeom>
            <a:effectLst/>
          </p:spPr>
        </p:pic>
        <p:pic>
          <p:nvPicPr>
            <p:cNvPr id="205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796041" y="5619890"/>
              <a:ext cx="63735" cy="301407"/>
            </a:xfrm>
            <a:prstGeom prst="rect">
              <a:avLst/>
            </a:prstGeom>
            <a:effectLst/>
          </p:spPr>
        </p:pic>
        <p:pic>
          <p:nvPicPr>
            <p:cNvPr id="205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957045" y="5642890"/>
              <a:ext cx="79068" cy="263073"/>
            </a:xfrm>
            <a:prstGeom prst="rect">
              <a:avLst/>
            </a:prstGeom>
            <a:effectLst/>
          </p:spPr>
        </p:pic>
        <p:pic>
          <p:nvPicPr>
            <p:cNvPr id="205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179383" y="5649194"/>
              <a:ext cx="109736" cy="272103"/>
            </a:xfrm>
            <a:prstGeom prst="rect">
              <a:avLst/>
            </a:prstGeom>
            <a:effectLst/>
          </p:spPr>
        </p:pic>
        <p:pic>
          <p:nvPicPr>
            <p:cNvPr id="205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889366" y="6272284"/>
              <a:ext cx="189766" cy="304719"/>
            </a:xfrm>
            <a:prstGeom prst="rect">
              <a:avLst/>
            </a:prstGeom>
            <a:effectLst/>
          </p:spPr>
        </p:pic>
        <p:pic>
          <p:nvPicPr>
            <p:cNvPr id="2060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175027" y="6440242"/>
              <a:ext cx="48402" cy="48401"/>
            </a:xfrm>
            <a:prstGeom prst="rect">
              <a:avLst/>
            </a:prstGeom>
            <a:effectLst/>
          </p:spPr>
        </p:pic>
        <p:pic>
          <p:nvPicPr>
            <p:cNvPr id="206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382032" y="6254873"/>
              <a:ext cx="71402" cy="253002"/>
            </a:xfrm>
            <a:prstGeom prst="rect">
              <a:avLst/>
            </a:prstGeom>
            <a:effectLst/>
          </p:spPr>
        </p:pic>
        <p:pic>
          <p:nvPicPr>
            <p:cNvPr id="206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550702" y="6248571"/>
              <a:ext cx="33068" cy="3014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6" name="Drawing"/>
          <p:cNvGrpSpPr/>
          <p:nvPr/>
        </p:nvGrpSpPr>
        <p:grpSpPr>
          <a:xfrm>
            <a:off x="778321" y="518000"/>
            <a:ext cx="11401534" cy="7900191"/>
            <a:chOff x="-12699" y="0"/>
            <a:chExt cx="11401532" cy="7900189"/>
          </a:xfrm>
        </p:grpSpPr>
        <p:sp>
          <p:nvSpPr>
            <p:cNvPr id="2068" name="Line"/>
            <p:cNvSpPr/>
            <p:nvPr/>
          </p:nvSpPr>
          <p:spPr>
            <a:xfrm>
              <a:off x="918683" y="248785"/>
              <a:ext cx="314341" cy="42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3508"/>
                  </a:moveTo>
                  <a:cubicBezTo>
                    <a:pt x="0" y="2858"/>
                    <a:pt x="0" y="2207"/>
                    <a:pt x="0" y="1557"/>
                  </a:cubicBezTo>
                  <a:cubicBezTo>
                    <a:pt x="0" y="906"/>
                    <a:pt x="0" y="255"/>
                    <a:pt x="439" y="60"/>
                  </a:cubicBezTo>
                  <a:cubicBezTo>
                    <a:pt x="878" y="-135"/>
                    <a:pt x="1756" y="125"/>
                    <a:pt x="3600" y="1166"/>
                  </a:cubicBezTo>
                  <a:cubicBezTo>
                    <a:pt x="5444" y="2207"/>
                    <a:pt x="8254" y="4029"/>
                    <a:pt x="10888" y="6761"/>
                  </a:cubicBezTo>
                  <a:cubicBezTo>
                    <a:pt x="13522" y="9494"/>
                    <a:pt x="15980" y="13137"/>
                    <a:pt x="17561" y="15675"/>
                  </a:cubicBezTo>
                  <a:cubicBezTo>
                    <a:pt x="19141" y="18212"/>
                    <a:pt x="19844" y="19643"/>
                    <a:pt x="20371" y="20424"/>
                  </a:cubicBezTo>
                  <a:cubicBezTo>
                    <a:pt x="20898" y="21205"/>
                    <a:pt x="21249" y="21335"/>
                    <a:pt x="2160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1050291" y="271684"/>
              <a:ext cx="190400" cy="44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66" fill="norm" stroke="1" extrusionOk="0">
                  <a:moveTo>
                    <a:pt x="21174" y="0"/>
                  </a:moveTo>
                  <a:cubicBezTo>
                    <a:pt x="18616" y="2441"/>
                    <a:pt x="16058" y="4881"/>
                    <a:pt x="12648" y="8176"/>
                  </a:cubicBezTo>
                  <a:cubicBezTo>
                    <a:pt x="9237" y="11471"/>
                    <a:pt x="4974" y="15620"/>
                    <a:pt x="2558" y="18061"/>
                  </a:cubicBezTo>
                  <a:cubicBezTo>
                    <a:pt x="142" y="20502"/>
                    <a:pt x="-426" y="21234"/>
                    <a:pt x="285" y="21417"/>
                  </a:cubicBezTo>
                  <a:cubicBezTo>
                    <a:pt x="995" y="21600"/>
                    <a:pt x="2985" y="21234"/>
                    <a:pt x="4974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1426687" y="310018"/>
              <a:ext cx="419685" cy="17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56" fill="norm" stroke="1" extrusionOk="0">
                  <a:moveTo>
                    <a:pt x="2647" y="16200"/>
                  </a:moveTo>
                  <a:cubicBezTo>
                    <a:pt x="2385" y="17788"/>
                    <a:pt x="2123" y="19376"/>
                    <a:pt x="1665" y="20329"/>
                  </a:cubicBezTo>
                  <a:cubicBezTo>
                    <a:pt x="1207" y="21282"/>
                    <a:pt x="553" y="21600"/>
                    <a:pt x="225" y="20806"/>
                  </a:cubicBezTo>
                  <a:cubicBezTo>
                    <a:pt x="-102" y="20012"/>
                    <a:pt x="-102" y="18106"/>
                    <a:pt x="422" y="15724"/>
                  </a:cubicBezTo>
                  <a:cubicBezTo>
                    <a:pt x="945" y="13341"/>
                    <a:pt x="1993" y="10482"/>
                    <a:pt x="2909" y="8894"/>
                  </a:cubicBezTo>
                  <a:cubicBezTo>
                    <a:pt x="3825" y="7306"/>
                    <a:pt x="4611" y="6988"/>
                    <a:pt x="5593" y="7941"/>
                  </a:cubicBezTo>
                  <a:cubicBezTo>
                    <a:pt x="6574" y="8894"/>
                    <a:pt x="7753" y="11118"/>
                    <a:pt x="8800" y="13341"/>
                  </a:cubicBezTo>
                  <a:cubicBezTo>
                    <a:pt x="9847" y="15565"/>
                    <a:pt x="10763" y="17788"/>
                    <a:pt x="11614" y="19059"/>
                  </a:cubicBezTo>
                  <a:cubicBezTo>
                    <a:pt x="12465" y="20329"/>
                    <a:pt x="13251" y="20647"/>
                    <a:pt x="14494" y="18582"/>
                  </a:cubicBezTo>
                  <a:cubicBezTo>
                    <a:pt x="15738" y="16518"/>
                    <a:pt x="17440" y="12071"/>
                    <a:pt x="18683" y="8576"/>
                  </a:cubicBezTo>
                  <a:cubicBezTo>
                    <a:pt x="19927" y="5082"/>
                    <a:pt x="20713" y="2541"/>
                    <a:pt x="214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2321042" y="58113"/>
              <a:ext cx="299680" cy="54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28" fill="norm" stroke="1" extrusionOk="0">
                  <a:moveTo>
                    <a:pt x="3343" y="9387"/>
                  </a:moveTo>
                  <a:cubicBezTo>
                    <a:pt x="3343" y="12125"/>
                    <a:pt x="3343" y="14863"/>
                    <a:pt x="3434" y="16688"/>
                  </a:cubicBezTo>
                  <a:cubicBezTo>
                    <a:pt x="3526" y="18514"/>
                    <a:pt x="3709" y="19426"/>
                    <a:pt x="3709" y="20187"/>
                  </a:cubicBezTo>
                  <a:cubicBezTo>
                    <a:pt x="3709" y="20948"/>
                    <a:pt x="3526" y="21556"/>
                    <a:pt x="3160" y="21404"/>
                  </a:cubicBezTo>
                  <a:cubicBezTo>
                    <a:pt x="2794" y="21252"/>
                    <a:pt x="2245" y="20339"/>
                    <a:pt x="1604" y="18159"/>
                  </a:cubicBezTo>
                  <a:cubicBezTo>
                    <a:pt x="963" y="15979"/>
                    <a:pt x="231" y="12531"/>
                    <a:pt x="48" y="9488"/>
                  </a:cubicBezTo>
                  <a:cubicBezTo>
                    <a:pt x="-135" y="6446"/>
                    <a:pt x="231" y="3810"/>
                    <a:pt x="689" y="2288"/>
                  </a:cubicBezTo>
                  <a:cubicBezTo>
                    <a:pt x="1146" y="767"/>
                    <a:pt x="1696" y="362"/>
                    <a:pt x="2428" y="159"/>
                  </a:cubicBezTo>
                  <a:cubicBezTo>
                    <a:pt x="3160" y="-44"/>
                    <a:pt x="4075" y="-44"/>
                    <a:pt x="5448" y="108"/>
                  </a:cubicBezTo>
                  <a:cubicBezTo>
                    <a:pt x="6821" y="260"/>
                    <a:pt x="8651" y="564"/>
                    <a:pt x="10573" y="1781"/>
                  </a:cubicBezTo>
                  <a:cubicBezTo>
                    <a:pt x="12496" y="2998"/>
                    <a:pt x="14509" y="5128"/>
                    <a:pt x="14601" y="7460"/>
                  </a:cubicBezTo>
                  <a:cubicBezTo>
                    <a:pt x="14692" y="9793"/>
                    <a:pt x="12862" y="12328"/>
                    <a:pt x="11214" y="13900"/>
                  </a:cubicBezTo>
                  <a:cubicBezTo>
                    <a:pt x="9567" y="15471"/>
                    <a:pt x="8102" y="16080"/>
                    <a:pt x="6638" y="16384"/>
                  </a:cubicBezTo>
                  <a:cubicBezTo>
                    <a:pt x="5173" y="16688"/>
                    <a:pt x="3709" y="16688"/>
                    <a:pt x="3434" y="16587"/>
                  </a:cubicBezTo>
                  <a:cubicBezTo>
                    <a:pt x="3160" y="16486"/>
                    <a:pt x="4075" y="16283"/>
                    <a:pt x="6089" y="16486"/>
                  </a:cubicBezTo>
                  <a:cubicBezTo>
                    <a:pt x="8102" y="16688"/>
                    <a:pt x="11214" y="17297"/>
                    <a:pt x="13960" y="17905"/>
                  </a:cubicBezTo>
                  <a:cubicBezTo>
                    <a:pt x="16706" y="18514"/>
                    <a:pt x="19085" y="19122"/>
                    <a:pt x="21465" y="19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2720390" y="149014"/>
              <a:ext cx="322009" cy="35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3677"/>
                  </a:moveTo>
                  <a:cubicBezTo>
                    <a:pt x="343" y="2604"/>
                    <a:pt x="686" y="1532"/>
                    <a:pt x="1114" y="1455"/>
                  </a:cubicBezTo>
                  <a:cubicBezTo>
                    <a:pt x="1543" y="1379"/>
                    <a:pt x="2057" y="2298"/>
                    <a:pt x="2657" y="4596"/>
                  </a:cubicBezTo>
                  <a:cubicBezTo>
                    <a:pt x="3257" y="6894"/>
                    <a:pt x="3943" y="10570"/>
                    <a:pt x="4286" y="13328"/>
                  </a:cubicBezTo>
                  <a:cubicBezTo>
                    <a:pt x="4629" y="16085"/>
                    <a:pt x="4629" y="17923"/>
                    <a:pt x="4543" y="19302"/>
                  </a:cubicBezTo>
                  <a:cubicBezTo>
                    <a:pt x="4457" y="20681"/>
                    <a:pt x="4286" y="21600"/>
                    <a:pt x="3943" y="21523"/>
                  </a:cubicBezTo>
                  <a:cubicBezTo>
                    <a:pt x="3600" y="21447"/>
                    <a:pt x="3086" y="20374"/>
                    <a:pt x="2571" y="17464"/>
                  </a:cubicBezTo>
                  <a:cubicBezTo>
                    <a:pt x="2057" y="14553"/>
                    <a:pt x="1543" y="9804"/>
                    <a:pt x="1286" y="6970"/>
                  </a:cubicBezTo>
                  <a:cubicBezTo>
                    <a:pt x="1029" y="4136"/>
                    <a:pt x="1029" y="3217"/>
                    <a:pt x="1286" y="2374"/>
                  </a:cubicBezTo>
                  <a:cubicBezTo>
                    <a:pt x="1543" y="1532"/>
                    <a:pt x="2057" y="766"/>
                    <a:pt x="2657" y="689"/>
                  </a:cubicBezTo>
                  <a:cubicBezTo>
                    <a:pt x="3257" y="613"/>
                    <a:pt x="3943" y="1226"/>
                    <a:pt x="5571" y="3830"/>
                  </a:cubicBezTo>
                  <a:cubicBezTo>
                    <a:pt x="7200" y="6434"/>
                    <a:pt x="9771" y="11030"/>
                    <a:pt x="11743" y="14247"/>
                  </a:cubicBezTo>
                  <a:cubicBezTo>
                    <a:pt x="13714" y="17464"/>
                    <a:pt x="15086" y="19302"/>
                    <a:pt x="16286" y="20221"/>
                  </a:cubicBezTo>
                  <a:cubicBezTo>
                    <a:pt x="17486" y="21140"/>
                    <a:pt x="18514" y="21140"/>
                    <a:pt x="19371" y="20221"/>
                  </a:cubicBezTo>
                  <a:cubicBezTo>
                    <a:pt x="20229" y="19302"/>
                    <a:pt x="20914" y="17464"/>
                    <a:pt x="21257" y="13940"/>
                  </a:cubicBezTo>
                  <a:cubicBezTo>
                    <a:pt x="21600" y="10417"/>
                    <a:pt x="21600" y="52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3119066" y="71541"/>
              <a:ext cx="205802" cy="45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03" fill="norm" stroke="1" extrusionOk="0">
                  <a:moveTo>
                    <a:pt x="0" y="3296"/>
                  </a:moveTo>
                  <a:cubicBezTo>
                    <a:pt x="1333" y="7279"/>
                    <a:pt x="2667" y="11261"/>
                    <a:pt x="3200" y="12709"/>
                  </a:cubicBezTo>
                  <a:cubicBezTo>
                    <a:pt x="3733" y="14157"/>
                    <a:pt x="3467" y="13071"/>
                    <a:pt x="3333" y="10959"/>
                  </a:cubicBezTo>
                  <a:cubicBezTo>
                    <a:pt x="3200" y="8847"/>
                    <a:pt x="3200" y="5710"/>
                    <a:pt x="3600" y="3719"/>
                  </a:cubicBezTo>
                  <a:cubicBezTo>
                    <a:pt x="4000" y="1728"/>
                    <a:pt x="4800" y="883"/>
                    <a:pt x="5867" y="400"/>
                  </a:cubicBezTo>
                  <a:cubicBezTo>
                    <a:pt x="6933" y="-82"/>
                    <a:pt x="8267" y="-203"/>
                    <a:pt x="10267" y="461"/>
                  </a:cubicBezTo>
                  <a:cubicBezTo>
                    <a:pt x="12267" y="1124"/>
                    <a:pt x="14933" y="2572"/>
                    <a:pt x="17200" y="4805"/>
                  </a:cubicBezTo>
                  <a:cubicBezTo>
                    <a:pt x="19467" y="7037"/>
                    <a:pt x="21333" y="10054"/>
                    <a:pt x="21467" y="12709"/>
                  </a:cubicBezTo>
                  <a:cubicBezTo>
                    <a:pt x="21600" y="15363"/>
                    <a:pt x="20000" y="17656"/>
                    <a:pt x="18533" y="19044"/>
                  </a:cubicBezTo>
                  <a:cubicBezTo>
                    <a:pt x="17067" y="20432"/>
                    <a:pt x="15733" y="20914"/>
                    <a:pt x="14400" y="21156"/>
                  </a:cubicBezTo>
                  <a:cubicBezTo>
                    <a:pt x="13067" y="21397"/>
                    <a:pt x="11733" y="21397"/>
                    <a:pt x="10667" y="20733"/>
                  </a:cubicBezTo>
                  <a:cubicBezTo>
                    <a:pt x="9600" y="20070"/>
                    <a:pt x="8800" y="18742"/>
                    <a:pt x="8800" y="17174"/>
                  </a:cubicBezTo>
                  <a:cubicBezTo>
                    <a:pt x="8800" y="15605"/>
                    <a:pt x="9600" y="13795"/>
                    <a:pt x="10400" y="11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3531558" y="-1"/>
              <a:ext cx="200856" cy="51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172" fill="norm" stroke="1" extrusionOk="0">
                  <a:moveTo>
                    <a:pt x="20958" y="4206"/>
                  </a:moveTo>
                  <a:cubicBezTo>
                    <a:pt x="19891" y="3058"/>
                    <a:pt x="18825" y="1911"/>
                    <a:pt x="16958" y="1180"/>
                  </a:cubicBezTo>
                  <a:cubicBezTo>
                    <a:pt x="15091" y="450"/>
                    <a:pt x="12425" y="137"/>
                    <a:pt x="10425" y="32"/>
                  </a:cubicBezTo>
                  <a:cubicBezTo>
                    <a:pt x="8425" y="-72"/>
                    <a:pt x="7091" y="32"/>
                    <a:pt x="5625" y="1024"/>
                  </a:cubicBezTo>
                  <a:cubicBezTo>
                    <a:pt x="4158" y="2015"/>
                    <a:pt x="2558" y="3893"/>
                    <a:pt x="1358" y="6606"/>
                  </a:cubicBezTo>
                  <a:cubicBezTo>
                    <a:pt x="158" y="9319"/>
                    <a:pt x="-642" y="12867"/>
                    <a:pt x="691" y="15580"/>
                  </a:cubicBezTo>
                  <a:cubicBezTo>
                    <a:pt x="2025" y="18293"/>
                    <a:pt x="5491" y="20171"/>
                    <a:pt x="9225" y="20850"/>
                  </a:cubicBezTo>
                  <a:cubicBezTo>
                    <a:pt x="12958" y="21528"/>
                    <a:pt x="16958" y="21006"/>
                    <a:pt x="20958" y="20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3904577" y="103013"/>
              <a:ext cx="11841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741"/>
                    <a:pt x="2735" y="9483"/>
                    <a:pt x="575" y="13083"/>
                  </a:cubicBezTo>
                  <a:cubicBezTo>
                    <a:pt x="-1585" y="16683"/>
                    <a:pt x="2735" y="19141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4023753" y="348352"/>
              <a:ext cx="92003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725"/>
                    <a:pt x="12000" y="9450"/>
                    <a:pt x="8400" y="13050"/>
                  </a:cubicBezTo>
                  <a:cubicBezTo>
                    <a:pt x="4800" y="16650"/>
                    <a:pt x="2400" y="191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4338093" y="39577"/>
              <a:ext cx="153338" cy="43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21600" y="866"/>
                  </a:moveTo>
                  <a:cubicBezTo>
                    <a:pt x="20520" y="358"/>
                    <a:pt x="19440" y="-150"/>
                    <a:pt x="18180" y="41"/>
                  </a:cubicBezTo>
                  <a:cubicBezTo>
                    <a:pt x="16920" y="231"/>
                    <a:pt x="15480" y="1121"/>
                    <a:pt x="12600" y="3281"/>
                  </a:cubicBezTo>
                  <a:cubicBezTo>
                    <a:pt x="9720" y="5441"/>
                    <a:pt x="5400" y="8871"/>
                    <a:pt x="3060" y="11666"/>
                  </a:cubicBezTo>
                  <a:cubicBezTo>
                    <a:pt x="720" y="14462"/>
                    <a:pt x="360" y="16622"/>
                    <a:pt x="540" y="18019"/>
                  </a:cubicBezTo>
                  <a:cubicBezTo>
                    <a:pt x="720" y="19417"/>
                    <a:pt x="1440" y="20052"/>
                    <a:pt x="2700" y="20561"/>
                  </a:cubicBezTo>
                  <a:cubicBezTo>
                    <a:pt x="3960" y="21069"/>
                    <a:pt x="5760" y="21450"/>
                    <a:pt x="8280" y="21386"/>
                  </a:cubicBezTo>
                  <a:cubicBezTo>
                    <a:pt x="10800" y="21323"/>
                    <a:pt x="14040" y="20815"/>
                    <a:pt x="16200" y="19798"/>
                  </a:cubicBezTo>
                  <a:cubicBezTo>
                    <a:pt x="18360" y="18782"/>
                    <a:pt x="19440" y="17257"/>
                    <a:pt x="18000" y="15859"/>
                  </a:cubicBezTo>
                  <a:cubicBezTo>
                    <a:pt x="16560" y="14462"/>
                    <a:pt x="12600" y="13191"/>
                    <a:pt x="9180" y="12492"/>
                  </a:cubicBezTo>
                  <a:cubicBezTo>
                    <a:pt x="5760" y="11794"/>
                    <a:pt x="2880" y="11666"/>
                    <a:pt x="0" y="1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4614100" y="18678"/>
              <a:ext cx="115220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14087" y="0"/>
                  </a:moveTo>
                  <a:cubicBezTo>
                    <a:pt x="17843" y="3549"/>
                    <a:pt x="21600" y="7099"/>
                    <a:pt x="21130" y="10293"/>
                  </a:cubicBezTo>
                  <a:cubicBezTo>
                    <a:pt x="20661" y="13487"/>
                    <a:pt x="15965" y="16327"/>
                    <a:pt x="11739" y="18152"/>
                  </a:cubicBezTo>
                  <a:cubicBezTo>
                    <a:pt x="7513" y="19977"/>
                    <a:pt x="3757" y="207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6063771" y="87680"/>
              <a:ext cx="14696" cy="44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446" fill="norm" stroke="1" extrusionOk="0">
                  <a:moveTo>
                    <a:pt x="20700" y="0"/>
                  </a:moveTo>
                  <a:cubicBezTo>
                    <a:pt x="20700" y="3703"/>
                    <a:pt x="20700" y="7406"/>
                    <a:pt x="17100" y="10800"/>
                  </a:cubicBezTo>
                  <a:cubicBezTo>
                    <a:pt x="13500" y="14194"/>
                    <a:pt x="6300" y="17280"/>
                    <a:pt x="2700" y="19131"/>
                  </a:cubicBezTo>
                  <a:cubicBezTo>
                    <a:pt x="-900" y="20983"/>
                    <a:pt x="-900" y="21600"/>
                    <a:pt x="2700" y="21415"/>
                  </a:cubicBezTo>
                  <a:cubicBezTo>
                    <a:pt x="6300" y="21230"/>
                    <a:pt x="13500" y="20242"/>
                    <a:pt x="20700" y="1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6029603" y="18617"/>
              <a:ext cx="332537" cy="15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54" fill="norm" stroke="1" extrusionOk="0">
                  <a:moveTo>
                    <a:pt x="1174" y="21254"/>
                  </a:moveTo>
                  <a:cubicBezTo>
                    <a:pt x="844" y="18421"/>
                    <a:pt x="515" y="15588"/>
                    <a:pt x="267" y="13287"/>
                  </a:cubicBezTo>
                  <a:cubicBezTo>
                    <a:pt x="20" y="10985"/>
                    <a:pt x="-145" y="9215"/>
                    <a:pt x="185" y="7798"/>
                  </a:cubicBezTo>
                  <a:cubicBezTo>
                    <a:pt x="515" y="6382"/>
                    <a:pt x="1339" y="5320"/>
                    <a:pt x="4389" y="3903"/>
                  </a:cubicBezTo>
                  <a:cubicBezTo>
                    <a:pt x="7440" y="2487"/>
                    <a:pt x="12716" y="716"/>
                    <a:pt x="15931" y="185"/>
                  </a:cubicBezTo>
                  <a:cubicBezTo>
                    <a:pt x="19147" y="-346"/>
                    <a:pt x="20301" y="362"/>
                    <a:pt x="21455" y="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6093799" y="253117"/>
              <a:ext cx="253008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18" y="12302"/>
                    <a:pt x="10036" y="4448"/>
                    <a:pt x="13636" y="1502"/>
                  </a:cubicBezTo>
                  <a:cubicBezTo>
                    <a:pt x="17236" y="-1443"/>
                    <a:pt x="19418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6331472" y="340685"/>
              <a:ext cx="153338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2618"/>
                    <a:pt x="3600" y="5236"/>
                    <a:pt x="7200" y="8836"/>
                  </a:cubicBezTo>
                  <a:cubicBezTo>
                    <a:pt x="10800" y="12436"/>
                    <a:pt x="16200" y="170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6377473" y="394353"/>
              <a:ext cx="138004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00" y="4358"/>
                    <a:pt x="11200" y="8716"/>
                    <a:pt x="7600" y="12316"/>
                  </a:cubicBezTo>
                  <a:cubicBezTo>
                    <a:pt x="4000" y="15916"/>
                    <a:pt x="2000" y="187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6721829" y="30398"/>
              <a:ext cx="199991" cy="463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30" fill="norm" stroke="1" extrusionOk="0">
                  <a:moveTo>
                    <a:pt x="21396" y="167"/>
                  </a:moveTo>
                  <a:cubicBezTo>
                    <a:pt x="20029" y="49"/>
                    <a:pt x="18662" y="-70"/>
                    <a:pt x="17295" y="49"/>
                  </a:cubicBezTo>
                  <a:cubicBezTo>
                    <a:pt x="15928" y="167"/>
                    <a:pt x="14561" y="523"/>
                    <a:pt x="12100" y="2304"/>
                  </a:cubicBezTo>
                  <a:cubicBezTo>
                    <a:pt x="9639" y="4084"/>
                    <a:pt x="6085" y="7288"/>
                    <a:pt x="3761" y="10374"/>
                  </a:cubicBezTo>
                  <a:cubicBezTo>
                    <a:pt x="1437" y="13460"/>
                    <a:pt x="343" y="16427"/>
                    <a:pt x="69" y="18207"/>
                  </a:cubicBezTo>
                  <a:cubicBezTo>
                    <a:pt x="-204" y="19987"/>
                    <a:pt x="343" y="20581"/>
                    <a:pt x="1437" y="20937"/>
                  </a:cubicBezTo>
                  <a:cubicBezTo>
                    <a:pt x="2530" y="21293"/>
                    <a:pt x="4171" y="21411"/>
                    <a:pt x="5811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6996721" y="64679"/>
              <a:ext cx="169336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7843" y="0"/>
                  </a:moveTo>
                  <a:cubicBezTo>
                    <a:pt x="4984" y="2880"/>
                    <a:pt x="2125" y="5760"/>
                    <a:pt x="855" y="7920"/>
                  </a:cubicBezTo>
                  <a:cubicBezTo>
                    <a:pt x="-416" y="10080"/>
                    <a:pt x="-98" y="11520"/>
                    <a:pt x="696" y="12436"/>
                  </a:cubicBezTo>
                  <a:cubicBezTo>
                    <a:pt x="1490" y="13353"/>
                    <a:pt x="2760" y="13745"/>
                    <a:pt x="4190" y="13942"/>
                  </a:cubicBezTo>
                  <a:cubicBezTo>
                    <a:pt x="5619" y="14138"/>
                    <a:pt x="7208" y="14138"/>
                    <a:pt x="9431" y="13615"/>
                  </a:cubicBezTo>
                  <a:cubicBezTo>
                    <a:pt x="11655" y="13091"/>
                    <a:pt x="14513" y="12044"/>
                    <a:pt x="16578" y="11258"/>
                  </a:cubicBezTo>
                  <a:cubicBezTo>
                    <a:pt x="18643" y="10473"/>
                    <a:pt x="19913" y="9949"/>
                    <a:pt x="20549" y="10015"/>
                  </a:cubicBezTo>
                  <a:cubicBezTo>
                    <a:pt x="21184" y="10080"/>
                    <a:pt x="21184" y="10735"/>
                    <a:pt x="20708" y="12044"/>
                  </a:cubicBezTo>
                  <a:cubicBezTo>
                    <a:pt x="20231" y="13353"/>
                    <a:pt x="19278" y="15316"/>
                    <a:pt x="18961" y="17018"/>
                  </a:cubicBezTo>
                  <a:cubicBezTo>
                    <a:pt x="18643" y="18720"/>
                    <a:pt x="18961" y="20160"/>
                    <a:pt x="192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7305160" y="379020"/>
              <a:ext cx="30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7466164" y="69530"/>
              <a:ext cx="198197" cy="45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92" fill="norm" stroke="1" extrusionOk="0">
                  <a:moveTo>
                    <a:pt x="0" y="3029"/>
                  </a:moveTo>
                  <a:cubicBezTo>
                    <a:pt x="277" y="2426"/>
                    <a:pt x="554" y="1823"/>
                    <a:pt x="2077" y="1280"/>
                  </a:cubicBezTo>
                  <a:cubicBezTo>
                    <a:pt x="3600" y="737"/>
                    <a:pt x="6369" y="254"/>
                    <a:pt x="9554" y="73"/>
                  </a:cubicBezTo>
                  <a:cubicBezTo>
                    <a:pt x="12738" y="-108"/>
                    <a:pt x="16338" y="13"/>
                    <a:pt x="18554" y="857"/>
                  </a:cubicBezTo>
                  <a:cubicBezTo>
                    <a:pt x="20769" y="1702"/>
                    <a:pt x="21600" y="3271"/>
                    <a:pt x="21462" y="5805"/>
                  </a:cubicBezTo>
                  <a:cubicBezTo>
                    <a:pt x="21323" y="8339"/>
                    <a:pt x="20215" y="11838"/>
                    <a:pt x="19108" y="14614"/>
                  </a:cubicBezTo>
                  <a:cubicBezTo>
                    <a:pt x="18000" y="17389"/>
                    <a:pt x="16892" y="19441"/>
                    <a:pt x="15785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7533064" y="302351"/>
              <a:ext cx="22444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1656" y="21600"/>
                  </a:moveTo>
                  <a:cubicBezTo>
                    <a:pt x="685" y="18982"/>
                    <a:pt x="-286" y="16364"/>
                    <a:pt x="78" y="14073"/>
                  </a:cubicBezTo>
                  <a:cubicBezTo>
                    <a:pt x="442" y="11782"/>
                    <a:pt x="2141" y="9818"/>
                    <a:pt x="5903" y="7527"/>
                  </a:cubicBezTo>
                  <a:cubicBezTo>
                    <a:pt x="9665" y="5236"/>
                    <a:pt x="15489" y="2618"/>
                    <a:pt x="213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7841839" y="49345"/>
              <a:ext cx="186168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789" y="0"/>
                  </a:moveTo>
                  <a:cubicBezTo>
                    <a:pt x="15347" y="1536"/>
                    <a:pt x="17905" y="3072"/>
                    <a:pt x="19468" y="5232"/>
                  </a:cubicBezTo>
                  <a:cubicBezTo>
                    <a:pt x="21032" y="7392"/>
                    <a:pt x="21600" y="10176"/>
                    <a:pt x="18189" y="13008"/>
                  </a:cubicBezTo>
                  <a:cubicBezTo>
                    <a:pt x="14779" y="15840"/>
                    <a:pt x="7389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8286516" y="317685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8255849" y="478688"/>
              <a:ext cx="19167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8817223" y="95346"/>
              <a:ext cx="427649" cy="50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57" fill="norm" stroke="1" extrusionOk="0">
                  <a:moveTo>
                    <a:pt x="17169" y="648"/>
                  </a:moveTo>
                  <a:cubicBezTo>
                    <a:pt x="17808" y="324"/>
                    <a:pt x="18447" y="0"/>
                    <a:pt x="18383" y="0"/>
                  </a:cubicBezTo>
                  <a:cubicBezTo>
                    <a:pt x="18320" y="0"/>
                    <a:pt x="17553" y="324"/>
                    <a:pt x="15252" y="1512"/>
                  </a:cubicBezTo>
                  <a:cubicBezTo>
                    <a:pt x="12951" y="2700"/>
                    <a:pt x="9117" y="4752"/>
                    <a:pt x="6369" y="6156"/>
                  </a:cubicBezTo>
                  <a:cubicBezTo>
                    <a:pt x="3621" y="7560"/>
                    <a:pt x="1960" y="8316"/>
                    <a:pt x="1001" y="8964"/>
                  </a:cubicBezTo>
                  <a:cubicBezTo>
                    <a:pt x="43" y="9612"/>
                    <a:pt x="-213" y="10152"/>
                    <a:pt x="170" y="10476"/>
                  </a:cubicBezTo>
                  <a:cubicBezTo>
                    <a:pt x="554" y="10800"/>
                    <a:pt x="1576" y="10908"/>
                    <a:pt x="3557" y="11016"/>
                  </a:cubicBezTo>
                  <a:cubicBezTo>
                    <a:pt x="5538" y="11124"/>
                    <a:pt x="8478" y="11232"/>
                    <a:pt x="10331" y="11340"/>
                  </a:cubicBezTo>
                  <a:cubicBezTo>
                    <a:pt x="12185" y="11448"/>
                    <a:pt x="12952" y="11556"/>
                    <a:pt x="13591" y="11772"/>
                  </a:cubicBezTo>
                  <a:cubicBezTo>
                    <a:pt x="14230" y="11988"/>
                    <a:pt x="14741" y="12312"/>
                    <a:pt x="14677" y="12744"/>
                  </a:cubicBezTo>
                  <a:cubicBezTo>
                    <a:pt x="14613" y="13176"/>
                    <a:pt x="13974" y="13716"/>
                    <a:pt x="11993" y="14850"/>
                  </a:cubicBezTo>
                  <a:cubicBezTo>
                    <a:pt x="10012" y="15984"/>
                    <a:pt x="6689" y="17712"/>
                    <a:pt x="4644" y="18900"/>
                  </a:cubicBezTo>
                  <a:cubicBezTo>
                    <a:pt x="2599" y="20088"/>
                    <a:pt x="1832" y="20736"/>
                    <a:pt x="1768" y="21114"/>
                  </a:cubicBezTo>
                  <a:cubicBezTo>
                    <a:pt x="1704" y="21492"/>
                    <a:pt x="2343" y="21600"/>
                    <a:pt x="4836" y="21222"/>
                  </a:cubicBezTo>
                  <a:cubicBezTo>
                    <a:pt x="7328" y="20844"/>
                    <a:pt x="11673" y="19980"/>
                    <a:pt x="14741" y="19710"/>
                  </a:cubicBezTo>
                  <a:cubicBezTo>
                    <a:pt x="17808" y="19440"/>
                    <a:pt x="19598" y="19764"/>
                    <a:pt x="21387" y="20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8669858" y="927953"/>
              <a:ext cx="268340" cy="20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325"/>
                  </a:moveTo>
                  <a:cubicBezTo>
                    <a:pt x="0" y="5185"/>
                    <a:pt x="0" y="10045"/>
                    <a:pt x="103" y="13150"/>
                  </a:cubicBezTo>
                  <a:cubicBezTo>
                    <a:pt x="206" y="16255"/>
                    <a:pt x="411" y="17605"/>
                    <a:pt x="926" y="18820"/>
                  </a:cubicBezTo>
                  <a:cubicBezTo>
                    <a:pt x="1440" y="20035"/>
                    <a:pt x="2263" y="21115"/>
                    <a:pt x="3086" y="21250"/>
                  </a:cubicBezTo>
                  <a:cubicBezTo>
                    <a:pt x="3909" y="21385"/>
                    <a:pt x="4731" y="20575"/>
                    <a:pt x="5554" y="18955"/>
                  </a:cubicBezTo>
                  <a:cubicBezTo>
                    <a:pt x="6377" y="17335"/>
                    <a:pt x="7200" y="14905"/>
                    <a:pt x="7714" y="13015"/>
                  </a:cubicBezTo>
                  <a:cubicBezTo>
                    <a:pt x="8229" y="11125"/>
                    <a:pt x="8434" y="9775"/>
                    <a:pt x="8537" y="9775"/>
                  </a:cubicBezTo>
                  <a:cubicBezTo>
                    <a:pt x="8640" y="9775"/>
                    <a:pt x="8640" y="11125"/>
                    <a:pt x="9051" y="12205"/>
                  </a:cubicBezTo>
                  <a:cubicBezTo>
                    <a:pt x="9463" y="13285"/>
                    <a:pt x="10286" y="14095"/>
                    <a:pt x="11623" y="14095"/>
                  </a:cubicBezTo>
                  <a:cubicBezTo>
                    <a:pt x="12960" y="14095"/>
                    <a:pt x="14811" y="13285"/>
                    <a:pt x="16149" y="11395"/>
                  </a:cubicBezTo>
                  <a:cubicBezTo>
                    <a:pt x="17486" y="9505"/>
                    <a:pt x="18309" y="6535"/>
                    <a:pt x="18411" y="4510"/>
                  </a:cubicBezTo>
                  <a:cubicBezTo>
                    <a:pt x="18514" y="2485"/>
                    <a:pt x="17897" y="1405"/>
                    <a:pt x="16971" y="730"/>
                  </a:cubicBezTo>
                  <a:cubicBezTo>
                    <a:pt x="16046" y="55"/>
                    <a:pt x="14811" y="-215"/>
                    <a:pt x="13886" y="190"/>
                  </a:cubicBezTo>
                  <a:cubicBezTo>
                    <a:pt x="12960" y="595"/>
                    <a:pt x="12343" y="1675"/>
                    <a:pt x="12034" y="2890"/>
                  </a:cubicBezTo>
                  <a:cubicBezTo>
                    <a:pt x="11726" y="4105"/>
                    <a:pt x="11726" y="5455"/>
                    <a:pt x="13371" y="6400"/>
                  </a:cubicBezTo>
                  <a:cubicBezTo>
                    <a:pt x="15017" y="7345"/>
                    <a:pt x="18309" y="7885"/>
                    <a:pt x="21600" y="8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9070624" y="900365"/>
              <a:ext cx="18191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6855" y="0"/>
                  </a:moveTo>
                  <a:cubicBezTo>
                    <a:pt x="11755" y="3600"/>
                    <a:pt x="6655" y="7200"/>
                    <a:pt x="3655" y="10000"/>
                  </a:cubicBezTo>
                  <a:cubicBezTo>
                    <a:pt x="655" y="12800"/>
                    <a:pt x="-245" y="14800"/>
                    <a:pt x="55" y="16000"/>
                  </a:cubicBezTo>
                  <a:cubicBezTo>
                    <a:pt x="355" y="17200"/>
                    <a:pt x="1855" y="17600"/>
                    <a:pt x="5605" y="18400"/>
                  </a:cubicBezTo>
                  <a:cubicBezTo>
                    <a:pt x="9355" y="19200"/>
                    <a:pt x="15355" y="20400"/>
                    <a:pt x="213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9106867" y="1107369"/>
              <a:ext cx="168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9380155" y="877364"/>
              <a:ext cx="140723" cy="20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08" fill="norm" stroke="1" extrusionOk="0">
                  <a:moveTo>
                    <a:pt x="8510" y="0"/>
                  </a:moveTo>
                  <a:cubicBezTo>
                    <a:pt x="7353" y="4050"/>
                    <a:pt x="6196" y="8100"/>
                    <a:pt x="4846" y="10935"/>
                  </a:cubicBezTo>
                  <a:cubicBezTo>
                    <a:pt x="3496" y="13770"/>
                    <a:pt x="1953" y="15390"/>
                    <a:pt x="989" y="17010"/>
                  </a:cubicBezTo>
                  <a:cubicBezTo>
                    <a:pt x="25" y="18630"/>
                    <a:pt x="-361" y="20250"/>
                    <a:pt x="410" y="20925"/>
                  </a:cubicBezTo>
                  <a:cubicBezTo>
                    <a:pt x="1182" y="21600"/>
                    <a:pt x="3110" y="21330"/>
                    <a:pt x="6775" y="20520"/>
                  </a:cubicBezTo>
                  <a:cubicBezTo>
                    <a:pt x="10439" y="19710"/>
                    <a:pt x="15839" y="18360"/>
                    <a:pt x="21239" y="17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9482543" y="1000034"/>
              <a:ext cx="1533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9589878" y="1061368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9681880" y="908641"/>
              <a:ext cx="178177" cy="32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59" fill="norm" stroke="1" extrusionOk="0">
                  <a:moveTo>
                    <a:pt x="0" y="2530"/>
                  </a:moveTo>
                  <a:cubicBezTo>
                    <a:pt x="913" y="1845"/>
                    <a:pt x="1825" y="1159"/>
                    <a:pt x="4563" y="730"/>
                  </a:cubicBezTo>
                  <a:cubicBezTo>
                    <a:pt x="7301" y="302"/>
                    <a:pt x="11865" y="130"/>
                    <a:pt x="14907" y="45"/>
                  </a:cubicBezTo>
                  <a:cubicBezTo>
                    <a:pt x="17949" y="-41"/>
                    <a:pt x="19470" y="-41"/>
                    <a:pt x="20383" y="388"/>
                  </a:cubicBezTo>
                  <a:cubicBezTo>
                    <a:pt x="21296" y="816"/>
                    <a:pt x="21600" y="1673"/>
                    <a:pt x="20535" y="4245"/>
                  </a:cubicBezTo>
                  <a:cubicBezTo>
                    <a:pt x="19470" y="6816"/>
                    <a:pt x="17037" y="11102"/>
                    <a:pt x="15516" y="14273"/>
                  </a:cubicBezTo>
                  <a:cubicBezTo>
                    <a:pt x="13994" y="17445"/>
                    <a:pt x="13386" y="19502"/>
                    <a:pt x="12777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9727881" y="1076702"/>
              <a:ext cx="23000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9996221" y="36779"/>
              <a:ext cx="218808" cy="639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62" fill="norm" stroke="1" extrusionOk="0">
                  <a:moveTo>
                    <a:pt x="0" y="4774"/>
                  </a:moveTo>
                  <a:cubicBezTo>
                    <a:pt x="993" y="7336"/>
                    <a:pt x="1986" y="9897"/>
                    <a:pt x="2979" y="12287"/>
                  </a:cubicBezTo>
                  <a:cubicBezTo>
                    <a:pt x="3972" y="14678"/>
                    <a:pt x="4966" y="16898"/>
                    <a:pt x="5586" y="18520"/>
                  </a:cubicBezTo>
                  <a:cubicBezTo>
                    <a:pt x="6207" y="20142"/>
                    <a:pt x="6455" y="21166"/>
                    <a:pt x="6207" y="21337"/>
                  </a:cubicBezTo>
                  <a:cubicBezTo>
                    <a:pt x="5959" y="21508"/>
                    <a:pt x="5214" y="20825"/>
                    <a:pt x="4469" y="18776"/>
                  </a:cubicBezTo>
                  <a:cubicBezTo>
                    <a:pt x="3724" y="16727"/>
                    <a:pt x="2979" y="13312"/>
                    <a:pt x="3476" y="10238"/>
                  </a:cubicBezTo>
                  <a:cubicBezTo>
                    <a:pt x="3972" y="7165"/>
                    <a:pt x="5710" y="4433"/>
                    <a:pt x="7448" y="2768"/>
                  </a:cubicBezTo>
                  <a:cubicBezTo>
                    <a:pt x="9186" y="1103"/>
                    <a:pt x="10924" y="506"/>
                    <a:pt x="12414" y="207"/>
                  </a:cubicBezTo>
                  <a:cubicBezTo>
                    <a:pt x="13903" y="-92"/>
                    <a:pt x="15145" y="-92"/>
                    <a:pt x="16634" y="378"/>
                  </a:cubicBezTo>
                  <a:cubicBezTo>
                    <a:pt x="18124" y="847"/>
                    <a:pt x="19862" y="1786"/>
                    <a:pt x="20731" y="3238"/>
                  </a:cubicBezTo>
                  <a:cubicBezTo>
                    <a:pt x="21600" y="4689"/>
                    <a:pt x="21600" y="6653"/>
                    <a:pt x="19117" y="8104"/>
                  </a:cubicBezTo>
                  <a:cubicBezTo>
                    <a:pt x="16634" y="9555"/>
                    <a:pt x="11669" y="10495"/>
                    <a:pt x="8566" y="10921"/>
                  </a:cubicBezTo>
                  <a:cubicBezTo>
                    <a:pt x="5462" y="11348"/>
                    <a:pt x="4221" y="11263"/>
                    <a:pt x="3352" y="11007"/>
                  </a:cubicBezTo>
                  <a:cubicBezTo>
                    <a:pt x="2483" y="10751"/>
                    <a:pt x="1986" y="10324"/>
                    <a:pt x="1490" y="9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10333562" y="287017"/>
              <a:ext cx="199339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966"/>
                    <a:pt x="7200" y="9931"/>
                    <a:pt x="10800" y="13531"/>
                  </a:cubicBezTo>
                  <a:cubicBezTo>
                    <a:pt x="14400" y="17131"/>
                    <a:pt x="18000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10371896" y="316208"/>
              <a:ext cx="199339" cy="300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655"/>
                  </a:moveTo>
                  <a:cubicBezTo>
                    <a:pt x="20215" y="289"/>
                    <a:pt x="18831" y="-77"/>
                    <a:pt x="17585" y="15"/>
                  </a:cubicBezTo>
                  <a:cubicBezTo>
                    <a:pt x="16338" y="106"/>
                    <a:pt x="15231" y="655"/>
                    <a:pt x="13292" y="2852"/>
                  </a:cubicBezTo>
                  <a:cubicBezTo>
                    <a:pt x="11354" y="5048"/>
                    <a:pt x="8585" y="8892"/>
                    <a:pt x="6231" y="12279"/>
                  </a:cubicBezTo>
                  <a:cubicBezTo>
                    <a:pt x="3877" y="15665"/>
                    <a:pt x="1938" y="18594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10658277" y="72285"/>
              <a:ext cx="150630" cy="45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82" fill="norm" stroke="1" extrusionOk="0">
                  <a:moveTo>
                    <a:pt x="21218" y="367"/>
                  </a:moveTo>
                  <a:cubicBezTo>
                    <a:pt x="18338" y="125"/>
                    <a:pt x="15458" y="-118"/>
                    <a:pt x="13478" y="64"/>
                  </a:cubicBezTo>
                  <a:cubicBezTo>
                    <a:pt x="11498" y="246"/>
                    <a:pt x="10418" y="853"/>
                    <a:pt x="8258" y="3158"/>
                  </a:cubicBezTo>
                  <a:cubicBezTo>
                    <a:pt x="6098" y="5464"/>
                    <a:pt x="2858" y="9469"/>
                    <a:pt x="1238" y="12381"/>
                  </a:cubicBezTo>
                  <a:cubicBezTo>
                    <a:pt x="-382" y="15293"/>
                    <a:pt x="-382" y="17113"/>
                    <a:pt x="1058" y="18448"/>
                  </a:cubicBezTo>
                  <a:cubicBezTo>
                    <a:pt x="2498" y="19783"/>
                    <a:pt x="5378" y="20633"/>
                    <a:pt x="8258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10870755" y="169130"/>
              <a:ext cx="359828" cy="302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124" fill="norm" stroke="1" extrusionOk="0">
                  <a:moveTo>
                    <a:pt x="888" y="6627"/>
                  </a:moveTo>
                  <a:cubicBezTo>
                    <a:pt x="1041" y="5735"/>
                    <a:pt x="1195" y="4842"/>
                    <a:pt x="1041" y="4932"/>
                  </a:cubicBezTo>
                  <a:cubicBezTo>
                    <a:pt x="888" y="5021"/>
                    <a:pt x="429" y="6092"/>
                    <a:pt x="199" y="8502"/>
                  </a:cubicBezTo>
                  <a:cubicBezTo>
                    <a:pt x="-31" y="10912"/>
                    <a:pt x="-31" y="14661"/>
                    <a:pt x="46" y="16981"/>
                  </a:cubicBezTo>
                  <a:cubicBezTo>
                    <a:pt x="122" y="19302"/>
                    <a:pt x="275" y="20194"/>
                    <a:pt x="1041" y="20730"/>
                  </a:cubicBezTo>
                  <a:cubicBezTo>
                    <a:pt x="1807" y="21265"/>
                    <a:pt x="3186" y="21444"/>
                    <a:pt x="4718" y="20016"/>
                  </a:cubicBezTo>
                  <a:cubicBezTo>
                    <a:pt x="6250" y="18588"/>
                    <a:pt x="7935" y="15553"/>
                    <a:pt x="8854" y="13589"/>
                  </a:cubicBezTo>
                  <a:cubicBezTo>
                    <a:pt x="9773" y="11626"/>
                    <a:pt x="9926" y="10733"/>
                    <a:pt x="9926" y="10733"/>
                  </a:cubicBezTo>
                  <a:cubicBezTo>
                    <a:pt x="9926" y="10733"/>
                    <a:pt x="9773" y="11626"/>
                    <a:pt x="9773" y="12608"/>
                  </a:cubicBezTo>
                  <a:cubicBezTo>
                    <a:pt x="9773" y="13589"/>
                    <a:pt x="9926" y="14661"/>
                    <a:pt x="10386" y="15196"/>
                  </a:cubicBezTo>
                  <a:cubicBezTo>
                    <a:pt x="10846" y="15732"/>
                    <a:pt x="11612" y="15732"/>
                    <a:pt x="12684" y="15018"/>
                  </a:cubicBezTo>
                  <a:cubicBezTo>
                    <a:pt x="13756" y="14304"/>
                    <a:pt x="15135" y="12875"/>
                    <a:pt x="16284" y="11001"/>
                  </a:cubicBezTo>
                  <a:cubicBezTo>
                    <a:pt x="17433" y="9127"/>
                    <a:pt x="18352" y="6806"/>
                    <a:pt x="18812" y="5199"/>
                  </a:cubicBezTo>
                  <a:cubicBezTo>
                    <a:pt x="19271" y="3593"/>
                    <a:pt x="19271" y="2700"/>
                    <a:pt x="19041" y="1897"/>
                  </a:cubicBezTo>
                  <a:cubicBezTo>
                    <a:pt x="18812" y="1094"/>
                    <a:pt x="18352" y="380"/>
                    <a:pt x="17739" y="112"/>
                  </a:cubicBezTo>
                  <a:cubicBezTo>
                    <a:pt x="17126" y="-156"/>
                    <a:pt x="16361" y="23"/>
                    <a:pt x="15748" y="1004"/>
                  </a:cubicBezTo>
                  <a:cubicBezTo>
                    <a:pt x="15135" y="1986"/>
                    <a:pt x="14675" y="3771"/>
                    <a:pt x="14446" y="5110"/>
                  </a:cubicBezTo>
                  <a:cubicBezTo>
                    <a:pt x="14216" y="6449"/>
                    <a:pt x="14216" y="7342"/>
                    <a:pt x="14522" y="8056"/>
                  </a:cubicBezTo>
                  <a:cubicBezTo>
                    <a:pt x="14829" y="8770"/>
                    <a:pt x="15441" y="9305"/>
                    <a:pt x="16667" y="9573"/>
                  </a:cubicBezTo>
                  <a:cubicBezTo>
                    <a:pt x="17892" y="9841"/>
                    <a:pt x="19731" y="9841"/>
                    <a:pt x="21569" y="9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11253583" y="141347"/>
              <a:ext cx="135250" cy="47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6200" y="0"/>
                  </a:moveTo>
                  <a:cubicBezTo>
                    <a:pt x="18900" y="3948"/>
                    <a:pt x="21600" y="7897"/>
                    <a:pt x="19864" y="11323"/>
                  </a:cubicBezTo>
                  <a:cubicBezTo>
                    <a:pt x="18129" y="14748"/>
                    <a:pt x="11957" y="17652"/>
                    <a:pt x="7907" y="19277"/>
                  </a:cubicBezTo>
                  <a:cubicBezTo>
                    <a:pt x="3857" y="20903"/>
                    <a:pt x="1929" y="212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4621766" y="2016109"/>
              <a:ext cx="329675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195" y="11918"/>
                    <a:pt x="12391" y="3818"/>
                    <a:pt x="15991" y="1118"/>
                  </a:cubicBezTo>
                  <a:cubicBezTo>
                    <a:pt x="19591" y="-1582"/>
                    <a:pt x="2059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4735403" y="2226728"/>
              <a:ext cx="308040" cy="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825" fill="norm" stroke="1" extrusionOk="0">
                  <a:moveTo>
                    <a:pt x="1702" y="0"/>
                  </a:moveTo>
                  <a:cubicBezTo>
                    <a:pt x="810" y="7200"/>
                    <a:pt x="-83" y="14400"/>
                    <a:pt x="6" y="18000"/>
                  </a:cubicBezTo>
                  <a:cubicBezTo>
                    <a:pt x="96" y="21600"/>
                    <a:pt x="1167" y="21600"/>
                    <a:pt x="4915" y="18900"/>
                  </a:cubicBezTo>
                  <a:cubicBezTo>
                    <a:pt x="8664" y="16200"/>
                    <a:pt x="15091" y="10800"/>
                    <a:pt x="21517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5628231" y="1834547"/>
              <a:ext cx="335233" cy="51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86" fill="norm" stroke="1" extrusionOk="0">
                  <a:moveTo>
                    <a:pt x="16556" y="1974"/>
                  </a:moveTo>
                  <a:cubicBezTo>
                    <a:pt x="16883" y="1225"/>
                    <a:pt x="17210" y="477"/>
                    <a:pt x="16965" y="156"/>
                  </a:cubicBezTo>
                  <a:cubicBezTo>
                    <a:pt x="16720" y="-165"/>
                    <a:pt x="15901" y="-58"/>
                    <a:pt x="13447" y="1118"/>
                  </a:cubicBezTo>
                  <a:cubicBezTo>
                    <a:pt x="10992" y="2294"/>
                    <a:pt x="6901" y="4540"/>
                    <a:pt x="4365" y="6037"/>
                  </a:cubicBezTo>
                  <a:cubicBezTo>
                    <a:pt x="1829" y="7534"/>
                    <a:pt x="847" y="8283"/>
                    <a:pt x="438" y="8924"/>
                  </a:cubicBezTo>
                  <a:cubicBezTo>
                    <a:pt x="29" y="9566"/>
                    <a:pt x="192" y="10100"/>
                    <a:pt x="765" y="10421"/>
                  </a:cubicBezTo>
                  <a:cubicBezTo>
                    <a:pt x="1338" y="10742"/>
                    <a:pt x="2320" y="10849"/>
                    <a:pt x="4283" y="10956"/>
                  </a:cubicBezTo>
                  <a:cubicBezTo>
                    <a:pt x="6247" y="11063"/>
                    <a:pt x="9192" y="11170"/>
                    <a:pt x="10992" y="11384"/>
                  </a:cubicBezTo>
                  <a:cubicBezTo>
                    <a:pt x="12792" y="11597"/>
                    <a:pt x="13447" y="11918"/>
                    <a:pt x="13610" y="12346"/>
                  </a:cubicBezTo>
                  <a:cubicBezTo>
                    <a:pt x="13774" y="12774"/>
                    <a:pt x="13447" y="13308"/>
                    <a:pt x="11810" y="14324"/>
                  </a:cubicBezTo>
                  <a:cubicBezTo>
                    <a:pt x="10174" y="15340"/>
                    <a:pt x="7229" y="16837"/>
                    <a:pt x="5347" y="17799"/>
                  </a:cubicBezTo>
                  <a:cubicBezTo>
                    <a:pt x="3465" y="18762"/>
                    <a:pt x="2647" y="19189"/>
                    <a:pt x="1829" y="19564"/>
                  </a:cubicBezTo>
                  <a:cubicBezTo>
                    <a:pt x="1010" y="19938"/>
                    <a:pt x="192" y="20259"/>
                    <a:pt x="29" y="20633"/>
                  </a:cubicBezTo>
                  <a:cubicBezTo>
                    <a:pt x="-135" y="21007"/>
                    <a:pt x="356" y="21435"/>
                    <a:pt x="2729" y="21382"/>
                  </a:cubicBezTo>
                  <a:cubicBezTo>
                    <a:pt x="5101" y="21328"/>
                    <a:pt x="9356" y="20793"/>
                    <a:pt x="12792" y="20686"/>
                  </a:cubicBezTo>
                  <a:cubicBezTo>
                    <a:pt x="16229" y="20580"/>
                    <a:pt x="18847" y="20900"/>
                    <a:pt x="21465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5534895" y="2607411"/>
              <a:ext cx="321234" cy="219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111" fill="norm" stroke="1" extrusionOk="0">
                  <a:moveTo>
                    <a:pt x="1491" y="5409"/>
                  </a:moveTo>
                  <a:cubicBezTo>
                    <a:pt x="977" y="6391"/>
                    <a:pt x="462" y="7373"/>
                    <a:pt x="205" y="9459"/>
                  </a:cubicBezTo>
                  <a:cubicBezTo>
                    <a:pt x="-52" y="11546"/>
                    <a:pt x="-52" y="14737"/>
                    <a:pt x="119" y="16946"/>
                  </a:cubicBezTo>
                  <a:cubicBezTo>
                    <a:pt x="291" y="19155"/>
                    <a:pt x="634" y="20382"/>
                    <a:pt x="1234" y="20873"/>
                  </a:cubicBezTo>
                  <a:cubicBezTo>
                    <a:pt x="1834" y="21364"/>
                    <a:pt x="2691" y="21119"/>
                    <a:pt x="3634" y="19891"/>
                  </a:cubicBezTo>
                  <a:cubicBezTo>
                    <a:pt x="4577" y="18664"/>
                    <a:pt x="5605" y="16455"/>
                    <a:pt x="6291" y="14737"/>
                  </a:cubicBezTo>
                  <a:cubicBezTo>
                    <a:pt x="6977" y="13019"/>
                    <a:pt x="7319" y="11791"/>
                    <a:pt x="7834" y="11669"/>
                  </a:cubicBezTo>
                  <a:cubicBezTo>
                    <a:pt x="8348" y="11546"/>
                    <a:pt x="9034" y="12528"/>
                    <a:pt x="9805" y="12650"/>
                  </a:cubicBezTo>
                  <a:cubicBezTo>
                    <a:pt x="10577" y="12773"/>
                    <a:pt x="11434" y="12037"/>
                    <a:pt x="12291" y="10441"/>
                  </a:cubicBezTo>
                  <a:cubicBezTo>
                    <a:pt x="13148" y="8846"/>
                    <a:pt x="14005" y="6391"/>
                    <a:pt x="14348" y="4550"/>
                  </a:cubicBezTo>
                  <a:cubicBezTo>
                    <a:pt x="14691" y="2709"/>
                    <a:pt x="14519" y="1482"/>
                    <a:pt x="14005" y="746"/>
                  </a:cubicBezTo>
                  <a:cubicBezTo>
                    <a:pt x="13491" y="9"/>
                    <a:pt x="12634" y="-236"/>
                    <a:pt x="11862" y="255"/>
                  </a:cubicBezTo>
                  <a:cubicBezTo>
                    <a:pt x="11091" y="746"/>
                    <a:pt x="10405" y="1973"/>
                    <a:pt x="10148" y="3200"/>
                  </a:cubicBezTo>
                  <a:cubicBezTo>
                    <a:pt x="9891" y="4428"/>
                    <a:pt x="10062" y="5655"/>
                    <a:pt x="10577" y="6391"/>
                  </a:cubicBezTo>
                  <a:cubicBezTo>
                    <a:pt x="11091" y="7128"/>
                    <a:pt x="11948" y="7373"/>
                    <a:pt x="13234" y="7496"/>
                  </a:cubicBezTo>
                  <a:cubicBezTo>
                    <a:pt x="14519" y="7619"/>
                    <a:pt x="16234" y="7619"/>
                    <a:pt x="17691" y="7250"/>
                  </a:cubicBezTo>
                  <a:cubicBezTo>
                    <a:pt x="19148" y="6882"/>
                    <a:pt x="20348" y="6146"/>
                    <a:pt x="21548" y="5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5879128" y="2671405"/>
              <a:ext cx="92003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5894462" y="2755740"/>
              <a:ext cx="9200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6162801" y="2625404"/>
              <a:ext cx="1" cy="161004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5696263" y="1414043"/>
              <a:ext cx="205867" cy="25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63" fill="norm" stroke="1" extrusionOk="0">
                  <a:moveTo>
                    <a:pt x="6281" y="0"/>
                  </a:moveTo>
                  <a:cubicBezTo>
                    <a:pt x="4681" y="4659"/>
                    <a:pt x="3081" y="9318"/>
                    <a:pt x="1881" y="12706"/>
                  </a:cubicBezTo>
                  <a:cubicBezTo>
                    <a:pt x="681" y="16094"/>
                    <a:pt x="-119" y="18212"/>
                    <a:pt x="14" y="19588"/>
                  </a:cubicBezTo>
                  <a:cubicBezTo>
                    <a:pt x="148" y="20965"/>
                    <a:pt x="1214" y="21600"/>
                    <a:pt x="4148" y="21282"/>
                  </a:cubicBezTo>
                  <a:cubicBezTo>
                    <a:pt x="7081" y="20965"/>
                    <a:pt x="11881" y="19694"/>
                    <a:pt x="15081" y="18741"/>
                  </a:cubicBezTo>
                  <a:cubicBezTo>
                    <a:pt x="18281" y="17788"/>
                    <a:pt x="19881" y="17153"/>
                    <a:pt x="21481" y="16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5833127" y="1582713"/>
              <a:ext cx="2300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72"/>
                    <a:pt x="4800" y="10944"/>
                    <a:pt x="8400" y="14544"/>
                  </a:cubicBezTo>
                  <a:cubicBezTo>
                    <a:pt x="12000" y="18144"/>
                    <a:pt x="16800" y="198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6385140" y="1807375"/>
              <a:ext cx="236474" cy="76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01" fill="norm" stroke="1" extrusionOk="0">
                  <a:moveTo>
                    <a:pt x="0" y="5963"/>
                  </a:moveTo>
                  <a:cubicBezTo>
                    <a:pt x="1609" y="8187"/>
                    <a:pt x="3217" y="10412"/>
                    <a:pt x="4481" y="12708"/>
                  </a:cubicBezTo>
                  <a:cubicBezTo>
                    <a:pt x="5745" y="15005"/>
                    <a:pt x="6664" y="17373"/>
                    <a:pt x="7123" y="18736"/>
                  </a:cubicBezTo>
                  <a:cubicBezTo>
                    <a:pt x="7583" y="20100"/>
                    <a:pt x="7583" y="20459"/>
                    <a:pt x="7583" y="20817"/>
                  </a:cubicBezTo>
                  <a:cubicBezTo>
                    <a:pt x="7583" y="21176"/>
                    <a:pt x="7583" y="21535"/>
                    <a:pt x="7353" y="21499"/>
                  </a:cubicBezTo>
                  <a:cubicBezTo>
                    <a:pt x="7123" y="21463"/>
                    <a:pt x="6664" y="21033"/>
                    <a:pt x="5745" y="19633"/>
                  </a:cubicBezTo>
                  <a:cubicBezTo>
                    <a:pt x="4826" y="18234"/>
                    <a:pt x="3447" y="15866"/>
                    <a:pt x="2413" y="13426"/>
                  </a:cubicBezTo>
                  <a:cubicBezTo>
                    <a:pt x="1379" y="10986"/>
                    <a:pt x="689" y="8475"/>
                    <a:pt x="1609" y="6429"/>
                  </a:cubicBezTo>
                  <a:cubicBezTo>
                    <a:pt x="2528" y="4384"/>
                    <a:pt x="5055" y="2805"/>
                    <a:pt x="7353" y="1801"/>
                  </a:cubicBezTo>
                  <a:cubicBezTo>
                    <a:pt x="9651" y="796"/>
                    <a:pt x="11719" y="366"/>
                    <a:pt x="13328" y="150"/>
                  </a:cubicBezTo>
                  <a:cubicBezTo>
                    <a:pt x="14936" y="-65"/>
                    <a:pt x="16085" y="-65"/>
                    <a:pt x="17464" y="258"/>
                  </a:cubicBezTo>
                  <a:cubicBezTo>
                    <a:pt x="18843" y="581"/>
                    <a:pt x="20451" y="1227"/>
                    <a:pt x="21026" y="2124"/>
                  </a:cubicBezTo>
                  <a:cubicBezTo>
                    <a:pt x="21600" y="3021"/>
                    <a:pt x="21140" y="4169"/>
                    <a:pt x="19532" y="5174"/>
                  </a:cubicBezTo>
                  <a:cubicBezTo>
                    <a:pt x="17923" y="6178"/>
                    <a:pt x="15166" y="7039"/>
                    <a:pt x="13213" y="7470"/>
                  </a:cubicBezTo>
                  <a:cubicBezTo>
                    <a:pt x="11260" y="7900"/>
                    <a:pt x="10111" y="7900"/>
                    <a:pt x="8962" y="7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6653479" y="2088725"/>
              <a:ext cx="12267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6684146" y="2081058"/>
              <a:ext cx="145671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2314"/>
                    <a:pt x="15537" y="4629"/>
                    <a:pt x="11937" y="8229"/>
                  </a:cubicBezTo>
                  <a:cubicBezTo>
                    <a:pt x="8337" y="11829"/>
                    <a:pt x="4168" y="167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6953995" y="1868253"/>
              <a:ext cx="136495" cy="41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503" fill="norm" stroke="1" extrusionOk="0">
                  <a:moveTo>
                    <a:pt x="20975" y="1103"/>
                  </a:moveTo>
                  <a:cubicBezTo>
                    <a:pt x="19404" y="703"/>
                    <a:pt x="17833" y="303"/>
                    <a:pt x="16066" y="103"/>
                  </a:cubicBezTo>
                  <a:cubicBezTo>
                    <a:pt x="14299" y="-97"/>
                    <a:pt x="12335" y="-97"/>
                    <a:pt x="9782" y="970"/>
                  </a:cubicBezTo>
                  <a:cubicBezTo>
                    <a:pt x="7230" y="2036"/>
                    <a:pt x="4088" y="4170"/>
                    <a:pt x="2124" y="7103"/>
                  </a:cubicBezTo>
                  <a:cubicBezTo>
                    <a:pt x="160" y="10036"/>
                    <a:pt x="-625" y="13770"/>
                    <a:pt x="553" y="16303"/>
                  </a:cubicBezTo>
                  <a:cubicBezTo>
                    <a:pt x="1731" y="18836"/>
                    <a:pt x="4873" y="20170"/>
                    <a:pt x="8015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7168116" y="1925450"/>
              <a:ext cx="374718" cy="23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39" fill="norm" stroke="1" extrusionOk="0">
                  <a:moveTo>
                    <a:pt x="2149" y="5843"/>
                  </a:moveTo>
                  <a:cubicBezTo>
                    <a:pt x="1414" y="6548"/>
                    <a:pt x="680" y="7252"/>
                    <a:pt x="312" y="9248"/>
                  </a:cubicBezTo>
                  <a:cubicBezTo>
                    <a:pt x="-55" y="11243"/>
                    <a:pt x="-55" y="14530"/>
                    <a:pt x="92" y="16761"/>
                  </a:cubicBezTo>
                  <a:cubicBezTo>
                    <a:pt x="239" y="18991"/>
                    <a:pt x="533" y="20165"/>
                    <a:pt x="1341" y="20635"/>
                  </a:cubicBezTo>
                  <a:cubicBezTo>
                    <a:pt x="2149" y="21104"/>
                    <a:pt x="3472" y="20869"/>
                    <a:pt x="4353" y="20282"/>
                  </a:cubicBezTo>
                  <a:cubicBezTo>
                    <a:pt x="5235" y="19696"/>
                    <a:pt x="5676" y="18756"/>
                    <a:pt x="6116" y="17700"/>
                  </a:cubicBezTo>
                  <a:cubicBezTo>
                    <a:pt x="6557" y="16643"/>
                    <a:pt x="6998" y="15469"/>
                    <a:pt x="7218" y="15822"/>
                  </a:cubicBezTo>
                  <a:cubicBezTo>
                    <a:pt x="7439" y="16174"/>
                    <a:pt x="7439" y="18052"/>
                    <a:pt x="7733" y="19343"/>
                  </a:cubicBezTo>
                  <a:cubicBezTo>
                    <a:pt x="8027" y="20635"/>
                    <a:pt x="8614" y="21339"/>
                    <a:pt x="9570" y="21339"/>
                  </a:cubicBezTo>
                  <a:cubicBezTo>
                    <a:pt x="10525" y="21339"/>
                    <a:pt x="11847" y="20635"/>
                    <a:pt x="13243" y="18287"/>
                  </a:cubicBezTo>
                  <a:cubicBezTo>
                    <a:pt x="14639" y="15939"/>
                    <a:pt x="16108" y="11948"/>
                    <a:pt x="16916" y="9365"/>
                  </a:cubicBezTo>
                  <a:cubicBezTo>
                    <a:pt x="17725" y="6782"/>
                    <a:pt x="17872" y="5609"/>
                    <a:pt x="17872" y="4317"/>
                  </a:cubicBezTo>
                  <a:cubicBezTo>
                    <a:pt x="17872" y="3026"/>
                    <a:pt x="17725" y="1617"/>
                    <a:pt x="17210" y="796"/>
                  </a:cubicBezTo>
                  <a:cubicBezTo>
                    <a:pt x="16696" y="-26"/>
                    <a:pt x="15814" y="-261"/>
                    <a:pt x="15447" y="326"/>
                  </a:cubicBezTo>
                  <a:cubicBezTo>
                    <a:pt x="15080" y="913"/>
                    <a:pt x="15227" y="2322"/>
                    <a:pt x="16329" y="3848"/>
                  </a:cubicBezTo>
                  <a:cubicBezTo>
                    <a:pt x="17431" y="5374"/>
                    <a:pt x="19488" y="7017"/>
                    <a:pt x="21545" y="8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7588834" y="1897054"/>
              <a:ext cx="75529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5120" y="0"/>
                  </a:moveTo>
                  <a:cubicBezTo>
                    <a:pt x="18000" y="3103"/>
                    <a:pt x="20880" y="6207"/>
                    <a:pt x="21240" y="9434"/>
                  </a:cubicBezTo>
                  <a:cubicBezTo>
                    <a:pt x="21600" y="12662"/>
                    <a:pt x="19440" y="16014"/>
                    <a:pt x="15480" y="18062"/>
                  </a:cubicBezTo>
                  <a:cubicBezTo>
                    <a:pt x="11520" y="20110"/>
                    <a:pt x="5760" y="20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8125512" y="2237896"/>
              <a:ext cx="283674" cy="1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12501"/>
                  </a:moveTo>
                  <a:cubicBezTo>
                    <a:pt x="6032" y="7101"/>
                    <a:pt x="12065" y="1701"/>
                    <a:pt x="15568" y="351"/>
                  </a:cubicBezTo>
                  <a:cubicBezTo>
                    <a:pt x="19070" y="-999"/>
                    <a:pt x="20043" y="1701"/>
                    <a:pt x="20627" y="5751"/>
                  </a:cubicBezTo>
                  <a:cubicBezTo>
                    <a:pt x="21211" y="9801"/>
                    <a:pt x="21405" y="15201"/>
                    <a:pt x="21600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8225181" y="2380065"/>
              <a:ext cx="276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7280"/>
                    <a:pt x="12000" y="12960"/>
                    <a:pt x="15600" y="9360"/>
                  </a:cubicBezTo>
                  <a:cubicBezTo>
                    <a:pt x="19200" y="5760"/>
                    <a:pt x="204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8782305" y="2024667"/>
              <a:ext cx="470233" cy="57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10" fill="norm" stroke="1" extrusionOk="0">
                  <a:moveTo>
                    <a:pt x="20432" y="971"/>
                  </a:moveTo>
                  <a:cubicBezTo>
                    <a:pt x="20082" y="585"/>
                    <a:pt x="19732" y="199"/>
                    <a:pt x="19265" y="55"/>
                  </a:cubicBezTo>
                  <a:cubicBezTo>
                    <a:pt x="18798" y="-90"/>
                    <a:pt x="18214" y="6"/>
                    <a:pt x="16404" y="922"/>
                  </a:cubicBezTo>
                  <a:cubicBezTo>
                    <a:pt x="14594" y="1839"/>
                    <a:pt x="11559" y="3574"/>
                    <a:pt x="8873" y="5117"/>
                  </a:cubicBezTo>
                  <a:cubicBezTo>
                    <a:pt x="6188" y="6660"/>
                    <a:pt x="3853" y="8010"/>
                    <a:pt x="2627" y="8926"/>
                  </a:cubicBezTo>
                  <a:cubicBezTo>
                    <a:pt x="1401" y="9842"/>
                    <a:pt x="1284" y="10324"/>
                    <a:pt x="1576" y="10662"/>
                  </a:cubicBezTo>
                  <a:cubicBezTo>
                    <a:pt x="1868" y="10999"/>
                    <a:pt x="2568" y="11192"/>
                    <a:pt x="3619" y="11337"/>
                  </a:cubicBezTo>
                  <a:cubicBezTo>
                    <a:pt x="4670" y="11481"/>
                    <a:pt x="6071" y="11578"/>
                    <a:pt x="7297" y="11771"/>
                  </a:cubicBezTo>
                  <a:cubicBezTo>
                    <a:pt x="8523" y="11964"/>
                    <a:pt x="9574" y="12253"/>
                    <a:pt x="9982" y="12687"/>
                  </a:cubicBezTo>
                  <a:cubicBezTo>
                    <a:pt x="10391" y="13121"/>
                    <a:pt x="10158" y="13699"/>
                    <a:pt x="8640" y="14664"/>
                  </a:cubicBezTo>
                  <a:cubicBezTo>
                    <a:pt x="7122" y="15628"/>
                    <a:pt x="4320" y="16978"/>
                    <a:pt x="2627" y="17846"/>
                  </a:cubicBezTo>
                  <a:cubicBezTo>
                    <a:pt x="934" y="18714"/>
                    <a:pt x="350" y="19099"/>
                    <a:pt x="117" y="19533"/>
                  </a:cubicBezTo>
                  <a:cubicBezTo>
                    <a:pt x="-117" y="19967"/>
                    <a:pt x="0" y="20449"/>
                    <a:pt x="467" y="20642"/>
                  </a:cubicBezTo>
                  <a:cubicBezTo>
                    <a:pt x="934" y="20835"/>
                    <a:pt x="1751" y="20739"/>
                    <a:pt x="4145" y="20449"/>
                  </a:cubicBezTo>
                  <a:cubicBezTo>
                    <a:pt x="6538" y="20160"/>
                    <a:pt x="10508" y="19678"/>
                    <a:pt x="13485" y="19581"/>
                  </a:cubicBezTo>
                  <a:cubicBezTo>
                    <a:pt x="16462" y="19485"/>
                    <a:pt x="18447" y="19774"/>
                    <a:pt x="19615" y="20160"/>
                  </a:cubicBezTo>
                  <a:cubicBezTo>
                    <a:pt x="20782" y="20546"/>
                    <a:pt x="21133" y="21028"/>
                    <a:pt x="21483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8676052" y="2851895"/>
              <a:ext cx="338814" cy="20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115" fill="norm" stroke="1" extrusionOk="0">
                  <a:moveTo>
                    <a:pt x="1068" y="366"/>
                  </a:moveTo>
                  <a:cubicBezTo>
                    <a:pt x="581" y="5966"/>
                    <a:pt x="93" y="11566"/>
                    <a:pt x="12" y="15166"/>
                  </a:cubicBezTo>
                  <a:cubicBezTo>
                    <a:pt x="-69" y="18766"/>
                    <a:pt x="256" y="20366"/>
                    <a:pt x="824" y="20900"/>
                  </a:cubicBezTo>
                  <a:cubicBezTo>
                    <a:pt x="1393" y="21433"/>
                    <a:pt x="2205" y="20900"/>
                    <a:pt x="2854" y="20100"/>
                  </a:cubicBezTo>
                  <a:cubicBezTo>
                    <a:pt x="3504" y="19300"/>
                    <a:pt x="3991" y="18233"/>
                    <a:pt x="4478" y="17166"/>
                  </a:cubicBezTo>
                  <a:cubicBezTo>
                    <a:pt x="4966" y="16100"/>
                    <a:pt x="5453" y="15033"/>
                    <a:pt x="5940" y="15033"/>
                  </a:cubicBezTo>
                  <a:cubicBezTo>
                    <a:pt x="6427" y="15033"/>
                    <a:pt x="6914" y="16100"/>
                    <a:pt x="7564" y="16766"/>
                  </a:cubicBezTo>
                  <a:cubicBezTo>
                    <a:pt x="8214" y="17433"/>
                    <a:pt x="9026" y="17700"/>
                    <a:pt x="10406" y="16100"/>
                  </a:cubicBezTo>
                  <a:cubicBezTo>
                    <a:pt x="11787" y="14500"/>
                    <a:pt x="13736" y="11033"/>
                    <a:pt x="14791" y="8366"/>
                  </a:cubicBezTo>
                  <a:cubicBezTo>
                    <a:pt x="15847" y="5700"/>
                    <a:pt x="16009" y="3833"/>
                    <a:pt x="15766" y="2500"/>
                  </a:cubicBezTo>
                  <a:cubicBezTo>
                    <a:pt x="15522" y="1166"/>
                    <a:pt x="14872" y="366"/>
                    <a:pt x="13817" y="100"/>
                  </a:cubicBezTo>
                  <a:cubicBezTo>
                    <a:pt x="12761" y="-167"/>
                    <a:pt x="11299" y="100"/>
                    <a:pt x="10569" y="900"/>
                  </a:cubicBezTo>
                  <a:cubicBezTo>
                    <a:pt x="9838" y="1700"/>
                    <a:pt x="9838" y="3033"/>
                    <a:pt x="10081" y="4233"/>
                  </a:cubicBezTo>
                  <a:cubicBezTo>
                    <a:pt x="10325" y="5433"/>
                    <a:pt x="10812" y="6500"/>
                    <a:pt x="11868" y="7033"/>
                  </a:cubicBezTo>
                  <a:cubicBezTo>
                    <a:pt x="12923" y="7566"/>
                    <a:pt x="14548" y="7566"/>
                    <a:pt x="16253" y="6900"/>
                  </a:cubicBezTo>
                  <a:cubicBezTo>
                    <a:pt x="17958" y="6233"/>
                    <a:pt x="19745" y="4900"/>
                    <a:pt x="21531" y="3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9090169" y="2855409"/>
              <a:ext cx="139369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4922" y="0"/>
                  </a:moveTo>
                  <a:cubicBezTo>
                    <a:pt x="2566" y="7200"/>
                    <a:pt x="210" y="14400"/>
                    <a:pt x="13" y="18000"/>
                  </a:cubicBezTo>
                  <a:cubicBezTo>
                    <a:pt x="-183" y="21600"/>
                    <a:pt x="1781" y="21600"/>
                    <a:pt x="5708" y="21600"/>
                  </a:cubicBezTo>
                  <a:cubicBezTo>
                    <a:pt x="9635" y="21600"/>
                    <a:pt x="15526" y="21600"/>
                    <a:pt x="21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9060866" y="2985745"/>
              <a:ext cx="176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9352207" y="2855409"/>
              <a:ext cx="766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8893511" y="1743717"/>
              <a:ext cx="198024" cy="17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51" fill="norm" stroke="1" extrusionOk="0">
                  <a:moveTo>
                    <a:pt x="10657" y="0"/>
                  </a:moveTo>
                  <a:cubicBezTo>
                    <a:pt x="7888" y="4383"/>
                    <a:pt x="5119" y="8765"/>
                    <a:pt x="3319" y="11583"/>
                  </a:cubicBezTo>
                  <a:cubicBezTo>
                    <a:pt x="1519" y="14400"/>
                    <a:pt x="688" y="15652"/>
                    <a:pt x="272" y="17061"/>
                  </a:cubicBezTo>
                  <a:cubicBezTo>
                    <a:pt x="-143" y="18470"/>
                    <a:pt x="-143" y="20035"/>
                    <a:pt x="688" y="20817"/>
                  </a:cubicBezTo>
                  <a:cubicBezTo>
                    <a:pt x="1519" y="21600"/>
                    <a:pt x="3180" y="21600"/>
                    <a:pt x="6780" y="21130"/>
                  </a:cubicBezTo>
                  <a:cubicBezTo>
                    <a:pt x="10380" y="20661"/>
                    <a:pt x="15919" y="19722"/>
                    <a:pt x="21457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9037866" y="1858719"/>
              <a:ext cx="1" cy="168672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9643546" y="2004389"/>
              <a:ext cx="38335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758"/>
                    <a:pt x="11520" y="1516"/>
                    <a:pt x="15120" y="5116"/>
                  </a:cubicBezTo>
                  <a:cubicBezTo>
                    <a:pt x="18720" y="8716"/>
                    <a:pt x="20160" y="151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9681880" y="2035057"/>
              <a:ext cx="207006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33" y="3948"/>
                    <a:pt x="14667" y="7897"/>
                    <a:pt x="11067" y="11206"/>
                  </a:cubicBezTo>
                  <a:cubicBezTo>
                    <a:pt x="7467" y="14516"/>
                    <a:pt x="3733" y="17187"/>
                    <a:pt x="1867" y="18813"/>
                  </a:cubicBezTo>
                  <a:cubicBezTo>
                    <a:pt x="0" y="20439"/>
                    <a:pt x="0" y="210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9786497" y="2307126"/>
              <a:ext cx="177281" cy="39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478" fill="norm" stroke="1" extrusionOk="0">
                  <a:moveTo>
                    <a:pt x="20119" y="1459"/>
                  </a:moveTo>
                  <a:cubicBezTo>
                    <a:pt x="20119" y="767"/>
                    <a:pt x="20119" y="74"/>
                    <a:pt x="19519" y="5"/>
                  </a:cubicBezTo>
                  <a:cubicBezTo>
                    <a:pt x="18919" y="-64"/>
                    <a:pt x="17719" y="490"/>
                    <a:pt x="15019" y="2705"/>
                  </a:cubicBezTo>
                  <a:cubicBezTo>
                    <a:pt x="12319" y="4921"/>
                    <a:pt x="8119" y="8798"/>
                    <a:pt x="5419" y="11774"/>
                  </a:cubicBezTo>
                  <a:cubicBezTo>
                    <a:pt x="2719" y="14751"/>
                    <a:pt x="1519" y="16828"/>
                    <a:pt x="769" y="18213"/>
                  </a:cubicBezTo>
                  <a:cubicBezTo>
                    <a:pt x="19" y="19598"/>
                    <a:pt x="-281" y="20290"/>
                    <a:pt x="319" y="20774"/>
                  </a:cubicBezTo>
                  <a:cubicBezTo>
                    <a:pt x="919" y="21259"/>
                    <a:pt x="2419" y="21536"/>
                    <a:pt x="4969" y="21467"/>
                  </a:cubicBezTo>
                  <a:cubicBezTo>
                    <a:pt x="7519" y="21398"/>
                    <a:pt x="11119" y="20982"/>
                    <a:pt x="13819" y="20567"/>
                  </a:cubicBezTo>
                  <a:cubicBezTo>
                    <a:pt x="16519" y="20151"/>
                    <a:pt x="18319" y="19736"/>
                    <a:pt x="19519" y="19182"/>
                  </a:cubicBezTo>
                  <a:cubicBezTo>
                    <a:pt x="20719" y="18628"/>
                    <a:pt x="21319" y="17936"/>
                    <a:pt x="20269" y="16967"/>
                  </a:cubicBezTo>
                  <a:cubicBezTo>
                    <a:pt x="19219" y="15998"/>
                    <a:pt x="16519" y="14751"/>
                    <a:pt x="13519" y="14059"/>
                  </a:cubicBezTo>
                  <a:cubicBezTo>
                    <a:pt x="10519" y="13367"/>
                    <a:pt x="7219" y="13228"/>
                    <a:pt x="3919" y="13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7941508" y="3757540"/>
              <a:ext cx="283674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0800"/>
                    <a:pt x="12065" y="0"/>
                    <a:pt x="15665" y="0"/>
                  </a:cubicBezTo>
                  <a:cubicBezTo>
                    <a:pt x="19265" y="0"/>
                    <a:pt x="2043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8041177" y="3898099"/>
              <a:ext cx="268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8561056" y="3591425"/>
              <a:ext cx="177805" cy="22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15" fill="norm" stroke="1" extrusionOk="0">
                  <a:moveTo>
                    <a:pt x="10359" y="0"/>
                  </a:moveTo>
                  <a:cubicBezTo>
                    <a:pt x="7274" y="3724"/>
                    <a:pt x="4188" y="7448"/>
                    <a:pt x="2337" y="10552"/>
                  </a:cubicBezTo>
                  <a:cubicBezTo>
                    <a:pt x="485" y="13655"/>
                    <a:pt x="-132" y="16138"/>
                    <a:pt x="22" y="17876"/>
                  </a:cubicBezTo>
                  <a:cubicBezTo>
                    <a:pt x="177" y="19614"/>
                    <a:pt x="1102" y="20607"/>
                    <a:pt x="4034" y="21103"/>
                  </a:cubicBezTo>
                  <a:cubicBezTo>
                    <a:pt x="6965" y="21600"/>
                    <a:pt x="11902" y="21600"/>
                    <a:pt x="15142" y="21352"/>
                  </a:cubicBezTo>
                  <a:cubicBezTo>
                    <a:pt x="18382" y="21103"/>
                    <a:pt x="19925" y="20607"/>
                    <a:pt x="21468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8669858" y="3729428"/>
              <a:ext cx="1533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50"/>
                    <a:pt x="7200" y="9900"/>
                    <a:pt x="3600" y="12937"/>
                  </a:cubicBezTo>
                  <a:cubicBezTo>
                    <a:pt x="0" y="15975"/>
                    <a:pt x="0" y="17100"/>
                    <a:pt x="0" y="18225"/>
                  </a:cubicBezTo>
                  <a:cubicBezTo>
                    <a:pt x="0" y="19350"/>
                    <a:pt x="0" y="20475"/>
                    <a:pt x="3600" y="21038"/>
                  </a:cubicBezTo>
                  <a:cubicBezTo>
                    <a:pt x="7200" y="21600"/>
                    <a:pt x="14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8692858" y="3706428"/>
              <a:ext cx="191672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32" y="3051"/>
                    <a:pt x="15264" y="6102"/>
                    <a:pt x="11808" y="9397"/>
                  </a:cubicBezTo>
                  <a:cubicBezTo>
                    <a:pt x="8352" y="12692"/>
                    <a:pt x="4608" y="16230"/>
                    <a:pt x="2592" y="18305"/>
                  </a:cubicBezTo>
                  <a:cubicBezTo>
                    <a:pt x="576" y="20380"/>
                    <a:pt x="288" y="209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8830862" y="3990101"/>
              <a:ext cx="148329" cy="28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67" fill="norm" stroke="1" extrusionOk="0">
                  <a:moveTo>
                    <a:pt x="18671" y="0"/>
                  </a:moveTo>
                  <a:cubicBezTo>
                    <a:pt x="16841" y="0"/>
                    <a:pt x="15010" y="0"/>
                    <a:pt x="12447" y="1459"/>
                  </a:cubicBezTo>
                  <a:cubicBezTo>
                    <a:pt x="9885" y="2919"/>
                    <a:pt x="6590" y="5838"/>
                    <a:pt x="4576" y="8659"/>
                  </a:cubicBezTo>
                  <a:cubicBezTo>
                    <a:pt x="2563" y="11481"/>
                    <a:pt x="1830" y="14205"/>
                    <a:pt x="1830" y="16151"/>
                  </a:cubicBezTo>
                  <a:cubicBezTo>
                    <a:pt x="1830" y="18097"/>
                    <a:pt x="2563" y="19265"/>
                    <a:pt x="4027" y="20043"/>
                  </a:cubicBezTo>
                  <a:cubicBezTo>
                    <a:pt x="5491" y="20822"/>
                    <a:pt x="7688" y="21211"/>
                    <a:pt x="9702" y="21405"/>
                  </a:cubicBezTo>
                  <a:cubicBezTo>
                    <a:pt x="11715" y="21600"/>
                    <a:pt x="13546" y="21600"/>
                    <a:pt x="15376" y="21503"/>
                  </a:cubicBezTo>
                  <a:cubicBezTo>
                    <a:pt x="17207" y="21405"/>
                    <a:pt x="19037" y="21211"/>
                    <a:pt x="20136" y="20627"/>
                  </a:cubicBezTo>
                  <a:cubicBezTo>
                    <a:pt x="21234" y="20043"/>
                    <a:pt x="21600" y="19070"/>
                    <a:pt x="20868" y="18195"/>
                  </a:cubicBezTo>
                  <a:cubicBezTo>
                    <a:pt x="20136" y="17319"/>
                    <a:pt x="18305" y="16541"/>
                    <a:pt x="14644" y="16249"/>
                  </a:cubicBezTo>
                  <a:cubicBezTo>
                    <a:pt x="10983" y="15957"/>
                    <a:pt x="5492" y="16151"/>
                    <a:pt x="0" y="16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9252537" y="3936433"/>
              <a:ext cx="161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9283205" y="4028435"/>
              <a:ext cx="176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9697214" y="3657822"/>
              <a:ext cx="245340" cy="23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4466"/>
                  </a:moveTo>
                  <a:cubicBezTo>
                    <a:pt x="450" y="3057"/>
                    <a:pt x="900" y="1648"/>
                    <a:pt x="1688" y="827"/>
                  </a:cubicBezTo>
                  <a:cubicBezTo>
                    <a:pt x="2475" y="5"/>
                    <a:pt x="3600" y="-230"/>
                    <a:pt x="5738" y="240"/>
                  </a:cubicBezTo>
                  <a:cubicBezTo>
                    <a:pt x="7875" y="709"/>
                    <a:pt x="11025" y="1883"/>
                    <a:pt x="11925" y="4348"/>
                  </a:cubicBezTo>
                  <a:cubicBezTo>
                    <a:pt x="12825" y="6813"/>
                    <a:pt x="11475" y="10570"/>
                    <a:pt x="9900" y="13153"/>
                  </a:cubicBezTo>
                  <a:cubicBezTo>
                    <a:pt x="8325" y="15735"/>
                    <a:pt x="6525" y="17144"/>
                    <a:pt x="5175" y="18318"/>
                  </a:cubicBezTo>
                  <a:cubicBezTo>
                    <a:pt x="3825" y="19492"/>
                    <a:pt x="2925" y="20431"/>
                    <a:pt x="3150" y="20900"/>
                  </a:cubicBezTo>
                  <a:cubicBezTo>
                    <a:pt x="3375" y="21370"/>
                    <a:pt x="4725" y="21370"/>
                    <a:pt x="7987" y="20666"/>
                  </a:cubicBezTo>
                  <a:cubicBezTo>
                    <a:pt x="11250" y="19961"/>
                    <a:pt x="16425" y="18553"/>
                    <a:pt x="21600" y="17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9901933" y="3683427"/>
              <a:ext cx="170958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6802" y="2443"/>
                    <a:pt x="12355" y="4886"/>
                    <a:pt x="8702" y="8164"/>
                  </a:cubicBezTo>
                  <a:cubicBezTo>
                    <a:pt x="5049" y="11443"/>
                    <a:pt x="2190" y="15557"/>
                    <a:pt x="920" y="17936"/>
                  </a:cubicBezTo>
                  <a:cubicBezTo>
                    <a:pt x="-351" y="20314"/>
                    <a:pt x="-33" y="20957"/>
                    <a:pt x="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9996221" y="3968940"/>
              <a:ext cx="142880" cy="28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64" fill="norm" stroke="1" extrusionOk="0">
                  <a:moveTo>
                    <a:pt x="2274" y="2138"/>
                  </a:moveTo>
                  <a:cubicBezTo>
                    <a:pt x="3411" y="1380"/>
                    <a:pt x="4547" y="622"/>
                    <a:pt x="6253" y="243"/>
                  </a:cubicBezTo>
                  <a:cubicBezTo>
                    <a:pt x="7958" y="-136"/>
                    <a:pt x="10232" y="-136"/>
                    <a:pt x="12505" y="717"/>
                  </a:cubicBezTo>
                  <a:cubicBezTo>
                    <a:pt x="14779" y="1569"/>
                    <a:pt x="17053" y="3275"/>
                    <a:pt x="17621" y="4506"/>
                  </a:cubicBezTo>
                  <a:cubicBezTo>
                    <a:pt x="18189" y="5738"/>
                    <a:pt x="17053" y="6496"/>
                    <a:pt x="15537" y="7064"/>
                  </a:cubicBezTo>
                  <a:cubicBezTo>
                    <a:pt x="14021" y="7632"/>
                    <a:pt x="12126" y="8011"/>
                    <a:pt x="12126" y="8485"/>
                  </a:cubicBezTo>
                  <a:cubicBezTo>
                    <a:pt x="12126" y="8959"/>
                    <a:pt x="14021" y="9527"/>
                    <a:pt x="15916" y="10759"/>
                  </a:cubicBezTo>
                  <a:cubicBezTo>
                    <a:pt x="17811" y="11990"/>
                    <a:pt x="19705" y="13885"/>
                    <a:pt x="20653" y="15306"/>
                  </a:cubicBezTo>
                  <a:cubicBezTo>
                    <a:pt x="21600" y="16727"/>
                    <a:pt x="21600" y="17675"/>
                    <a:pt x="18000" y="18622"/>
                  </a:cubicBezTo>
                  <a:cubicBezTo>
                    <a:pt x="14400" y="19569"/>
                    <a:pt x="7200" y="20517"/>
                    <a:pt x="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9658880" y="4503779"/>
              <a:ext cx="45234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7" y="14400"/>
                    <a:pt x="5614" y="7200"/>
                    <a:pt x="9214" y="3600"/>
                  </a:cubicBezTo>
                  <a:cubicBezTo>
                    <a:pt x="12814" y="0"/>
                    <a:pt x="1720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9735548" y="4641782"/>
              <a:ext cx="29134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16" y="17280"/>
                    <a:pt x="10232" y="12960"/>
                    <a:pt x="13832" y="9360"/>
                  </a:cubicBezTo>
                  <a:cubicBezTo>
                    <a:pt x="17432" y="5760"/>
                    <a:pt x="19516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7940933" y="5147386"/>
              <a:ext cx="261133" cy="39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111" fill="norm" stroke="1" extrusionOk="0">
                  <a:moveTo>
                    <a:pt x="18385" y="2499"/>
                  </a:moveTo>
                  <a:cubicBezTo>
                    <a:pt x="17774" y="1673"/>
                    <a:pt x="17163" y="848"/>
                    <a:pt x="16246" y="366"/>
                  </a:cubicBezTo>
                  <a:cubicBezTo>
                    <a:pt x="15329" y="-115"/>
                    <a:pt x="14106" y="-253"/>
                    <a:pt x="12068" y="779"/>
                  </a:cubicBezTo>
                  <a:cubicBezTo>
                    <a:pt x="10030" y="1811"/>
                    <a:pt x="7178" y="4012"/>
                    <a:pt x="4834" y="7039"/>
                  </a:cubicBezTo>
                  <a:cubicBezTo>
                    <a:pt x="2491" y="10065"/>
                    <a:pt x="657" y="13918"/>
                    <a:pt x="147" y="16463"/>
                  </a:cubicBezTo>
                  <a:cubicBezTo>
                    <a:pt x="-362" y="19008"/>
                    <a:pt x="453" y="20246"/>
                    <a:pt x="2491" y="20797"/>
                  </a:cubicBezTo>
                  <a:cubicBezTo>
                    <a:pt x="4529" y="21347"/>
                    <a:pt x="7789" y="21209"/>
                    <a:pt x="11151" y="20109"/>
                  </a:cubicBezTo>
                  <a:cubicBezTo>
                    <a:pt x="14513" y="19008"/>
                    <a:pt x="17978" y="16944"/>
                    <a:pt x="19608" y="14399"/>
                  </a:cubicBezTo>
                  <a:cubicBezTo>
                    <a:pt x="21238" y="11854"/>
                    <a:pt x="21034" y="8827"/>
                    <a:pt x="20117" y="6764"/>
                  </a:cubicBezTo>
                  <a:cubicBezTo>
                    <a:pt x="19200" y="4700"/>
                    <a:pt x="17570" y="3599"/>
                    <a:pt x="16144" y="2980"/>
                  </a:cubicBezTo>
                  <a:cubicBezTo>
                    <a:pt x="14717" y="2361"/>
                    <a:pt x="13495" y="2223"/>
                    <a:pt x="12578" y="2705"/>
                  </a:cubicBezTo>
                  <a:cubicBezTo>
                    <a:pt x="11661" y="3186"/>
                    <a:pt x="11049" y="4287"/>
                    <a:pt x="10438" y="5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8317183" y="5416133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8475237" y="5165683"/>
              <a:ext cx="217622" cy="38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25" fill="norm" stroke="1" extrusionOk="0">
                  <a:moveTo>
                    <a:pt x="21388" y="277"/>
                  </a:moveTo>
                  <a:cubicBezTo>
                    <a:pt x="18625" y="0"/>
                    <a:pt x="15862" y="-277"/>
                    <a:pt x="12848" y="554"/>
                  </a:cubicBezTo>
                  <a:cubicBezTo>
                    <a:pt x="9835" y="1385"/>
                    <a:pt x="6569" y="3323"/>
                    <a:pt x="4183" y="6300"/>
                  </a:cubicBezTo>
                  <a:cubicBezTo>
                    <a:pt x="1797" y="9277"/>
                    <a:pt x="290" y="13292"/>
                    <a:pt x="39" y="15923"/>
                  </a:cubicBezTo>
                  <a:cubicBezTo>
                    <a:pt x="-212" y="18554"/>
                    <a:pt x="793" y="19800"/>
                    <a:pt x="2048" y="20492"/>
                  </a:cubicBezTo>
                  <a:cubicBezTo>
                    <a:pt x="3304" y="21185"/>
                    <a:pt x="4811" y="21323"/>
                    <a:pt x="6444" y="20838"/>
                  </a:cubicBezTo>
                  <a:cubicBezTo>
                    <a:pt x="8076" y="20354"/>
                    <a:pt x="9834" y="19246"/>
                    <a:pt x="10714" y="18208"/>
                  </a:cubicBezTo>
                  <a:cubicBezTo>
                    <a:pt x="11593" y="17169"/>
                    <a:pt x="11593" y="16200"/>
                    <a:pt x="10086" y="15300"/>
                  </a:cubicBezTo>
                  <a:cubicBezTo>
                    <a:pt x="8579" y="14400"/>
                    <a:pt x="5565" y="13569"/>
                    <a:pt x="2551" y="12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8781347" y="5163128"/>
              <a:ext cx="164518" cy="39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95" fill="norm" stroke="1" extrusionOk="0">
                  <a:moveTo>
                    <a:pt x="21392" y="842"/>
                  </a:moveTo>
                  <a:cubicBezTo>
                    <a:pt x="20063" y="421"/>
                    <a:pt x="18734" y="0"/>
                    <a:pt x="17238" y="0"/>
                  </a:cubicBezTo>
                  <a:cubicBezTo>
                    <a:pt x="15743" y="0"/>
                    <a:pt x="14081" y="421"/>
                    <a:pt x="11589" y="2244"/>
                  </a:cubicBezTo>
                  <a:cubicBezTo>
                    <a:pt x="9097" y="4068"/>
                    <a:pt x="5774" y="7294"/>
                    <a:pt x="3614" y="10239"/>
                  </a:cubicBezTo>
                  <a:cubicBezTo>
                    <a:pt x="1454" y="13184"/>
                    <a:pt x="457" y="15849"/>
                    <a:pt x="124" y="17603"/>
                  </a:cubicBezTo>
                  <a:cubicBezTo>
                    <a:pt x="-208" y="19356"/>
                    <a:pt x="124" y="20197"/>
                    <a:pt x="1121" y="20758"/>
                  </a:cubicBezTo>
                  <a:cubicBezTo>
                    <a:pt x="2118" y="21319"/>
                    <a:pt x="3780" y="21600"/>
                    <a:pt x="5275" y="21460"/>
                  </a:cubicBezTo>
                  <a:cubicBezTo>
                    <a:pt x="6770" y="21319"/>
                    <a:pt x="8100" y="20758"/>
                    <a:pt x="9097" y="20127"/>
                  </a:cubicBezTo>
                  <a:cubicBezTo>
                    <a:pt x="10094" y="19496"/>
                    <a:pt x="10758" y="18795"/>
                    <a:pt x="10924" y="18023"/>
                  </a:cubicBezTo>
                  <a:cubicBezTo>
                    <a:pt x="11090" y="17252"/>
                    <a:pt x="10758" y="16410"/>
                    <a:pt x="8930" y="15779"/>
                  </a:cubicBezTo>
                  <a:cubicBezTo>
                    <a:pt x="7103" y="15148"/>
                    <a:pt x="3780" y="14727"/>
                    <a:pt x="457" y="14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9030199" y="5203654"/>
              <a:ext cx="168671" cy="36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21600" y="2121"/>
                  </a:moveTo>
                  <a:cubicBezTo>
                    <a:pt x="21273" y="1371"/>
                    <a:pt x="20945" y="621"/>
                    <a:pt x="19800" y="246"/>
                  </a:cubicBezTo>
                  <a:cubicBezTo>
                    <a:pt x="18655" y="-129"/>
                    <a:pt x="16691" y="-129"/>
                    <a:pt x="14564" y="621"/>
                  </a:cubicBezTo>
                  <a:cubicBezTo>
                    <a:pt x="12436" y="1371"/>
                    <a:pt x="10145" y="2871"/>
                    <a:pt x="7691" y="5496"/>
                  </a:cubicBezTo>
                  <a:cubicBezTo>
                    <a:pt x="5236" y="8121"/>
                    <a:pt x="2618" y="11871"/>
                    <a:pt x="1309" y="14271"/>
                  </a:cubicBezTo>
                  <a:cubicBezTo>
                    <a:pt x="0" y="16671"/>
                    <a:pt x="0" y="17721"/>
                    <a:pt x="0" y="18696"/>
                  </a:cubicBezTo>
                  <a:cubicBezTo>
                    <a:pt x="0" y="19671"/>
                    <a:pt x="0" y="20571"/>
                    <a:pt x="1145" y="21021"/>
                  </a:cubicBezTo>
                  <a:cubicBezTo>
                    <a:pt x="2291" y="21471"/>
                    <a:pt x="4582" y="21471"/>
                    <a:pt x="6873" y="20721"/>
                  </a:cubicBezTo>
                  <a:cubicBezTo>
                    <a:pt x="9164" y="19971"/>
                    <a:pt x="11455" y="18471"/>
                    <a:pt x="12600" y="17271"/>
                  </a:cubicBezTo>
                  <a:cubicBezTo>
                    <a:pt x="13746" y="16071"/>
                    <a:pt x="13746" y="15171"/>
                    <a:pt x="13091" y="14421"/>
                  </a:cubicBezTo>
                  <a:cubicBezTo>
                    <a:pt x="12436" y="13671"/>
                    <a:pt x="11127" y="13071"/>
                    <a:pt x="9655" y="12696"/>
                  </a:cubicBezTo>
                  <a:cubicBezTo>
                    <a:pt x="8182" y="12321"/>
                    <a:pt x="6545" y="12171"/>
                    <a:pt x="5236" y="12396"/>
                  </a:cubicBezTo>
                  <a:cubicBezTo>
                    <a:pt x="3927" y="12621"/>
                    <a:pt x="2945" y="13221"/>
                    <a:pt x="1964" y="13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9265316" y="5243805"/>
              <a:ext cx="209561" cy="30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21600" y="798"/>
                  </a:moveTo>
                  <a:cubicBezTo>
                    <a:pt x="20546" y="258"/>
                    <a:pt x="19493" y="-282"/>
                    <a:pt x="17254" y="168"/>
                  </a:cubicBezTo>
                  <a:cubicBezTo>
                    <a:pt x="15015" y="618"/>
                    <a:pt x="11590" y="2058"/>
                    <a:pt x="8824" y="4668"/>
                  </a:cubicBezTo>
                  <a:cubicBezTo>
                    <a:pt x="6059" y="7278"/>
                    <a:pt x="3951" y="11058"/>
                    <a:pt x="2898" y="13488"/>
                  </a:cubicBezTo>
                  <a:cubicBezTo>
                    <a:pt x="1844" y="15918"/>
                    <a:pt x="1844" y="16998"/>
                    <a:pt x="2107" y="17988"/>
                  </a:cubicBezTo>
                  <a:cubicBezTo>
                    <a:pt x="2371" y="18978"/>
                    <a:pt x="2898" y="19878"/>
                    <a:pt x="3820" y="20418"/>
                  </a:cubicBezTo>
                  <a:cubicBezTo>
                    <a:pt x="4741" y="20958"/>
                    <a:pt x="6059" y="21138"/>
                    <a:pt x="7376" y="21228"/>
                  </a:cubicBezTo>
                  <a:cubicBezTo>
                    <a:pt x="8693" y="21318"/>
                    <a:pt x="10010" y="21318"/>
                    <a:pt x="10932" y="20868"/>
                  </a:cubicBezTo>
                  <a:cubicBezTo>
                    <a:pt x="11854" y="20418"/>
                    <a:pt x="12380" y="19518"/>
                    <a:pt x="11854" y="18708"/>
                  </a:cubicBezTo>
                  <a:cubicBezTo>
                    <a:pt x="11327" y="17898"/>
                    <a:pt x="9746" y="17178"/>
                    <a:pt x="8034" y="16638"/>
                  </a:cubicBezTo>
                  <a:cubicBezTo>
                    <a:pt x="6322" y="16098"/>
                    <a:pt x="4478" y="15738"/>
                    <a:pt x="2898" y="15558"/>
                  </a:cubicBezTo>
                  <a:cubicBezTo>
                    <a:pt x="1317" y="15378"/>
                    <a:pt x="0" y="15378"/>
                    <a:pt x="0" y="15648"/>
                  </a:cubicBezTo>
                  <a:cubicBezTo>
                    <a:pt x="0" y="15918"/>
                    <a:pt x="1317" y="16458"/>
                    <a:pt x="2634" y="16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9628213" y="5531136"/>
              <a:ext cx="30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9842884" y="5561803"/>
              <a:ext cx="536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10103557" y="5546469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8389773" y="6576455"/>
              <a:ext cx="274931" cy="38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333" fill="norm" stroke="1" extrusionOk="0">
                  <a:moveTo>
                    <a:pt x="16219" y="1960"/>
                  </a:moveTo>
                  <a:cubicBezTo>
                    <a:pt x="15826" y="1259"/>
                    <a:pt x="15433" y="557"/>
                    <a:pt x="14648" y="207"/>
                  </a:cubicBezTo>
                  <a:cubicBezTo>
                    <a:pt x="13862" y="-144"/>
                    <a:pt x="12684" y="-144"/>
                    <a:pt x="10720" y="978"/>
                  </a:cubicBezTo>
                  <a:cubicBezTo>
                    <a:pt x="8757" y="2100"/>
                    <a:pt x="6008" y="4344"/>
                    <a:pt x="3946" y="7079"/>
                  </a:cubicBezTo>
                  <a:cubicBezTo>
                    <a:pt x="1884" y="9814"/>
                    <a:pt x="509" y="13040"/>
                    <a:pt x="117" y="15285"/>
                  </a:cubicBezTo>
                  <a:cubicBezTo>
                    <a:pt x="-276" y="17529"/>
                    <a:pt x="313" y="18791"/>
                    <a:pt x="1982" y="19773"/>
                  </a:cubicBezTo>
                  <a:cubicBezTo>
                    <a:pt x="3651" y="20755"/>
                    <a:pt x="6400" y="21456"/>
                    <a:pt x="9248" y="21316"/>
                  </a:cubicBezTo>
                  <a:cubicBezTo>
                    <a:pt x="12095" y="21175"/>
                    <a:pt x="15040" y="20194"/>
                    <a:pt x="17102" y="18931"/>
                  </a:cubicBezTo>
                  <a:cubicBezTo>
                    <a:pt x="19164" y="17669"/>
                    <a:pt x="20342" y="16126"/>
                    <a:pt x="20833" y="14092"/>
                  </a:cubicBezTo>
                  <a:cubicBezTo>
                    <a:pt x="21324" y="12059"/>
                    <a:pt x="21128" y="9534"/>
                    <a:pt x="20735" y="7851"/>
                  </a:cubicBezTo>
                  <a:cubicBezTo>
                    <a:pt x="20342" y="6168"/>
                    <a:pt x="19753" y="5326"/>
                    <a:pt x="18575" y="4695"/>
                  </a:cubicBezTo>
                  <a:cubicBezTo>
                    <a:pt x="17397" y="4064"/>
                    <a:pt x="15629" y="3643"/>
                    <a:pt x="14353" y="3643"/>
                  </a:cubicBezTo>
                  <a:cubicBezTo>
                    <a:pt x="13077" y="3643"/>
                    <a:pt x="12291" y="4064"/>
                    <a:pt x="11899" y="4625"/>
                  </a:cubicBezTo>
                  <a:cubicBezTo>
                    <a:pt x="11506" y="5186"/>
                    <a:pt x="11506" y="5887"/>
                    <a:pt x="11506" y="6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8802749" y="6880500"/>
              <a:ext cx="43447" cy="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5" fill="norm" stroke="1" extrusionOk="0">
                  <a:moveTo>
                    <a:pt x="2541" y="0"/>
                  </a:moveTo>
                  <a:cubicBezTo>
                    <a:pt x="1271" y="10800"/>
                    <a:pt x="0" y="21600"/>
                    <a:pt x="0" y="20520"/>
                  </a:cubicBezTo>
                  <a:cubicBezTo>
                    <a:pt x="0" y="19440"/>
                    <a:pt x="1271" y="6480"/>
                    <a:pt x="5082" y="3240"/>
                  </a:cubicBezTo>
                  <a:cubicBezTo>
                    <a:pt x="8894" y="0"/>
                    <a:pt x="15247" y="64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9024449" y="6558492"/>
              <a:ext cx="220423" cy="38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46" fill="norm" stroke="1" extrusionOk="0">
                  <a:moveTo>
                    <a:pt x="21414" y="0"/>
                  </a:moveTo>
                  <a:cubicBezTo>
                    <a:pt x="18683" y="1137"/>
                    <a:pt x="15952" y="2274"/>
                    <a:pt x="13097" y="4334"/>
                  </a:cubicBezTo>
                  <a:cubicBezTo>
                    <a:pt x="10242" y="6395"/>
                    <a:pt x="7262" y="9379"/>
                    <a:pt x="5028" y="11866"/>
                  </a:cubicBezTo>
                  <a:cubicBezTo>
                    <a:pt x="2793" y="14353"/>
                    <a:pt x="1304" y="16342"/>
                    <a:pt x="559" y="17834"/>
                  </a:cubicBezTo>
                  <a:cubicBezTo>
                    <a:pt x="-186" y="19326"/>
                    <a:pt x="-186" y="20321"/>
                    <a:pt x="559" y="20889"/>
                  </a:cubicBezTo>
                  <a:cubicBezTo>
                    <a:pt x="1304" y="21458"/>
                    <a:pt x="2793" y="21600"/>
                    <a:pt x="5028" y="21529"/>
                  </a:cubicBezTo>
                  <a:cubicBezTo>
                    <a:pt x="7262" y="21458"/>
                    <a:pt x="10242" y="21174"/>
                    <a:pt x="12228" y="20818"/>
                  </a:cubicBezTo>
                  <a:cubicBezTo>
                    <a:pt x="14214" y="20463"/>
                    <a:pt x="15207" y="20037"/>
                    <a:pt x="15952" y="19468"/>
                  </a:cubicBezTo>
                  <a:cubicBezTo>
                    <a:pt x="16697" y="18900"/>
                    <a:pt x="17193" y="18189"/>
                    <a:pt x="16573" y="17266"/>
                  </a:cubicBezTo>
                  <a:cubicBezTo>
                    <a:pt x="15952" y="16342"/>
                    <a:pt x="14214" y="15205"/>
                    <a:pt x="11483" y="14850"/>
                  </a:cubicBezTo>
                  <a:cubicBezTo>
                    <a:pt x="8752" y="14495"/>
                    <a:pt x="5028" y="14921"/>
                    <a:pt x="3042" y="15489"/>
                  </a:cubicBezTo>
                  <a:cubicBezTo>
                    <a:pt x="1055" y="16058"/>
                    <a:pt x="807" y="16768"/>
                    <a:pt x="559" y="17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9405875" y="6555015"/>
              <a:ext cx="322615" cy="44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20" fill="norm" stroke="1" extrusionOk="0">
                  <a:moveTo>
                    <a:pt x="0" y="2792"/>
                  </a:moveTo>
                  <a:cubicBezTo>
                    <a:pt x="4762" y="1918"/>
                    <a:pt x="9524" y="1044"/>
                    <a:pt x="12841" y="544"/>
                  </a:cubicBezTo>
                  <a:cubicBezTo>
                    <a:pt x="16157" y="45"/>
                    <a:pt x="18028" y="-80"/>
                    <a:pt x="19304" y="45"/>
                  </a:cubicBezTo>
                  <a:cubicBezTo>
                    <a:pt x="20580" y="170"/>
                    <a:pt x="21260" y="544"/>
                    <a:pt x="21430" y="1044"/>
                  </a:cubicBezTo>
                  <a:cubicBezTo>
                    <a:pt x="21600" y="1543"/>
                    <a:pt x="21260" y="2167"/>
                    <a:pt x="19899" y="4228"/>
                  </a:cubicBezTo>
                  <a:cubicBezTo>
                    <a:pt x="18539" y="6288"/>
                    <a:pt x="16157" y="9784"/>
                    <a:pt x="14457" y="12905"/>
                  </a:cubicBezTo>
                  <a:cubicBezTo>
                    <a:pt x="12756" y="16026"/>
                    <a:pt x="11735" y="18773"/>
                    <a:pt x="10715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9467209" y="6811498"/>
              <a:ext cx="42934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4" y="14400"/>
                    <a:pt x="6429" y="7200"/>
                    <a:pt x="10029" y="3600"/>
                  </a:cubicBezTo>
                  <a:cubicBezTo>
                    <a:pt x="13629" y="0"/>
                    <a:pt x="176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8616190" y="7298640"/>
              <a:ext cx="866354" cy="4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fill="norm" stroke="1" extrusionOk="0">
                  <a:moveTo>
                    <a:pt x="0" y="20934"/>
                  </a:moveTo>
                  <a:cubicBezTo>
                    <a:pt x="1912" y="16614"/>
                    <a:pt x="3823" y="12294"/>
                    <a:pt x="5894" y="8514"/>
                  </a:cubicBezTo>
                  <a:cubicBezTo>
                    <a:pt x="7965" y="4734"/>
                    <a:pt x="10195" y="1494"/>
                    <a:pt x="12488" y="414"/>
                  </a:cubicBezTo>
                  <a:cubicBezTo>
                    <a:pt x="14782" y="-666"/>
                    <a:pt x="17140" y="414"/>
                    <a:pt x="18669" y="3114"/>
                  </a:cubicBezTo>
                  <a:cubicBezTo>
                    <a:pt x="20198" y="5814"/>
                    <a:pt x="20899" y="10134"/>
                    <a:pt x="21600" y="14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8554538" y="7417178"/>
              <a:ext cx="782336" cy="5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54" fill="norm" stroke="1" extrusionOk="0">
                  <a:moveTo>
                    <a:pt x="4863" y="15429"/>
                  </a:moveTo>
                  <a:cubicBezTo>
                    <a:pt x="3456" y="16457"/>
                    <a:pt x="2049" y="17486"/>
                    <a:pt x="1169" y="18514"/>
                  </a:cubicBezTo>
                  <a:cubicBezTo>
                    <a:pt x="290" y="19543"/>
                    <a:pt x="-62" y="20572"/>
                    <a:pt x="8" y="21086"/>
                  </a:cubicBezTo>
                  <a:cubicBezTo>
                    <a:pt x="79" y="21600"/>
                    <a:pt x="571" y="21600"/>
                    <a:pt x="2225" y="19029"/>
                  </a:cubicBezTo>
                  <a:cubicBezTo>
                    <a:pt x="3878" y="16457"/>
                    <a:pt x="6692" y="11314"/>
                    <a:pt x="9472" y="7714"/>
                  </a:cubicBezTo>
                  <a:cubicBezTo>
                    <a:pt x="12251" y="4114"/>
                    <a:pt x="14995" y="2057"/>
                    <a:pt x="17000" y="1029"/>
                  </a:cubicBezTo>
                  <a:cubicBezTo>
                    <a:pt x="19005" y="0"/>
                    <a:pt x="20272" y="0"/>
                    <a:pt x="21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4353107" y="6486177"/>
              <a:ext cx="246328" cy="50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192" fill="norm" stroke="1" extrusionOk="0">
                  <a:moveTo>
                    <a:pt x="17700" y="3668"/>
                  </a:moveTo>
                  <a:cubicBezTo>
                    <a:pt x="17482" y="3133"/>
                    <a:pt x="17264" y="2598"/>
                    <a:pt x="17045" y="1903"/>
                  </a:cubicBezTo>
                  <a:cubicBezTo>
                    <a:pt x="16827" y="1208"/>
                    <a:pt x="16609" y="353"/>
                    <a:pt x="15845" y="85"/>
                  </a:cubicBezTo>
                  <a:cubicBezTo>
                    <a:pt x="15082" y="-182"/>
                    <a:pt x="13773" y="139"/>
                    <a:pt x="11373" y="1636"/>
                  </a:cubicBezTo>
                  <a:cubicBezTo>
                    <a:pt x="8973" y="3133"/>
                    <a:pt x="5482" y="5806"/>
                    <a:pt x="3191" y="8800"/>
                  </a:cubicBezTo>
                  <a:cubicBezTo>
                    <a:pt x="900" y="11794"/>
                    <a:pt x="-191" y="15109"/>
                    <a:pt x="27" y="17301"/>
                  </a:cubicBezTo>
                  <a:cubicBezTo>
                    <a:pt x="245" y="19493"/>
                    <a:pt x="1773" y="20563"/>
                    <a:pt x="4173" y="20990"/>
                  </a:cubicBezTo>
                  <a:cubicBezTo>
                    <a:pt x="6573" y="21418"/>
                    <a:pt x="9845" y="21204"/>
                    <a:pt x="12791" y="19974"/>
                  </a:cubicBezTo>
                  <a:cubicBezTo>
                    <a:pt x="15736" y="18745"/>
                    <a:pt x="18354" y="16499"/>
                    <a:pt x="19773" y="14361"/>
                  </a:cubicBezTo>
                  <a:cubicBezTo>
                    <a:pt x="21191" y="12222"/>
                    <a:pt x="21409" y="10190"/>
                    <a:pt x="20427" y="8640"/>
                  </a:cubicBezTo>
                  <a:cubicBezTo>
                    <a:pt x="19445" y="7089"/>
                    <a:pt x="17264" y="6020"/>
                    <a:pt x="15300" y="5860"/>
                  </a:cubicBezTo>
                  <a:cubicBezTo>
                    <a:pt x="13336" y="5699"/>
                    <a:pt x="11591" y="6448"/>
                    <a:pt x="10936" y="7143"/>
                  </a:cubicBezTo>
                  <a:cubicBezTo>
                    <a:pt x="10282" y="7838"/>
                    <a:pt x="10718" y="8479"/>
                    <a:pt x="11154" y="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4728467" y="6849832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4884097" y="6522476"/>
              <a:ext cx="243682" cy="40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50" fill="norm" stroke="1" extrusionOk="0">
                  <a:moveTo>
                    <a:pt x="21454" y="1488"/>
                  </a:moveTo>
                  <a:cubicBezTo>
                    <a:pt x="20779" y="951"/>
                    <a:pt x="20104" y="415"/>
                    <a:pt x="19091" y="146"/>
                  </a:cubicBezTo>
                  <a:cubicBezTo>
                    <a:pt x="18079" y="-122"/>
                    <a:pt x="16729" y="-122"/>
                    <a:pt x="14254" y="1018"/>
                  </a:cubicBezTo>
                  <a:cubicBezTo>
                    <a:pt x="11779" y="2159"/>
                    <a:pt x="8179" y="4439"/>
                    <a:pt x="5591" y="6989"/>
                  </a:cubicBezTo>
                  <a:cubicBezTo>
                    <a:pt x="3004" y="9538"/>
                    <a:pt x="1429" y="12355"/>
                    <a:pt x="641" y="14435"/>
                  </a:cubicBezTo>
                  <a:cubicBezTo>
                    <a:pt x="-146" y="16514"/>
                    <a:pt x="-146" y="17856"/>
                    <a:pt x="304" y="18862"/>
                  </a:cubicBezTo>
                  <a:cubicBezTo>
                    <a:pt x="754" y="19868"/>
                    <a:pt x="1654" y="20539"/>
                    <a:pt x="2666" y="20941"/>
                  </a:cubicBezTo>
                  <a:cubicBezTo>
                    <a:pt x="3679" y="21344"/>
                    <a:pt x="4804" y="21478"/>
                    <a:pt x="5366" y="21210"/>
                  </a:cubicBezTo>
                  <a:cubicBezTo>
                    <a:pt x="5929" y="20941"/>
                    <a:pt x="5929" y="20271"/>
                    <a:pt x="5929" y="19533"/>
                  </a:cubicBezTo>
                  <a:cubicBezTo>
                    <a:pt x="5929" y="18795"/>
                    <a:pt x="5929" y="17990"/>
                    <a:pt x="5929" y="17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5173176" y="6543158"/>
              <a:ext cx="207608" cy="37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45" fill="norm" stroke="1" extrusionOk="0">
                  <a:moveTo>
                    <a:pt x="21399" y="0"/>
                  </a:moveTo>
                  <a:cubicBezTo>
                    <a:pt x="18501" y="725"/>
                    <a:pt x="15604" y="1450"/>
                    <a:pt x="12179" y="3624"/>
                  </a:cubicBezTo>
                  <a:cubicBezTo>
                    <a:pt x="8755" y="5799"/>
                    <a:pt x="4804" y="9423"/>
                    <a:pt x="2565" y="12105"/>
                  </a:cubicBezTo>
                  <a:cubicBezTo>
                    <a:pt x="326" y="14787"/>
                    <a:pt x="-201" y="16526"/>
                    <a:pt x="62" y="17903"/>
                  </a:cubicBezTo>
                  <a:cubicBezTo>
                    <a:pt x="326" y="19281"/>
                    <a:pt x="1379" y="20295"/>
                    <a:pt x="2697" y="20875"/>
                  </a:cubicBezTo>
                  <a:cubicBezTo>
                    <a:pt x="4014" y="21455"/>
                    <a:pt x="5594" y="21600"/>
                    <a:pt x="7043" y="21528"/>
                  </a:cubicBezTo>
                  <a:cubicBezTo>
                    <a:pt x="8492" y="21455"/>
                    <a:pt x="9809" y="21165"/>
                    <a:pt x="10599" y="20658"/>
                  </a:cubicBezTo>
                  <a:cubicBezTo>
                    <a:pt x="11389" y="20150"/>
                    <a:pt x="11653" y="19425"/>
                    <a:pt x="11126" y="18846"/>
                  </a:cubicBezTo>
                  <a:cubicBezTo>
                    <a:pt x="10599" y="18266"/>
                    <a:pt x="9282" y="17831"/>
                    <a:pt x="7965" y="17324"/>
                  </a:cubicBezTo>
                  <a:cubicBezTo>
                    <a:pt x="6648" y="16816"/>
                    <a:pt x="5331" y="16236"/>
                    <a:pt x="4014" y="15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5564788" y="6604493"/>
              <a:ext cx="207006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3240"/>
                    <a:pt x="7467" y="6480"/>
                    <a:pt x="11067" y="10080"/>
                  </a:cubicBezTo>
                  <a:cubicBezTo>
                    <a:pt x="14667" y="13680"/>
                    <a:pt x="18133" y="17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5541787" y="6642827"/>
              <a:ext cx="329675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47" y="2182"/>
                    <a:pt x="12893" y="4364"/>
                    <a:pt x="9293" y="7964"/>
                  </a:cubicBezTo>
                  <a:cubicBezTo>
                    <a:pt x="5693" y="11564"/>
                    <a:pt x="2847" y="165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4760728" y="7723852"/>
              <a:ext cx="75711" cy="6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220" fill="norm" stroke="1" extrusionOk="0">
                  <a:moveTo>
                    <a:pt x="4050" y="0"/>
                  </a:moveTo>
                  <a:cubicBezTo>
                    <a:pt x="2610" y="4154"/>
                    <a:pt x="1170" y="8308"/>
                    <a:pt x="450" y="12462"/>
                  </a:cubicBezTo>
                  <a:cubicBezTo>
                    <a:pt x="-270" y="16615"/>
                    <a:pt x="-270" y="20769"/>
                    <a:pt x="1530" y="21185"/>
                  </a:cubicBezTo>
                  <a:cubicBezTo>
                    <a:pt x="3330" y="21600"/>
                    <a:pt x="6930" y="18277"/>
                    <a:pt x="9450" y="14538"/>
                  </a:cubicBezTo>
                  <a:cubicBezTo>
                    <a:pt x="11970" y="10800"/>
                    <a:pt x="13410" y="6646"/>
                    <a:pt x="11970" y="5400"/>
                  </a:cubicBezTo>
                  <a:cubicBezTo>
                    <a:pt x="10530" y="4154"/>
                    <a:pt x="6210" y="5815"/>
                    <a:pt x="5850" y="7061"/>
                  </a:cubicBezTo>
                  <a:cubicBezTo>
                    <a:pt x="5490" y="8308"/>
                    <a:pt x="9090" y="9138"/>
                    <a:pt x="12330" y="9554"/>
                  </a:cubicBezTo>
                  <a:cubicBezTo>
                    <a:pt x="15570" y="9969"/>
                    <a:pt x="18450" y="9969"/>
                    <a:pt x="21330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5100779" y="7363510"/>
              <a:ext cx="226338" cy="4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00" fill="norm" stroke="1" extrusionOk="0">
                  <a:moveTo>
                    <a:pt x="21255" y="0"/>
                  </a:moveTo>
                  <a:cubicBezTo>
                    <a:pt x="16935" y="1923"/>
                    <a:pt x="12615" y="3845"/>
                    <a:pt x="9015" y="6163"/>
                  </a:cubicBezTo>
                  <a:cubicBezTo>
                    <a:pt x="5415" y="8482"/>
                    <a:pt x="2535" y="11196"/>
                    <a:pt x="1095" y="13627"/>
                  </a:cubicBezTo>
                  <a:cubicBezTo>
                    <a:pt x="-345" y="16059"/>
                    <a:pt x="-345" y="18207"/>
                    <a:pt x="975" y="19508"/>
                  </a:cubicBezTo>
                  <a:cubicBezTo>
                    <a:pt x="2295" y="20808"/>
                    <a:pt x="4935" y="21261"/>
                    <a:pt x="6975" y="21430"/>
                  </a:cubicBezTo>
                  <a:cubicBezTo>
                    <a:pt x="9015" y="21600"/>
                    <a:pt x="10455" y="21487"/>
                    <a:pt x="11535" y="20808"/>
                  </a:cubicBezTo>
                  <a:cubicBezTo>
                    <a:pt x="12615" y="20130"/>
                    <a:pt x="13335" y="18886"/>
                    <a:pt x="11655" y="18038"/>
                  </a:cubicBezTo>
                  <a:cubicBezTo>
                    <a:pt x="9975" y="17190"/>
                    <a:pt x="5895" y="16737"/>
                    <a:pt x="4455" y="16511"/>
                  </a:cubicBezTo>
                  <a:cubicBezTo>
                    <a:pt x="3015" y="16285"/>
                    <a:pt x="4215" y="16285"/>
                    <a:pt x="5415" y="16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5403784" y="7364151"/>
              <a:ext cx="233239" cy="47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61" fill="norm" stroke="1" extrusionOk="0">
                  <a:moveTo>
                    <a:pt x="21130" y="2051"/>
                  </a:moveTo>
                  <a:cubicBezTo>
                    <a:pt x="21365" y="1127"/>
                    <a:pt x="21600" y="203"/>
                    <a:pt x="21248" y="29"/>
                  </a:cubicBezTo>
                  <a:cubicBezTo>
                    <a:pt x="20896" y="-144"/>
                    <a:pt x="19957" y="434"/>
                    <a:pt x="17726" y="2628"/>
                  </a:cubicBezTo>
                  <a:cubicBezTo>
                    <a:pt x="15496" y="4823"/>
                    <a:pt x="11974" y="8635"/>
                    <a:pt x="9391" y="11753"/>
                  </a:cubicBezTo>
                  <a:cubicBezTo>
                    <a:pt x="6809" y="14872"/>
                    <a:pt x="5165" y="17298"/>
                    <a:pt x="4578" y="18799"/>
                  </a:cubicBezTo>
                  <a:cubicBezTo>
                    <a:pt x="3991" y="20301"/>
                    <a:pt x="4461" y="20878"/>
                    <a:pt x="5517" y="21167"/>
                  </a:cubicBezTo>
                  <a:cubicBezTo>
                    <a:pt x="6574" y="21456"/>
                    <a:pt x="8217" y="21456"/>
                    <a:pt x="10448" y="20936"/>
                  </a:cubicBezTo>
                  <a:cubicBezTo>
                    <a:pt x="12678" y="20416"/>
                    <a:pt x="15496" y="19377"/>
                    <a:pt x="17022" y="18511"/>
                  </a:cubicBezTo>
                  <a:cubicBezTo>
                    <a:pt x="18548" y="17644"/>
                    <a:pt x="18783" y="16951"/>
                    <a:pt x="18313" y="16489"/>
                  </a:cubicBezTo>
                  <a:cubicBezTo>
                    <a:pt x="17843" y="16027"/>
                    <a:pt x="16670" y="15796"/>
                    <a:pt x="13500" y="15623"/>
                  </a:cubicBezTo>
                  <a:cubicBezTo>
                    <a:pt x="10330" y="15450"/>
                    <a:pt x="5165" y="15334"/>
                    <a:pt x="0" y="15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5764126" y="7493847"/>
              <a:ext cx="199338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3060"/>
                    <a:pt x="6646" y="6120"/>
                    <a:pt x="10246" y="9720"/>
                  </a:cubicBezTo>
                  <a:cubicBezTo>
                    <a:pt x="13846" y="13320"/>
                    <a:pt x="17723" y="174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5641456" y="7566054"/>
              <a:ext cx="375676" cy="33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21600" y="284"/>
                  </a:moveTo>
                  <a:cubicBezTo>
                    <a:pt x="19837" y="-41"/>
                    <a:pt x="18073" y="-366"/>
                    <a:pt x="15869" y="1014"/>
                  </a:cubicBezTo>
                  <a:cubicBezTo>
                    <a:pt x="13665" y="2395"/>
                    <a:pt x="11020" y="5481"/>
                    <a:pt x="8302" y="9135"/>
                  </a:cubicBezTo>
                  <a:cubicBezTo>
                    <a:pt x="5584" y="12789"/>
                    <a:pt x="2792" y="17011"/>
                    <a:pt x="0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7864839" y="6265793"/>
              <a:ext cx="2333440" cy="13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97" fill="norm" stroke="1" extrusionOk="0">
                  <a:moveTo>
                    <a:pt x="0" y="3930"/>
                  </a:moveTo>
                  <a:cubicBezTo>
                    <a:pt x="402" y="3426"/>
                    <a:pt x="804" y="2922"/>
                    <a:pt x="1406" y="2649"/>
                  </a:cubicBezTo>
                  <a:cubicBezTo>
                    <a:pt x="2009" y="2375"/>
                    <a:pt x="2812" y="2333"/>
                    <a:pt x="3616" y="2249"/>
                  </a:cubicBezTo>
                  <a:cubicBezTo>
                    <a:pt x="4419" y="2165"/>
                    <a:pt x="5223" y="2039"/>
                    <a:pt x="6085" y="1934"/>
                  </a:cubicBezTo>
                  <a:cubicBezTo>
                    <a:pt x="6948" y="1829"/>
                    <a:pt x="7870" y="1745"/>
                    <a:pt x="8779" y="1619"/>
                  </a:cubicBezTo>
                  <a:cubicBezTo>
                    <a:pt x="9689" y="1493"/>
                    <a:pt x="10587" y="1325"/>
                    <a:pt x="11544" y="1136"/>
                  </a:cubicBezTo>
                  <a:cubicBezTo>
                    <a:pt x="12502" y="947"/>
                    <a:pt x="13518" y="736"/>
                    <a:pt x="14451" y="589"/>
                  </a:cubicBezTo>
                  <a:cubicBezTo>
                    <a:pt x="15385" y="442"/>
                    <a:pt x="16235" y="358"/>
                    <a:pt x="17169" y="337"/>
                  </a:cubicBezTo>
                  <a:cubicBezTo>
                    <a:pt x="18102" y="316"/>
                    <a:pt x="19119" y="358"/>
                    <a:pt x="19816" y="442"/>
                  </a:cubicBezTo>
                  <a:cubicBezTo>
                    <a:pt x="20513" y="526"/>
                    <a:pt x="20891" y="652"/>
                    <a:pt x="21139" y="778"/>
                  </a:cubicBezTo>
                  <a:cubicBezTo>
                    <a:pt x="21387" y="905"/>
                    <a:pt x="21505" y="1031"/>
                    <a:pt x="21553" y="1409"/>
                  </a:cubicBezTo>
                  <a:cubicBezTo>
                    <a:pt x="21600" y="1787"/>
                    <a:pt x="21576" y="2417"/>
                    <a:pt x="21517" y="3384"/>
                  </a:cubicBezTo>
                  <a:cubicBezTo>
                    <a:pt x="21458" y="4350"/>
                    <a:pt x="21364" y="5653"/>
                    <a:pt x="21257" y="7061"/>
                  </a:cubicBezTo>
                  <a:cubicBezTo>
                    <a:pt x="21151" y="8469"/>
                    <a:pt x="21033" y="9982"/>
                    <a:pt x="20856" y="11431"/>
                  </a:cubicBezTo>
                  <a:cubicBezTo>
                    <a:pt x="20678" y="12881"/>
                    <a:pt x="20442" y="14268"/>
                    <a:pt x="20265" y="15277"/>
                  </a:cubicBezTo>
                  <a:cubicBezTo>
                    <a:pt x="20088" y="16285"/>
                    <a:pt x="19969" y="16915"/>
                    <a:pt x="19721" y="17420"/>
                  </a:cubicBezTo>
                  <a:cubicBezTo>
                    <a:pt x="19473" y="17924"/>
                    <a:pt x="19095" y="18302"/>
                    <a:pt x="18504" y="18659"/>
                  </a:cubicBezTo>
                  <a:cubicBezTo>
                    <a:pt x="17913" y="19017"/>
                    <a:pt x="17110" y="19353"/>
                    <a:pt x="16271" y="19584"/>
                  </a:cubicBezTo>
                  <a:cubicBezTo>
                    <a:pt x="15432" y="19815"/>
                    <a:pt x="14558" y="19941"/>
                    <a:pt x="13612" y="20046"/>
                  </a:cubicBezTo>
                  <a:cubicBezTo>
                    <a:pt x="12667" y="20151"/>
                    <a:pt x="11651" y="20235"/>
                    <a:pt x="10658" y="20340"/>
                  </a:cubicBezTo>
                  <a:cubicBezTo>
                    <a:pt x="9666" y="20445"/>
                    <a:pt x="8697" y="20571"/>
                    <a:pt x="7787" y="20719"/>
                  </a:cubicBezTo>
                  <a:cubicBezTo>
                    <a:pt x="6877" y="20866"/>
                    <a:pt x="6026" y="21034"/>
                    <a:pt x="5164" y="21160"/>
                  </a:cubicBezTo>
                  <a:cubicBezTo>
                    <a:pt x="4301" y="21286"/>
                    <a:pt x="3427" y="21370"/>
                    <a:pt x="2860" y="21433"/>
                  </a:cubicBezTo>
                  <a:cubicBezTo>
                    <a:pt x="2292" y="21496"/>
                    <a:pt x="2032" y="21538"/>
                    <a:pt x="1879" y="21433"/>
                  </a:cubicBezTo>
                  <a:cubicBezTo>
                    <a:pt x="1725" y="21328"/>
                    <a:pt x="1678" y="21076"/>
                    <a:pt x="1642" y="20277"/>
                  </a:cubicBezTo>
                  <a:cubicBezTo>
                    <a:pt x="1607" y="19479"/>
                    <a:pt x="1583" y="18134"/>
                    <a:pt x="1560" y="16747"/>
                  </a:cubicBezTo>
                  <a:cubicBezTo>
                    <a:pt x="1536" y="15361"/>
                    <a:pt x="1512" y="13932"/>
                    <a:pt x="1512" y="12356"/>
                  </a:cubicBezTo>
                  <a:cubicBezTo>
                    <a:pt x="1512" y="10780"/>
                    <a:pt x="1536" y="9057"/>
                    <a:pt x="1560" y="7460"/>
                  </a:cubicBezTo>
                  <a:cubicBezTo>
                    <a:pt x="1583" y="5863"/>
                    <a:pt x="1607" y="4392"/>
                    <a:pt x="1631" y="3300"/>
                  </a:cubicBezTo>
                  <a:cubicBezTo>
                    <a:pt x="1654" y="2207"/>
                    <a:pt x="1678" y="1493"/>
                    <a:pt x="1713" y="968"/>
                  </a:cubicBezTo>
                  <a:cubicBezTo>
                    <a:pt x="1749" y="442"/>
                    <a:pt x="1796" y="106"/>
                    <a:pt x="1879" y="22"/>
                  </a:cubicBezTo>
                  <a:cubicBezTo>
                    <a:pt x="1961" y="-62"/>
                    <a:pt x="2080" y="106"/>
                    <a:pt x="2198" y="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8342739" y="7134280"/>
              <a:ext cx="304119" cy="8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1452" y="21402"/>
                  </a:moveTo>
                  <a:cubicBezTo>
                    <a:pt x="726" y="17475"/>
                    <a:pt x="0" y="13547"/>
                    <a:pt x="0" y="10602"/>
                  </a:cubicBezTo>
                  <a:cubicBezTo>
                    <a:pt x="0" y="7657"/>
                    <a:pt x="726" y="5693"/>
                    <a:pt x="3993" y="4057"/>
                  </a:cubicBezTo>
                  <a:cubicBezTo>
                    <a:pt x="7260" y="2420"/>
                    <a:pt x="13069" y="1111"/>
                    <a:pt x="16427" y="457"/>
                  </a:cubicBezTo>
                  <a:cubicBezTo>
                    <a:pt x="19785" y="-198"/>
                    <a:pt x="20692" y="-198"/>
                    <a:pt x="20783" y="784"/>
                  </a:cubicBezTo>
                  <a:cubicBezTo>
                    <a:pt x="20874" y="1766"/>
                    <a:pt x="20148" y="3729"/>
                    <a:pt x="16971" y="7002"/>
                  </a:cubicBezTo>
                  <a:cubicBezTo>
                    <a:pt x="13795" y="10275"/>
                    <a:pt x="8168" y="14857"/>
                    <a:pt x="4810" y="17475"/>
                  </a:cubicBezTo>
                  <a:cubicBezTo>
                    <a:pt x="1452" y="20093"/>
                    <a:pt x="363" y="20747"/>
                    <a:pt x="635" y="21075"/>
                  </a:cubicBezTo>
                  <a:cubicBezTo>
                    <a:pt x="908" y="21402"/>
                    <a:pt x="2541" y="21402"/>
                    <a:pt x="6262" y="20420"/>
                  </a:cubicBezTo>
                  <a:cubicBezTo>
                    <a:pt x="9983" y="19438"/>
                    <a:pt x="15792" y="17475"/>
                    <a:pt x="21600" y="15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7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6164722"/>
              <a:ext cx="436232" cy="520776"/>
            </a:xfrm>
            <a:prstGeom prst="rect">
              <a:avLst/>
            </a:prstGeom>
            <a:effectLst/>
          </p:spPr>
        </p:pic>
        <p:pic>
          <p:nvPicPr>
            <p:cNvPr id="217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5305" y="6170056"/>
              <a:ext cx="86736" cy="56129"/>
            </a:xfrm>
            <a:prstGeom prst="rect">
              <a:avLst/>
            </a:prstGeom>
            <a:effectLst/>
          </p:spPr>
        </p:pic>
        <p:pic>
          <p:nvPicPr>
            <p:cNvPr id="218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2641" y="6446123"/>
              <a:ext cx="33068" cy="71402"/>
            </a:xfrm>
            <a:prstGeom prst="rect">
              <a:avLst/>
            </a:prstGeom>
            <a:effectLst/>
          </p:spPr>
        </p:pic>
        <p:pic>
          <p:nvPicPr>
            <p:cNvPr id="218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2709" y="5961287"/>
              <a:ext cx="466678" cy="492580"/>
            </a:xfrm>
            <a:prstGeom prst="rect">
              <a:avLst/>
            </a:prstGeom>
            <a:effectLst/>
          </p:spPr>
        </p:pic>
        <p:pic>
          <p:nvPicPr>
            <p:cNvPr id="218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43074" y="5896245"/>
              <a:ext cx="256752" cy="493373"/>
            </a:xfrm>
            <a:prstGeom prst="rect">
              <a:avLst/>
            </a:prstGeom>
            <a:effectLst/>
          </p:spPr>
        </p:pic>
        <p:pic>
          <p:nvPicPr>
            <p:cNvPr id="218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2651" y="5802109"/>
              <a:ext cx="385743" cy="324407"/>
            </a:xfrm>
            <a:prstGeom prst="rect">
              <a:avLst/>
            </a:prstGeom>
            <a:effectLst/>
          </p:spPr>
        </p:pic>
        <p:pic>
          <p:nvPicPr>
            <p:cNvPr id="218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62990" y="5893211"/>
              <a:ext cx="138296" cy="810874"/>
            </a:xfrm>
            <a:prstGeom prst="rect">
              <a:avLst/>
            </a:prstGeom>
            <a:effectLst/>
          </p:spPr>
        </p:pic>
        <p:pic>
          <p:nvPicPr>
            <p:cNvPr id="219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11663" y="5886502"/>
              <a:ext cx="359249" cy="217014"/>
            </a:xfrm>
            <a:prstGeom prst="rect">
              <a:avLst/>
            </a:prstGeom>
            <a:effectLst/>
          </p:spPr>
        </p:pic>
        <p:pic>
          <p:nvPicPr>
            <p:cNvPr id="219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1354" y="6461457"/>
              <a:ext cx="1062710" cy="554413"/>
            </a:xfrm>
            <a:prstGeom prst="rect">
              <a:avLst/>
            </a:prstGeom>
            <a:effectLst/>
          </p:spPr>
        </p:pic>
        <p:pic>
          <p:nvPicPr>
            <p:cNvPr id="219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45897" y="6584126"/>
              <a:ext cx="776165" cy="53080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0" name="Drawing"/>
          <p:cNvGrpSpPr/>
          <p:nvPr/>
        </p:nvGrpSpPr>
        <p:grpSpPr>
          <a:xfrm>
            <a:off x="1326441" y="673285"/>
            <a:ext cx="11791287" cy="8751739"/>
            <a:chOff x="-12699" y="0"/>
            <a:chExt cx="11791286" cy="8751737"/>
          </a:xfrm>
        </p:grpSpPr>
        <p:sp>
          <p:nvSpPr>
            <p:cNvPr id="2198" name="Line"/>
            <p:cNvSpPr/>
            <p:nvPr/>
          </p:nvSpPr>
          <p:spPr>
            <a:xfrm>
              <a:off x="370563" y="139985"/>
              <a:ext cx="61336" cy="68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21600" y="696"/>
                  </a:moveTo>
                  <a:cubicBezTo>
                    <a:pt x="20700" y="299"/>
                    <a:pt x="19800" y="-98"/>
                    <a:pt x="18450" y="21"/>
                  </a:cubicBezTo>
                  <a:cubicBezTo>
                    <a:pt x="17100" y="140"/>
                    <a:pt x="15300" y="776"/>
                    <a:pt x="13050" y="2562"/>
                  </a:cubicBezTo>
                  <a:cubicBezTo>
                    <a:pt x="10800" y="4349"/>
                    <a:pt x="8100" y="7287"/>
                    <a:pt x="5850" y="10186"/>
                  </a:cubicBezTo>
                  <a:cubicBezTo>
                    <a:pt x="3600" y="13084"/>
                    <a:pt x="1800" y="15943"/>
                    <a:pt x="900" y="17571"/>
                  </a:cubicBezTo>
                  <a:cubicBezTo>
                    <a:pt x="0" y="19199"/>
                    <a:pt x="0" y="19596"/>
                    <a:pt x="0" y="20112"/>
                  </a:cubicBezTo>
                  <a:cubicBezTo>
                    <a:pt x="0" y="20628"/>
                    <a:pt x="0" y="21264"/>
                    <a:pt x="0" y="21383"/>
                  </a:cubicBezTo>
                  <a:cubicBezTo>
                    <a:pt x="0" y="21502"/>
                    <a:pt x="0" y="21105"/>
                    <a:pt x="1350" y="20351"/>
                  </a:cubicBezTo>
                  <a:cubicBezTo>
                    <a:pt x="2700" y="19596"/>
                    <a:pt x="5400" y="18484"/>
                    <a:pt x="8100" y="17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385897" y="108732"/>
              <a:ext cx="36800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0" y="17673"/>
                    <a:pt x="3000" y="13745"/>
                    <a:pt x="6225" y="10145"/>
                  </a:cubicBezTo>
                  <a:cubicBezTo>
                    <a:pt x="9450" y="6545"/>
                    <a:pt x="14400" y="3273"/>
                    <a:pt x="17250" y="1636"/>
                  </a:cubicBezTo>
                  <a:cubicBezTo>
                    <a:pt x="20100" y="0"/>
                    <a:pt x="208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485566" y="492074"/>
              <a:ext cx="214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86" y="16200"/>
                    <a:pt x="9771" y="10800"/>
                    <a:pt x="13371" y="7200"/>
                  </a:cubicBezTo>
                  <a:cubicBezTo>
                    <a:pt x="16971" y="3600"/>
                    <a:pt x="192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646570" y="622410"/>
              <a:ext cx="199339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4168"/>
                    <a:pt x="9415" y="8337"/>
                    <a:pt x="13015" y="11937"/>
                  </a:cubicBezTo>
                  <a:cubicBezTo>
                    <a:pt x="16615" y="15537"/>
                    <a:pt x="19108" y="18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705436" y="660744"/>
              <a:ext cx="163473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7268" y="2451"/>
                    <a:pt x="13281" y="4902"/>
                    <a:pt x="9791" y="7813"/>
                  </a:cubicBezTo>
                  <a:cubicBezTo>
                    <a:pt x="6302" y="10723"/>
                    <a:pt x="3311" y="14094"/>
                    <a:pt x="1650" y="16391"/>
                  </a:cubicBezTo>
                  <a:cubicBezTo>
                    <a:pt x="-12" y="18689"/>
                    <a:pt x="-344" y="19915"/>
                    <a:pt x="321" y="20604"/>
                  </a:cubicBezTo>
                  <a:cubicBezTo>
                    <a:pt x="985" y="21294"/>
                    <a:pt x="2647" y="21447"/>
                    <a:pt x="4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1090624" y="314033"/>
              <a:ext cx="176961" cy="48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49" fill="norm" stroke="1" extrusionOk="0">
                  <a:moveTo>
                    <a:pt x="21367" y="75"/>
                  </a:moveTo>
                  <a:cubicBezTo>
                    <a:pt x="18898" y="-38"/>
                    <a:pt x="16430" y="-151"/>
                    <a:pt x="13344" y="754"/>
                  </a:cubicBezTo>
                  <a:cubicBezTo>
                    <a:pt x="10258" y="1658"/>
                    <a:pt x="6556" y="3581"/>
                    <a:pt x="4087" y="6295"/>
                  </a:cubicBezTo>
                  <a:cubicBezTo>
                    <a:pt x="1618" y="9009"/>
                    <a:pt x="384" y="12515"/>
                    <a:pt x="76" y="14946"/>
                  </a:cubicBezTo>
                  <a:cubicBezTo>
                    <a:pt x="-233" y="17378"/>
                    <a:pt x="384" y="18735"/>
                    <a:pt x="2390" y="19640"/>
                  </a:cubicBezTo>
                  <a:cubicBezTo>
                    <a:pt x="4396" y="20544"/>
                    <a:pt x="7790" y="20997"/>
                    <a:pt x="11184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1325404" y="285069"/>
              <a:ext cx="256521" cy="454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2" fill="norm" stroke="1" extrusionOk="0">
                  <a:moveTo>
                    <a:pt x="20183" y="0"/>
                  </a:moveTo>
                  <a:cubicBezTo>
                    <a:pt x="19327" y="4344"/>
                    <a:pt x="18472" y="8688"/>
                    <a:pt x="16975" y="12007"/>
                  </a:cubicBezTo>
                  <a:cubicBezTo>
                    <a:pt x="15478" y="15325"/>
                    <a:pt x="13339" y="17618"/>
                    <a:pt x="11735" y="19006"/>
                  </a:cubicBezTo>
                  <a:cubicBezTo>
                    <a:pt x="10131" y="20393"/>
                    <a:pt x="9062" y="20876"/>
                    <a:pt x="7779" y="21178"/>
                  </a:cubicBezTo>
                  <a:cubicBezTo>
                    <a:pt x="6496" y="21479"/>
                    <a:pt x="4999" y="21600"/>
                    <a:pt x="3715" y="21117"/>
                  </a:cubicBezTo>
                  <a:cubicBezTo>
                    <a:pt x="2432" y="20635"/>
                    <a:pt x="1363" y="19549"/>
                    <a:pt x="721" y="18704"/>
                  </a:cubicBezTo>
                  <a:cubicBezTo>
                    <a:pt x="80" y="17859"/>
                    <a:pt x="-134" y="17256"/>
                    <a:pt x="80" y="16653"/>
                  </a:cubicBezTo>
                  <a:cubicBezTo>
                    <a:pt x="294" y="16049"/>
                    <a:pt x="935" y="15446"/>
                    <a:pt x="2646" y="15204"/>
                  </a:cubicBezTo>
                  <a:cubicBezTo>
                    <a:pt x="4357" y="14963"/>
                    <a:pt x="7137" y="15084"/>
                    <a:pt x="10452" y="15928"/>
                  </a:cubicBezTo>
                  <a:cubicBezTo>
                    <a:pt x="13767" y="16773"/>
                    <a:pt x="17616" y="18342"/>
                    <a:pt x="21466" y="19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1712260" y="185400"/>
              <a:ext cx="133513" cy="64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568" fill="norm" stroke="1" extrusionOk="0">
                  <a:moveTo>
                    <a:pt x="0" y="0"/>
                  </a:moveTo>
                  <a:cubicBezTo>
                    <a:pt x="4000" y="1371"/>
                    <a:pt x="8000" y="2743"/>
                    <a:pt x="11800" y="4929"/>
                  </a:cubicBezTo>
                  <a:cubicBezTo>
                    <a:pt x="15600" y="7114"/>
                    <a:pt x="19200" y="10114"/>
                    <a:pt x="20400" y="12814"/>
                  </a:cubicBezTo>
                  <a:cubicBezTo>
                    <a:pt x="21600" y="15514"/>
                    <a:pt x="20400" y="17914"/>
                    <a:pt x="19200" y="19329"/>
                  </a:cubicBezTo>
                  <a:cubicBezTo>
                    <a:pt x="18000" y="20743"/>
                    <a:pt x="16800" y="21171"/>
                    <a:pt x="15200" y="21386"/>
                  </a:cubicBezTo>
                  <a:cubicBezTo>
                    <a:pt x="13600" y="21600"/>
                    <a:pt x="11600" y="21600"/>
                    <a:pt x="10400" y="21514"/>
                  </a:cubicBezTo>
                  <a:cubicBezTo>
                    <a:pt x="9200" y="21429"/>
                    <a:pt x="8800" y="21257"/>
                    <a:pt x="8400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2172271" y="446511"/>
              <a:ext cx="199338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154" y="11918"/>
                    <a:pt x="8308" y="3818"/>
                    <a:pt x="11908" y="1118"/>
                  </a:cubicBezTo>
                  <a:cubicBezTo>
                    <a:pt x="15508" y="-1582"/>
                    <a:pt x="1855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2279606" y="553408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2248939" y="691411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6800"/>
                    <a:pt x="11631" y="12000"/>
                    <a:pt x="15231" y="8400"/>
                  </a:cubicBezTo>
                  <a:cubicBezTo>
                    <a:pt x="18831" y="4800"/>
                    <a:pt x="2021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3230294" y="0"/>
              <a:ext cx="154626" cy="861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78" fill="norm" stroke="1" extrusionOk="0">
                  <a:moveTo>
                    <a:pt x="3135" y="9783"/>
                  </a:moveTo>
                  <a:cubicBezTo>
                    <a:pt x="3135" y="9465"/>
                    <a:pt x="3135" y="9146"/>
                    <a:pt x="3658" y="9783"/>
                  </a:cubicBezTo>
                  <a:cubicBezTo>
                    <a:pt x="4181" y="10420"/>
                    <a:pt x="5226" y="12013"/>
                    <a:pt x="6794" y="13988"/>
                  </a:cubicBezTo>
                  <a:cubicBezTo>
                    <a:pt x="8361" y="15964"/>
                    <a:pt x="10452" y="18321"/>
                    <a:pt x="11323" y="19691"/>
                  </a:cubicBezTo>
                  <a:cubicBezTo>
                    <a:pt x="12194" y="21061"/>
                    <a:pt x="11845" y="21443"/>
                    <a:pt x="11323" y="21475"/>
                  </a:cubicBezTo>
                  <a:cubicBezTo>
                    <a:pt x="10800" y="21507"/>
                    <a:pt x="10103" y="21188"/>
                    <a:pt x="9058" y="20010"/>
                  </a:cubicBezTo>
                  <a:cubicBezTo>
                    <a:pt x="8013" y="18831"/>
                    <a:pt x="6619" y="16792"/>
                    <a:pt x="5574" y="14594"/>
                  </a:cubicBezTo>
                  <a:cubicBezTo>
                    <a:pt x="4529" y="12395"/>
                    <a:pt x="3832" y="10038"/>
                    <a:pt x="3832" y="7808"/>
                  </a:cubicBezTo>
                  <a:cubicBezTo>
                    <a:pt x="3832" y="5578"/>
                    <a:pt x="4529" y="3475"/>
                    <a:pt x="5400" y="2201"/>
                  </a:cubicBezTo>
                  <a:cubicBezTo>
                    <a:pt x="6271" y="926"/>
                    <a:pt x="7316" y="480"/>
                    <a:pt x="8884" y="226"/>
                  </a:cubicBezTo>
                  <a:cubicBezTo>
                    <a:pt x="10452" y="-29"/>
                    <a:pt x="12542" y="-93"/>
                    <a:pt x="14806" y="162"/>
                  </a:cubicBezTo>
                  <a:cubicBezTo>
                    <a:pt x="17071" y="417"/>
                    <a:pt x="19510" y="990"/>
                    <a:pt x="20555" y="1946"/>
                  </a:cubicBezTo>
                  <a:cubicBezTo>
                    <a:pt x="21600" y="2902"/>
                    <a:pt x="21252" y="4240"/>
                    <a:pt x="17942" y="5450"/>
                  </a:cubicBezTo>
                  <a:cubicBezTo>
                    <a:pt x="14632" y="6661"/>
                    <a:pt x="8361" y="7744"/>
                    <a:pt x="4877" y="8445"/>
                  </a:cubicBezTo>
                  <a:cubicBezTo>
                    <a:pt x="1394" y="9146"/>
                    <a:pt x="697" y="9465"/>
                    <a:pt x="0" y="9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3375965" y="346404"/>
              <a:ext cx="306674" cy="36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8100"/>
                  </a:moveTo>
                  <a:cubicBezTo>
                    <a:pt x="180" y="7350"/>
                    <a:pt x="360" y="6600"/>
                    <a:pt x="990" y="6300"/>
                  </a:cubicBezTo>
                  <a:cubicBezTo>
                    <a:pt x="1620" y="6000"/>
                    <a:pt x="2700" y="6150"/>
                    <a:pt x="4410" y="7275"/>
                  </a:cubicBezTo>
                  <a:cubicBezTo>
                    <a:pt x="6120" y="8400"/>
                    <a:pt x="8460" y="10500"/>
                    <a:pt x="9900" y="12825"/>
                  </a:cubicBezTo>
                  <a:cubicBezTo>
                    <a:pt x="11340" y="15150"/>
                    <a:pt x="11880" y="17700"/>
                    <a:pt x="11700" y="19275"/>
                  </a:cubicBezTo>
                  <a:cubicBezTo>
                    <a:pt x="11520" y="20850"/>
                    <a:pt x="10620" y="21450"/>
                    <a:pt x="9810" y="21525"/>
                  </a:cubicBezTo>
                  <a:cubicBezTo>
                    <a:pt x="9000" y="21600"/>
                    <a:pt x="8280" y="21150"/>
                    <a:pt x="8010" y="19200"/>
                  </a:cubicBezTo>
                  <a:cubicBezTo>
                    <a:pt x="7740" y="17250"/>
                    <a:pt x="7920" y="13800"/>
                    <a:pt x="9360" y="10800"/>
                  </a:cubicBezTo>
                  <a:cubicBezTo>
                    <a:pt x="10800" y="7800"/>
                    <a:pt x="13500" y="5250"/>
                    <a:pt x="15750" y="3525"/>
                  </a:cubicBezTo>
                  <a:cubicBezTo>
                    <a:pt x="18000" y="1800"/>
                    <a:pt x="198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3777196" y="153608"/>
              <a:ext cx="150782" cy="49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2022"/>
                  </a:moveTo>
                  <a:cubicBezTo>
                    <a:pt x="21234" y="1364"/>
                    <a:pt x="20868" y="706"/>
                    <a:pt x="19769" y="322"/>
                  </a:cubicBezTo>
                  <a:cubicBezTo>
                    <a:pt x="18671" y="-61"/>
                    <a:pt x="16841" y="-171"/>
                    <a:pt x="13912" y="377"/>
                  </a:cubicBezTo>
                  <a:cubicBezTo>
                    <a:pt x="10983" y="925"/>
                    <a:pt x="6956" y="2132"/>
                    <a:pt x="4210" y="4379"/>
                  </a:cubicBezTo>
                  <a:cubicBezTo>
                    <a:pt x="1464" y="6627"/>
                    <a:pt x="0" y="9916"/>
                    <a:pt x="0" y="12712"/>
                  </a:cubicBezTo>
                  <a:cubicBezTo>
                    <a:pt x="0" y="15508"/>
                    <a:pt x="1464" y="17811"/>
                    <a:pt x="5125" y="19181"/>
                  </a:cubicBezTo>
                  <a:cubicBezTo>
                    <a:pt x="8786" y="20552"/>
                    <a:pt x="14644" y="20990"/>
                    <a:pt x="20502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4073647" y="262068"/>
              <a:ext cx="268340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404"/>
                    <a:pt x="6171" y="6807"/>
                    <a:pt x="9463" y="10145"/>
                  </a:cubicBezTo>
                  <a:cubicBezTo>
                    <a:pt x="12754" y="13484"/>
                    <a:pt x="16251" y="16756"/>
                    <a:pt x="18309" y="18655"/>
                  </a:cubicBezTo>
                  <a:cubicBezTo>
                    <a:pt x="20366" y="20553"/>
                    <a:pt x="20983" y="210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4065980" y="269735"/>
              <a:ext cx="329675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63" y="122"/>
                    <a:pt x="19926" y="244"/>
                    <a:pt x="18335" y="1831"/>
                  </a:cubicBezTo>
                  <a:cubicBezTo>
                    <a:pt x="16744" y="3417"/>
                    <a:pt x="14400" y="6468"/>
                    <a:pt x="11553" y="9580"/>
                  </a:cubicBezTo>
                  <a:cubicBezTo>
                    <a:pt x="8707" y="12692"/>
                    <a:pt x="5358" y="15864"/>
                    <a:pt x="3349" y="17878"/>
                  </a:cubicBezTo>
                  <a:cubicBezTo>
                    <a:pt x="1340" y="19892"/>
                    <a:pt x="670" y="207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4483536" y="262068"/>
              <a:ext cx="295461" cy="31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34" fill="norm" stroke="1" extrusionOk="0">
                  <a:moveTo>
                    <a:pt x="19294" y="0"/>
                  </a:moveTo>
                  <a:cubicBezTo>
                    <a:pt x="14638" y="3187"/>
                    <a:pt x="9983" y="6374"/>
                    <a:pt x="6911" y="8675"/>
                  </a:cubicBezTo>
                  <a:cubicBezTo>
                    <a:pt x="3838" y="10977"/>
                    <a:pt x="2349" y="12393"/>
                    <a:pt x="1418" y="13544"/>
                  </a:cubicBezTo>
                  <a:cubicBezTo>
                    <a:pt x="487" y="14695"/>
                    <a:pt x="114" y="15580"/>
                    <a:pt x="21" y="16466"/>
                  </a:cubicBezTo>
                  <a:cubicBezTo>
                    <a:pt x="-72" y="17351"/>
                    <a:pt x="114" y="18236"/>
                    <a:pt x="1231" y="19033"/>
                  </a:cubicBezTo>
                  <a:cubicBezTo>
                    <a:pt x="2349" y="19830"/>
                    <a:pt x="4397" y="20538"/>
                    <a:pt x="7469" y="20980"/>
                  </a:cubicBezTo>
                  <a:cubicBezTo>
                    <a:pt x="10542" y="21423"/>
                    <a:pt x="14638" y="21600"/>
                    <a:pt x="17152" y="21511"/>
                  </a:cubicBezTo>
                  <a:cubicBezTo>
                    <a:pt x="19666" y="21423"/>
                    <a:pt x="20597" y="21069"/>
                    <a:pt x="21528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4587325" y="660744"/>
              <a:ext cx="29134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16" y="16200"/>
                    <a:pt x="10232" y="10800"/>
                    <a:pt x="13832" y="7200"/>
                  </a:cubicBezTo>
                  <a:cubicBezTo>
                    <a:pt x="17432" y="3600"/>
                    <a:pt x="1951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5059666" y="237015"/>
              <a:ext cx="309678" cy="42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19" fill="norm" stroke="1" extrusionOk="0">
                  <a:moveTo>
                    <a:pt x="18798" y="2020"/>
                  </a:moveTo>
                  <a:cubicBezTo>
                    <a:pt x="19152" y="1125"/>
                    <a:pt x="19506" y="230"/>
                    <a:pt x="19949" y="39"/>
                  </a:cubicBezTo>
                  <a:cubicBezTo>
                    <a:pt x="20392" y="-153"/>
                    <a:pt x="20923" y="358"/>
                    <a:pt x="20657" y="1764"/>
                  </a:cubicBezTo>
                  <a:cubicBezTo>
                    <a:pt x="20392" y="3170"/>
                    <a:pt x="19329" y="5471"/>
                    <a:pt x="17205" y="8410"/>
                  </a:cubicBezTo>
                  <a:cubicBezTo>
                    <a:pt x="15080" y="11350"/>
                    <a:pt x="11893" y="14929"/>
                    <a:pt x="9415" y="17165"/>
                  </a:cubicBezTo>
                  <a:cubicBezTo>
                    <a:pt x="6936" y="19402"/>
                    <a:pt x="5165" y="20297"/>
                    <a:pt x="3749" y="20808"/>
                  </a:cubicBezTo>
                  <a:cubicBezTo>
                    <a:pt x="2333" y="21319"/>
                    <a:pt x="1270" y="21447"/>
                    <a:pt x="651" y="21191"/>
                  </a:cubicBezTo>
                  <a:cubicBezTo>
                    <a:pt x="31" y="20936"/>
                    <a:pt x="-146" y="20297"/>
                    <a:pt x="120" y="19338"/>
                  </a:cubicBezTo>
                  <a:cubicBezTo>
                    <a:pt x="385" y="18380"/>
                    <a:pt x="1093" y="17101"/>
                    <a:pt x="3129" y="16462"/>
                  </a:cubicBezTo>
                  <a:cubicBezTo>
                    <a:pt x="5165" y="15823"/>
                    <a:pt x="8529" y="15823"/>
                    <a:pt x="11097" y="16271"/>
                  </a:cubicBezTo>
                  <a:cubicBezTo>
                    <a:pt x="13664" y="16718"/>
                    <a:pt x="15434" y="17613"/>
                    <a:pt x="17028" y="18380"/>
                  </a:cubicBezTo>
                  <a:cubicBezTo>
                    <a:pt x="18621" y="19146"/>
                    <a:pt x="20038" y="19785"/>
                    <a:pt x="21454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5499679" y="154733"/>
              <a:ext cx="107737" cy="6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1600" fill="norm" stroke="1" extrusionOk="0">
                  <a:moveTo>
                    <a:pt x="5760" y="0"/>
                  </a:moveTo>
                  <a:cubicBezTo>
                    <a:pt x="10080" y="1689"/>
                    <a:pt x="14400" y="3378"/>
                    <a:pt x="17280" y="5644"/>
                  </a:cubicBezTo>
                  <a:cubicBezTo>
                    <a:pt x="20160" y="7911"/>
                    <a:pt x="21600" y="10756"/>
                    <a:pt x="18480" y="13511"/>
                  </a:cubicBezTo>
                  <a:cubicBezTo>
                    <a:pt x="15360" y="16267"/>
                    <a:pt x="7680" y="18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6366032" y="493211"/>
              <a:ext cx="214672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371" y="6132"/>
                    <a:pt x="8743" y="-1068"/>
                    <a:pt x="12343" y="132"/>
                  </a:cubicBezTo>
                  <a:cubicBezTo>
                    <a:pt x="15943" y="1332"/>
                    <a:pt x="18771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6404366" y="676078"/>
              <a:ext cx="176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7104139" y="262068"/>
              <a:ext cx="565256" cy="67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0936" y="0"/>
                  </a:moveTo>
                  <a:cubicBezTo>
                    <a:pt x="19088" y="573"/>
                    <a:pt x="17239" y="1145"/>
                    <a:pt x="14515" y="2086"/>
                  </a:cubicBezTo>
                  <a:cubicBezTo>
                    <a:pt x="11790" y="3027"/>
                    <a:pt x="8190" y="4336"/>
                    <a:pt x="5952" y="5195"/>
                  </a:cubicBezTo>
                  <a:cubicBezTo>
                    <a:pt x="3715" y="6055"/>
                    <a:pt x="2839" y="6464"/>
                    <a:pt x="2255" y="6914"/>
                  </a:cubicBezTo>
                  <a:cubicBezTo>
                    <a:pt x="1671" y="7364"/>
                    <a:pt x="1379" y="7855"/>
                    <a:pt x="1477" y="8182"/>
                  </a:cubicBezTo>
                  <a:cubicBezTo>
                    <a:pt x="1574" y="8509"/>
                    <a:pt x="2061" y="8673"/>
                    <a:pt x="3520" y="8877"/>
                  </a:cubicBezTo>
                  <a:cubicBezTo>
                    <a:pt x="4979" y="9082"/>
                    <a:pt x="7412" y="9327"/>
                    <a:pt x="9115" y="9695"/>
                  </a:cubicBezTo>
                  <a:cubicBezTo>
                    <a:pt x="10817" y="10064"/>
                    <a:pt x="11790" y="10555"/>
                    <a:pt x="12277" y="11086"/>
                  </a:cubicBezTo>
                  <a:cubicBezTo>
                    <a:pt x="12763" y="11618"/>
                    <a:pt x="12763" y="12191"/>
                    <a:pt x="11547" y="13255"/>
                  </a:cubicBezTo>
                  <a:cubicBezTo>
                    <a:pt x="10331" y="14318"/>
                    <a:pt x="7898" y="15873"/>
                    <a:pt x="5855" y="17100"/>
                  </a:cubicBezTo>
                  <a:cubicBezTo>
                    <a:pt x="3812" y="18327"/>
                    <a:pt x="2158" y="19227"/>
                    <a:pt x="1185" y="19882"/>
                  </a:cubicBezTo>
                  <a:cubicBezTo>
                    <a:pt x="212" y="20536"/>
                    <a:pt x="-80" y="20945"/>
                    <a:pt x="17" y="21191"/>
                  </a:cubicBezTo>
                  <a:cubicBezTo>
                    <a:pt x="115" y="21436"/>
                    <a:pt x="601" y="21518"/>
                    <a:pt x="2304" y="21436"/>
                  </a:cubicBezTo>
                  <a:cubicBezTo>
                    <a:pt x="4006" y="21355"/>
                    <a:pt x="6925" y="21109"/>
                    <a:pt x="9942" y="20986"/>
                  </a:cubicBezTo>
                  <a:cubicBezTo>
                    <a:pt x="12958" y="20864"/>
                    <a:pt x="16071" y="20864"/>
                    <a:pt x="18017" y="20986"/>
                  </a:cubicBezTo>
                  <a:cubicBezTo>
                    <a:pt x="19963" y="21109"/>
                    <a:pt x="20742" y="21355"/>
                    <a:pt x="21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6883863" y="1312426"/>
              <a:ext cx="317855" cy="2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97" fill="norm" stroke="1" extrusionOk="0">
                  <a:moveTo>
                    <a:pt x="3348" y="0"/>
                  </a:moveTo>
                  <a:cubicBezTo>
                    <a:pt x="2657" y="1834"/>
                    <a:pt x="1966" y="3668"/>
                    <a:pt x="1361" y="6826"/>
                  </a:cubicBezTo>
                  <a:cubicBezTo>
                    <a:pt x="756" y="9985"/>
                    <a:pt x="238" y="14468"/>
                    <a:pt x="65" y="17219"/>
                  </a:cubicBezTo>
                  <a:cubicBezTo>
                    <a:pt x="-108" y="19970"/>
                    <a:pt x="65" y="20989"/>
                    <a:pt x="583" y="21294"/>
                  </a:cubicBezTo>
                  <a:cubicBezTo>
                    <a:pt x="1102" y="21600"/>
                    <a:pt x="1966" y="21192"/>
                    <a:pt x="2570" y="20479"/>
                  </a:cubicBezTo>
                  <a:cubicBezTo>
                    <a:pt x="3175" y="19766"/>
                    <a:pt x="3521" y="18747"/>
                    <a:pt x="3953" y="17830"/>
                  </a:cubicBezTo>
                  <a:cubicBezTo>
                    <a:pt x="4385" y="16913"/>
                    <a:pt x="4903" y="16098"/>
                    <a:pt x="5162" y="16200"/>
                  </a:cubicBezTo>
                  <a:cubicBezTo>
                    <a:pt x="5422" y="16302"/>
                    <a:pt x="5422" y="17321"/>
                    <a:pt x="5681" y="18238"/>
                  </a:cubicBezTo>
                  <a:cubicBezTo>
                    <a:pt x="5940" y="19155"/>
                    <a:pt x="6458" y="19970"/>
                    <a:pt x="7150" y="20479"/>
                  </a:cubicBezTo>
                  <a:cubicBezTo>
                    <a:pt x="7841" y="20989"/>
                    <a:pt x="8705" y="21192"/>
                    <a:pt x="10174" y="19053"/>
                  </a:cubicBezTo>
                  <a:cubicBezTo>
                    <a:pt x="11642" y="16913"/>
                    <a:pt x="13716" y="12430"/>
                    <a:pt x="14753" y="9679"/>
                  </a:cubicBezTo>
                  <a:cubicBezTo>
                    <a:pt x="15790" y="6928"/>
                    <a:pt x="15790" y="5909"/>
                    <a:pt x="15703" y="4891"/>
                  </a:cubicBezTo>
                  <a:cubicBezTo>
                    <a:pt x="15617" y="3872"/>
                    <a:pt x="15444" y="2853"/>
                    <a:pt x="14926" y="2343"/>
                  </a:cubicBezTo>
                  <a:cubicBezTo>
                    <a:pt x="14407" y="1834"/>
                    <a:pt x="13543" y="1834"/>
                    <a:pt x="12766" y="2241"/>
                  </a:cubicBezTo>
                  <a:cubicBezTo>
                    <a:pt x="11988" y="2649"/>
                    <a:pt x="11297" y="3464"/>
                    <a:pt x="11210" y="4381"/>
                  </a:cubicBezTo>
                  <a:cubicBezTo>
                    <a:pt x="11124" y="5298"/>
                    <a:pt x="11642" y="6317"/>
                    <a:pt x="13457" y="7234"/>
                  </a:cubicBezTo>
                  <a:cubicBezTo>
                    <a:pt x="15271" y="8151"/>
                    <a:pt x="18382" y="8966"/>
                    <a:pt x="21492" y="9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7386865" y="1332473"/>
              <a:ext cx="213529" cy="22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95" fill="norm" stroke="1" extrusionOk="0">
                  <a:moveTo>
                    <a:pt x="12999" y="1737"/>
                  </a:moveTo>
                  <a:cubicBezTo>
                    <a:pt x="14542" y="766"/>
                    <a:pt x="16085" y="-205"/>
                    <a:pt x="16085" y="38"/>
                  </a:cubicBezTo>
                  <a:cubicBezTo>
                    <a:pt x="16085" y="280"/>
                    <a:pt x="14542" y="1737"/>
                    <a:pt x="11842" y="4285"/>
                  </a:cubicBezTo>
                  <a:cubicBezTo>
                    <a:pt x="9142" y="6833"/>
                    <a:pt x="5285" y="10474"/>
                    <a:pt x="2971" y="12901"/>
                  </a:cubicBezTo>
                  <a:cubicBezTo>
                    <a:pt x="656" y="15328"/>
                    <a:pt x="-115" y="16541"/>
                    <a:pt x="14" y="17512"/>
                  </a:cubicBezTo>
                  <a:cubicBezTo>
                    <a:pt x="142" y="18483"/>
                    <a:pt x="1171" y="19211"/>
                    <a:pt x="3742" y="19332"/>
                  </a:cubicBezTo>
                  <a:cubicBezTo>
                    <a:pt x="6314" y="19453"/>
                    <a:pt x="10428" y="18968"/>
                    <a:pt x="13642" y="19211"/>
                  </a:cubicBezTo>
                  <a:cubicBezTo>
                    <a:pt x="16856" y="19453"/>
                    <a:pt x="19171" y="20424"/>
                    <a:pt x="21485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7408722" y="1619099"/>
              <a:ext cx="222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4400"/>
                    <a:pt x="11917" y="7200"/>
                    <a:pt x="15517" y="3600"/>
                  </a:cubicBezTo>
                  <a:cubicBezTo>
                    <a:pt x="19117" y="0"/>
                    <a:pt x="203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7742644" y="1312426"/>
              <a:ext cx="333094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8028" y="0"/>
                  </a:moveTo>
                  <a:cubicBezTo>
                    <a:pt x="15555" y="4629"/>
                    <a:pt x="13082" y="9257"/>
                    <a:pt x="10691" y="12429"/>
                  </a:cubicBezTo>
                  <a:cubicBezTo>
                    <a:pt x="8300" y="15600"/>
                    <a:pt x="5992" y="17314"/>
                    <a:pt x="4425" y="18171"/>
                  </a:cubicBezTo>
                  <a:cubicBezTo>
                    <a:pt x="2859" y="19029"/>
                    <a:pt x="2034" y="19029"/>
                    <a:pt x="1375" y="18600"/>
                  </a:cubicBezTo>
                  <a:cubicBezTo>
                    <a:pt x="715" y="18171"/>
                    <a:pt x="221" y="17314"/>
                    <a:pt x="56" y="16457"/>
                  </a:cubicBezTo>
                  <a:cubicBezTo>
                    <a:pt x="-109" y="15600"/>
                    <a:pt x="56" y="14743"/>
                    <a:pt x="1045" y="13886"/>
                  </a:cubicBezTo>
                  <a:cubicBezTo>
                    <a:pt x="2035" y="13029"/>
                    <a:pt x="3848" y="12171"/>
                    <a:pt x="6239" y="12429"/>
                  </a:cubicBezTo>
                  <a:cubicBezTo>
                    <a:pt x="8630" y="12686"/>
                    <a:pt x="11598" y="14057"/>
                    <a:pt x="14236" y="15771"/>
                  </a:cubicBezTo>
                  <a:cubicBezTo>
                    <a:pt x="16874" y="17486"/>
                    <a:pt x="19183" y="19543"/>
                    <a:pt x="21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8351743" y="251041"/>
              <a:ext cx="341530" cy="91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39" fill="norm" stroke="1" extrusionOk="0">
                  <a:moveTo>
                    <a:pt x="0" y="6181"/>
                  </a:moveTo>
                  <a:cubicBezTo>
                    <a:pt x="159" y="5882"/>
                    <a:pt x="318" y="5583"/>
                    <a:pt x="397" y="5673"/>
                  </a:cubicBezTo>
                  <a:cubicBezTo>
                    <a:pt x="476" y="5763"/>
                    <a:pt x="476" y="6241"/>
                    <a:pt x="1112" y="7468"/>
                  </a:cubicBezTo>
                  <a:cubicBezTo>
                    <a:pt x="1747" y="8694"/>
                    <a:pt x="3018" y="10669"/>
                    <a:pt x="3891" y="12853"/>
                  </a:cubicBezTo>
                  <a:cubicBezTo>
                    <a:pt x="4765" y="15037"/>
                    <a:pt x="5241" y="17430"/>
                    <a:pt x="5479" y="18776"/>
                  </a:cubicBezTo>
                  <a:cubicBezTo>
                    <a:pt x="5718" y="20123"/>
                    <a:pt x="5718" y="20422"/>
                    <a:pt x="5718" y="20751"/>
                  </a:cubicBezTo>
                  <a:cubicBezTo>
                    <a:pt x="5718" y="21080"/>
                    <a:pt x="5718" y="21439"/>
                    <a:pt x="5638" y="21439"/>
                  </a:cubicBezTo>
                  <a:cubicBezTo>
                    <a:pt x="5559" y="21439"/>
                    <a:pt x="5400" y="21080"/>
                    <a:pt x="5082" y="19883"/>
                  </a:cubicBezTo>
                  <a:cubicBezTo>
                    <a:pt x="4765" y="18687"/>
                    <a:pt x="4288" y="16652"/>
                    <a:pt x="3971" y="14409"/>
                  </a:cubicBezTo>
                  <a:cubicBezTo>
                    <a:pt x="3653" y="12165"/>
                    <a:pt x="3494" y="9712"/>
                    <a:pt x="3891" y="7617"/>
                  </a:cubicBezTo>
                  <a:cubicBezTo>
                    <a:pt x="4288" y="5523"/>
                    <a:pt x="5241" y="3788"/>
                    <a:pt x="6909" y="2532"/>
                  </a:cubicBezTo>
                  <a:cubicBezTo>
                    <a:pt x="8576" y="1275"/>
                    <a:pt x="10959" y="497"/>
                    <a:pt x="13103" y="168"/>
                  </a:cubicBezTo>
                  <a:cubicBezTo>
                    <a:pt x="15247" y="-161"/>
                    <a:pt x="17153" y="-41"/>
                    <a:pt x="18741" y="826"/>
                  </a:cubicBezTo>
                  <a:cubicBezTo>
                    <a:pt x="20329" y="1694"/>
                    <a:pt x="21600" y="3309"/>
                    <a:pt x="21124" y="4745"/>
                  </a:cubicBezTo>
                  <a:cubicBezTo>
                    <a:pt x="20647" y="6181"/>
                    <a:pt x="18424" y="7438"/>
                    <a:pt x="16438" y="8246"/>
                  </a:cubicBezTo>
                  <a:cubicBezTo>
                    <a:pt x="14453" y="9053"/>
                    <a:pt x="12706" y="9412"/>
                    <a:pt x="11038" y="9622"/>
                  </a:cubicBezTo>
                  <a:cubicBezTo>
                    <a:pt x="9371" y="9831"/>
                    <a:pt x="7782" y="9891"/>
                    <a:pt x="6988" y="9771"/>
                  </a:cubicBezTo>
                  <a:cubicBezTo>
                    <a:pt x="6194" y="9652"/>
                    <a:pt x="6194" y="9353"/>
                    <a:pt x="6671" y="9113"/>
                  </a:cubicBezTo>
                  <a:cubicBezTo>
                    <a:pt x="7147" y="8874"/>
                    <a:pt x="8100" y="8694"/>
                    <a:pt x="9053" y="8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8811754" y="553408"/>
              <a:ext cx="245340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2880"/>
                    <a:pt x="9000" y="5760"/>
                    <a:pt x="12600" y="9360"/>
                  </a:cubicBezTo>
                  <a:cubicBezTo>
                    <a:pt x="16200" y="12960"/>
                    <a:pt x="189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8926756" y="499740"/>
              <a:ext cx="145672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2634"/>
                    <a:pt x="14021" y="5268"/>
                    <a:pt x="10610" y="7990"/>
                  </a:cubicBezTo>
                  <a:cubicBezTo>
                    <a:pt x="7200" y="10712"/>
                    <a:pt x="4168" y="13522"/>
                    <a:pt x="2463" y="15805"/>
                  </a:cubicBezTo>
                  <a:cubicBezTo>
                    <a:pt x="758" y="18088"/>
                    <a:pt x="379" y="198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9211571" y="213376"/>
              <a:ext cx="167530" cy="516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99" fill="norm" stroke="1" extrusionOk="0">
                  <a:moveTo>
                    <a:pt x="21454" y="1069"/>
                  </a:moveTo>
                  <a:cubicBezTo>
                    <a:pt x="20472" y="644"/>
                    <a:pt x="19490" y="218"/>
                    <a:pt x="18181" y="59"/>
                  </a:cubicBezTo>
                  <a:cubicBezTo>
                    <a:pt x="16872" y="-101"/>
                    <a:pt x="15236" y="5"/>
                    <a:pt x="12618" y="1123"/>
                  </a:cubicBezTo>
                  <a:cubicBezTo>
                    <a:pt x="9999" y="2240"/>
                    <a:pt x="6399" y="4368"/>
                    <a:pt x="3945" y="6975"/>
                  </a:cubicBezTo>
                  <a:cubicBezTo>
                    <a:pt x="1490" y="9582"/>
                    <a:pt x="181" y="12667"/>
                    <a:pt x="18" y="15008"/>
                  </a:cubicBezTo>
                  <a:cubicBezTo>
                    <a:pt x="-146" y="17349"/>
                    <a:pt x="836" y="18945"/>
                    <a:pt x="3127" y="19903"/>
                  </a:cubicBezTo>
                  <a:cubicBezTo>
                    <a:pt x="5418" y="20861"/>
                    <a:pt x="9018" y="21180"/>
                    <a:pt x="12618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9472856" y="228796"/>
              <a:ext cx="534926" cy="41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71" fill="norm" stroke="1" extrusionOk="0">
                  <a:moveTo>
                    <a:pt x="2398" y="6456"/>
                  </a:moveTo>
                  <a:cubicBezTo>
                    <a:pt x="1575" y="8695"/>
                    <a:pt x="752" y="10934"/>
                    <a:pt x="340" y="13305"/>
                  </a:cubicBezTo>
                  <a:cubicBezTo>
                    <a:pt x="-71" y="15676"/>
                    <a:pt x="-71" y="18178"/>
                    <a:pt x="135" y="19627"/>
                  </a:cubicBezTo>
                  <a:cubicBezTo>
                    <a:pt x="340" y="21076"/>
                    <a:pt x="752" y="21471"/>
                    <a:pt x="1215" y="21471"/>
                  </a:cubicBezTo>
                  <a:cubicBezTo>
                    <a:pt x="1678" y="21471"/>
                    <a:pt x="2192" y="21076"/>
                    <a:pt x="2912" y="20022"/>
                  </a:cubicBezTo>
                  <a:cubicBezTo>
                    <a:pt x="3632" y="18969"/>
                    <a:pt x="4558" y="17256"/>
                    <a:pt x="5175" y="15939"/>
                  </a:cubicBezTo>
                  <a:cubicBezTo>
                    <a:pt x="5792" y="14622"/>
                    <a:pt x="6100" y="13700"/>
                    <a:pt x="6203" y="13569"/>
                  </a:cubicBezTo>
                  <a:cubicBezTo>
                    <a:pt x="6306" y="13437"/>
                    <a:pt x="6203" y="14095"/>
                    <a:pt x="6255" y="14754"/>
                  </a:cubicBezTo>
                  <a:cubicBezTo>
                    <a:pt x="6306" y="15412"/>
                    <a:pt x="6512" y="16071"/>
                    <a:pt x="6975" y="16730"/>
                  </a:cubicBezTo>
                  <a:cubicBezTo>
                    <a:pt x="7438" y="17388"/>
                    <a:pt x="8158" y="18047"/>
                    <a:pt x="8878" y="18442"/>
                  </a:cubicBezTo>
                  <a:cubicBezTo>
                    <a:pt x="9598" y="18837"/>
                    <a:pt x="10318" y="18969"/>
                    <a:pt x="11346" y="18047"/>
                  </a:cubicBezTo>
                  <a:cubicBezTo>
                    <a:pt x="12375" y="17125"/>
                    <a:pt x="13712" y="15149"/>
                    <a:pt x="14689" y="12712"/>
                  </a:cubicBezTo>
                  <a:cubicBezTo>
                    <a:pt x="15666" y="10276"/>
                    <a:pt x="16283" y="7378"/>
                    <a:pt x="16592" y="5600"/>
                  </a:cubicBezTo>
                  <a:cubicBezTo>
                    <a:pt x="16900" y="3822"/>
                    <a:pt x="16900" y="3164"/>
                    <a:pt x="16798" y="2439"/>
                  </a:cubicBezTo>
                  <a:cubicBezTo>
                    <a:pt x="16695" y="1715"/>
                    <a:pt x="16489" y="925"/>
                    <a:pt x="15975" y="464"/>
                  </a:cubicBezTo>
                  <a:cubicBezTo>
                    <a:pt x="15460" y="3"/>
                    <a:pt x="14638" y="-129"/>
                    <a:pt x="14072" y="134"/>
                  </a:cubicBezTo>
                  <a:cubicBezTo>
                    <a:pt x="13506" y="398"/>
                    <a:pt x="13198" y="1056"/>
                    <a:pt x="13043" y="2110"/>
                  </a:cubicBezTo>
                  <a:cubicBezTo>
                    <a:pt x="12889" y="3164"/>
                    <a:pt x="12889" y="4612"/>
                    <a:pt x="13403" y="6061"/>
                  </a:cubicBezTo>
                  <a:cubicBezTo>
                    <a:pt x="13918" y="7510"/>
                    <a:pt x="14946" y="8959"/>
                    <a:pt x="16386" y="9617"/>
                  </a:cubicBezTo>
                  <a:cubicBezTo>
                    <a:pt x="17826" y="10276"/>
                    <a:pt x="19678" y="10144"/>
                    <a:pt x="21529" y="1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9946446" y="116398"/>
              <a:ext cx="207982" cy="6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16395" y="0"/>
                  </a:moveTo>
                  <a:cubicBezTo>
                    <a:pt x="18217" y="2810"/>
                    <a:pt x="20039" y="5620"/>
                    <a:pt x="20819" y="8254"/>
                  </a:cubicBezTo>
                  <a:cubicBezTo>
                    <a:pt x="21600" y="10888"/>
                    <a:pt x="21340" y="13346"/>
                    <a:pt x="17696" y="15541"/>
                  </a:cubicBezTo>
                  <a:cubicBezTo>
                    <a:pt x="14053" y="17737"/>
                    <a:pt x="7027" y="196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707904" y="2776792"/>
              <a:ext cx="53669" cy="67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21600" y="0"/>
                  </a:moveTo>
                  <a:cubicBezTo>
                    <a:pt x="18514" y="2201"/>
                    <a:pt x="15429" y="4402"/>
                    <a:pt x="14400" y="7091"/>
                  </a:cubicBezTo>
                  <a:cubicBezTo>
                    <a:pt x="13371" y="9781"/>
                    <a:pt x="14400" y="12960"/>
                    <a:pt x="13886" y="15324"/>
                  </a:cubicBezTo>
                  <a:cubicBezTo>
                    <a:pt x="13371" y="17688"/>
                    <a:pt x="11314" y="19236"/>
                    <a:pt x="9257" y="20214"/>
                  </a:cubicBezTo>
                  <a:cubicBezTo>
                    <a:pt x="7200" y="21192"/>
                    <a:pt x="5143" y="21600"/>
                    <a:pt x="3600" y="21559"/>
                  </a:cubicBezTo>
                  <a:cubicBezTo>
                    <a:pt x="2057" y="21518"/>
                    <a:pt x="1029" y="21029"/>
                    <a:pt x="514" y="20337"/>
                  </a:cubicBezTo>
                  <a:cubicBezTo>
                    <a:pt x="0" y="19644"/>
                    <a:pt x="0" y="18747"/>
                    <a:pt x="0" y="17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692571" y="2753791"/>
              <a:ext cx="46767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7" y="17400"/>
                    <a:pt x="6374" y="13200"/>
                    <a:pt x="9974" y="9600"/>
                  </a:cubicBezTo>
                  <a:cubicBezTo>
                    <a:pt x="13574" y="6000"/>
                    <a:pt x="17587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776906" y="3098799"/>
              <a:ext cx="25300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21600"/>
                    <a:pt x="11782" y="21600"/>
                    <a:pt x="15382" y="18000"/>
                  </a:cubicBezTo>
                  <a:cubicBezTo>
                    <a:pt x="18982" y="14400"/>
                    <a:pt x="2029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022245" y="3206135"/>
              <a:ext cx="19167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2880"/>
                    <a:pt x="10368" y="5760"/>
                    <a:pt x="13968" y="9360"/>
                  </a:cubicBezTo>
                  <a:cubicBezTo>
                    <a:pt x="17568" y="12960"/>
                    <a:pt x="19584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091246" y="3167800"/>
              <a:ext cx="145671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32" y="2631"/>
                    <a:pt x="13263" y="5262"/>
                    <a:pt x="9853" y="8169"/>
                  </a:cubicBezTo>
                  <a:cubicBezTo>
                    <a:pt x="6442" y="11077"/>
                    <a:pt x="3789" y="14262"/>
                    <a:pt x="2274" y="16546"/>
                  </a:cubicBezTo>
                  <a:cubicBezTo>
                    <a:pt x="758" y="18831"/>
                    <a:pt x="379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537064" y="2821322"/>
              <a:ext cx="175197" cy="50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54" fill="norm" stroke="1" extrusionOk="0">
                  <a:moveTo>
                    <a:pt x="21460" y="2342"/>
                  </a:moveTo>
                  <a:cubicBezTo>
                    <a:pt x="20834" y="1691"/>
                    <a:pt x="20208" y="1039"/>
                    <a:pt x="19112" y="605"/>
                  </a:cubicBezTo>
                  <a:cubicBezTo>
                    <a:pt x="18017" y="171"/>
                    <a:pt x="16451" y="-46"/>
                    <a:pt x="15043" y="8"/>
                  </a:cubicBezTo>
                  <a:cubicBezTo>
                    <a:pt x="13634" y="63"/>
                    <a:pt x="12382" y="388"/>
                    <a:pt x="10190" y="1962"/>
                  </a:cubicBezTo>
                  <a:cubicBezTo>
                    <a:pt x="7999" y="3536"/>
                    <a:pt x="4869" y="6358"/>
                    <a:pt x="2834" y="9234"/>
                  </a:cubicBezTo>
                  <a:cubicBezTo>
                    <a:pt x="799" y="12111"/>
                    <a:pt x="-140" y="15041"/>
                    <a:pt x="17" y="17049"/>
                  </a:cubicBezTo>
                  <a:cubicBezTo>
                    <a:pt x="173" y="19058"/>
                    <a:pt x="1425" y="20143"/>
                    <a:pt x="4712" y="20740"/>
                  </a:cubicBezTo>
                  <a:cubicBezTo>
                    <a:pt x="7999" y="21337"/>
                    <a:pt x="13321" y="21445"/>
                    <a:pt x="18643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903921" y="2937796"/>
              <a:ext cx="474037" cy="34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17" fill="norm" stroke="1" extrusionOk="0">
                  <a:moveTo>
                    <a:pt x="11375" y="0"/>
                  </a:moveTo>
                  <a:cubicBezTo>
                    <a:pt x="11605" y="1600"/>
                    <a:pt x="11835" y="3200"/>
                    <a:pt x="11375" y="5760"/>
                  </a:cubicBezTo>
                  <a:cubicBezTo>
                    <a:pt x="10916" y="8320"/>
                    <a:pt x="9767" y="11840"/>
                    <a:pt x="8446" y="14640"/>
                  </a:cubicBezTo>
                  <a:cubicBezTo>
                    <a:pt x="7124" y="17440"/>
                    <a:pt x="5631" y="19520"/>
                    <a:pt x="4539" y="20560"/>
                  </a:cubicBezTo>
                  <a:cubicBezTo>
                    <a:pt x="3448" y="21600"/>
                    <a:pt x="2758" y="21600"/>
                    <a:pt x="2126" y="21440"/>
                  </a:cubicBezTo>
                  <a:cubicBezTo>
                    <a:pt x="1495" y="21280"/>
                    <a:pt x="920" y="20960"/>
                    <a:pt x="518" y="20240"/>
                  </a:cubicBezTo>
                  <a:cubicBezTo>
                    <a:pt x="116" y="19520"/>
                    <a:pt x="-114" y="18400"/>
                    <a:pt x="58" y="17040"/>
                  </a:cubicBezTo>
                  <a:cubicBezTo>
                    <a:pt x="231" y="15680"/>
                    <a:pt x="805" y="14080"/>
                    <a:pt x="1954" y="12880"/>
                  </a:cubicBezTo>
                  <a:cubicBezTo>
                    <a:pt x="3103" y="11680"/>
                    <a:pt x="4826" y="10880"/>
                    <a:pt x="6492" y="10800"/>
                  </a:cubicBezTo>
                  <a:cubicBezTo>
                    <a:pt x="8158" y="10720"/>
                    <a:pt x="9767" y="11360"/>
                    <a:pt x="11318" y="12560"/>
                  </a:cubicBezTo>
                  <a:cubicBezTo>
                    <a:pt x="12869" y="13760"/>
                    <a:pt x="14363" y="15520"/>
                    <a:pt x="15454" y="16800"/>
                  </a:cubicBezTo>
                  <a:cubicBezTo>
                    <a:pt x="16546" y="18080"/>
                    <a:pt x="17235" y="18880"/>
                    <a:pt x="17867" y="19280"/>
                  </a:cubicBezTo>
                  <a:cubicBezTo>
                    <a:pt x="18499" y="19680"/>
                    <a:pt x="19073" y="19680"/>
                    <a:pt x="19590" y="19280"/>
                  </a:cubicBezTo>
                  <a:cubicBezTo>
                    <a:pt x="20107" y="18880"/>
                    <a:pt x="20567" y="18080"/>
                    <a:pt x="20912" y="16400"/>
                  </a:cubicBezTo>
                  <a:cubicBezTo>
                    <a:pt x="21256" y="14720"/>
                    <a:pt x="21486" y="12160"/>
                    <a:pt x="21141" y="10000"/>
                  </a:cubicBezTo>
                  <a:cubicBezTo>
                    <a:pt x="20797" y="7840"/>
                    <a:pt x="19877" y="6080"/>
                    <a:pt x="18441" y="5040"/>
                  </a:cubicBezTo>
                  <a:cubicBezTo>
                    <a:pt x="17005" y="4000"/>
                    <a:pt x="15052" y="3680"/>
                    <a:pt x="13788" y="3680"/>
                  </a:cubicBezTo>
                  <a:cubicBezTo>
                    <a:pt x="12524" y="3680"/>
                    <a:pt x="11950" y="4000"/>
                    <a:pt x="11433" y="4480"/>
                  </a:cubicBezTo>
                  <a:cubicBezTo>
                    <a:pt x="10916" y="4960"/>
                    <a:pt x="10456" y="5600"/>
                    <a:pt x="10284" y="6320"/>
                  </a:cubicBezTo>
                  <a:cubicBezTo>
                    <a:pt x="10112" y="7040"/>
                    <a:pt x="10226" y="7840"/>
                    <a:pt x="10858" y="8320"/>
                  </a:cubicBezTo>
                  <a:cubicBezTo>
                    <a:pt x="11490" y="8800"/>
                    <a:pt x="12639" y="8960"/>
                    <a:pt x="13788" y="9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2547946" y="2825723"/>
              <a:ext cx="212392" cy="58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19" fill="norm" stroke="1" extrusionOk="0">
                  <a:moveTo>
                    <a:pt x="0" y="1301"/>
                  </a:moveTo>
                  <a:cubicBezTo>
                    <a:pt x="257" y="831"/>
                    <a:pt x="514" y="362"/>
                    <a:pt x="1286" y="127"/>
                  </a:cubicBezTo>
                  <a:cubicBezTo>
                    <a:pt x="2057" y="-108"/>
                    <a:pt x="3343" y="-108"/>
                    <a:pt x="6300" y="925"/>
                  </a:cubicBezTo>
                  <a:cubicBezTo>
                    <a:pt x="9257" y="1958"/>
                    <a:pt x="13886" y="4024"/>
                    <a:pt x="16971" y="6419"/>
                  </a:cubicBezTo>
                  <a:cubicBezTo>
                    <a:pt x="20057" y="8814"/>
                    <a:pt x="21600" y="11537"/>
                    <a:pt x="21343" y="13932"/>
                  </a:cubicBezTo>
                  <a:cubicBezTo>
                    <a:pt x="21086" y="16327"/>
                    <a:pt x="19029" y="18393"/>
                    <a:pt x="17486" y="19567"/>
                  </a:cubicBezTo>
                  <a:cubicBezTo>
                    <a:pt x="15943" y="20741"/>
                    <a:pt x="14914" y="21022"/>
                    <a:pt x="13757" y="21210"/>
                  </a:cubicBezTo>
                  <a:cubicBezTo>
                    <a:pt x="12600" y="21398"/>
                    <a:pt x="11314" y="21492"/>
                    <a:pt x="10286" y="21351"/>
                  </a:cubicBezTo>
                  <a:cubicBezTo>
                    <a:pt x="9257" y="21210"/>
                    <a:pt x="8486" y="20835"/>
                    <a:pt x="7714" y="20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3199627" y="3103910"/>
              <a:ext cx="345009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0800"/>
                    <a:pt x="11200" y="0"/>
                    <a:pt x="14800" y="0"/>
                  </a:cubicBezTo>
                  <a:cubicBezTo>
                    <a:pt x="18400" y="0"/>
                    <a:pt x="200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3216164" y="3305804"/>
              <a:ext cx="435808" cy="3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200" fill="norm" stroke="1" extrusionOk="0">
                  <a:moveTo>
                    <a:pt x="1457" y="0"/>
                  </a:moveTo>
                  <a:cubicBezTo>
                    <a:pt x="699" y="7200"/>
                    <a:pt x="-59" y="14400"/>
                    <a:pt x="4" y="18000"/>
                  </a:cubicBezTo>
                  <a:cubicBezTo>
                    <a:pt x="67" y="21600"/>
                    <a:pt x="952" y="21600"/>
                    <a:pt x="3604" y="20700"/>
                  </a:cubicBezTo>
                  <a:cubicBezTo>
                    <a:pt x="6257" y="19800"/>
                    <a:pt x="10678" y="18000"/>
                    <a:pt x="13962" y="15300"/>
                  </a:cubicBezTo>
                  <a:cubicBezTo>
                    <a:pt x="17246" y="12600"/>
                    <a:pt x="19394" y="9000"/>
                    <a:pt x="21541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3268629" y="2356665"/>
              <a:ext cx="277373" cy="38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14" fill="norm" stroke="1" extrusionOk="0">
                  <a:moveTo>
                    <a:pt x="0" y="2455"/>
                  </a:moveTo>
                  <a:cubicBezTo>
                    <a:pt x="793" y="1608"/>
                    <a:pt x="1585" y="761"/>
                    <a:pt x="3864" y="338"/>
                  </a:cubicBezTo>
                  <a:cubicBezTo>
                    <a:pt x="6143" y="-86"/>
                    <a:pt x="9908" y="-86"/>
                    <a:pt x="12782" y="196"/>
                  </a:cubicBezTo>
                  <a:cubicBezTo>
                    <a:pt x="15655" y="479"/>
                    <a:pt x="17637" y="1043"/>
                    <a:pt x="19123" y="2243"/>
                  </a:cubicBezTo>
                  <a:cubicBezTo>
                    <a:pt x="20609" y="3443"/>
                    <a:pt x="21600" y="5279"/>
                    <a:pt x="21501" y="7255"/>
                  </a:cubicBezTo>
                  <a:cubicBezTo>
                    <a:pt x="21402" y="9232"/>
                    <a:pt x="20213" y="11349"/>
                    <a:pt x="18231" y="13749"/>
                  </a:cubicBezTo>
                  <a:cubicBezTo>
                    <a:pt x="16250" y="16149"/>
                    <a:pt x="13475" y="18832"/>
                    <a:pt x="10701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3368298" y="2953129"/>
              <a:ext cx="61335" cy="3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21600" y="0"/>
                  </a:moveTo>
                  <a:cubicBezTo>
                    <a:pt x="18000" y="4985"/>
                    <a:pt x="14400" y="9969"/>
                    <a:pt x="14850" y="14123"/>
                  </a:cubicBezTo>
                  <a:cubicBezTo>
                    <a:pt x="15300" y="18277"/>
                    <a:pt x="19800" y="21600"/>
                    <a:pt x="20250" y="20769"/>
                  </a:cubicBezTo>
                  <a:cubicBezTo>
                    <a:pt x="20700" y="19938"/>
                    <a:pt x="17100" y="14954"/>
                    <a:pt x="13050" y="10800"/>
                  </a:cubicBezTo>
                  <a:cubicBezTo>
                    <a:pt x="9000" y="6646"/>
                    <a:pt x="4500" y="332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4318986" y="2738458"/>
              <a:ext cx="38335" cy="60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008"/>
                    <a:pt x="5760" y="6015"/>
                    <a:pt x="7920" y="9023"/>
                  </a:cubicBezTo>
                  <a:cubicBezTo>
                    <a:pt x="10080" y="12030"/>
                    <a:pt x="11520" y="15038"/>
                    <a:pt x="13680" y="17134"/>
                  </a:cubicBezTo>
                  <a:cubicBezTo>
                    <a:pt x="15840" y="19230"/>
                    <a:pt x="18720" y="204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608235" y="4639834"/>
              <a:ext cx="76670" cy="68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1600" y="0"/>
                  </a:moveTo>
                  <a:cubicBezTo>
                    <a:pt x="20160" y="2901"/>
                    <a:pt x="18720" y="5803"/>
                    <a:pt x="17280" y="8624"/>
                  </a:cubicBezTo>
                  <a:cubicBezTo>
                    <a:pt x="15840" y="11445"/>
                    <a:pt x="14400" y="14185"/>
                    <a:pt x="12600" y="16200"/>
                  </a:cubicBezTo>
                  <a:cubicBezTo>
                    <a:pt x="10800" y="18215"/>
                    <a:pt x="8640" y="19504"/>
                    <a:pt x="6840" y="20351"/>
                  </a:cubicBezTo>
                  <a:cubicBezTo>
                    <a:pt x="5040" y="21197"/>
                    <a:pt x="3600" y="21600"/>
                    <a:pt x="2880" y="21519"/>
                  </a:cubicBezTo>
                  <a:cubicBezTo>
                    <a:pt x="2160" y="21439"/>
                    <a:pt x="2160" y="20875"/>
                    <a:pt x="1800" y="20351"/>
                  </a:cubicBezTo>
                  <a:cubicBezTo>
                    <a:pt x="1440" y="19827"/>
                    <a:pt x="720" y="19343"/>
                    <a:pt x="0" y="18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595878" y="4609166"/>
              <a:ext cx="372700" cy="14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268" y="21600"/>
                  </a:moveTo>
                  <a:cubicBezTo>
                    <a:pt x="-24" y="19705"/>
                    <a:pt x="-316" y="17811"/>
                    <a:pt x="779" y="15158"/>
                  </a:cubicBezTo>
                  <a:cubicBezTo>
                    <a:pt x="1873" y="12505"/>
                    <a:pt x="4354" y="9095"/>
                    <a:pt x="7346" y="6442"/>
                  </a:cubicBezTo>
                  <a:cubicBezTo>
                    <a:pt x="10338" y="3789"/>
                    <a:pt x="13841" y="1895"/>
                    <a:pt x="16249" y="947"/>
                  </a:cubicBezTo>
                  <a:cubicBezTo>
                    <a:pt x="18657" y="0"/>
                    <a:pt x="19970" y="0"/>
                    <a:pt x="212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585235" y="5030843"/>
              <a:ext cx="31434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6" y="15200"/>
                    <a:pt x="9132" y="8800"/>
                    <a:pt x="12732" y="5200"/>
                  </a:cubicBezTo>
                  <a:cubicBezTo>
                    <a:pt x="16332" y="1600"/>
                    <a:pt x="1896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899575" y="5084511"/>
              <a:ext cx="222340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973"/>
                    <a:pt x="0" y="1946"/>
                    <a:pt x="1490" y="3405"/>
                  </a:cubicBezTo>
                  <a:cubicBezTo>
                    <a:pt x="2979" y="4865"/>
                    <a:pt x="5959" y="6811"/>
                    <a:pt x="9559" y="9924"/>
                  </a:cubicBezTo>
                  <a:cubicBezTo>
                    <a:pt x="13159" y="13038"/>
                    <a:pt x="17379" y="1731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877364" y="5092177"/>
              <a:ext cx="259884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21326" y="0"/>
                  </a:moveTo>
                  <a:cubicBezTo>
                    <a:pt x="18390" y="1842"/>
                    <a:pt x="15454" y="3684"/>
                    <a:pt x="11994" y="6614"/>
                  </a:cubicBezTo>
                  <a:cubicBezTo>
                    <a:pt x="8534" y="9544"/>
                    <a:pt x="4549" y="13563"/>
                    <a:pt x="2347" y="16158"/>
                  </a:cubicBezTo>
                  <a:cubicBezTo>
                    <a:pt x="145" y="18753"/>
                    <a:pt x="-274" y="19926"/>
                    <a:pt x="145" y="20595"/>
                  </a:cubicBezTo>
                  <a:cubicBezTo>
                    <a:pt x="565" y="21265"/>
                    <a:pt x="1823" y="21433"/>
                    <a:pt x="30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386355" y="4741557"/>
              <a:ext cx="241571" cy="53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84" fill="norm" stroke="1" extrusionOk="0">
                  <a:moveTo>
                    <a:pt x="21492" y="529"/>
                  </a:moveTo>
                  <a:cubicBezTo>
                    <a:pt x="20583" y="224"/>
                    <a:pt x="19673" y="-82"/>
                    <a:pt x="18081" y="20"/>
                  </a:cubicBezTo>
                  <a:cubicBezTo>
                    <a:pt x="16490" y="122"/>
                    <a:pt x="14216" y="631"/>
                    <a:pt x="11601" y="2109"/>
                  </a:cubicBezTo>
                  <a:cubicBezTo>
                    <a:pt x="8987" y="3586"/>
                    <a:pt x="6031" y="6031"/>
                    <a:pt x="3757" y="8629"/>
                  </a:cubicBezTo>
                  <a:cubicBezTo>
                    <a:pt x="1484" y="11227"/>
                    <a:pt x="-108" y="13978"/>
                    <a:pt x="6" y="16169"/>
                  </a:cubicBezTo>
                  <a:cubicBezTo>
                    <a:pt x="119" y="18360"/>
                    <a:pt x="1938" y="19990"/>
                    <a:pt x="5121" y="20754"/>
                  </a:cubicBezTo>
                  <a:cubicBezTo>
                    <a:pt x="8305" y="21518"/>
                    <a:pt x="12852" y="21416"/>
                    <a:pt x="17399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1673926" y="5030843"/>
              <a:ext cx="34500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40" y="15055"/>
                    <a:pt x="12480" y="8509"/>
                    <a:pt x="16080" y="4909"/>
                  </a:cubicBezTo>
                  <a:cubicBezTo>
                    <a:pt x="19680" y="1309"/>
                    <a:pt x="2064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2211632" y="4823838"/>
              <a:ext cx="481375" cy="34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33" fill="norm" stroke="1" extrusionOk="0">
                  <a:moveTo>
                    <a:pt x="12983" y="0"/>
                  </a:moveTo>
                  <a:cubicBezTo>
                    <a:pt x="12640" y="2974"/>
                    <a:pt x="12297" y="5948"/>
                    <a:pt x="11154" y="9391"/>
                  </a:cubicBezTo>
                  <a:cubicBezTo>
                    <a:pt x="10011" y="12835"/>
                    <a:pt x="8068" y="16748"/>
                    <a:pt x="6411" y="18939"/>
                  </a:cubicBezTo>
                  <a:cubicBezTo>
                    <a:pt x="4754" y="21130"/>
                    <a:pt x="3383" y="21600"/>
                    <a:pt x="2354" y="21209"/>
                  </a:cubicBezTo>
                  <a:cubicBezTo>
                    <a:pt x="1325" y="20817"/>
                    <a:pt x="640" y="19565"/>
                    <a:pt x="297" y="18078"/>
                  </a:cubicBezTo>
                  <a:cubicBezTo>
                    <a:pt x="-46" y="16591"/>
                    <a:pt x="-46" y="14870"/>
                    <a:pt x="68" y="13617"/>
                  </a:cubicBezTo>
                  <a:cubicBezTo>
                    <a:pt x="183" y="12365"/>
                    <a:pt x="411" y="11583"/>
                    <a:pt x="868" y="11035"/>
                  </a:cubicBezTo>
                  <a:cubicBezTo>
                    <a:pt x="1325" y="10487"/>
                    <a:pt x="2011" y="10174"/>
                    <a:pt x="3097" y="10252"/>
                  </a:cubicBezTo>
                  <a:cubicBezTo>
                    <a:pt x="4183" y="10330"/>
                    <a:pt x="5668" y="10800"/>
                    <a:pt x="7211" y="12052"/>
                  </a:cubicBezTo>
                  <a:cubicBezTo>
                    <a:pt x="8754" y="13304"/>
                    <a:pt x="10354" y="15339"/>
                    <a:pt x="11440" y="16670"/>
                  </a:cubicBezTo>
                  <a:cubicBezTo>
                    <a:pt x="12525" y="18000"/>
                    <a:pt x="13097" y="18626"/>
                    <a:pt x="14011" y="18704"/>
                  </a:cubicBezTo>
                  <a:cubicBezTo>
                    <a:pt x="14925" y="18783"/>
                    <a:pt x="16183" y="18313"/>
                    <a:pt x="17440" y="16357"/>
                  </a:cubicBezTo>
                  <a:cubicBezTo>
                    <a:pt x="18697" y="14400"/>
                    <a:pt x="19954" y="10957"/>
                    <a:pt x="20640" y="8765"/>
                  </a:cubicBezTo>
                  <a:cubicBezTo>
                    <a:pt x="21325" y="6574"/>
                    <a:pt x="21440" y="5635"/>
                    <a:pt x="21497" y="4774"/>
                  </a:cubicBezTo>
                  <a:cubicBezTo>
                    <a:pt x="21554" y="3913"/>
                    <a:pt x="21554" y="3130"/>
                    <a:pt x="21268" y="2426"/>
                  </a:cubicBezTo>
                  <a:cubicBezTo>
                    <a:pt x="20983" y="1722"/>
                    <a:pt x="20411" y="1096"/>
                    <a:pt x="19440" y="704"/>
                  </a:cubicBezTo>
                  <a:cubicBezTo>
                    <a:pt x="18468" y="313"/>
                    <a:pt x="17097" y="157"/>
                    <a:pt x="15840" y="548"/>
                  </a:cubicBezTo>
                  <a:cubicBezTo>
                    <a:pt x="14583" y="939"/>
                    <a:pt x="13440" y="1878"/>
                    <a:pt x="12697" y="2817"/>
                  </a:cubicBezTo>
                  <a:cubicBezTo>
                    <a:pt x="11954" y="3757"/>
                    <a:pt x="11611" y="4696"/>
                    <a:pt x="11783" y="5478"/>
                  </a:cubicBezTo>
                  <a:cubicBezTo>
                    <a:pt x="11954" y="6261"/>
                    <a:pt x="12640" y="6887"/>
                    <a:pt x="13325" y="7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2800952" y="4615175"/>
              <a:ext cx="126305" cy="60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478" fill="norm" stroke="1" extrusionOk="0">
                  <a:moveTo>
                    <a:pt x="0" y="59"/>
                  </a:moveTo>
                  <a:cubicBezTo>
                    <a:pt x="2077" y="-32"/>
                    <a:pt x="4154" y="-122"/>
                    <a:pt x="7062" y="646"/>
                  </a:cubicBezTo>
                  <a:cubicBezTo>
                    <a:pt x="9969" y="1414"/>
                    <a:pt x="13708" y="3041"/>
                    <a:pt x="16615" y="5165"/>
                  </a:cubicBezTo>
                  <a:cubicBezTo>
                    <a:pt x="19523" y="7289"/>
                    <a:pt x="21600" y="9910"/>
                    <a:pt x="19938" y="12576"/>
                  </a:cubicBezTo>
                  <a:cubicBezTo>
                    <a:pt x="18277" y="15242"/>
                    <a:pt x="12877" y="17953"/>
                    <a:pt x="9346" y="19445"/>
                  </a:cubicBezTo>
                  <a:cubicBezTo>
                    <a:pt x="5815" y="20936"/>
                    <a:pt x="4154" y="21207"/>
                    <a:pt x="2492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3299296" y="4954114"/>
              <a:ext cx="260674" cy="3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812" y="11670"/>
                    <a:pt x="7624" y="3363"/>
                    <a:pt x="11224" y="870"/>
                  </a:cubicBezTo>
                  <a:cubicBezTo>
                    <a:pt x="14824" y="-1622"/>
                    <a:pt x="18212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3237961" y="5184179"/>
              <a:ext cx="35267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4400"/>
                    <a:pt x="10643" y="7200"/>
                    <a:pt x="14243" y="3600"/>
                  </a:cubicBezTo>
                  <a:cubicBezTo>
                    <a:pt x="17843" y="0"/>
                    <a:pt x="1972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4395056" y="4771309"/>
              <a:ext cx="408101" cy="45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260" fill="norm" stroke="1" extrusionOk="0">
                  <a:moveTo>
                    <a:pt x="14864" y="3204"/>
                  </a:moveTo>
                  <a:cubicBezTo>
                    <a:pt x="14994" y="2359"/>
                    <a:pt x="15124" y="1515"/>
                    <a:pt x="14929" y="911"/>
                  </a:cubicBezTo>
                  <a:cubicBezTo>
                    <a:pt x="14734" y="308"/>
                    <a:pt x="14213" y="-54"/>
                    <a:pt x="13042" y="6"/>
                  </a:cubicBezTo>
                  <a:cubicBezTo>
                    <a:pt x="11871" y="67"/>
                    <a:pt x="10050" y="549"/>
                    <a:pt x="7968" y="1937"/>
                  </a:cubicBezTo>
                  <a:cubicBezTo>
                    <a:pt x="5886" y="3325"/>
                    <a:pt x="3544" y="5618"/>
                    <a:pt x="1982" y="8272"/>
                  </a:cubicBezTo>
                  <a:cubicBezTo>
                    <a:pt x="421" y="10927"/>
                    <a:pt x="-360" y="13944"/>
                    <a:pt x="160" y="16176"/>
                  </a:cubicBezTo>
                  <a:cubicBezTo>
                    <a:pt x="681" y="18409"/>
                    <a:pt x="2503" y="19857"/>
                    <a:pt x="5170" y="20641"/>
                  </a:cubicBezTo>
                  <a:cubicBezTo>
                    <a:pt x="7838" y="21425"/>
                    <a:pt x="11351" y="21546"/>
                    <a:pt x="14279" y="20520"/>
                  </a:cubicBezTo>
                  <a:cubicBezTo>
                    <a:pt x="17206" y="19495"/>
                    <a:pt x="19548" y="17323"/>
                    <a:pt x="20394" y="15030"/>
                  </a:cubicBezTo>
                  <a:cubicBezTo>
                    <a:pt x="21240" y="12737"/>
                    <a:pt x="20589" y="10324"/>
                    <a:pt x="19418" y="8514"/>
                  </a:cubicBezTo>
                  <a:cubicBezTo>
                    <a:pt x="18247" y="6704"/>
                    <a:pt x="16556" y="5497"/>
                    <a:pt x="14214" y="4773"/>
                  </a:cubicBezTo>
                  <a:cubicBezTo>
                    <a:pt x="11871" y="4049"/>
                    <a:pt x="8879" y="3807"/>
                    <a:pt x="5886" y="3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413032" y="5901489"/>
              <a:ext cx="317874" cy="555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33" fill="norm" stroke="1" extrusionOk="0">
                  <a:moveTo>
                    <a:pt x="21323" y="726"/>
                  </a:moveTo>
                  <a:cubicBezTo>
                    <a:pt x="20637" y="428"/>
                    <a:pt x="19952" y="131"/>
                    <a:pt x="19094" y="32"/>
                  </a:cubicBezTo>
                  <a:cubicBezTo>
                    <a:pt x="18237" y="-67"/>
                    <a:pt x="17209" y="32"/>
                    <a:pt x="15152" y="825"/>
                  </a:cubicBezTo>
                  <a:cubicBezTo>
                    <a:pt x="13094" y="1617"/>
                    <a:pt x="10009" y="3104"/>
                    <a:pt x="7266" y="4937"/>
                  </a:cubicBezTo>
                  <a:cubicBezTo>
                    <a:pt x="4523" y="6770"/>
                    <a:pt x="2123" y="8950"/>
                    <a:pt x="923" y="11179"/>
                  </a:cubicBezTo>
                  <a:cubicBezTo>
                    <a:pt x="-277" y="13408"/>
                    <a:pt x="-277" y="15687"/>
                    <a:pt x="752" y="17421"/>
                  </a:cubicBezTo>
                  <a:cubicBezTo>
                    <a:pt x="1780" y="19155"/>
                    <a:pt x="3837" y="20344"/>
                    <a:pt x="7094" y="20939"/>
                  </a:cubicBezTo>
                  <a:cubicBezTo>
                    <a:pt x="10352" y="21533"/>
                    <a:pt x="14809" y="21533"/>
                    <a:pt x="19266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744472" y="6242204"/>
              <a:ext cx="162113" cy="18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460" fill="norm" stroke="1" extrusionOk="0">
                  <a:moveTo>
                    <a:pt x="8081" y="0"/>
                  </a:moveTo>
                  <a:cubicBezTo>
                    <a:pt x="6445" y="0"/>
                    <a:pt x="4808" y="0"/>
                    <a:pt x="3499" y="608"/>
                  </a:cubicBezTo>
                  <a:cubicBezTo>
                    <a:pt x="2190" y="1217"/>
                    <a:pt x="1208" y="2434"/>
                    <a:pt x="554" y="5628"/>
                  </a:cubicBezTo>
                  <a:cubicBezTo>
                    <a:pt x="-101" y="8823"/>
                    <a:pt x="-428" y="13994"/>
                    <a:pt x="1045" y="17189"/>
                  </a:cubicBezTo>
                  <a:cubicBezTo>
                    <a:pt x="2517" y="20383"/>
                    <a:pt x="5790" y="21600"/>
                    <a:pt x="9227" y="21448"/>
                  </a:cubicBezTo>
                  <a:cubicBezTo>
                    <a:pt x="12663" y="21296"/>
                    <a:pt x="16263" y="19775"/>
                    <a:pt x="18390" y="17493"/>
                  </a:cubicBezTo>
                  <a:cubicBezTo>
                    <a:pt x="20517" y="15211"/>
                    <a:pt x="21172" y="12169"/>
                    <a:pt x="20517" y="10344"/>
                  </a:cubicBezTo>
                  <a:cubicBezTo>
                    <a:pt x="19863" y="8518"/>
                    <a:pt x="17899" y="7910"/>
                    <a:pt x="15117" y="7910"/>
                  </a:cubicBezTo>
                  <a:cubicBezTo>
                    <a:pt x="12336" y="7910"/>
                    <a:pt x="8736" y="8518"/>
                    <a:pt x="5136" y="9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991577" y="6288205"/>
              <a:ext cx="23767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0"/>
                  </a:moveTo>
                  <a:cubicBezTo>
                    <a:pt x="465" y="6214"/>
                    <a:pt x="929" y="12427"/>
                    <a:pt x="1161" y="16274"/>
                  </a:cubicBezTo>
                  <a:cubicBezTo>
                    <a:pt x="1394" y="20121"/>
                    <a:pt x="1394" y="21600"/>
                    <a:pt x="1626" y="21156"/>
                  </a:cubicBezTo>
                  <a:cubicBezTo>
                    <a:pt x="1858" y="20712"/>
                    <a:pt x="2323" y="18345"/>
                    <a:pt x="3368" y="15386"/>
                  </a:cubicBezTo>
                  <a:cubicBezTo>
                    <a:pt x="4413" y="12427"/>
                    <a:pt x="6039" y="8877"/>
                    <a:pt x="7316" y="6658"/>
                  </a:cubicBezTo>
                  <a:cubicBezTo>
                    <a:pt x="8594" y="4438"/>
                    <a:pt x="9523" y="3551"/>
                    <a:pt x="10103" y="3847"/>
                  </a:cubicBezTo>
                  <a:cubicBezTo>
                    <a:pt x="10684" y="4142"/>
                    <a:pt x="10916" y="5622"/>
                    <a:pt x="11032" y="7693"/>
                  </a:cubicBezTo>
                  <a:cubicBezTo>
                    <a:pt x="11148" y="9764"/>
                    <a:pt x="11148" y="12427"/>
                    <a:pt x="11265" y="13019"/>
                  </a:cubicBezTo>
                  <a:cubicBezTo>
                    <a:pt x="11381" y="13611"/>
                    <a:pt x="11613" y="12132"/>
                    <a:pt x="11961" y="10652"/>
                  </a:cubicBezTo>
                  <a:cubicBezTo>
                    <a:pt x="12310" y="9173"/>
                    <a:pt x="12774" y="7693"/>
                    <a:pt x="13703" y="6066"/>
                  </a:cubicBezTo>
                  <a:cubicBezTo>
                    <a:pt x="14632" y="4438"/>
                    <a:pt x="16026" y="2663"/>
                    <a:pt x="16955" y="2811"/>
                  </a:cubicBezTo>
                  <a:cubicBezTo>
                    <a:pt x="17884" y="2959"/>
                    <a:pt x="18348" y="5030"/>
                    <a:pt x="19045" y="8433"/>
                  </a:cubicBezTo>
                  <a:cubicBezTo>
                    <a:pt x="19742" y="11836"/>
                    <a:pt x="20671" y="16570"/>
                    <a:pt x="2160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1282917" y="6259604"/>
              <a:ext cx="161131" cy="46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316" fill="norm" stroke="1" extrusionOk="0">
                  <a:moveTo>
                    <a:pt x="1964" y="2345"/>
                  </a:moveTo>
                  <a:cubicBezTo>
                    <a:pt x="2291" y="5945"/>
                    <a:pt x="2618" y="9545"/>
                    <a:pt x="2945" y="12274"/>
                  </a:cubicBezTo>
                  <a:cubicBezTo>
                    <a:pt x="3273" y="15003"/>
                    <a:pt x="3600" y="16861"/>
                    <a:pt x="3764" y="18371"/>
                  </a:cubicBezTo>
                  <a:cubicBezTo>
                    <a:pt x="3927" y="19880"/>
                    <a:pt x="3927" y="21041"/>
                    <a:pt x="3927" y="21274"/>
                  </a:cubicBezTo>
                  <a:cubicBezTo>
                    <a:pt x="3927" y="21506"/>
                    <a:pt x="3927" y="20809"/>
                    <a:pt x="3600" y="18719"/>
                  </a:cubicBezTo>
                  <a:cubicBezTo>
                    <a:pt x="3273" y="16629"/>
                    <a:pt x="2618" y="13145"/>
                    <a:pt x="2455" y="10183"/>
                  </a:cubicBezTo>
                  <a:cubicBezTo>
                    <a:pt x="2291" y="7222"/>
                    <a:pt x="2618" y="4783"/>
                    <a:pt x="3109" y="3158"/>
                  </a:cubicBezTo>
                  <a:cubicBezTo>
                    <a:pt x="3600" y="1532"/>
                    <a:pt x="4255" y="719"/>
                    <a:pt x="5564" y="312"/>
                  </a:cubicBezTo>
                  <a:cubicBezTo>
                    <a:pt x="6873" y="-94"/>
                    <a:pt x="8836" y="-94"/>
                    <a:pt x="11291" y="254"/>
                  </a:cubicBezTo>
                  <a:cubicBezTo>
                    <a:pt x="13745" y="603"/>
                    <a:pt x="16691" y="1300"/>
                    <a:pt x="18655" y="2287"/>
                  </a:cubicBezTo>
                  <a:cubicBezTo>
                    <a:pt x="20618" y="3274"/>
                    <a:pt x="21600" y="4551"/>
                    <a:pt x="19309" y="5712"/>
                  </a:cubicBezTo>
                  <a:cubicBezTo>
                    <a:pt x="17018" y="6874"/>
                    <a:pt x="11455" y="7919"/>
                    <a:pt x="7691" y="8325"/>
                  </a:cubicBezTo>
                  <a:cubicBezTo>
                    <a:pt x="3927" y="8732"/>
                    <a:pt x="1964" y="8500"/>
                    <a:pt x="0" y="8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1474588" y="6027471"/>
              <a:ext cx="76670" cy="41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401"/>
                  </a:moveTo>
                  <a:cubicBezTo>
                    <a:pt x="3600" y="136"/>
                    <a:pt x="7200" y="-129"/>
                    <a:pt x="9000" y="70"/>
                  </a:cubicBezTo>
                  <a:cubicBezTo>
                    <a:pt x="10800" y="269"/>
                    <a:pt x="10800" y="931"/>
                    <a:pt x="11520" y="3383"/>
                  </a:cubicBezTo>
                  <a:cubicBezTo>
                    <a:pt x="12240" y="5834"/>
                    <a:pt x="13680" y="10075"/>
                    <a:pt x="15480" y="13388"/>
                  </a:cubicBezTo>
                  <a:cubicBezTo>
                    <a:pt x="17280" y="16700"/>
                    <a:pt x="19440" y="19086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1602192" y="6229849"/>
              <a:ext cx="138819" cy="21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068" fill="norm" stroke="1" extrusionOk="0">
                  <a:moveTo>
                    <a:pt x="5041" y="8550"/>
                  </a:moveTo>
                  <a:cubicBezTo>
                    <a:pt x="8898" y="8059"/>
                    <a:pt x="12755" y="7568"/>
                    <a:pt x="15455" y="6832"/>
                  </a:cubicBezTo>
                  <a:cubicBezTo>
                    <a:pt x="18155" y="6095"/>
                    <a:pt x="19698" y="5113"/>
                    <a:pt x="20470" y="4009"/>
                  </a:cubicBezTo>
                  <a:cubicBezTo>
                    <a:pt x="21241" y="2904"/>
                    <a:pt x="21241" y="1677"/>
                    <a:pt x="19312" y="818"/>
                  </a:cubicBezTo>
                  <a:cubicBezTo>
                    <a:pt x="17384" y="-41"/>
                    <a:pt x="13527" y="-532"/>
                    <a:pt x="9284" y="941"/>
                  </a:cubicBezTo>
                  <a:cubicBezTo>
                    <a:pt x="5041" y="2413"/>
                    <a:pt x="412" y="5850"/>
                    <a:pt x="27" y="9409"/>
                  </a:cubicBezTo>
                  <a:cubicBezTo>
                    <a:pt x="-359" y="12968"/>
                    <a:pt x="3498" y="16650"/>
                    <a:pt x="7548" y="18613"/>
                  </a:cubicBezTo>
                  <a:cubicBezTo>
                    <a:pt x="11598" y="20577"/>
                    <a:pt x="15841" y="20823"/>
                    <a:pt x="20084" y="21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1788929" y="6267759"/>
              <a:ext cx="291340" cy="198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215"/>
                  </a:moveTo>
                  <a:cubicBezTo>
                    <a:pt x="568" y="1108"/>
                    <a:pt x="1137" y="0"/>
                    <a:pt x="1705" y="0"/>
                  </a:cubicBezTo>
                  <a:cubicBezTo>
                    <a:pt x="2274" y="0"/>
                    <a:pt x="2842" y="1108"/>
                    <a:pt x="3505" y="4292"/>
                  </a:cubicBezTo>
                  <a:cubicBezTo>
                    <a:pt x="4168" y="7477"/>
                    <a:pt x="4926" y="12738"/>
                    <a:pt x="5211" y="16200"/>
                  </a:cubicBezTo>
                  <a:cubicBezTo>
                    <a:pt x="5495" y="19662"/>
                    <a:pt x="5305" y="21323"/>
                    <a:pt x="5116" y="21462"/>
                  </a:cubicBezTo>
                  <a:cubicBezTo>
                    <a:pt x="4926" y="21600"/>
                    <a:pt x="4737" y="20215"/>
                    <a:pt x="5021" y="17308"/>
                  </a:cubicBezTo>
                  <a:cubicBezTo>
                    <a:pt x="5305" y="14400"/>
                    <a:pt x="6063" y="9969"/>
                    <a:pt x="6916" y="7338"/>
                  </a:cubicBezTo>
                  <a:cubicBezTo>
                    <a:pt x="7768" y="4708"/>
                    <a:pt x="8716" y="3877"/>
                    <a:pt x="9284" y="4154"/>
                  </a:cubicBezTo>
                  <a:cubicBezTo>
                    <a:pt x="9853" y="4431"/>
                    <a:pt x="10042" y="5815"/>
                    <a:pt x="10232" y="7200"/>
                  </a:cubicBezTo>
                  <a:cubicBezTo>
                    <a:pt x="10421" y="8585"/>
                    <a:pt x="10611" y="9969"/>
                    <a:pt x="10989" y="10108"/>
                  </a:cubicBezTo>
                  <a:cubicBezTo>
                    <a:pt x="11368" y="10246"/>
                    <a:pt x="11937" y="9138"/>
                    <a:pt x="12411" y="7892"/>
                  </a:cubicBezTo>
                  <a:cubicBezTo>
                    <a:pt x="12884" y="6646"/>
                    <a:pt x="13263" y="5262"/>
                    <a:pt x="13926" y="3877"/>
                  </a:cubicBezTo>
                  <a:cubicBezTo>
                    <a:pt x="14589" y="2492"/>
                    <a:pt x="15537" y="1108"/>
                    <a:pt x="16200" y="1523"/>
                  </a:cubicBezTo>
                  <a:cubicBezTo>
                    <a:pt x="16863" y="1938"/>
                    <a:pt x="17242" y="4154"/>
                    <a:pt x="18095" y="6785"/>
                  </a:cubicBezTo>
                  <a:cubicBezTo>
                    <a:pt x="18947" y="9415"/>
                    <a:pt x="20274" y="12462"/>
                    <a:pt x="21600" y="15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2106218" y="6276405"/>
              <a:ext cx="119722" cy="14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102" fill="norm" stroke="1" extrusionOk="0">
                  <a:moveTo>
                    <a:pt x="4881" y="10302"/>
                  </a:moveTo>
                  <a:cubicBezTo>
                    <a:pt x="6231" y="8862"/>
                    <a:pt x="7581" y="7422"/>
                    <a:pt x="9381" y="5442"/>
                  </a:cubicBezTo>
                  <a:cubicBezTo>
                    <a:pt x="11181" y="3462"/>
                    <a:pt x="13431" y="942"/>
                    <a:pt x="13206" y="222"/>
                  </a:cubicBezTo>
                  <a:cubicBezTo>
                    <a:pt x="12981" y="-498"/>
                    <a:pt x="10281" y="582"/>
                    <a:pt x="7581" y="2742"/>
                  </a:cubicBezTo>
                  <a:cubicBezTo>
                    <a:pt x="4881" y="4902"/>
                    <a:pt x="2181" y="8142"/>
                    <a:pt x="831" y="10842"/>
                  </a:cubicBezTo>
                  <a:cubicBezTo>
                    <a:pt x="-519" y="13542"/>
                    <a:pt x="-519" y="15702"/>
                    <a:pt x="3081" y="17322"/>
                  </a:cubicBezTo>
                  <a:cubicBezTo>
                    <a:pt x="6681" y="18942"/>
                    <a:pt x="13881" y="20022"/>
                    <a:pt x="21081" y="2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2275957" y="6277105"/>
              <a:ext cx="118653" cy="16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232" fill="norm" stroke="1" extrusionOk="0">
                  <a:moveTo>
                    <a:pt x="3414" y="1421"/>
                  </a:moveTo>
                  <a:cubicBezTo>
                    <a:pt x="2494" y="6658"/>
                    <a:pt x="1575" y="11894"/>
                    <a:pt x="1116" y="15494"/>
                  </a:cubicBezTo>
                  <a:cubicBezTo>
                    <a:pt x="656" y="19094"/>
                    <a:pt x="656" y="21058"/>
                    <a:pt x="426" y="21221"/>
                  </a:cubicBezTo>
                  <a:cubicBezTo>
                    <a:pt x="197" y="21385"/>
                    <a:pt x="-263" y="19749"/>
                    <a:pt x="197" y="16312"/>
                  </a:cubicBezTo>
                  <a:cubicBezTo>
                    <a:pt x="656" y="12876"/>
                    <a:pt x="2035" y="7640"/>
                    <a:pt x="3643" y="4530"/>
                  </a:cubicBezTo>
                  <a:cubicBezTo>
                    <a:pt x="5252" y="1421"/>
                    <a:pt x="7090" y="440"/>
                    <a:pt x="9158" y="112"/>
                  </a:cubicBezTo>
                  <a:cubicBezTo>
                    <a:pt x="11226" y="-215"/>
                    <a:pt x="13524" y="112"/>
                    <a:pt x="14903" y="1912"/>
                  </a:cubicBezTo>
                  <a:cubicBezTo>
                    <a:pt x="16282" y="3712"/>
                    <a:pt x="16741" y="6985"/>
                    <a:pt x="17201" y="9440"/>
                  </a:cubicBezTo>
                  <a:cubicBezTo>
                    <a:pt x="17660" y="11894"/>
                    <a:pt x="18120" y="13530"/>
                    <a:pt x="18809" y="14512"/>
                  </a:cubicBezTo>
                  <a:cubicBezTo>
                    <a:pt x="19499" y="15494"/>
                    <a:pt x="20418" y="15821"/>
                    <a:pt x="21337" y="16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2487638" y="5958530"/>
              <a:ext cx="75643" cy="48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4" fill="norm" stroke="1" extrusionOk="0">
                  <a:moveTo>
                    <a:pt x="21311" y="0"/>
                  </a:moveTo>
                  <a:cubicBezTo>
                    <a:pt x="15551" y="4071"/>
                    <a:pt x="9791" y="8142"/>
                    <a:pt x="6191" y="11479"/>
                  </a:cubicBezTo>
                  <a:cubicBezTo>
                    <a:pt x="2591" y="14815"/>
                    <a:pt x="1151" y="17416"/>
                    <a:pt x="431" y="18999"/>
                  </a:cubicBezTo>
                  <a:cubicBezTo>
                    <a:pt x="-289" y="20582"/>
                    <a:pt x="-289" y="21148"/>
                    <a:pt x="1871" y="21374"/>
                  </a:cubicBezTo>
                  <a:cubicBezTo>
                    <a:pt x="4031" y="21600"/>
                    <a:pt x="8351" y="21487"/>
                    <a:pt x="12671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2417610" y="6242204"/>
              <a:ext cx="214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2629370" y="6260168"/>
              <a:ext cx="202250" cy="14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10" fill="norm" stroke="1" extrusionOk="0">
                  <a:moveTo>
                    <a:pt x="14888" y="6431"/>
                  </a:moveTo>
                  <a:cubicBezTo>
                    <a:pt x="14078" y="4157"/>
                    <a:pt x="13268" y="1884"/>
                    <a:pt x="12053" y="747"/>
                  </a:cubicBezTo>
                  <a:cubicBezTo>
                    <a:pt x="10838" y="-390"/>
                    <a:pt x="9218" y="-390"/>
                    <a:pt x="7193" y="1884"/>
                  </a:cubicBezTo>
                  <a:cubicBezTo>
                    <a:pt x="5168" y="4157"/>
                    <a:pt x="2738" y="8705"/>
                    <a:pt x="1388" y="11926"/>
                  </a:cubicBezTo>
                  <a:cubicBezTo>
                    <a:pt x="38" y="15147"/>
                    <a:pt x="-232" y="17042"/>
                    <a:pt x="173" y="18557"/>
                  </a:cubicBezTo>
                  <a:cubicBezTo>
                    <a:pt x="578" y="20073"/>
                    <a:pt x="1658" y="21210"/>
                    <a:pt x="2738" y="21210"/>
                  </a:cubicBezTo>
                  <a:cubicBezTo>
                    <a:pt x="3818" y="21210"/>
                    <a:pt x="4898" y="20073"/>
                    <a:pt x="6653" y="17989"/>
                  </a:cubicBezTo>
                  <a:cubicBezTo>
                    <a:pt x="8408" y="15905"/>
                    <a:pt x="10838" y="12873"/>
                    <a:pt x="13403" y="11168"/>
                  </a:cubicBezTo>
                  <a:cubicBezTo>
                    <a:pt x="15968" y="9463"/>
                    <a:pt x="18668" y="9084"/>
                    <a:pt x="21368" y="8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2816285" y="6219203"/>
              <a:ext cx="176338" cy="18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3600"/>
                  </a:moveTo>
                  <a:cubicBezTo>
                    <a:pt x="1252" y="2700"/>
                    <a:pt x="2504" y="1800"/>
                    <a:pt x="3913" y="1650"/>
                  </a:cubicBezTo>
                  <a:cubicBezTo>
                    <a:pt x="5322" y="1500"/>
                    <a:pt x="6887" y="2100"/>
                    <a:pt x="9391" y="4950"/>
                  </a:cubicBezTo>
                  <a:cubicBezTo>
                    <a:pt x="11896" y="7800"/>
                    <a:pt x="15339" y="12900"/>
                    <a:pt x="16904" y="16200"/>
                  </a:cubicBezTo>
                  <a:cubicBezTo>
                    <a:pt x="18470" y="19500"/>
                    <a:pt x="18157" y="21000"/>
                    <a:pt x="17374" y="21300"/>
                  </a:cubicBezTo>
                  <a:cubicBezTo>
                    <a:pt x="16591" y="21600"/>
                    <a:pt x="15339" y="20700"/>
                    <a:pt x="15496" y="17550"/>
                  </a:cubicBezTo>
                  <a:cubicBezTo>
                    <a:pt x="15652" y="14400"/>
                    <a:pt x="17217" y="9000"/>
                    <a:pt x="18470" y="5700"/>
                  </a:cubicBezTo>
                  <a:cubicBezTo>
                    <a:pt x="19722" y="2400"/>
                    <a:pt x="2066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2992622" y="6203869"/>
              <a:ext cx="244752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7348" y="0"/>
                  </a:moveTo>
                  <a:cubicBezTo>
                    <a:pt x="6903" y="1677"/>
                    <a:pt x="6458" y="3353"/>
                    <a:pt x="6346" y="4438"/>
                  </a:cubicBezTo>
                  <a:cubicBezTo>
                    <a:pt x="6235" y="5523"/>
                    <a:pt x="6458" y="6016"/>
                    <a:pt x="7237" y="6312"/>
                  </a:cubicBezTo>
                  <a:cubicBezTo>
                    <a:pt x="8017" y="6608"/>
                    <a:pt x="9353" y="6707"/>
                    <a:pt x="10466" y="6559"/>
                  </a:cubicBezTo>
                  <a:cubicBezTo>
                    <a:pt x="11579" y="6411"/>
                    <a:pt x="12470" y="6016"/>
                    <a:pt x="13138" y="5573"/>
                  </a:cubicBezTo>
                  <a:cubicBezTo>
                    <a:pt x="13806" y="5129"/>
                    <a:pt x="14252" y="4636"/>
                    <a:pt x="14697" y="4044"/>
                  </a:cubicBezTo>
                  <a:cubicBezTo>
                    <a:pt x="15142" y="3452"/>
                    <a:pt x="15588" y="2762"/>
                    <a:pt x="15699" y="2712"/>
                  </a:cubicBezTo>
                  <a:cubicBezTo>
                    <a:pt x="15810" y="2663"/>
                    <a:pt x="15588" y="3255"/>
                    <a:pt x="16144" y="4882"/>
                  </a:cubicBezTo>
                  <a:cubicBezTo>
                    <a:pt x="16701" y="6510"/>
                    <a:pt x="18037" y="9173"/>
                    <a:pt x="19262" y="11638"/>
                  </a:cubicBezTo>
                  <a:cubicBezTo>
                    <a:pt x="20487" y="14104"/>
                    <a:pt x="21600" y="16373"/>
                    <a:pt x="21266" y="18000"/>
                  </a:cubicBezTo>
                  <a:cubicBezTo>
                    <a:pt x="20932" y="19627"/>
                    <a:pt x="19151" y="20614"/>
                    <a:pt x="15365" y="21107"/>
                  </a:cubicBezTo>
                  <a:cubicBezTo>
                    <a:pt x="11579" y="21600"/>
                    <a:pt x="579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3961698" y="6053614"/>
              <a:ext cx="226952" cy="37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249" fill="norm" stroke="1" extrusionOk="0">
                  <a:moveTo>
                    <a:pt x="18943" y="2434"/>
                  </a:moveTo>
                  <a:cubicBezTo>
                    <a:pt x="16569" y="1565"/>
                    <a:pt x="14195" y="695"/>
                    <a:pt x="12415" y="260"/>
                  </a:cubicBezTo>
                  <a:cubicBezTo>
                    <a:pt x="10635" y="-175"/>
                    <a:pt x="9448" y="-175"/>
                    <a:pt x="7549" y="1130"/>
                  </a:cubicBezTo>
                  <a:cubicBezTo>
                    <a:pt x="5650" y="2434"/>
                    <a:pt x="3039" y="5044"/>
                    <a:pt x="1497" y="7798"/>
                  </a:cubicBezTo>
                  <a:cubicBezTo>
                    <a:pt x="-46" y="10553"/>
                    <a:pt x="-521" y="13452"/>
                    <a:pt x="666" y="15771"/>
                  </a:cubicBezTo>
                  <a:cubicBezTo>
                    <a:pt x="1853" y="18091"/>
                    <a:pt x="4701" y="19830"/>
                    <a:pt x="8380" y="20628"/>
                  </a:cubicBezTo>
                  <a:cubicBezTo>
                    <a:pt x="12059" y="21425"/>
                    <a:pt x="16569" y="21280"/>
                    <a:pt x="21079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4272985" y="6092596"/>
              <a:ext cx="163087" cy="38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28" fill="norm" stroke="1" extrusionOk="0">
                  <a:moveTo>
                    <a:pt x="7975" y="2335"/>
                  </a:moveTo>
                  <a:cubicBezTo>
                    <a:pt x="6978" y="5017"/>
                    <a:pt x="5982" y="7700"/>
                    <a:pt x="5483" y="9817"/>
                  </a:cubicBezTo>
                  <a:cubicBezTo>
                    <a:pt x="4985" y="11935"/>
                    <a:pt x="4985" y="13488"/>
                    <a:pt x="4985" y="14617"/>
                  </a:cubicBezTo>
                  <a:cubicBezTo>
                    <a:pt x="4985" y="15747"/>
                    <a:pt x="4985" y="16453"/>
                    <a:pt x="5317" y="14688"/>
                  </a:cubicBezTo>
                  <a:cubicBezTo>
                    <a:pt x="5649" y="12923"/>
                    <a:pt x="6314" y="8688"/>
                    <a:pt x="7145" y="6076"/>
                  </a:cubicBezTo>
                  <a:cubicBezTo>
                    <a:pt x="7975" y="3464"/>
                    <a:pt x="8972" y="2476"/>
                    <a:pt x="9969" y="1629"/>
                  </a:cubicBezTo>
                  <a:cubicBezTo>
                    <a:pt x="10966" y="782"/>
                    <a:pt x="11963" y="76"/>
                    <a:pt x="12960" y="6"/>
                  </a:cubicBezTo>
                  <a:cubicBezTo>
                    <a:pt x="13957" y="-65"/>
                    <a:pt x="14954" y="500"/>
                    <a:pt x="16615" y="2547"/>
                  </a:cubicBezTo>
                  <a:cubicBezTo>
                    <a:pt x="18277" y="4594"/>
                    <a:pt x="20603" y="8123"/>
                    <a:pt x="21102" y="11017"/>
                  </a:cubicBezTo>
                  <a:cubicBezTo>
                    <a:pt x="21600" y="13911"/>
                    <a:pt x="20271" y="16170"/>
                    <a:pt x="18111" y="17864"/>
                  </a:cubicBezTo>
                  <a:cubicBezTo>
                    <a:pt x="15951" y="19559"/>
                    <a:pt x="12960" y="20688"/>
                    <a:pt x="9803" y="21111"/>
                  </a:cubicBezTo>
                  <a:cubicBezTo>
                    <a:pt x="6646" y="21535"/>
                    <a:pt x="3323" y="21253"/>
                    <a:pt x="0" y="20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4594992" y="6119534"/>
              <a:ext cx="69003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4292"/>
                    <a:pt x="15200" y="8585"/>
                    <a:pt x="12800" y="11908"/>
                  </a:cubicBezTo>
                  <a:cubicBezTo>
                    <a:pt x="10400" y="15231"/>
                    <a:pt x="8800" y="17585"/>
                    <a:pt x="6800" y="19038"/>
                  </a:cubicBezTo>
                  <a:cubicBezTo>
                    <a:pt x="4800" y="20492"/>
                    <a:pt x="2400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4564325" y="6113370"/>
              <a:ext cx="306674" cy="5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2160" y="12452"/>
                    <a:pt x="4320" y="4676"/>
                    <a:pt x="7920" y="1652"/>
                  </a:cubicBezTo>
                  <a:cubicBezTo>
                    <a:pt x="11520" y="-1372"/>
                    <a:pt x="16560" y="356"/>
                    <a:pt x="21600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4648660" y="6249870"/>
              <a:ext cx="168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4893999" y="6625545"/>
              <a:ext cx="69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5722017" y="6165535"/>
              <a:ext cx="76670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600"/>
                    <a:pt x="18720" y="7200"/>
                    <a:pt x="15120" y="10800"/>
                  </a:cubicBezTo>
                  <a:cubicBezTo>
                    <a:pt x="11520" y="14400"/>
                    <a:pt x="576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5768018" y="6123028"/>
              <a:ext cx="391011" cy="7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1271" y="15368"/>
                    <a:pt x="2541" y="9410"/>
                    <a:pt x="5012" y="5686"/>
                  </a:cubicBezTo>
                  <a:cubicBezTo>
                    <a:pt x="7482" y="1961"/>
                    <a:pt x="11153" y="472"/>
                    <a:pt x="14118" y="99"/>
                  </a:cubicBezTo>
                  <a:cubicBezTo>
                    <a:pt x="17082" y="-273"/>
                    <a:pt x="19341" y="472"/>
                    <a:pt x="21600" y="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5691350" y="6357206"/>
              <a:ext cx="34500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0" y="16457"/>
                    <a:pt x="9920" y="11314"/>
                    <a:pt x="13520" y="7714"/>
                  </a:cubicBezTo>
                  <a:cubicBezTo>
                    <a:pt x="17120" y="4114"/>
                    <a:pt x="1936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5683683" y="5962548"/>
              <a:ext cx="506335" cy="2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19099" fill="norm" stroke="1" extrusionOk="0">
                  <a:moveTo>
                    <a:pt x="0" y="16044"/>
                  </a:moveTo>
                  <a:cubicBezTo>
                    <a:pt x="1737" y="18204"/>
                    <a:pt x="3473" y="20364"/>
                    <a:pt x="6187" y="18204"/>
                  </a:cubicBezTo>
                  <a:cubicBezTo>
                    <a:pt x="8901" y="16044"/>
                    <a:pt x="12591" y="9564"/>
                    <a:pt x="15142" y="6324"/>
                  </a:cubicBezTo>
                  <a:cubicBezTo>
                    <a:pt x="17692" y="3084"/>
                    <a:pt x="19104" y="3084"/>
                    <a:pt x="20080" y="2004"/>
                  </a:cubicBezTo>
                  <a:cubicBezTo>
                    <a:pt x="21057" y="924"/>
                    <a:pt x="21600" y="-1236"/>
                    <a:pt x="21491" y="924"/>
                  </a:cubicBezTo>
                  <a:cubicBezTo>
                    <a:pt x="21383" y="3084"/>
                    <a:pt x="20623" y="9564"/>
                    <a:pt x="19863" y="16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5867687" y="6601127"/>
              <a:ext cx="184006" cy="23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126"/>
                  </a:moveTo>
                  <a:cubicBezTo>
                    <a:pt x="1500" y="-102"/>
                    <a:pt x="3000" y="-329"/>
                    <a:pt x="6300" y="2399"/>
                  </a:cubicBezTo>
                  <a:cubicBezTo>
                    <a:pt x="9600" y="5128"/>
                    <a:pt x="14700" y="10812"/>
                    <a:pt x="17550" y="14450"/>
                  </a:cubicBezTo>
                  <a:cubicBezTo>
                    <a:pt x="20400" y="18088"/>
                    <a:pt x="21000" y="19679"/>
                    <a:pt x="21600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5821686" y="6610211"/>
              <a:ext cx="207006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33" y="3948"/>
                    <a:pt x="13067" y="7897"/>
                    <a:pt x="9467" y="11497"/>
                  </a:cubicBezTo>
                  <a:cubicBezTo>
                    <a:pt x="5867" y="15097"/>
                    <a:pt x="2933" y="18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6272695" y="6252150"/>
              <a:ext cx="170006" cy="373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9" fill="norm" stroke="1" extrusionOk="0">
                  <a:moveTo>
                    <a:pt x="21446" y="2073"/>
                  </a:moveTo>
                  <a:cubicBezTo>
                    <a:pt x="21446" y="1338"/>
                    <a:pt x="21446" y="604"/>
                    <a:pt x="20156" y="236"/>
                  </a:cubicBezTo>
                  <a:cubicBezTo>
                    <a:pt x="18867" y="-131"/>
                    <a:pt x="16288" y="-131"/>
                    <a:pt x="13548" y="677"/>
                  </a:cubicBezTo>
                  <a:cubicBezTo>
                    <a:pt x="10807" y="1485"/>
                    <a:pt x="7906" y="3102"/>
                    <a:pt x="5165" y="5232"/>
                  </a:cubicBezTo>
                  <a:cubicBezTo>
                    <a:pt x="2425" y="7363"/>
                    <a:pt x="-154" y="10008"/>
                    <a:pt x="7" y="12506"/>
                  </a:cubicBezTo>
                  <a:cubicBezTo>
                    <a:pt x="168" y="15004"/>
                    <a:pt x="3070" y="17355"/>
                    <a:pt x="6939" y="18824"/>
                  </a:cubicBezTo>
                  <a:cubicBezTo>
                    <a:pt x="10807" y="20293"/>
                    <a:pt x="15643" y="20881"/>
                    <a:pt x="20479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6425528" y="6357206"/>
              <a:ext cx="331514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21389" y="0"/>
                  </a:moveTo>
                  <a:cubicBezTo>
                    <a:pt x="18751" y="4390"/>
                    <a:pt x="16113" y="8780"/>
                    <a:pt x="13392" y="12029"/>
                  </a:cubicBezTo>
                  <a:cubicBezTo>
                    <a:pt x="10671" y="15278"/>
                    <a:pt x="7868" y="17385"/>
                    <a:pt x="6055" y="18527"/>
                  </a:cubicBezTo>
                  <a:cubicBezTo>
                    <a:pt x="4241" y="19668"/>
                    <a:pt x="3416" y="19844"/>
                    <a:pt x="2592" y="19668"/>
                  </a:cubicBezTo>
                  <a:cubicBezTo>
                    <a:pt x="1768" y="19493"/>
                    <a:pt x="943" y="18966"/>
                    <a:pt x="449" y="18088"/>
                  </a:cubicBezTo>
                  <a:cubicBezTo>
                    <a:pt x="-46" y="17210"/>
                    <a:pt x="-211" y="15980"/>
                    <a:pt x="366" y="14663"/>
                  </a:cubicBezTo>
                  <a:cubicBezTo>
                    <a:pt x="943" y="13346"/>
                    <a:pt x="2262" y="11941"/>
                    <a:pt x="3829" y="11239"/>
                  </a:cubicBezTo>
                  <a:cubicBezTo>
                    <a:pt x="5395" y="10537"/>
                    <a:pt x="7209" y="10537"/>
                    <a:pt x="9847" y="12381"/>
                  </a:cubicBezTo>
                  <a:cubicBezTo>
                    <a:pt x="12485" y="14224"/>
                    <a:pt x="15948" y="17912"/>
                    <a:pt x="194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6764708" y="6311205"/>
              <a:ext cx="123362" cy="43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11664" y="0"/>
                  </a:moveTo>
                  <a:cubicBezTo>
                    <a:pt x="13824" y="0"/>
                    <a:pt x="15984" y="0"/>
                    <a:pt x="17928" y="1326"/>
                  </a:cubicBezTo>
                  <a:cubicBezTo>
                    <a:pt x="19872" y="2653"/>
                    <a:pt x="21600" y="5305"/>
                    <a:pt x="20520" y="8400"/>
                  </a:cubicBezTo>
                  <a:cubicBezTo>
                    <a:pt x="19440" y="11495"/>
                    <a:pt x="15552" y="15032"/>
                    <a:pt x="11664" y="17305"/>
                  </a:cubicBezTo>
                  <a:cubicBezTo>
                    <a:pt x="7776" y="19579"/>
                    <a:pt x="3888" y="205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7117382" y="6449208"/>
              <a:ext cx="25300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8" y="14400"/>
                    <a:pt x="10036" y="7200"/>
                    <a:pt x="13636" y="3600"/>
                  </a:cubicBezTo>
                  <a:cubicBezTo>
                    <a:pt x="17236" y="0"/>
                    <a:pt x="194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7171050" y="6579544"/>
              <a:ext cx="176339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252" y="14400"/>
                    <a:pt x="2504" y="21600"/>
                    <a:pt x="6104" y="20400"/>
                  </a:cubicBezTo>
                  <a:cubicBezTo>
                    <a:pt x="9704" y="19200"/>
                    <a:pt x="15652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7638727" y="6257537"/>
              <a:ext cx="38335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200"/>
                    <a:pt x="14400" y="8400"/>
                    <a:pt x="18000" y="12000"/>
                  </a:cubicBezTo>
                  <a:cubicBezTo>
                    <a:pt x="21600" y="15600"/>
                    <a:pt x="21600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7815065" y="6472209"/>
              <a:ext cx="306674" cy="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6800"/>
                    <a:pt x="9360" y="12000"/>
                    <a:pt x="12960" y="8400"/>
                  </a:cubicBezTo>
                  <a:cubicBezTo>
                    <a:pt x="16560" y="4800"/>
                    <a:pt x="1908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8336409" y="6334206"/>
              <a:ext cx="30669" cy="36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8290408" y="6254981"/>
              <a:ext cx="360343" cy="1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21140"/>
                  </a:moveTo>
                  <a:cubicBezTo>
                    <a:pt x="1072" y="17004"/>
                    <a:pt x="2145" y="12868"/>
                    <a:pt x="4979" y="9191"/>
                  </a:cubicBezTo>
                  <a:cubicBezTo>
                    <a:pt x="7813" y="5514"/>
                    <a:pt x="12409" y="2297"/>
                    <a:pt x="15472" y="919"/>
                  </a:cubicBezTo>
                  <a:cubicBezTo>
                    <a:pt x="18536" y="-460"/>
                    <a:pt x="20068" y="0"/>
                    <a:pt x="21600" y="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8282742" y="6449208"/>
              <a:ext cx="253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8428412" y="6631508"/>
              <a:ext cx="199339" cy="18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195"/>
                  </a:moveTo>
                  <a:cubicBezTo>
                    <a:pt x="1385" y="-97"/>
                    <a:pt x="2769" y="-389"/>
                    <a:pt x="5954" y="1946"/>
                  </a:cubicBezTo>
                  <a:cubicBezTo>
                    <a:pt x="9138" y="4281"/>
                    <a:pt x="14123" y="9243"/>
                    <a:pt x="17031" y="12892"/>
                  </a:cubicBezTo>
                  <a:cubicBezTo>
                    <a:pt x="19938" y="16541"/>
                    <a:pt x="20769" y="18876"/>
                    <a:pt x="21600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8497414" y="6686880"/>
              <a:ext cx="145670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74" y="3429"/>
                    <a:pt x="11747" y="6857"/>
                    <a:pt x="8147" y="10457"/>
                  </a:cubicBezTo>
                  <a:cubicBezTo>
                    <a:pt x="4547" y="14057"/>
                    <a:pt x="2274" y="17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8779200" y="6323847"/>
              <a:ext cx="185891" cy="35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454" fill="norm" stroke="1" extrusionOk="0">
                  <a:moveTo>
                    <a:pt x="20949" y="1551"/>
                  </a:moveTo>
                  <a:cubicBezTo>
                    <a:pt x="20085" y="934"/>
                    <a:pt x="19221" y="317"/>
                    <a:pt x="18069" y="85"/>
                  </a:cubicBezTo>
                  <a:cubicBezTo>
                    <a:pt x="16917" y="-146"/>
                    <a:pt x="15477" y="8"/>
                    <a:pt x="12597" y="1628"/>
                  </a:cubicBezTo>
                  <a:cubicBezTo>
                    <a:pt x="9717" y="3248"/>
                    <a:pt x="5397" y="6334"/>
                    <a:pt x="2805" y="9265"/>
                  </a:cubicBezTo>
                  <a:cubicBezTo>
                    <a:pt x="213" y="12197"/>
                    <a:pt x="-651" y="14974"/>
                    <a:pt x="501" y="16980"/>
                  </a:cubicBezTo>
                  <a:cubicBezTo>
                    <a:pt x="1653" y="18985"/>
                    <a:pt x="4821" y="20220"/>
                    <a:pt x="7989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8831322" y="6418541"/>
              <a:ext cx="271773" cy="24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12" fill="norm" stroke="1" extrusionOk="0">
                  <a:moveTo>
                    <a:pt x="20861" y="0"/>
                  </a:moveTo>
                  <a:cubicBezTo>
                    <a:pt x="17228" y="5684"/>
                    <a:pt x="13594" y="11368"/>
                    <a:pt x="10869" y="14893"/>
                  </a:cubicBezTo>
                  <a:cubicBezTo>
                    <a:pt x="8144" y="18417"/>
                    <a:pt x="6327" y="19781"/>
                    <a:pt x="4914" y="20577"/>
                  </a:cubicBezTo>
                  <a:cubicBezTo>
                    <a:pt x="3501" y="21373"/>
                    <a:pt x="2491" y="21600"/>
                    <a:pt x="1684" y="21259"/>
                  </a:cubicBezTo>
                  <a:cubicBezTo>
                    <a:pt x="876" y="20918"/>
                    <a:pt x="271" y="20008"/>
                    <a:pt x="69" y="18985"/>
                  </a:cubicBezTo>
                  <a:cubicBezTo>
                    <a:pt x="-133" y="17962"/>
                    <a:pt x="69" y="16825"/>
                    <a:pt x="1179" y="15575"/>
                  </a:cubicBezTo>
                  <a:cubicBezTo>
                    <a:pt x="2289" y="14324"/>
                    <a:pt x="4308" y="12960"/>
                    <a:pt x="7033" y="12278"/>
                  </a:cubicBezTo>
                  <a:cubicBezTo>
                    <a:pt x="9759" y="11596"/>
                    <a:pt x="13190" y="11596"/>
                    <a:pt x="15714" y="12392"/>
                  </a:cubicBezTo>
                  <a:cubicBezTo>
                    <a:pt x="18237" y="13187"/>
                    <a:pt x="19852" y="14779"/>
                    <a:pt x="21467" y="16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9118428" y="6349539"/>
              <a:ext cx="125876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0" h="21600" fill="norm" stroke="1" extrusionOk="0">
                  <a:moveTo>
                    <a:pt x="11215" y="0"/>
                  </a:moveTo>
                  <a:cubicBezTo>
                    <a:pt x="13292" y="267"/>
                    <a:pt x="15369" y="533"/>
                    <a:pt x="17446" y="2000"/>
                  </a:cubicBezTo>
                  <a:cubicBezTo>
                    <a:pt x="19523" y="3467"/>
                    <a:pt x="21600" y="6133"/>
                    <a:pt x="19731" y="9333"/>
                  </a:cubicBezTo>
                  <a:cubicBezTo>
                    <a:pt x="17862" y="12533"/>
                    <a:pt x="12046" y="16267"/>
                    <a:pt x="8100" y="18400"/>
                  </a:cubicBezTo>
                  <a:cubicBezTo>
                    <a:pt x="4154" y="20533"/>
                    <a:pt x="2077" y="210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7002380" y="7131557"/>
              <a:ext cx="29134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7056047" y="7215892"/>
              <a:ext cx="253008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7033047" y="7353895"/>
              <a:ext cx="22234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7454723" y="6982352"/>
              <a:ext cx="185458" cy="46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26" fill="norm" stroke="1" extrusionOk="0">
                  <a:moveTo>
                    <a:pt x="6214" y="9115"/>
                  </a:moveTo>
                  <a:cubicBezTo>
                    <a:pt x="6214" y="11382"/>
                    <a:pt x="6214" y="13650"/>
                    <a:pt x="6066" y="15440"/>
                  </a:cubicBezTo>
                  <a:cubicBezTo>
                    <a:pt x="5918" y="17230"/>
                    <a:pt x="5622" y="18543"/>
                    <a:pt x="5178" y="19617"/>
                  </a:cubicBezTo>
                  <a:cubicBezTo>
                    <a:pt x="4734" y="20691"/>
                    <a:pt x="4143" y="21526"/>
                    <a:pt x="3551" y="21526"/>
                  </a:cubicBezTo>
                  <a:cubicBezTo>
                    <a:pt x="2959" y="21526"/>
                    <a:pt x="2367" y="20691"/>
                    <a:pt x="2515" y="18543"/>
                  </a:cubicBezTo>
                  <a:cubicBezTo>
                    <a:pt x="2663" y="16395"/>
                    <a:pt x="3551" y="12934"/>
                    <a:pt x="5178" y="9771"/>
                  </a:cubicBezTo>
                  <a:cubicBezTo>
                    <a:pt x="6805" y="6609"/>
                    <a:pt x="9173" y="3745"/>
                    <a:pt x="10948" y="2134"/>
                  </a:cubicBezTo>
                  <a:cubicBezTo>
                    <a:pt x="12723" y="523"/>
                    <a:pt x="13907" y="165"/>
                    <a:pt x="15238" y="45"/>
                  </a:cubicBezTo>
                  <a:cubicBezTo>
                    <a:pt x="16570" y="-74"/>
                    <a:pt x="18049" y="45"/>
                    <a:pt x="19233" y="344"/>
                  </a:cubicBezTo>
                  <a:cubicBezTo>
                    <a:pt x="20416" y="642"/>
                    <a:pt x="21304" y="1119"/>
                    <a:pt x="21452" y="2253"/>
                  </a:cubicBezTo>
                  <a:cubicBezTo>
                    <a:pt x="21600" y="3387"/>
                    <a:pt x="21008" y="5177"/>
                    <a:pt x="17310" y="6728"/>
                  </a:cubicBezTo>
                  <a:cubicBezTo>
                    <a:pt x="13611" y="8280"/>
                    <a:pt x="6805" y="9592"/>
                    <a:pt x="0" y="10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7585059" y="7154557"/>
              <a:ext cx="168672" cy="25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7057"/>
                  </a:moveTo>
                  <a:cubicBezTo>
                    <a:pt x="1636" y="7057"/>
                    <a:pt x="3273" y="7057"/>
                    <a:pt x="5236" y="8234"/>
                  </a:cubicBezTo>
                  <a:cubicBezTo>
                    <a:pt x="7200" y="9410"/>
                    <a:pt x="9491" y="11762"/>
                    <a:pt x="10636" y="13473"/>
                  </a:cubicBezTo>
                  <a:cubicBezTo>
                    <a:pt x="11782" y="15184"/>
                    <a:pt x="11782" y="16253"/>
                    <a:pt x="11782" y="17430"/>
                  </a:cubicBezTo>
                  <a:cubicBezTo>
                    <a:pt x="11782" y="18606"/>
                    <a:pt x="11782" y="19889"/>
                    <a:pt x="10964" y="20638"/>
                  </a:cubicBezTo>
                  <a:cubicBezTo>
                    <a:pt x="10145" y="21386"/>
                    <a:pt x="8509" y="21600"/>
                    <a:pt x="7364" y="21065"/>
                  </a:cubicBezTo>
                  <a:cubicBezTo>
                    <a:pt x="6218" y="20531"/>
                    <a:pt x="5564" y="19248"/>
                    <a:pt x="6873" y="15933"/>
                  </a:cubicBezTo>
                  <a:cubicBezTo>
                    <a:pt x="8182" y="12618"/>
                    <a:pt x="11455" y="7271"/>
                    <a:pt x="14236" y="4277"/>
                  </a:cubicBezTo>
                  <a:cubicBezTo>
                    <a:pt x="17018" y="1283"/>
                    <a:pt x="19309" y="6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7912178" y="7068490"/>
              <a:ext cx="143292" cy="32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77" fill="norm" stroke="1" extrusionOk="0">
                  <a:moveTo>
                    <a:pt x="20842" y="3152"/>
                  </a:moveTo>
                  <a:cubicBezTo>
                    <a:pt x="21221" y="2140"/>
                    <a:pt x="21600" y="1127"/>
                    <a:pt x="20653" y="536"/>
                  </a:cubicBezTo>
                  <a:cubicBezTo>
                    <a:pt x="19705" y="-54"/>
                    <a:pt x="17432" y="-223"/>
                    <a:pt x="14779" y="368"/>
                  </a:cubicBezTo>
                  <a:cubicBezTo>
                    <a:pt x="12126" y="958"/>
                    <a:pt x="9095" y="2308"/>
                    <a:pt x="6063" y="4755"/>
                  </a:cubicBezTo>
                  <a:cubicBezTo>
                    <a:pt x="3032" y="7202"/>
                    <a:pt x="0" y="10746"/>
                    <a:pt x="0" y="13699"/>
                  </a:cubicBezTo>
                  <a:cubicBezTo>
                    <a:pt x="0" y="16652"/>
                    <a:pt x="3032" y="19014"/>
                    <a:pt x="6063" y="20196"/>
                  </a:cubicBezTo>
                  <a:cubicBezTo>
                    <a:pt x="9095" y="21377"/>
                    <a:pt x="12126" y="21377"/>
                    <a:pt x="15158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8060404" y="7154557"/>
              <a:ext cx="214672" cy="2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865"/>
                    <a:pt x="10800" y="9730"/>
                    <a:pt x="14400" y="13330"/>
                  </a:cubicBezTo>
                  <a:cubicBezTo>
                    <a:pt x="18000" y="16930"/>
                    <a:pt x="19800" y="192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8075737" y="7192891"/>
              <a:ext cx="191672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2" y="3600"/>
                    <a:pt x="12384" y="7200"/>
                    <a:pt x="8784" y="10800"/>
                  </a:cubicBezTo>
                  <a:cubicBezTo>
                    <a:pt x="5184" y="14400"/>
                    <a:pt x="2592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8443746" y="7116223"/>
              <a:ext cx="228865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0" y="0"/>
                  </a:moveTo>
                  <a:cubicBezTo>
                    <a:pt x="4560" y="2585"/>
                    <a:pt x="9120" y="5169"/>
                    <a:pt x="12480" y="7015"/>
                  </a:cubicBezTo>
                  <a:cubicBezTo>
                    <a:pt x="15840" y="8862"/>
                    <a:pt x="18000" y="9969"/>
                    <a:pt x="19440" y="10892"/>
                  </a:cubicBezTo>
                  <a:cubicBezTo>
                    <a:pt x="20880" y="11815"/>
                    <a:pt x="21600" y="12554"/>
                    <a:pt x="21480" y="13292"/>
                  </a:cubicBezTo>
                  <a:cubicBezTo>
                    <a:pt x="21360" y="14031"/>
                    <a:pt x="20400" y="14769"/>
                    <a:pt x="18480" y="15600"/>
                  </a:cubicBezTo>
                  <a:cubicBezTo>
                    <a:pt x="16560" y="16431"/>
                    <a:pt x="13680" y="17354"/>
                    <a:pt x="10800" y="18277"/>
                  </a:cubicBezTo>
                  <a:cubicBezTo>
                    <a:pt x="7920" y="19200"/>
                    <a:pt x="5040" y="20123"/>
                    <a:pt x="4200" y="20677"/>
                  </a:cubicBezTo>
                  <a:cubicBezTo>
                    <a:pt x="3360" y="21231"/>
                    <a:pt x="4560" y="21415"/>
                    <a:pt x="57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8774637" y="7146890"/>
              <a:ext cx="30545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21514" y="0"/>
                  </a:moveTo>
                  <a:cubicBezTo>
                    <a:pt x="20614" y="232"/>
                    <a:pt x="19714" y="465"/>
                    <a:pt x="18634" y="1974"/>
                  </a:cubicBezTo>
                  <a:cubicBezTo>
                    <a:pt x="17554" y="3484"/>
                    <a:pt x="16294" y="6271"/>
                    <a:pt x="14044" y="9523"/>
                  </a:cubicBezTo>
                  <a:cubicBezTo>
                    <a:pt x="11794" y="12774"/>
                    <a:pt x="8554" y="16490"/>
                    <a:pt x="6484" y="18465"/>
                  </a:cubicBezTo>
                  <a:cubicBezTo>
                    <a:pt x="4414" y="20439"/>
                    <a:pt x="3514" y="20671"/>
                    <a:pt x="2614" y="19742"/>
                  </a:cubicBezTo>
                  <a:cubicBezTo>
                    <a:pt x="1714" y="18813"/>
                    <a:pt x="814" y="16723"/>
                    <a:pt x="364" y="15097"/>
                  </a:cubicBezTo>
                  <a:cubicBezTo>
                    <a:pt x="-86" y="13471"/>
                    <a:pt x="-86" y="12310"/>
                    <a:pt x="184" y="11265"/>
                  </a:cubicBezTo>
                  <a:cubicBezTo>
                    <a:pt x="454" y="10219"/>
                    <a:pt x="994" y="9290"/>
                    <a:pt x="1714" y="8826"/>
                  </a:cubicBezTo>
                  <a:cubicBezTo>
                    <a:pt x="2434" y="8361"/>
                    <a:pt x="3334" y="8361"/>
                    <a:pt x="5224" y="9639"/>
                  </a:cubicBezTo>
                  <a:cubicBezTo>
                    <a:pt x="7114" y="10916"/>
                    <a:pt x="9994" y="13471"/>
                    <a:pt x="12334" y="15677"/>
                  </a:cubicBezTo>
                  <a:cubicBezTo>
                    <a:pt x="14674" y="17884"/>
                    <a:pt x="16474" y="19742"/>
                    <a:pt x="182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9049426" y="7039555"/>
              <a:ext cx="202020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fill="norm" stroke="1" extrusionOk="0">
                  <a:moveTo>
                    <a:pt x="12492" y="0"/>
                  </a:moveTo>
                  <a:cubicBezTo>
                    <a:pt x="14834" y="545"/>
                    <a:pt x="17176" y="1091"/>
                    <a:pt x="18867" y="2891"/>
                  </a:cubicBezTo>
                  <a:cubicBezTo>
                    <a:pt x="20559" y="4691"/>
                    <a:pt x="21600" y="7745"/>
                    <a:pt x="18998" y="10909"/>
                  </a:cubicBezTo>
                  <a:cubicBezTo>
                    <a:pt x="16395" y="14073"/>
                    <a:pt x="10149" y="17345"/>
                    <a:pt x="6376" y="19145"/>
                  </a:cubicBezTo>
                  <a:cubicBezTo>
                    <a:pt x="2602" y="20945"/>
                    <a:pt x="1301" y="212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0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7531404"/>
              <a:ext cx="301220" cy="824214"/>
            </a:xfrm>
            <a:prstGeom prst="rect">
              <a:avLst/>
            </a:prstGeom>
            <a:effectLst/>
          </p:spPr>
        </p:pic>
        <p:pic>
          <p:nvPicPr>
            <p:cNvPr id="231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0460" y="7831873"/>
              <a:ext cx="342473" cy="431753"/>
            </a:xfrm>
            <a:prstGeom prst="rect">
              <a:avLst/>
            </a:prstGeom>
            <a:effectLst/>
          </p:spPr>
        </p:pic>
        <p:pic>
          <p:nvPicPr>
            <p:cNvPr id="231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3798" y="7611806"/>
              <a:ext cx="323145" cy="766813"/>
            </a:xfrm>
            <a:prstGeom prst="rect">
              <a:avLst/>
            </a:prstGeom>
            <a:effectLst/>
          </p:spPr>
        </p:pic>
        <p:pic>
          <p:nvPicPr>
            <p:cNvPr id="231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38624" y="7892960"/>
              <a:ext cx="433663" cy="308144"/>
            </a:xfrm>
            <a:prstGeom prst="rect">
              <a:avLst/>
            </a:prstGeom>
            <a:effectLst/>
          </p:spPr>
        </p:pic>
        <p:pic>
          <p:nvPicPr>
            <p:cNvPr id="231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48305" y="7877873"/>
              <a:ext cx="329993" cy="339742"/>
            </a:xfrm>
            <a:prstGeom prst="rect">
              <a:avLst/>
            </a:prstGeom>
            <a:effectLst/>
          </p:spPr>
        </p:pic>
        <p:pic>
          <p:nvPicPr>
            <p:cNvPr id="231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43906" y="7816539"/>
              <a:ext cx="393409" cy="493078"/>
            </a:xfrm>
            <a:prstGeom prst="rect">
              <a:avLst/>
            </a:prstGeom>
            <a:effectLst/>
          </p:spPr>
        </p:pic>
        <p:pic>
          <p:nvPicPr>
            <p:cNvPr id="232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35908" y="7762871"/>
              <a:ext cx="324408" cy="516079"/>
            </a:xfrm>
            <a:prstGeom prst="rect">
              <a:avLst/>
            </a:prstGeom>
            <a:effectLst/>
          </p:spPr>
        </p:pic>
        <p:pic>
          <p:nvPicPr>
            <p:cNvPr id="232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17223" y="7854873"/>
              <a:ext cx="379440" cy="247740"/>
            </a:xfrm>
            <a:prstGeom prst="rect">
              <a:avLst/>
            </a:prstGeom>
            <a:effectLst/>
          </p:spPr>
        </p:pic>
        <p:pic>
          <p:nvPicPr>
            <p:cNvPr id="232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56922" y="8176881"/>
              <a:ext cx="355075" cy="94402"/>
            </a:xfrm>
            <a:prstGeom prst="rect">
              <a:avLst/>
            </a:prstGeom>
            <a:effectLst/>
          </p:spPr>
        </p:pic>
        <p:pic>
          <p:nvPicPr>
            <p:cNvPr id="232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83423" y="7709203"/>
              <a:ext cx="229871" cy="566020"/>
            </a:xfrm>
            <a:prstGeom prst="rect">
              <a:avLst/>
            </a:prstGeom>
            <a:effectLst/>
          </p:spPr>
        </p:pic>
        <p:pic>
          <p:nvPicPr>
            <p:cNvPr id="232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69276" y="7670869"/>
              <a:ext cx="194038" cy="646415"/>
            </a:xfrm>
            <a:prstGeom prst="rect">
              <a:avLst/>
            </a:prstGeom>
            <a:effectLst/>
          </p:spPr>
        </p:pic>
        <p:pic>
          <p:nvPicPr>
            <p:cNvPr id="233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852588" y="2347683"/>
              <a:ext cx="5611659" cy="229538"/>
            </a:xfrm>
            <a:prstGeom prst="rect">
              <a:avLst/>
            </a:prstGeom>
            <a:effectLst/>
          </p:spPr>
        </p:pic>
        <p:pic>
          <p:nvPicPr>
            <p:cNvPr id="233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26971" y="2700358"/>
              <a:ext cx="5851616" cy="2843185"/>
            </a:xfrm>
            <a:prstGeom prst="rect">
              <a:avLst/>
            </a:prstGeom>
            <a:effectLst/>
          </p:spPr>
        </p:pic>
        <p:pic>
          <p:nvPicPr>
            <p:cNvPr id="233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396933" y="3336705"/>
              <a:ext cx="4438633" cy="183537"/>
            </a:xfrm>
            <a:prstGeom prst="rect">
              <a:avLst/>
            </a:prstGeom>
            <a:effectLst/>
          </p:spPr>
        </p:pic>
        <p:pic>
          <p:nvPicPr>
            <p:cNvPr id="233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65604" y="3356930"/>
              <a:ext cx="467210" cy="324316"/>
            </a:xfrm>
            <a:prstGeom prst="rect">
              <a:avLst/>
            </a:prstGeom>
            <a:effectLst/>
          </p:spPr>
        </p:pic>
        <p:pic>
          <p:nvPicPr>
            <p:cNvPr id="233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596271" y="3359706"/>
              <a:ext cx="329207" cy="382874"/>
            </a:xfrm>
            <a:prstGeom prst="rect">
              <a:avLst/>
            </a:prstGeom>
            <a:effectLst/>
          </p:spPr>
        </p:pic>
        <p:pic>
          <p:nvPicPr>
            <p:cNvPr id="234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09288" y="3260037"/>
              <a:ext cx="421208" cy="428876"/>
            </a:xfrm>
            <a:prstGeom prst="rect">
              <a:avLst/>
            </a:prstGeom>
            <a:effectLst/>
          </p:spPr>
        </p:pic>
        <p:pic>
          <p:nvPicPr>
            <p:cNvPr id="234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362956" y="3267704"/>
              <a:ext cx="313872" cy="405875"/>
            </a:xfrm>
            <a:prstGeom prst="rect">
              <a:avLst/>
            </a:prstGeom>
            <a:effectLst/>
          </p:spPr>
        </p:pic>
        <p:pic>
          <p:nvPicPr>
            <p:cNvPr id="234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83319" y="3185924"/>
              <a:ext cx="383194" cy="472321"/>
            </a:xfrm>
            <a:prstGeom prst="rect">
              <a:avLst/>
            </a:prstGeom>
            <a:effectLst/>
          </p:spPr>
        </p:pic>
        <p:pic>
          <p:nvPicPr>
            <p:cNvPr id="234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052971" y="3237037"/>
              <a:ext cx="398208" cy="413541"/>
            </a:xfrm>
            <a:prstGeom prst="rect">
              <a:avLst/>
            </a:prstGeom>
            <a:effectLst/>
          </p:spPr>
        </p:pic>
        <p:pic>
          <p:nvPicPr>
            <p:cNvPr id="234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773654" y="3252370"/>
              <a:ext cx="405875" cy="352207"/>
            </a:xfrm>
            <a:prstGeom prst="rect">
              <a:avLst/>
            </a:prstGeom>
            <a:effectLst/>
          </p:spPr>
        </p:pic>
        <p:pic>
          <p:nvPicPr>
            <p:cNvPr id="235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773654" y="3221703"/>
              <a:ext cx="344541" cy="421209"/>
            </a:xfrm>
            <a:prstGeom prst="rect">
              <a:avLst/>
            </a:prstGeom>
            <a:effectLst/>
          </p:spPr>
        </p:pic>
        <p:pic>
          <p:nvPicPr>
            <p:cNvPr id="235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471336" y="3167445"/>
              <a:ext cx="390542" cy="483133"/>
            </a:xfrm>
            <a:prstGeom prst="rect">
              <a:avLst/>
            </a:prstGeom>
            <a:effectLst/>
          </p:spPr>
        </p:pic>
        <p:pic>
          <p:nvPicPr>
            <p:cNvPr id="235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532671" y="3211750"/>
              <a:ext cx="306206" cy="369827"/>
            </a:xfrm>
            <a:prstGeom prst="rect">
              <a:avLst/>
            </a:prstGeom>
            <a:effectLst/>
          </p:spPr>
        </p:pic>
        <p:pic>
          <p:nvPicPr>
            <p:cNvPr id="235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138351" y="3261970"/>
              <a:ext cx="375208" cy="388608"/>
            </a:xfrm>
            <a:prstGeom prst="rect">
              <a:avLst/>
            </a:prstGeom>
            <a:effectLst/>
          </p:spPr>
        </p:pic>
        <p:pic>
          <p:nvPicPr>
            <p:cNvPr id="235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115350" y="3322573"/>
              <a:ext cx="398209" cy="320339"/>
            </a:xfrm>
            <a:prstGeom prst="rect">
              <a:avLst/>
            </a:prstGeom>
            <a:effectLst/>
          </p:spPr>
        </p:pic>
        <p:pic>
          <p:nvPicPr>
            <p:cNvPr id="236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698030" y="3229370"/>
              <a:ext cx="321541" cy="428875"/>
            </a:xfrm>
            <a:prstGeom prst="rect">
              <a:avLst/>
            </a:prstGeom>
            <a:effectLst/>
          </p:spPr>
        </p:pic>
        <p:pic>
          <p:nvPicPr>
            <p:cNvPr id="236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767032" y="3250365"/>
              <a:ext cx="329207" cy="361879"/>
            </a:xfrm>
            <a:prstGeom prst="rect">
              <a:avLst/>
            </a:prstGeom>
            <a:effectLst/>
          </p:spPr>
        </p:pic>
        <p:pic>
          <p:nvPicPr>
            <p:cNvPr id="236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506359" y="3416867"/>
              <a:ext cx="513212" cy="88041"/>
            </a:xfrm>
            <a:prstGeom prst="rect">
              <a:avLst/>
            </a:prstGeom>
            <a:effectLst/>
          </p:spPr>
        </p:pic>
        <p:pic>
          <p:nvPicPr>
            <p:cNvPr id="236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256665" y="2608356"/>
              <a:ext cx="141149" cy="1655570"/>
            </a:xfrm>
            <a:prstGeom prst="rect">
              <a:avLst/>
            </a:prstGeom>
            <a:effectLst/>
          </p:spPr>
        </p:pic>
        <p:pic>
          <p:nvPicPr>
            <p:cNvPr id="236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167973" y="4106883"/>
              <a:ext cx="1083323" cy="210710"/>
            </a:xfrm>
            <a:prstGeom prst="rect">
              <a:avLst/>
            </a:prstGeom>
            <a:effectLst/>
          </p:spPr>
        </p:pic>
        <p:pic>
          <p:nvPicPr>
            <p:cNvPr id="237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054110" y="4038115"/>
              <a:ext cx="568397" cy="478816"/>
            </a:xfrm>
            <a:prstGeom prst="rect">
              <a:avLst/>
            </a:prstGeom>
            <a:effectLst/>
          </p:spPr>
        </p:pic>
        <p:pic>
          <p:nvPicPr>
            <p:cNvPr id="237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96114" y="3075120"/>
              <a:ext cx="591861" cy="695589"/>
            </a:xfrm>
            <a:prstGeom prst="rect">
              <a:avLst/>
            </a:prstGeom>
            <a:effectLst/>
          </p:spPr>
        </p:pic>
        <p:pic>
          <p:nvPicPr>
            <p:cNvPr id="237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903238" y="3044381"/>
              <a:ext cx="635673" cy="655354"/>
            </a:xfrm>
            <a:prstGeom prst="rect">
              <a:avLst/>
            </a:prstGeom>
            <a:effectLst/>
          </p:spPr>
        </p:pic>
        <p:pic>
          <p:nvPicPr>
            <p:cNvPr id="237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682916" y="3034424"/>
              <a:ext cx="561515" cy="625319"/>
            </a:xfrm>
            <a:prstGeom prst="rect">
              <a:avLst/>
            </a:prstGeom>
            <a:effectLst/>
          </p:spPr>
        </p:pic>
        <p:pic>
          <p:nvPicPr>
            <p:cNvPr id="237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9524" y="8517715"/>
              <a:ext cx="2885132" cy="113910"/>
            </a:xfrm>
            <a:prstGeom prst="rect">
              <a:avLst/>
            </a:prstGeom>
            <a:effectLst/>
          </p:spPr>
        </p:pic>
        <p:pic>
          <p:nvPicPr>
            <p:cNvPr id="238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96860" y="8660405"/>
              <a:ext cx="2624460" cy="91333"/>
            </a:xfrm>
            <a:prstGeom prst="rect">
              <a:avLst/>
            </a:prstGeom>
            <a:effectLst/>
          </p:spPr>
        </p:pic>
        <p:pic>
          <p:nvPicPr>
            <p:cNvPr id="238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532671" y="4215591"/>
              <a:ext cx="106868" cy="656054"/>
            </a:xfrm>
            <a:prstGeom prst="rect">
              <a:avLst/>
            </a:prstGeom>
            <a:effectLst/>
          </p:spPr>
        </p:pic>
        <p:pic>
          <p:nvPicPr>
            <p:cNvPr id="238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425335" y="4578409"/>
              <a:ext cx="424722" cy="369232"/>
            </a:xfrm>
            <a:prstGeom prst="rect">
              <a:avLst/>
            </a:prstGeom>
            <a:effectLst/>
          </p:spPr>
        </p:pic>
        <p:pic>
          <p:nvPicPr>
            <p:cNvPr id="238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021455" y="2716836"/>
              <a:ext cx="278561" cy="2106769"/>
            </a:xfrm>
            <a:prstGeom prst="rect">
              <a:avLst/>
            </a:prstGeom>
            <a:effectLst/>
          </p:spPr>
        </p:pic>
        <p:pic>
          <p:nvPicPr>
            <p:cNvPr id="238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393036" y="4619060"/>
              <a:ext cx="728882" cy="357881"/>
            </a:xfrm>
            <a:prstGeom prst="rect">
              <a:avLst/>
            </a:prstGeom>
            <a:effectLst/>
          </p:spPr>
        </p:pic>
        <p:pic>
          <p:nvPicPr>
            <p:cNvPr id="239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470857" y="4998372"/>
              <a:ext cx="477622" cy="392240"/>
            </a:xfrm>
            <a:prstGeom prst="rect">
              <a:avLst/>
            </a:prstGeom>
            <a:effectLst/>
          </p:spPr>
        </p:pic>
        <p:pic>
          <p:nvPicPr>
            <p:cNvPr id="239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237284" y="8015877"/>
              <a:ext cx="301408" cy="94403"/>
            </a:xfrm>
            <a:prstGeom prst="rect">
              <a:avLst/>
            </a:prstGeom>
            <a:effectLst/>
          </p:spPr>
        </p:pic>
        <p:pic>
          <p:nvPicPr>
            <p:cNvPr id="2394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244951" y="8215215"/>
              <a:ext cx="232406" cy="71402"/>
            </a:xfrm>
            <a:prstGeom prst="rect">
              <a:avLst/>
            </a:prstGeom>
            <a:effectLst/>
          </p:spPr>
        </p:pic>
        <p:pic>
          <p:nvPicPr>
            <p:cNvPr id="239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878567" y="7754893"/>
              <a:ext cx="96033" cy="554724"/>
            </a:xfrm>
            <a:prstGeom prst="rect">
              <a:avLst/>
            </a:prstGeom>
            <a:effectLst/>
          </p:spPr>
        </p:pic>
        <p:pic>
          <p:nvPicPr>
            <p:cNvPr id="239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850632" y="7709203"/>
              <a:ext cx="401075" cy="155737"/>
            </a:xfrm>
            <a:prstGeom prst="rect">
              <a:avLst/>
            </a:prstGeom>
            <a:effectLst/>
          </p:spPr>
        </p:pic>
        <p:pic>
          <p:nvPicPr>
            <p:cNvPr id="240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865965" y="7946875"/>
              <a:ext cx="270740" cy="102070"/>
            </a:xfrm>
            <a:prstGeom prst="rect">
              <a:avLst/>
            </a:prstGeom>
            <a:effectLst/>
          </p:spPr>
        </p:pic>
        <p:pic>
          <p:nvPicPr>
            <p:cNvPr id="240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065303" y="8142981"/>
              <a:ext cx="240072" cy="296972"/>
            </a:xfrm>
            <a:prstGeom prst="rect">
              <a:avLst/>
            </a:prstGeom>
            <a:effectLst/>
          </p:spPr>
        </p:pic>
        <p:pic>
          <p:nvPicPr>
            <p:cNvPr id="240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095970" y="8176881"/>
              <a:ext cx="178738" cy="286073"/>
            </a:xfrm>
            <a:prstGeom prst="rect">
              <a:avLst/>
            </a:prstGeom>
            <a:effectLst/>
          </p:spPr>
        </p:pic>
        <p:pic>
          <p:nvPicPr>
            <p:cNvPr id="240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429161" y="7800639"/>
              <a:ext cx="205889" cy="531979"/>
            </a:xfrm>
            <a:prstGeom prst="rect">
              <a:avLst/>
            </a:prstGeom>
            <a:effectLst/>
          </p:spPr>
        </p:pic>
        <p:pic>
          <p:nvPicPr>
            <p:cNvPr id="240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673539" y="7793538"/>
              <a:ext cx="235891" cy="554413"/>
            </a:xfrm>
            <a:prstGeom prst="rect">
              <a:avLst/>
            </a:prstGeom>
            <a:effectLst/>
          </p:spPr>
        </p:pic>
        <p:pic>
          <p:nvPicPr>
            <p:cNvPr id="241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939322" y="7801205"/>
              <a:ext cx="198324" cy="516079"/>
            </a:xfrm>
            <a:prstGeom prst="rect">
              <a:avLst/>
            </a:prstGeom>
            <a:effectLst/>
          </p:spPr>
        </p:pic>
        <p:pic>
          <p:nvPicPr>
            <p:cNvPr id="241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537336" y="8161547"/>
              <a:ext cx="454744" cy="63735"/>
            </a:xfrm>
            <a:prstGeom prst="rect">
              <a:avLst/>
            </a:prstGeom>
            <a:effectLst/>
          </p:spPr>
        </p:pic>
        <p:pic>
          <p:nvPicPr>
            <p:cNvPr id="241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273353" y="7977543"/>
              <a:ext cx="86736" cy="385742"/>
            </a:xfrm>
            <a:prstGeom prst="rect">
              <a:avLst/>
            </a:prstGeom>
            <a:effectLst/>
          </p:spPr>
        </p:pic>
        <p:pic>
          <p:nvPicPr>
            <p:cNvPr id="241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209067" y="7916208"/>
              <a:ext cx="457695" cy="155738"/>
            </a:xfrm>
            <a:prstGeom prst="rect">
              <a:avLst/>
            </a:prstGeom>
            <a:effectLst/>
          </p:spPr>
        </p:pic>
        <p:pic>
          <p:nvPicPr>
            <p:cNvPr id="2418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265686" y="8092546"/>
              <a:ext cx="293740" cy="71402"/>
            </a:xfrm>
            <a:prstGeom prst="rect">
              <a:avLst/>
            </a:prstGeom>
            <a:effectLst/>
          </p:spPr>
        </p:pic>
        <p:pic>
          <p:nvPicPr>
            <p:cNvPr id="242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357688" y="8353218"/>
              <a:ext cx="209405" cy="240072"/>
            </a:xfrm>
            <a:prstGeom prst="rect">
              <a:avLst/>
            </a:prstGeom>
            <a:effectLst/>
          </p:spPr>
        </p:pic>
        <p:pic>
          <p:nvPicPr>
            <p:cNvPr id="242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365355" y="8376218"/>
              <a:ext cx="224739" cy="247740"/>
            </a:xfrm>
            <a:prstGeom prst="rect">
              <a:avLst/>
            </a:prstGeom>
            <a:effectLst/>
          </p:spPr>
        </p:pic>
        <p:pic>
          <p:nvPicPr>
            <p:cNvPr id="242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724362" y="8043247"/>
              <a:ext cx="272074" cy="435040"/>
            </a:xfrm>
            <a:prstGeom prst="rect">
              <a:avLst/>
            </a:prstGeom>
            <a:effectLst/>
          </p:spPr>
        </p:pic>
        <p:pic>
          <p:nvPicPr>
            <p:cNvPr id="242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899478" y="8194932"/>
              <a:ext cx="326963" cy="188545"/>
            </a:xfrm>
            <a:prstGeom prst="rect">
              <a:avLst/>
            </a:prstGeom>
            <a:effectLst/>
          </p:spPr>
        </p:pic>
        <p:pic>
          <p:nvPicPr>
            <p:cNvPr id="242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239374" y="8084879"/>
              <a:ext cx="169168" cy="42407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3" name="Drawing"/>
          <p:cNvGrpSpPr/>
          <p:nvPr/>
        </p:nvGrpSpPr>
        <p:grpSpPr>
          <a:xfrm>
            <a:off x="597513" y="227449"/>
            <a:ext cx="12671153" cy="9280797"/>
            <a:chOff x="-38099" y="0"/>
            <a:chExt cx="12671152" cy="9280796"/>
          </a:xfrm>
        </p:grpSpPr>
        <p:sp>
          <p:nvSpPr>
            <p:cNvPr id="2432" name="Line"/>
            <p:cNvSpPr/>
            <p:nvPr/>
          </p:nvSpPr>
          <p:spPr>
            <a:xfrm>
              <a:off x="865632" y="324562"/>
              <a:ext cx="327400" cy="518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4114" y="0"/>
                  </a:moveTo>
                  <a:cubicBezTo>
                    <a:pt x="3109" y="0"/>
                    <a:pt x="2105" y="0"/>
                    <a:pt x="1686" y="266"/>
                  </a:cubicBezTo>
                  <a:cubicBezTo>
                    <a:pt x="1268" y="532"/>
                    <a:pt x="1435" y="1064"/>
                    <a:pt x="2523" y="1490"/>
                  </a:cubicBezTo>
                  <a:cubicBezTo>
                    <a:pt x="3612" y="1915"/>
                    <a:pt x="5621" y="2234"/>
                    <a:pt x="8719" y="2181"/>
                  </a:cubicBezTo>
                  <a:cubicBezTo>
                    <a:pt x="11816" y="2128"/>
                    <a:pt x="16002" y="1702"/>
                    <a:pt x="18430" y="1330"/>
                  </a:cubicBezTo>
                  <a:cubicBezTo>
                    <a:pt x="20858" y="958"/>
                    <a:pt x="21528" y="638"/>
                    <a:pt x="21444" y="479"/>
                  </a:cubicBezTo>
                  <a:cubicBezTo>
                    <a:pt x="21361" y="319"/>
                    <a:pt x="20523" y="319"/>
                    <a:pt x="18012" y="904"/>
                  </a:cubicBezTo>
                  <a:cubicBezTo>
                    <a:pt x="15500" y="1490"/>
                    <a:pt x="11314" y="2660"/>
                    <a:pt x="8551" y="3618"/>
                  </a:cubicBezTo>
                  <a:cubicBezTo>
                    <a:pt x="5788" y="4575"/>
                    <a:pt x="4449" y="5320"/>
                    <a:pt x="3863" y="5959"/>
                  </a:cubicBezTo>
                  <a:cubicBezTo>
                    <a:pt x="3277" y="6597"/>
                    <a:pt x="3444" y="7129"/>
                    <a:pt x="4365" y="7448"/>
                  </a:cubicBezTo>
                  <a:cubicBezTo>
                    <a:pt x="5286" y="7767"/>
                    <a:pt x="6961" y="7874"/>
                    <a:pt x="8300" y="7980"/>
                  </a:cubicBezTo>
                  <a:cubicBezTo>
                    <a:pt x="9640" y="8087"/>
                    <a:pt x="10644" y="8193"/>
                    <a:pt x="11398" y="8459"/>
                  </a:cubicBezTo>
                  <a:cubicBezTo>
                    <a:pt x="12151" y="8725"/>
                    <a:pt x="12654" y="9151"/>
                    <a:pt x="12570" y="9896"/>
                  </a:cubicBezTo>
                  <a:cubicBezTo>
                    <a:pt x="12486" y="10640"/>
                    <a:pt x="11816" y="11704"/>
                    <a:pt x="9723" y="13300"/>
                  </a:cubicBezTo>
                  <a:cubicBezTo>
                    <a:pt x="7630" y="14897"/>
                    <a:pt x="4114" y="17025"/>
                    <a:pt x="2188" y="18355"/>
                  </a:cubicBezTo>
                  <a:cubicBezTo>
                    <a:pt x="263" y="19685"/>
                    <a:pt x="-72" y="20217"/>
                    <a:pt x="12" y="20696"/>
                  </a:cubicBezTo>
                  <a:cubicBezTo>
                    <a:pt x="95" y="21174"/>
                    <a:pt x="598" y="21600"/>
                    <a:pt x="2356" y="21600"/>
                  </a:cubicBezTo>
                  <a:cubicBezTo>
                    <a:pt x="4114" y="21600"/>
                    <a:pt x="7128" y="21174"/>
                    <a:pt x="9891" y="20642"/>
                  </a:cubicBezTo>
                  <a:cubicBezTo>
                    <a:pt x="12654" y="20110"/>
                    <a:pt x="15165" y="19472"/>
                    <a:pt x="17677" y="18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1189094" y="611049"/>
              <a:ext cx="306674" cy="195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5" fill="norm" stroke="1" extrusionOk="0">
                  <a:moveTo>
                    <a:pt x="0" y="1340"/>
                  </a:moveTo>
                  <a:cubicBezTo>
                    <a:pt x="720" y="519"/>
                    <a:pt x="1440" y="-301"/>
                    <a:pt x="2790" y="109"/>
                  </a:cubicBezTo>
                  <a:cubicBezTo>
                    <a:pt x="4140" y="519"/>
                    <a:pt x="6120" y="2160"/>
                    <a:pt x="7020" y="5167"/>
                  </a:cubicBezTo>
                  <a:cubicBezTo>
                    <a:pt x="7920" y="8175"/>
                    <a:pt x="7740" y="12550"/>
                    <a:pt x="7290" y="15284"/>
                  </a:cubicBezTo>
                  <a:cubicBezTo>
                    <a:pt x="6840" y="18018"/>
                    <a:pt x="6120" y="19112"/>
                    <a:pt x="5220" y="19932"/>
                  </a:cubicBezTo>
                  <a:cubicBezTo>
                    <a:pt x="4320" y="20752"/>
                    <a:pt x="3240" y="21299"/>
                    <a:pt x="2700" y="20615"/>
                  </a:cubicBezTo>
                  <a:cubicBezTo>
                    <a:pt x="2160" y="19932"/>
                    <a:pt x="2160" y="18018"/>
                    <a:pt x="3510" y="15010"/>
                  </a:cubicBezTo>
                  <a:cubicBezTo>
                    <a:pt x="4860" y="12003"/>
                    <a:pt x="7560" y="7902"/>
                    <a:pt x="9270" y="5304"/>
                  </a:cubicBezTo>
                  <a:cubicBezTo>
                    <a:pt x="10980" y="2707"/>
                    <a:pt x="11700" y="1613"/>
                    <a:pt x="11610" y="2296"/>
                  </a:cubicBezTo>
                  <a:cubicBezTo>
                    <a:pt x="11520" y="2980"/>
                    <a:pt x="10620" y="5441"/>
                    <a:pt x="10170" y="7902"/>
                  </a:cubicBezTo>
                  <a:cubicBezTo>
                    <a:pt x="9720" y="10362"/>
                    <a:pt x="9720" y="12823"/>
                    <a:pt x="11700" y="14464"/>
                  </a:cubicBezTo>
                  <a:cubicBezTo>
                    <a:pt x="13680" y="16104"/>
                    <a:pt x="17640" y="16924"/>
                    <a:pt x="21600" y="17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1801761" y="370563"/>
              <a:ext cx="23682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848"/>
                    <a:pt x="2735" y="7697"/>
                    <a:pt x="575" y="11297"/>
                  </a:cubicBezTo>
                  <a:cubicBezTo>
                    <a:pt x="-1585" y="14897"/>
                    <a:pt x="2735" y="18248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1081758" y="974767"/>
              <a:ext cx="751351" cy="3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21030"/>
                  </a:moveTo>
                  <a:cubicBezTo>
                    <a:pt x="2792" y="16980"/>
                    <a:pt x="5584" y="12930"/>
                    <a:pt x="8229" y="8880"/>
                  </a:cubicBezTo>
                  <a:cubicBezTo>
                    <a:pt x="10873" y="4830"/>
                    <a:pt x="13371" y="780"/>
                    <a:pt x="15576" y="105"/>
                  </a:cubicBezTo>
                  <a:cubicBezTo>
                    <a:pt x="17780" y="-570"/>
                    <a:pt x="19690" y="2130"/>
                    <a:pt x="21600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1257456" y="991577"/>
              <a:ext cx="567986" cy="9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94" fill="norm" stroke="1" extrusionOk="0">
                  <a:moveTo>
                    <a:pt x="5810" y="14400"/>
                  </a:moveTo>
                  <a:cubicBezTo>
                    <a:pt x="4845" y="15600"/>
                    <a:pt x="3881" y="16800"/>
                    <a:pt x="2724" y="18000"/>
                  </a:cubicBezTo>
                  <a:cubicBezTo>
                    <a:pt x="1567" y="19200"/>
                    <a:pt x="217" y="20400"/>
                    <a:pt x="24" y="21000"/>
                  </a:cubicBezTo>
                  <a:cubicBezTo>
                    <a:pt x="-169" y="21600"/>
                    <a:pt x="795" y="21600"/>
                    <a:pt x="2868" y="20400"/>
                  </a:cubicBezTo>
                  <a:cubicBezTo>
                    <a:pt x="4942" y="19200"/>
                    <a:pt x="8124" y="16800"/>
                    <a:pt x="11402" y="13200"/>
                  </a:cubicBezTo>
                  <a:cubicBezTo>
                    <a:pt x="14681" y="9600"/>
                    <a:pt x="18056" y="4800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2086114" y="600569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2086114" y="799906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2839852" y="285722"/>
              <a:ext cx="217897" cy="60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16" fill="norm" stroke="1" extrusionOk="0">
                  <a:moveTo>
                    <a:pt x="513" y="6007"/>
                  </a:moveTo>
                  <a:cubicBezTo>
                    <a:pt x="513" y="5554"/>
                    <a:pt x="513" y="5100"/>
                    <a:pt x="637" y="5191"/>
                  </a:cubicBezTo>
                  <a:cubicBezTo>
                    <a:pt x="761" y="5281"/>
                    <a:pt x="1009" y="5917"/>
                    <a:pt x="1754" y="7913"/>
                  </a:cubicBezTo>
                  <a:cubicBezTo>
                    <a:pt x="2499" y="9910"/>
                    <a:pt x="3740" y="13268"/>
                    <a:pt x="4485" y="15446"/>
                  </a:cubicBezTo>
                  <a:cubicBezTo>
                    <a:pt x="5230" y="17624"/>
                    <a:pt x="5478" y="18623"/>
                    <a:pt x="5727" y="19485"/>
                  </a:cubicBezTo>
                  <a:cubicBezTo>
                    <a:pt x="5975" y="20347"/>
                    <a:pt x="6223" y="21073"/>
                    <a:pt x="6099" y="21164"/>
                  </a:cubicBezTo>
                  <a:cubicBezTo>
                    <a:pt x="5975" y="21254"/>
                    <a:pt x="5478" y="20710"/>
                    <a:pt x="4361" y="18895"/>
                  </a:cubicBezTo>
                  <a:cubicBezTo>
                    <a:pt x="3244" y="17080"/>
                    <a:pt x="1506" y="13994"/>
                    <a:pt x="637" y="10954"/>
                  </a:cubicBezTo>
                  <a:cubicBezTo>
                    <a:pt x="-232" y="7913"/>
                    <a:pt x="-232" y="4918"/>
                    <a:pt x="761" y="3012"/>
                  </a:cubicBezTo>
                  <a:cubicBezTo>
                    <a:pt x="1754" y="1107"/>
                    <a:pt x="3740" y="290"/>
                    <a:pt x="6099" y="63"/>
                  </a:cubicBezTo>
                  <a:cubicBezTo>
                    <a:pt x="8458" y="-164"/>
                    <a:pt x="11189" y="199"/>
                    <a:pt x="13299" y="1470"/>
                  </a:cubicBezTo>
                  <a:cubicBezTo>
                    <a:pt x="15409" y="2740"/>
                    <a:pt x="16899" y="4918"/>
                    <a:pt x="16402" y="6733"/>
                  </a:cubicBezTo>
                  <a:cubicBezTo>
                    <a:pt x="15906" y="8549"/>
                    <a:pt x="13423" y="10001"/>
                    <a:pt x="11809" y="10908"/>
                  </a:cubicBezTo>
                  <a:cubicBezTo>
                    <a:pt x="10196" y="11816"/>
                    <a:pt x="9451" y="12179"/>
                    <a:pt x="9699" y="12451"/>
                  </a:cubicBezTo>
                  <a:cubicBezTo>
                    <a:pt x="9947" y="12723"/>
                    <a:pt x="11189" y="12905"/>
                    <a:pt x="13299" y="13858"/>
                  </a:cubicBezTo>
                  <a:cubicBezTo>
                    <a:pt x="15409" y="14811"/>
                    <a:pt x="18389" y="16535"/>
                    <a:pt x="19878" y="17624"/>
                  </a:cubicBezTo>
                  <a:cubicBezTo>
                    <a:pt x="21368" y="18713"/>
                    <a:pt x="21368" y="19167"/>
                    <a:pt x="20871" y="19666"/>
                  </a:cubicBezTo>
                  <a:cubicBezTo>
                    <a:pt x="20375" y="20165"/>
                    <a:pt x="19382" y="20710"/>
                    <a:pt x="18140" y="21028"/>
                  </a:cubicBezTo>
                  <a:cubicBezTo>
                    <a:pt x="16899" y="21345"/>
                    <a:pt x="15409" y="21436"/>
                    <a:pt x="13051" y="21118"/>
                  </a:cubicBezTo>
                  <a:cubicBezTo>
                    <a:pt x="10692" y="20801"/>
                    <a:pt x="7465" y="20075"/>
                    <a:pt x="5975" y="19303"/>
                  </a:cubicBezTo>
                  <a:cubicBezTo>
                    <a:pt x="4485" y="18532"/>
                    <a:pt x="4734" y="17715"/>
                    <a:pt x="4982" y="16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3154547" y="564111"/>
              <a:ext cx="204263" cy="21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301" fill="norm" stroke="1" extrusionOk="0">
                  <a:moveTo>
                    <a:pt x="501" y="8858"/>
                  </a:moveTo>
                  <a:cubicBezTo>
                    <a:pt x="3364" y="8104"/>
                    <a:pt x="6227" y="7351"/>
                    <a:pt x="8178" y="6472"/>
                  </a:cubicBezTo>
                  <a:cubicBezTo>
                    <a:pt x="10130" y="5593"/>
                    <a:pt x="11171" y="4588"/>
                    <a:pt x="11822" y="3458"/>
                  </a:cubicBezTo>
                  <a:cubicBezTo>
                    <a:pt x="12472" y="2328"/>
                    <a:pt x="12733" y="1072"/>
                    <a:pt x="12212" y="444"/>
                  </a:cubicBezTo>
                  <a:cubicBezTo>
                    <a:pt x="11692" y="-184"/>
                    <a:pt x="10390" y="-184"/>
                    <a:pt x="8439" y="695"/>
                  </a:cubicBezTo>
                  <a:cubicBezTo>
                    <a:pt x="6487" y="1574"/>
                    <a:pt x="3884" y="3332"/>
                    <a:pt x="2063" y="6472"/>
                  </a:cubicBezTo>
                  <a:cubicBezTo>
                    <a:pt x="241" y="9611"/>
                    <a:pt x="-800" y="14132"/>
                    <a:pt x="761" y="17021"/>
                  </a:cubicBezTo>
                  <a:cubicBezTo>
                    <a:pt x="2323" y="19909"/>
                    <a:pt x="6487" y="21165"/>
                    <a:pt x="10260" y="21290"/>
                  </a:cubicBezTo>
                  <a:cubicBezTo>
                    <a:pt x="14034" y="21416"/>
                    <a:pt x="17417" y="20411"/>
                    <a:pt x="20800" y="19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3374143" y="516233"/>
              <a:ext cx="207006" cy="26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1" fill="norm" stroke="1" extrusionOk="0">
                  <a:moveTo>
                    <a:pt x="0" y="1200"/>
                  </a:moveTo>
                  <a:cubicBezTo>
                    <a:pt x="1067" y="400"/>
                    <a:pt x="2133" y="-400"/>
                    <a:pt x="4533" y="400"/>
                  </a:cubicBezTo>
                  <a:cubicBezTo>
                    <a:pt x="6933" y="1200"/>
                    <a:pt x="10667" y="3600"/>
                    <a:pt x="12933" y="6700"/>
                  </a:cubicBezTo>
                  <a:cubicBezTo>
                    <a:pt x="15200" y="9800"/>
                    <a:pt x="16000" y="13600"/>
                    <a:pt x="16000" y="16000"/>
                  </a:cubicBezTo>
                  <a:cubicBezTo>
                    <a:pt x="16000" y="18400"/>
                    <a:pt x="15200" y="19400"/>
                    <a:pt x="14133" y="20100"/>
                  </a:cubicBezTo>
                  <a:cubicBezTo>
                    <a:pt x="13067" y="20800"/>
                    <a:pt x="11733" y="21200"/>
                    <a:pt x="10933" y="20900"/>
                  </a:cubicBezTo>
                  <a:cubicBezTo>
                    <a:pt x="10133" y="20600"/>
                    <a:pt x="9867" y="19600"/>
                    <a:pt x="10400" y="16900"/>
                  </a:cubicBezTo>
                  <a:cubicBezTo>
                    <a:pt x="10933" y="14200"/>
                    <a:pt x="12267" y="9800"/>
                    <a:pt x="14267" y="6700"/>
                  </a:cubicBezTo>
                  <a:cubicBezTo>
                    <a:pt x="16267" y="3600"/>
                    <a:pt x="1893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3636290" y="487357"/>
              <a:ext cx="144196" cy="26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78" fill="norm" stroke="1" extrusionOk="0">
                  <a:moveTo>
                    <a:pt x="2055" y="1080"/>
                  </a:moveTo>
                  <a:cubicBezTo>
                    <a:pt x="2434" y="7193"/>
                    <a:pt x="2813" y="13306"/>
                    <a:pt x="2434" y="16872"/>
                  </a:cubicBezTo>
                  <a:cubicBezTo>
                    <a:pt x="2055" y="20438"/>
                    <a:pt x="918" y="21457"/>
                    <a:pt x="349" y="21253"/>
                  </a:cubicBezTo>
                  <a:cubicBezTo>
                    <a:pt x="-219" y="21049"/>
                    <a:pt x="-219" y="19623"/>
                    <a:pt x="1297" y="16159"/>
                  </a:cubicBezTo>
                  <a:cubicBezTo>
                    <a:pt x="2813" y="12695"/>
                    <a:pt x="5844" y="7193"/>
                    <a:pt x="8118" y="4136"/>
                  </a:cubicBezTo>
                  <a:cubicBezTo>
                    <a:pt x="10392" y="1080"/>
                    <a:pt x="11907" y="468"/>
                    <a:pt x="13613" y="163"/>
                  </a:cubicBezTo>
                  <a:cubicBezTo>
                    <a:pt x="15318" y="-143"/>
                    <a:pt x="17213" y="-143"/>
                    <a:pt x="18539" y="1283"/>
                  </a:cubicBezTo>
                  <a:cubicBezTo>
                    <a:pt x="19865" y="2710"/>
                    <a:pt x="20623" y="5563"/>
                    <a:pt x="21002" y="8721"/>
                  </a:cubicBezTo>
                  <a:cubicBezTo>
                    <a:pt x="21381" y="11880"/>
                    <a:pt x="21381" y="15344"/>
                    <a:pt x="21381" y="18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3910822" y="520539"/>
              <a:ext cx="122174" cy="25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0692" fill="norm" stroke="1" extrusionOk="0">
                  <a:moveTo>
                    <a:pt x="11664" y="4051"/>
                  </a:moveTo>
                  <a:cubicBezTo>
                    <a:pt x="10800" y="2373"/>
                    <a:pt x="9936" y="696"/>
                    <a:pt x="8424" y="171"/>
                  </a:cubicBezTo>
                  <a:cubicBezTo>
                    <a:pt x="6912" y="-353"/>
                    <a:pt x="4752" y="276"/>
                    <a:pt x="3024" y="2793"/>
                  </a:cubicBezTo>
                  <a:cubicBezTo>
                    <a:pt x="1296" y="5309"/>
                    <a:pt x="0" y="9713"/>
                    <a:pt x="0" y="12964"/>
                  </a:cubicBezTo>
                  <a:cubicBezTo>
                    <a:pt x="0" y="16214"/>
                    <a:pt x="1296" y="18311"/>
                    <a:pt x="3024" y="19569"/>
                  </a:cubicBezTo>
                  <a:cubicBezTo>
                    <a:pt x="4752" y="20828"/>
                    <a:pt x="6912" y="21247"/>
                    <a:pt x="10368" y="19674"/>
                  </a:cubicBezTo>
                  <a:cubicBezTo>
                    <a:pt x="13824" y="18101"/>
                    <a:pt x="18576" y="14536"/>
                    <a:pt x="20088" y="11705"/>
                  </a:cubicBezTo>
                  <a:cubicBezTo>
                    <a:pt x="21600" y="8874"/>
                    <a:pt x="19872" y="6777"/>
                    <a:pt x="17280" y="5833"/>
                  </a:cubicBezTo>
                  <a:cubicBezTo>
                    <a:pt x="14688" y="4890"/>
                    <a:pt x="11232" y="5099"/>
                    <a:pt x="7776" y="5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4157119" y="174956"/>
              <a:ext cx="673725" cy="57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58" fill="norm" stroke="1" extrusionOk="0">
                  <a:moveTo>
                    <a:pt x="1687" y="13219"/>
                  </a:moveTo>
                  <a:cubicBezTo>
                    <a:pt x="1360" y="12935"/>
                    <a:pt x="1033" y="12651"/>
                    <a:pt x="746" y="12793"/>
                  </a:cubicBezTo>
                  <a:cubicBezTo>
                    <a:pt x="460" y="12935"/>
                    <a:pt x="214" y="13503"/>
                    <a:pt x="92" y="14830"/>
                  </a:cubicBezTo>
                  <a:cubicBezTo>
                    <a:pt x="-31" y="16156"/>
                    <a:pt x="-31" y="18240"/>
                    <a:pt x="92" y="19519"/>
                  </a:cubicBezTo>
                  <a:cubicBezTo>
                    <a:pt x="214" y="20798"/>
                    <a:pt x="460" y="21272"/>
                    <a:pt x="1033" y="21414"/>
                  </a:cubicBezTo>
                  <a:cubicBezTo>
                    <a:pt x="1605" y="21556"/>
                    <a:pt x="2505" y="21367"/>
                    <a:pt x="3283" y="20656"/>
                  </a:cubicBezTo>
                  <a:cubicBezTo>
                    <a:pt x="4060" y="19945"/>
                    <a:pt x="4714" y="18714"/>
                    <a:pt x="5083" y="17814"/>
                  </a:cubicBezTo>
                  <a:cubicBezTo>
                    <a:pt x="5451" y="16914"/>
                    <a:pt x="5533" y="16345"/>
                    <a:pt x="5574" y="16298"/>
                  </a:cubicBezTo>
                  <a:cubicBezTo>
                    <a:pt x="5614" y="16251"/>
                    <a:pt x="5614" y="16724"/>
                    <a:pt x="5737" y="17293"/>
                  </a:cubicBezTo>
                  <a:cubicBezTo>
                    <a:pt x="5860" y="17861"/>
                    <a:pt x="6105" y="18524"/>
                    <a:pt x="6392" y="18998"/>
                  </a:cubicBezTo>
                  <a:cubicBezTo>
                    <a:pt x="6678" y="19472"/>
                    <a:pt x="7005" y="19756"/>
                    <a:pt x="7374" y="19898"/>
                  </a:cubicBezTo>
                  <a:cubicBezTo>
                    <a:pt x="7742" y="20040"/>
                    <a:pt x="8151" y="20040"/>
                    <a:pt x="8846" y="19330"/>
                  </a:cubicBezTo>
                  <a:cubicBezTo>
                    <a:pt x="9542" y="18619"/>
                    <a:pt x="10524" y="17198"/>
                    <a:pt x="11464" y="14877"/>
                  </a:cubicBezTo>
                  <a:cubicBezTo>
                    <a:pt x="12405" y="12556"/>
                    <a:pt x="13305" y="9335"/>
                    <a:pt x="13755" y="6872"/>
                  </a:cubicBezTo>
                  <a:cubicBezTo>
                    <a:pt x="14205" y="4409"/>
                    <a:pt x="14205" y="2703"/>
                    <a:pt x="14083" y="1614"/>
                  </a:cubicBezTo>
                  <a:cubicBezTo>
                    <a:pt x="13960" y="524"/>
                    <a:pt x="13714" y="51"/>
                    <a:pt x="13387" y="3"/>
                  </a:cubicBezTo>
                  <a:cubicBezTo>
                    <a:pt x="13060" y="-44"/>
                    <a:pt x="12651" y="335"/>
                    <a:pt x="12283" y="1898"/>
                  </a:cubicBezTo>
                  <a:cubicBezTo>
                    <a:pt x="11914" y="3461"/>
                    <a:pt x="11587" y="6209"/>
                    <a:pt x="11464" y="9003"/>
                  </a:cubicBezTo>
                  <a:cubicBezTo>
                    <a:pt x="11342" y="11798"/>
                    <a:pt x="11424" y="14640"/>
                    <a:pt x="11505" y="16345"/>
                  </a:cubicBezTo>
                  <a:cubicBezTo>
                    <a:pt x="11587" y="18051"/>
                    <a:pt x="11669" y="18619"/>
                    <a:pt x="11833" y="19188"/>
                  </a:cubicBezTo>
                  <a:cubicBezTo>
                    <a:pt x="11996" y="19756"/>
                    <a:pt x="12242" y="20324"/>
                    <a:pt x="12569" y="20609"/>
                  </a:cubicBezTo>
                  <a:cubicBezTo>
                    <a:pt x="12896" y="20893"/>
                    <a:pt x="13305" y="20893"/>
                    <a:pt x="13837" y="20609"/>
                  </a:cubicBezTo>
                  <a:cubicBezTo>
                    <a:pt x="14369" y="20324"/>
                    <a:pt x="15024" y="19756"/>
                    <a:pt x="15883" y="17909"/>
                  </a:cubicBezTo>
                  <a:cubicBezTo>
                    <a:pt x="16742" y="16061"/>
                    <a:pt x="17805" y="12935"/>
                    <a:pt x="18501" y="10140"/>
                  </a:cubicBezTo>
                  <a:cubicBezTo>
                    <a:pt x="19196" y="7345"/>
                    <a:pt x="19524" y="4882"/>
                    <a:pt x="19728" y="3177"/>
                  </a:cubicBezTo>
                  <a:cubicBezTo>
                    <a:pt x="19933" y="1472"/>
                    <a:pt x="20014" y="524"/>
                    <a:pt x="19851" y="288"/>
                  </a:cubicBezTo>
                  <a:cubicBezTo>
                    <a:pt x="19687" y="51"/>
                    <a:pt x="19278" y="524"/>
                    <a:pt x="18869" y="2277"/>
                  </a:cubicBezTo>
                  <a:cubicBezTo>
                    <a:pt x="18460" y="4030"/>
                    <a:pt x="18051" y="7061"/>
                    <a:pt x="17969" y="9619"/>
                  </a:cubicBezTo>
                  <a:cubicBezTo>
                    <a:pt x="17887" y="12177"/>
                    <a:pt x="18133" y="14261"/>
                    <a:pt x="18583" y="15540"/>
                  </a:cubicBezTo>
                  <a:cubicBezTo>
                    <a:pt x="19033" y="16819"/>
                    <a:pt x="19687" y="17293"/>
                    <a:pt x="20219" y="17435"/>
                  </a:cubicBezTo>
                  <a:cubicBezTo>
                    <a:pt x="20751" y="17577"/>
                    <a:pt x="21160" y="17388"/>
                    <a:pt x="21569" y="17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4876844" y="462566"/>
              <a:ext cx="1533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4869177" y="316896"/>
              <a:ext cx="30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5134656" y="194415"/>
              <a:ext cx="140864" cy="49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80" fill="norm" stroke="1" extrusionOk="0">
                  <a:moveTo>
                    <a:pt x="21260" y="1335"/>
                  </a:moveTo>
                  <a:cubicBezTo>
                    <a:pt x="20874" y="775"/>
                    <a:pt x="20489" y="216"/>
                    <a:pt x="19139" y="48"/>
                  </a:cubicBezTo>
                  <a:cubicBezTo>
                    <a:pt x="17789" y="-120"/>
                    <a:pt x="15474" y="104"/>
                    <a:pt x="12196" y="1559"/>
                  </a:cubicBezTo>
                  <a:cubicBezTo>
                    <a:pt x="8917" y="3014"/>
                    <a:pt x="4674" y="5700"/>
                    <a:pt x="2360" y="8554"/>
                  </a:cubicBezTo>
                  <a:cubicBezTo>
                    <a:pt x="46" y="11407"/>
                    <a:pt x="-340" y="14429"/>
                    <a:pt x="239" y="16556"/>
                  </a:cubicBezTo>
                  <a:cubicBezTo>
                    <a:pt x="817" y="18682"/>
                    <a:pt x="2360" y="19913"/>
                    <a:pt x="5639" y="20585"/>
                  </a:cubicBezTo>
                  <a:cubicBezTo>
                    <a:pt x="8917" y="21256"/>
                    <a:pt x="13931" y="21368"/>
                    <a:pt x="18946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5258711" y="276577"/>
              <a:ext cx="297956" cy="73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62" fill="norm" stroke="1" extrusionOk="0">
                  <a:moveTo>
                    <a:pt x="7728" y="7655"/>
                  </a:moveTo>
                  <a:cubicBezTo>
                    <a:pt x="6820" y="8623"/>
                    <a:pt x="5913" y="9592"/>
                    <a:pt x="5005" y="11119"/>
                  </a:cubicBezTo>
                  <a:cubicBezTo>
                    <a:pt x="4098" y="12646"/>
                    <a:pt x="3190" y="14731"/>
                    <a:pt x="2464" y="16221"/>
                  </a:cubicBezTo>
                  <a:cubicBezTo>
                    <a:pt x="1738" y="17710"/>
                    <a:pt x="1194" y="18604"/>
                    <a:pt x="740" y="19461"/>
                  </a:cubicBezTo>
                  <a:cubicBezTo>
                    <a:pt x="286" y="20317"/>
                    <a:pt x="-77" y="21137"/>
                    <a:pt x="14" y="21323"/>
                  </a:cubicBezTo>
                  <a:cubicBezTo>
                    <a:pt x="105" y="21509"/>
                    <a:pt x="649" y="21062"/>
                    <a:pt x="1829" y="19498"/>
                  </a:cubicBezTo>
                  <a:cubicBezTo>
                    <a:pt x="3009" y="17934"/>
                    <a:pt x="4824" y="15252"/>
                    <a:pt x="6457" y="12720"/>
                  </a:cubicBezTo>
                  <a:cubicBezTo>
                    <a:pt x="8091" y="10188"/>
                    <a:pt x="9543" y="7804"/>
                    <a:pt x="10723" y="5942"/>
                  </a:cubicBezTo>
                  <a:cubicBezTo>
                    <a:pt x="11903" y="4080"/>
                    <a:pt x="12810" y="2739"/>
                    <a:pt x="13718" y="1846"/>
                  </a:cubicBezTo>
                  <a:cubicBezTo>
                    <a:pt x="14626" y="952"/>
                    <a:pt x="15533" y="505"/>
                    <a:pt x="16441" y="244"/>
                  </a:cubicBezTo>
                  <a:cubicBezTo>
                    <a:pt x="17348" y="-17"/>
                    <a:pt x="18256" y="-91"/>
                    <a:pt x="18982" y="132"/>
                  </a:cubicBezTo>
                  <a:cubicBezTo>
                    <a:pt x="19708" y="356"/>
                    <a:pt x="20252" y="877"/>
                    <a:pt x="20706" y="1846"/>
                  </a:cubicBezTo>
                  <a:cubicBezTo>
                    <a:pt x="21160" y="2814"/>
                    <a:pt x="21523" y="4229"/>
                    <a:pt x="20525" y="5421"/>
                  </a:cubicBezTo>
                  <a:cubicBezTo>
                    <a:pt x="19526" y="6612"/>
                    <a:pt x="17167" y="7581"/>
                    <a:pt x="15352" y="8139"/>
                  </a:cubicBezTo>
                  <a:cubicBezTo>
                    <a:pt x="13536" y="8698"/>
                    <a:pt x="12266" y="8847"/>
                    <a:pt x="11177" y="8884"/>
                  </a:cubicBezTo>
                  <a:cubicBezTo>
                    <a:pt x="10088" y="8921"/>
                    <a:pt x="9180" y="8847"/>
                    <a:pt x="8817" y="8735"/>
                  </a:cubicBezTo>
                  <a:cubicBezTo>
                    <a:pt x="8454" y="8623"/>
                    <a:pt x="8636" y="8475"/>
                    <a:pt x="8817" y="8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5628194" y="132891"/>
              <a:ext cx="110253" cy="4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10080" y="0"/>
                  </a:moveTo>
                  <a:cubicBezTo>
                    <a:pt x="14400" y="1534"/>
                    <a:pt x="18720" y="3069"/>
                    <a:pt x="20160" y="5725"/>
                  </a:cubicBezTo>
                  <a:cubicBezTo>
                    <a:pt x="21600" y="8380"/>
                    <a:pt x="20160" y="12157"/>
                    <a:pt x="16320" y="14990"/>
                  </a:cubicBezTo>
                  <a:cubicBezTo>
                    <a:pt x="12480" y="17823"/>
                    <a:pt x="6240" y="197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2576792" y="2179937"/>
              <a:ext cx="421677" cy="64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33" y="1971"/>
                    <a:pt x="3665" y="3943"/>
                    <a:pt x="5760" y="6043"/>
                  </a:cubicBezTo>
                  <a:cubicBezTo>
                    <a:pt x="7855" y="8143"/>
                    <a:pt x="10211" y="10371"/>
                    <a:pt x="12895" y="12986"/>
                  </a:cubicBezTo>
                  <a:cubicBezTo>
                    <a:pt x="15578" y="15600"/>
                    <a:pt x="18589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2743376" y="2218272"/>
              <a:ext cx="316428" cy="63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1395" y="0"/>
                  </a:moveTo>
                  <a:cubicBezTo>
                    <a:pt x="18630" y="1822"/>
                    <a:pt x="15865" y="3643"/>
                    <a:pt x="13187" y="5986"/>
                  </a:cubicBezTo>
                  <a:cubicBezTo>
                    <a:pt x="10509" y="8328"/>
                    <a:pt x="7917" y="11190"/>
                    <a:pt x="5670" y="13619"/>
                  </a:cubicBezTo>
                  <a:cubicBezTo>
                    <a:pt x="3424" y="16048"/>
                    <a:pt x="1523" y="18043"/>
                    <a:pt x="659" y="19301"/>
                  </a:cubicBezTo>
                  <a:cubicBezTo>
                    <a:pt x="-205" y="20559"/>
                    <a:pt x="-32" y="21080"/>
                    <a:pt x="1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3228473" y="2386942"/>
              <a:ext cx="24534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000"/>
                    <a:pt x="7200" y="14400"/>
                    <a:pt x="10800" y="10800"/>
                  </a:cubicBezTo>
                  <a:cubicBezTo>
                    <a:pt x="14400" y="7200"/>
                    <a:pt x="180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3259140" y="2662948"/>
              <a:ext cx="306675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4064695" y="1868552"/>
              <a:ext cx="313805" cy="1348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63" fill="norm" stroke="1" extrusionOk="0">
                  <a:moveTo>
                    <a:pt x="21050" y="1051"/>
                  </a:moveTo>
                  <a:cubicBezTo>
                    <a:pt x="18821" y="604"/>
                    <a:pt x="16593" y="156"/>
                    <a:pt x="14364" y="34"/>
                  </a:cubicBezTo>
                  <a:cubicBezTo>
                    <a:pt x="12136" y="-88"/>
                    <a:pt x="9907" y="115"/>
                    <a:pt x="7336" y="644"/>
                  </a:cubicBezTo>
                  <a:cubicBezTo>
                    <a:pt x="4764" y="1173"/>
                    <a:pt x="1850" y="2027"/>
                    <a:pt x="650" y="2719"/>
                  </a:cubicBezTo>
                  <a:cubicBezTo>
                    <a:pt x="-550" y="3410"/>
                    <a:pt x="-36" y="3939"/>
                    <a:pt x="1764" y="4712"/>
                  </a:cubicBezTo>
                  <a:cubicBezTo>
                    <a:pt x="3564" y="5485"/>
                    <a:pt x="6650" y="6502"/>
                    <a:pt x="8364" y="7397"/>
                  </a:cubicBezTo>
                  <a:cubicBezTo>
                    <a:pt x="10079" y="8292"/>
                    <a:pt x="10421" y="9065"/>
                    <a:pt x="9650" y="9797"/>
                  </a:cubicBezTo>
                  <a:cubicBezTo>
                    <a:pt x="8879" y="10529"/>
                    <a:pt x="6993" y="11220"/>
                    <a:pt x="5621" y="11627"/>
                  </a:cubicBezTo>
                  <a:cubicBezTo>
                    <a:pt x="4250" y="12034"/>
                    <a:pt x="3393" y="12156"/>
                    <a:pt x="2621" y="12136"/>
                  </a:cubicBezTo>
                  <a:cubicBezTo>
                    <a:pt x="1850" y="12115"/>
                    <a:pt x="1164" y="11953"/>
                    <a:pt x="1336" y="11790"/>
                  </a:cubicBezTo>
                  <a:cubicBezTo>
                    <a:pt x="1507" y="11627"/>
                    <a:pt x="2536" y="11465"/>
                    <a:pt x="3650" y="11363"/>
                  </a:cubicBezTo>
                  <a:cubicBezTo>
                    <a:pt x="4764" y="11261"/>
                    <a:pt x="5964" y="11220"/>
                    <a:pt x="6993" y="11220"/>
                  </a:cubicBezTo>
                  <a:cubicBezTo>
                    <a:pt x="8021" y="11220"/>
                    <a:pt x="8879" y="11261"/>
                    <a:pt x="9564" y="11404"/>
                  </a:cubicBezTo>
                  <a:cubicBezTo>
                    <a:pt x="10250" y="11546"/>
                    <a:pt x="10764" y="11790"/>
                    <a:pt x="10679" y="12298"/>
                  </a:cubicBezTo>
                  <a:cubicBezTo>
                    <a:pt x="10593" y="12807"/>
                    <a:pt x="9907" y="13580"/>
                    <a:pt x="8536" y="14637"/>
                  </a:cubicBezTo>
                  <a:cubicBezTo>
                    <a:pt x="7164" y="15695"/>
                    <a:pt x="5107" y="17037"/>
                    <a:pt x="3993" y="17993"/>
                  </a:cubicBezTo>
                  <a:cubicBezTo>
                    <a:pt x="2879" y="18949"/>
                    <a:pt x="2707" y="19519"/>
                    <a:pt x="4679" y="20048"/>
                  </a:cubicBezTo>
                  <a:cubicBezTo>
                    <a:pt x="6650" y="20576"/>
                    <a:pt x="10764" y="21065"/>
                    <a:pt x="13336" y="21288"/>
                  </a:cubicBezTo>
                  <a:cubicBezTo>
                    <a:pt x="15907" y="21512"/>
                    <a:pt x="16936" y="21471"/>
                    <a:pt x="17964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4807842" y="1666259"/>
              <a:ext cx="53669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345"/>
                    <a:pt x="8229" y="8690"/>
                    <a:pt x="10286" y="11979"/>
                  </a:cubicBezTo>
                  <a:cubicBezTo>
                    <a:pt x="12343" y="15269"/>
                    <a:pt x="12343" y="17503"/>
                    <a:pt x="13886" y="18931"/>
                  </a:cubicBezTo>
                  <a:cubicBezTo>
                    <a:pt x="15429" y="20359"/>
                    <a:pt x="18514" y="209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5779108" y="1804262"/>
              <a:ext cx="284957" cy="27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07" fill="norm" stroke="1" extrusionOk="0">
                  <a:moveTo>
                    <a:pt x="3049" y="0"/>
                  </a:moveTo>
                  <a:cubicBezTo>
                    <a:pt x="1902" y="2221"/>
                    <a:pt x="755" y="4441"/>
                    <a:pt x="277" y="7772"/>
                  </a:cubicBezTo>
                  <a:cubicBezTo>
                    <a:pt x="-201" y="11103"/>
                    <a:pt x="-10" y="15544"/>
                    <a:pt x="468" y="18168"/>
                  </a:cubicBezTo>
                  <a:cubicBezTo>
                    <a:pt x="946" y="20793"/>
                    <a:pt x="1711" y="21600"/>
                    <a:pt x="2475" y="21499"/>
                  </a:cubicBezTo>
                  <a:cubicBezTo>
                    <a:pt x="3240" y="21398"/>
                    <a:pt x="4004" y="20389"/>
                    <a:pt x="4578" y="19379"/>
                  </a:cubicBezTo>
                  <a:cubicBezTo>
                    <a:pt x="5151" y="18370"/>
                    <a:pt x="5534" y="17361"/>
                    <a:pt x="6011" y="16452"/>
                  </a:cubicBezTo>
                  <a:cubicBezTo>
                    <a:pt x="6489" y="15544"/>
                    <a:pt x="7063" y="14736"/>
                    <a:pt x="7732" y="14736"/>
                  </a:cubicBezTo>
                  <a:cubicBezTo>
                    <a:pt x="8401" y="14736"/>
                    <a:pt x="9165" y="15544"/>
                    <a:pt x="10695" y="16452"/>
                  </a:cubicBezTo>
                  <a:cubicBezTo>
                    <a:pt x="12224" y="17361"/>
                    <a:pt x="14518" y="18370"/>
                    <a:pt x="16142" y="18774"/>
                  </a:cubicBezTo>
                  <a:cubicBezTo>
                    <a:pt x="17767" y="19178"/>
                    <a:pt x="18723" y="18976"/>
                    <a:pt x="19583" y="17865"/>
                  </a:cubicBezTo>
                  <a:cubicBezTo>
                    <a:pt x="20443" y="16755"/>
                    <a:pt x="21208" y="14736"/>
                    <a:pt x="21303" y="12617"/>
                  </a:cubicBezTo>
                  <a:cubicBezTo>
                    <a:pt x="21399" y="10497"/>
                    <a:pt x="20826" y="8277"/>
                    <a:pt x="19870" y="6964"/>
                  </a:cubicBezTo>
                  <a:cubicBezTo>
                    <a:pt x="18914" y="5652"/>
                    <a:pt x="17576" y="5249"/>
                    <a:pt x="16907" y="5551"/>
                  </a:cubicBezTo>
                  <a:cubicBezTo>
                    <a:pt x="16238" y="5854"/>
                    <a:pt x="16238" y="6864"/>
                    <a:pt x="16238" y="7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6172539" y="1965266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6241541" y="1759802"/>
              <a:ext cx="168067" cy="62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09" fill="norm" stroke="1" extrusionOk="0">
                  <a:moveTo>
                    <a:pt x="7737" y="6768"/>
                  </a:moveTo>
                  <a:cubicBezTo>
                    <a:pt x="7737" y="9392"/>
                    <a:pt x="7737" y="12015"/>
                    <a:pt x="7898" y="14332"/>
                  </a:cubicBezTo>
                  <a:cubicBezTo>
                    <a:pt x="8060" y="16650"/>
                    <a:pt x="8382" y="18661"/>
                    <a:pt x="8221" y="19885"/>
                  </a:cubicBezTo>
                  <a:cubicBezTo>
                    <a:pt x="8060" y="21110"/>
                    <a:pt x="7415" y="21547"/>
                    <a:pt x="6931" y="21372"/>
                  </a:cubicBezTo>
                  <a:cubicBezTo>
                    <a:pt x="6448" y="21197"/>
                    <a:pt x="6125" y="20410"/>
                    <a:pt x="5642" y="18399"/>
                  </a:cubicBezTo>
                  <a:cubicBezTo>
                    <a:pt x="5158" y="16387"/>
                    <a:pt x="4513" y="13152"/>
                    <a:pt x="4352" y="10222"/>
                  </a:cubicBezTo>
                  <a:cubicBezTo>
                    <a:pt x="4191" y="7293"/>
                    <a:pt x="4513" y="4669"/>
                    <a:pt x="4997" y="3139"/>
                  </a:cubicBezTo>
                  <a:cubicBezTo>
                    <a:pt x="5481" y="1609"/>
                    <a:pt x="6125" y="1171"/>
                    <a:pt x="7093" y="821"/>
                  </a:cubicBezTo>
                  <a:cubicBezTo>
                    <a:pt x="8060" y="472"/>
                    <a:pt x="9349" y="209"/>
                    <a:pt x="10800" y="78"/>
                  </a:cubicBezTo>
                  <a:cubicBezTo>
                    <a:pt x="12251" y="-53"/>
                    <a:pt x="13863" y="-53"/>
                    <a:pt x="15958" y="341"/>
                  </a:cubicBezTo>
                  <a:cubicBezTo>
                    <a:pt x="18054" y="734"/>
                    <a:pt x="20633" y="1521"/>
                    <a:pt x="21116" y="2658"/>
                  </a:cubicBezTo>
                  <a:cubicBezTo>
                    <a:pt x="21600" y="3795"/>
                    <a:pt x="19988" y="5281"/>
                    <a:pt x="17087" y="6375"/>
                  </a:cubicBezTo>
                  <a:cubicBezTo>
                    <a:pt x="14185" y="7468"/>
                    <a:pt x="9994" y="8167"/>
                    <a:pt x="6931" y="8473"/>
                  </a:cubicBezTo>
                  <a:cubicBezTo>
                    <a:pt x="3869" y="8779"/>
                    <a:pt x="1934" y="8692"/>
                    <a:pt x="0" y="8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6440879" y="1934599"/>
              <a:ext cx="30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7077227" y="1708262"/>
              <a:ext cx="201120" cy="61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473" fill="norm" stroke="1" extrusionOk="0">
                  <a:moveTo>
                    <a:pt x="8910" y="7575"/>
                  </a:moveTo>
                  <a:cubicBezTo>
                    <a:pt x="8370" y="9611"/>
                    <a:pt x="7830" y="11647"/>
                    <a:pt x="7290" y="13816"/>
                  </a:cubicBezTo>
                  <a:cubicBezTo>
                    <a:pt x="6750" y="15984"/>
                    <a:pt x="6210" y="18286"/>
                    <a:pt x="5670" y="19658"/>
                  </a:cubicBezTo>
                  <a:cubicBezTo>
                    <a:pt x="5130" y="21030"/>
                    <a:pt x="4590" y="21473"/>
                    <a:pt x="4320" y="21473"/>
                  </a:cubicBezTo>
                  <a:cubicBezTo>
                    <a:pt x="4050" y="21473"/>
                    <a:pt x="4050" y="21030"/>
                    <a:pt x="4050" y="19304"/>
                  </a:cubicBezTo>
                  <a:cubicBezTo>
                    <a:pt x="4050" y="17578"/>
                    <a:pt x="4050" y="14568"/>
                    <a:pt x="4725" y="11603"/>
                  </a:cubicBezTo>
                  <a:cubicBezTo>
                    <a:pt x="5400" y="8637"/>
                    <a:pt x="6750" y="5716"/>
                    <a:pt x="8100" y="3768"/>
                  </a:cubicBezTo>
                  <a:cubicBezTo>
                    <a:pt x="9450" y="1821"/>
                    <a:pt x="10800" y="847"/>
                    <a:pt x="12285" y="360"/>
                  </a:cubicBezTo>
                  <a:cubicBezTo>
                    <a:pt x="13770" y="-127"/>
                    <a:pt x="15390" y="-127"/>
                    <a:pt x="17010" y="404"/>
                  </a:cubicBezTo>
                  <a:cubicBezTo>
                    <a:pt x="18630" y="935"/>
                    <a:pt x="20250" y="1998"/>
                    <a:pt x="20925" y="3325"/>
                  </a:cubicBezTo>
                  <a:cubicBezTo>
                    <a:pt x="21600" y="4653"/>
                    <a:pt x="21330" y="6247"/>
                    <a:pt x="19035" y="7398"/>
                  </a:cubicBezTo>
                  <a:cubicBezTo>
                    <a:pt x="16740" y="8548"/>
                    <a:pt x="12420" y="9257"/>
                    <a:pt x="8910" y="9434"/>
                  </a:cubicBezTo>
                  <a:cubicBezTo>
                    <a:pt x="5400" y="9611"/>
                    <a:pt x="2700" y="9257"/>
                    <a:pt x="0" y="8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4784911" y="2871798"/>
              <a:ext cx="200798" cy="38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051" fill="norm" stroke="1" extrusionOk="0">
                  <a:moveTo>
                    <a:pt x="15797" y="1582"/>
                  </a:moveTo>
                  <a:cubicBezTo>
                    <a:pt x="15007" y="1021"/>
                    <a:pt x="14217" y="460"/>
                    <a:pt x="13031" y="180"/>
                  </a:cubicBezTo>
                  <a:cubicBezTo>
                    <a:pt x="11846" y="-101"/>
                    <a:pt x="10266" y="-101"/>
                    <a:pt x="8553" y="671"/>
                  </a:cubicBezTo>
                  <a:cubicBezTo>
                    <a:pt x="6841" y="1442"/>
                    <a:pt x="4997" y="2985"/>
                    <a:pt x="3417" y="5720"/>
                  </a:cubicBezTo>
                  <a:cubicBezTo>
                    <a:pt x="1836" y="8455"/>
                    <a:pt x="519" y="12382"/>
                    <a:pt x="124" y="15047"/>
                  </a:cubicBezTo>
                  <a:cubicBezTo>
                    <a:pt x="-271" y="17712"/>
                    <a:pt x="256" y="19115"/>
                    <a:pt x="1968" y="20027"/>
                  </a:cubicBezTo>
                  <a:cubicBezTo>
                    <a:pt x="3680" y="20938"/>
                    <a:pt x="6578" y="21359"/>
                    <a:pt x="9739" y="20798"/>
                  </a:cubicBezTo>
                  <a:cubicBezTo>
                    <a:pt x="12900" y="20237"/>
                    <a:pt x="16324" y="18694"/>
                    <a:pt x="18431" y="16380"/>
                  </a:cubicBezTo>
                  <a:cubicBezTo>
                    <a:pt x="20539" y="14065"/>
                    <a:pt x="21329" y="10980"/>
                    <a:pt x="20144" y="8175"/>
                  </a:cubicBezTo>
                  <a:cubicBezTo>
                    <a:pt x="18958" y="5369"/>
                    <a:pt x="15797" y="2845"/>
                    <a:pt x="13558" y="1442"/>
                  </a:cubicBezTo>
                  <a:cubicBezTo>
                    <a:pt x="11319" y="40"/>
                    <a:pt x="10002" y="-241"/>
                    <a:pt x="9212" y="180"/>
                  </a:cubicBezTo>
                  <a:cubicBezTo>
                    <a:pt x="8422" y="601"/>
                    <a:pt x="8158" y="1723"/>
                    <a:pt x="7895" y="2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5801799" y="2933342"/>
              <a:ext cx="213679" cy="26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148" fill="norm" stroke="1" extrusionOk="0">
                  <a:moveTo>
                    <a:pt x="5608" y="1049"/>
                  </a:moveTo>
                  <a:cubicBezTo>
                    <a:pt x="4083" y="444"/>
                    <a:pt x="2558" y="-162"/>
                    <a:pt x="1669" y="40"/>
                  </a:cubicBezTo>
                  <a:cubicBezTo>
                    <a:pt x="779" y="242"/>
                    <a:pt x="525" y="1251"/>
                    <a:pt x="271" y="3976"/>
                  </a:cubicBezTo>
                  <a:cubicBezTo>
                    <a:pt x="17" y="6702"/>
                    <a:pt x="-237" y="11143"/>
                    <a:pt x="398" y="14373"/>
                  </a:cubicBezTo>
                  <a:cubicBezTo>
                    <a:pt x="1034" y="17602"/>
                    <a:pt x="2558" y="19621"/>
                    <a:pt x="3956" y="20530"/>
                  </a:cubicBezTo>
                  <a:cubicBezTo>
                    <a:pt x="5354" y="21438"/>
                    <a:pt x="6624" y="21236"/>
                    <a:pt x="7514" y="20631"/>
                  </a:cubicBezTo>
                  <a:cubicBezTo>
                    <a:pt x="8403" y="20025"/>
                    <a:pt x="8911" y="19016"/>
                    <a:pt x="9547" y="17905"/>
                  </a:cubicBezTo>
                  <a:cubicBezTo>
                    <a:pt x="10182" y="16795"/>
                    <a:pt x="10944" y="15584"/>
                    <a:pt x="11707" y="15584"/>
                  </a:cubicBezTo>
                  <a:cubicBezTo>
                    <a:pt x="12469" y="15584"/>
                    <a:pt x="13231" y="16795"/>
                    <a:pt x="14502" y="17300"/>
                  </a:cubicBezTo>
                  <a:cubicBezTo>
                    <a:pt x="15772" y="17804"/>
                    <a:pt x="17551" y="17602"/>
                    <a:pt x="18949" y="16189"/>
                  </a:cubicBezTo>
                  <a:cubicBezTo>
                    <a:pt x="20347" y="14776"/>
                    <a:pt x="21363" y="12152"/>
                    <a:pt x="21236" y="9831"/>
                  </a:cubicBezTo>
                  <a:cubicBezTo>
                    <a:pt x="21109" y="7509"/>
                    <a:pt x="19838" y="5490"/>
                    <a:pt x="18568" y="3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6126538" y="3061624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6195540" y="2846953"/>
              <a:ext cx="141722" cy="576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555" fill="norm" stroke="1" extrusionOk="0">
                  <a:moveTo>
                    <a:pt x="6703" y="5735"/>
                  </a:moveTo>
                  <a:cubicBezTo>
                    <a:pt x="6703" y="8697"/>
                    <a:pt x="6703" y="11660"/>
                    <a:pt x="6703" y="14145"/>
                  </a:cubicBezTo>
                  <a:cubicBezTo>
                    <a:pt x="6703" y="16630"/>
                    <a:pt x="6703" y="18637"/>
                    <a:pt x="6145" y="19880"/>
                  </a:cubicBezTo>
                  <a:cubicBezTo>
                    <a:pt x="5586" y="21122"/>
                    <a:pt x="4469" y="21600"/>
                    <a:pt x="3910" y="21552"/>
                  </a:cubicBezTo>
                  <a:cubicBezTo>
                    <a:pt x="3352" y="21504"/>
                    <a:pt x="3352" y="20931"/>
                    <a:pt x="3352" y="18685"/>
                  </a:cubicBezTo>
                  <a:cubicBezTo>
                    <a:pt x="3352" y="16439"/>
                    <a:pt x="3352" y="12520"/>
                    <a:pt x="3910" y="9414"/>
                  </a:cubicBezTo>
                  <a:cubicBezTo>
                    <a:pt x="4469" y="6308"/>
                    <a:pt x="5586" y="4014"/>
                    <a:pt x="6703" y="2676"/>
                  </a:cubicBezTo>
                  <a:cubicBezTo>
                    <a:pt x="7821" y="1338"/>
                    <a:pt x="8938" y="956"/>
                    <a:pt x="10241" y="621"/>
                  </a:cubicBezTo>
                  <a:cubicBezTo>
                    <a:pt x="11545" y="287"/>
                    <a:pt x="13034" y="0"/>
                    <a:pt x="14710" y="0"/>
                  </a:cubicBezTo>
                  <a:cubicBezTo>
                    <a:pt x="16386" y="0"/>
                    <a:pt x="18248" y="287"/>
                    <a:pt x="19552" y="1099"/>
                  </a:cubicBezTo>
                  <a:cubicBezTo>
                    <a:pt x="20855" y="1912"/>
                    <a:pt x="21600" y="3250"/>
                    <a:pt x="18248" y="4779"/>
                  </a:cubicBezTo>
                  <a:cubicBezTo>
                    <a:pt x="14897" y="6308"/>
                    <a:pt x="7448" y="8028"/>
                    <a:pt x="0" y="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6433212" y="3015623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7121876" y="2722652"/>
              <a:ext cx="136800" cy="42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370" fill="norm" stroke="1" extrusionOk="0">
                  <a:moveTo>
                    <a:pt x="20237" y="3939"/>
                  </a:moveTo>
                  <a:cubicBezTo>
                    <a:pt x="20629" y="3296"/>
                    <a:pt x="21022" y="2654"/>
                    <a:pt x="21022" y="2011"/>
                  </a:cubicBezTo>
                  <a:cubicBezTo>
                    <a:pt x="21022" y="1368"/>
                    <a:pt x="20629" y="725"/>
                    <a:pt x="19451" y="339"/>
                  </a:cubicBezTo>
                  <a:cubicBezTo>
                    <a:pt x="18273" y="-46"/>
                    <a:pt x="16309" y="-175"/>
                    <a:pt x="14149" y="339"/>
                  </a:cubicBezTo>
                  <a:cubicBezTo>
                    <a:pt x="11989" y="854"/>
                    <a:pt x="9633" y="2011"/>
                    <a:pt x="6884" y="4518"/>
                  </a:cubicBezTo>
                  <a:cubicBezTo>
                    <a:pt x="4135" y="7025"/>
                    <a:pt x="993" y="10882"/>
                    <a:pt x="207" y="13839"/>
                  </a:cubicBezTo>
                  <a:cubicBezTo>
                    <a:pt x="-578" y="16796"/>
                    <a:pt x="993" y="18854"/>
                    <a:pt x="2760" y="20011"/>
                  </a:cubicBezTo>
                  <a:cubicBezTo>
                    <a:pt x="4527" y="21168"/>
                    <a:pt x="6491" y="21425"/>
                    <a:pt x="8651" y="21361"/>
                  </a:cubicBezTo>
                  <a:cubicBezTo>
                    <a:pt x="10811" y="21296"/>
                    <a:pt x="13167" y="20911"/>
                    <a:pt x="15524" y="20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7395650" y="2854619"/>
              <a:ext cx="18918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9987" y="0"/>
                  </a:moveTo>
                  <a:cubicBezTo>
                    <a:pt x="11887" y="4800"/>
                    <a:pt x="3787" y="9600"/>
                    <a:pt x="1087" y="13100"/>
                  </a:cubicBezTo>
                  <a:cubicBezTo>
                    <a:pt x="-1613" y="16600"/>
                    <a:pt x="1087" y="18800"/>
                    <a:pt x="5137" y="20000"/>
                  </a:cubicBezTo>
                  <a:cubicBezTo>
                    <a:pt x="9187" y="21200"/>
                    <a:pt x="14587" y="21400"/>
                    <a:pt x="199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7506570" y="2969622"/>
              <a:ext cx="161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4400"/>
                    <a:pt x="2743" y="7200"/>
                    <a:pt x="6343" y="3600"/>
                  </a:cubicBezTo>
                  <a:cubicBezTo>
                    <a:pt x="9943" y="0"/>
                    <a:pt x="157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7752683" y="2800294"/>
              <a:ext cx="190898" cy="58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30" fill="norm" stroke="1" extrusionOk="0">
                  <a:moveTo>
                    <a:pt x="6825" y="5377"/>
                  </a:moveTo>
                  <a:cubicBezTo>
                    <a:pt x="5961" y="6880"/>
                    <a:pt x="5097" y="8382"/>
                    <a:pt x="4377" y="10636"/>
                  </a:cubicBezTo>
                  <a:cubicBezTo>
                    <a:pt x="3657" y="12890"/>
                    <a:pt x="3081" y="15895"/>
                    <a:pt x="2649" y="17680"/>
                  </a:cubicBezTo>
                  <a:cubicBezTo>
                    <a:pt x="2217" y="19464"/>
                    <a:pt x="1929" y="20027"/>
                    <a:pt x="1497" y="20544"/>
                  </a:cubicBezTo>
                  <a:cubicBezTo>
                    <a:pt x="1065" y="21060"/>
                    <a:pt x="489" y="21530"/>
                    <a:pt x="201" y="21530"/>
                  </a:cubicBezTo>
                  <a:cubicBezTo>
                    <a:pt x="-87" y="21530"/>
                    <a:pt x="-87" y="21060"/>
                    <a:pt x="345" y="19229"/>
                  </a:cubicBezTo>
                  <a:cubicBezTo>
                    <a:pt x="777" y="17398"/>
                    <a:pt x="1641" y="14205"/>
                    <a:pt x="2649" y="11059"/>
                  </a:cubicBezTo>
                  <a:cubicBezTo>
                    <a:pt x="3657" y="7913"/>
                    <a:pt x="4809" y="4813"/>
                    <a:pt x="5817" y="3029"/>
                  </a:cubicBezTo>
                  <a:cubicBezTo>
                    <a:pt x="6825" y="1245"/>
                    <a:pt x="7689" y="775"/>
                    <a:pt x="8985" y="447"/>
                  </a:cubicBezTo>
                  <a:cubicBezTo>
                    <a:pt x="10281" y="118"/>
                    <a:pt x="12009" y="-70"/>
                    <a:pt x="13593" y="24"/>
                  </a:cubicBezTo>
                  <a:cubicBezTo>
                    <a:pt x="15177" y="118"/>
                    <a:pt x="16617" y="493"/>
                    <a:pt x="18201" y="1620"/>
                  </a:cubicBezTo>
                  <a:cubicBezTo>
                    <a:pt x="19785" y="2747"/>
                    <a:pt x="21513" y="4626"/>
                    <a:pt x="21513" y="5987"/>
                  </a:cubicBezTo>
                  <a:cubicBezTo>
                    <a:pt x="21513" y="7349"/>
                    <a:pt x="19785" y="8194"/>
                    <a:pt x="17193" y="8664"/>
                  </a:cubicBezTo>
                  <a:cubicBezTo>
                    <a:pt x="14601" y="9133"/>
                    <a:pt x="11145" y="9227"/>
                    <a:pt x="8985" y="8899"/>
                  </a:cubicBezTo>
                  <a:cubicBezTo>
                    <a:pt x="6825" y="8570"/>
                    <a:pt x="5961" y="7819"/>
                    <a:pt x="5097" y="7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7997247" y="2701283"/>
              <a:ext cx="178673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3500" y="0"/>
                  </a:moveTo>
                  <a:cubicBezTo>
                    <a:pt x="16500" y="2743"/>
                    <a:pt x="19500" y="5486"/>
                    <a:pt x="20550" y="8229"/>
                  </a:cubicBezTo>
                  <a:cubicBezTo>
                    <a:pt x="21600" y="10971"/>
                    <a:pt x="20700" y="13714"/>
                    <a:pt x="17850" y="15943"/>
                  </a:cubicBezTo>
                  <a:cubicBezTo>
                    <a:pt x="15000" y="18171"/>
                    <a:pt x="10200" y="19886"/>
                    <a:pt x="6900" y="20743"/>
                  </a:cubicBezTo>
                  <a:cubicBezTo>
                    <a:pt x="3600" y="21600"/>
                    <a:pt x="18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6072870" y="284862"/>
              <a:ext cx="61336" cy="3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2700" y="7535"/>
                    <a:pt x="5400" y="-773"/>
                    <a:pt x="9000" y="58"/>
                  </a:cubicBezTo>
                  <a:cubicBezTo>
                    <a:pt x="12600" y="889"/>
                    <a:pt x="17100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6126538" y="546901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6601882" y="106297"/>
              <a:ext cx="352676" cy="56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8525"/>
                  </a:moveTo>
                  <a:cubicBezTo>
                    <a:pt x="470" y="11417"/>
                    <a:pt x="939" y="14310"/>
                    <a:pt x="1174" y="16239"/>
                  </a:cubicBezTo>
                  <a:cubicBezTo>
                    <a:pt x="1409" y="18167"/>
                    <a:pt x="1409" y="19132"/>
                    <a:pt x="1487" y="19951"/>
                  </a:cubicBezTo>
                  <a:cubicBezTo>
                    <a:pt x="1565" y="20771"/>
                    <a:pt x="1722" y="21446"/>
                    <a:pt x="1800" y="21398"/>
                  </a:cubicBezTo>
                  <a:cubicBezTo>
                    <a:pt x="1878" y="21350"/>
                    <a:pt x="1878" y="20578"/>
                    <a:pt x="1878" y="18167"/>
                  </a:cubicBezTo>
                  <a:cubicBezTo>
                    <a:pt x="1878" y="15757"/>
                    <a:pt x="1878" y="11707"/>
                    <a:pt x="1957" y="8766"/>
                  </a:cubicBezTo>
                  <a:cubicBezTo>
                    <a:pt x="2035" y="5825"/>
                    <a:pt x="2191" y="3992"/>
                    <a:pt x="2426" y="2787"/>
                  </a:cubicBezTo>
                  <a:cubicBezTo>
                    <a:pt x="2661" y="1582"/>
                    <a:pt x="2974" y="1003"/>
                    <a:pt x="3443" y="569"/>
                  </a:cubicBezTo>
                  <a:cubicBezTo>
                    <a:pt x="3913" y="135"/>
                    <a:pt x="4539" y="-154"/>
                    <a:pt x="5244" y="87"/>
                  </a:cubicBezTo>
                  <a:cubicBezTo>
                    <a:pt x="5948" y="328"/>
                    <a:pt x="6730" y="1100"/>
                    <a:pt x="7357" y="2064"/>
                  </a:cubicBezTo>
                  <a:cubicBezTo>
                    <a:pt x="7983" y="3028"/>
                    <a:pt x="8452" y="4185"/>
                    <a:pt x="9000" y="5198"/>
                  </a:cubicBezTo>
                  <a:cubicBezTo>
                    <a:pt x="9548" y="6210"/>
                    <a:pt x="10174" y="7078"/>
                    <a:pt x="10878" y="7560"/>
                  </a:cubicBezTo>
                  <a:cubicBezTo>
                    <a:pt x="11583" y="8042"/>
                    <a:pt x="12365" y="8139"/>
                    <a:pt x="13304" y="7753"/>
                  </a:cubicBezTo>
                  <a:cubicBezTo>
                    <a:pt x="14244" y="7367"/>
                    <a:pt x="15339" y="6500"/>
                    <a:pt x="16043" y="5776"/>
                  </a:cubicBezTo>
                  <a:cubicBezTo>
                    <a:pt x="16748" y="5053"/>
                    <a:pt x="17061" y="4475"/>
                    <a:pt x="17530" y="3848"/>
                  </a:cubicBezTo>
                  <a:cubicBezTo>
                    <a:pt x="18000" y="3221"/>
                    <a:pt x="18626" y="2546"/>
                    <a:pt x="18939" y="2642"/>
                  </a:cubicBezTo>
                  <a:cubicBezTo>
                    <a:pt x="19252" y="2739"/>
                    <a:pt x="19252" y="3607"/>
                    <a:pt x="19409" y="5342"/>
                  </a:cubicBezTo>
                  <a:cubicBezTo>
                    <a:pt x="19565" y="7078"/>
                    <a:pt x="19878" y="9682"/>
                    <a:pt x="20270" y="11610"/>
                  </a:cubicBezTo>
                  <a:cubicBezTo>
                    <a:pt x="20661" y="13539"/>
                    <a:pt x="21130" y="14792"/>
                    <a:pt x="21600" y="16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7078505" y="362897"/>
              <a:ext cx="85467" cy="18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206" fill="norm" stroke="1" extrusionOk="0">
                  <a:moveTo>
                    <a:pt x="16354" y="0"/>
                  </a:moveTo>
                  <a:cubicBezTo>
                    <a:pt x="13268" y="288"/>
                    <a:pt x="10182" y="576"/>
                    <a:pt x="7405" y="3024"/>
                  </a:cubicBezTo>
                  <a:cubicBezTo>
                    <a:pt x="4628" y="5472"/>
                    <a:pt x="2160" y="10080"/>
                    <a:pt x="925" y="13248"/>
                  </a:cubicBezTo>
                  <a:cubicBezTo>
                    <a:pt x="-309" y="16416"/>
                    <a:pt x="-309" y="18144"/>
                    <a:pt x="925" y="19440"/>
                  </a:cubicBezTo>
                  <a:cubicBezTo>
                    <a:pt x="2160" y="20736"/>
                    <a:pt x="4628" y="21600"/>
                    <a:pt x="8331" y="21024"/>
                  </a:cubicBezTo>
                  <a:cubicBezTo>
                    <a:pt x="12034" y="20448"/>
                    <a:pt x="16971" y="18432"/>
                    <a:pt x="19131" y="14976"/>
                  </a:cubicBezTo>
                  <a:cubicBezTo>
                    <a:pt x="21291" y="11520"/>
                    <a:pt x="20674" y="6624"/>
                    <a:pt x="20057" y="1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7296051" y="135823"/>
              <a:ext cx="168053" cy="40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83" fill="norm" stroke="1" extrusionOk="0">
                  <a:moveTo>
                    <a:pt x="11083" y="15331"/>
                  </a:moveTo>
                  <a:cubicBezTo>
                    <a:pt x="11083" y="14652"/>
                    <a:pt x="11083" y="13972"/>
                    <a:pt x="10921" y="13225"/>
                  </a:cubicBezTo>
                  <a:cubicBezTo>
                    <a:pt x="10760" y="12478"/>
                    <a:pt x="10438" y="11663"/>
                    <a:pt x="9471" y="11459"/>
                  </a:cubicBezTo>
                  <a:cubicBezTo>
                    <a:pt x="8503" y="11255"/>
                    <a:pt x="6892" y="11663"/>
                    <a:pt x="5280" y="12818"/>
                  </a:cubicBezTo>
                  <a:cubicBezTo>
                    <a:pt x="3668" y="13972"/>
                    <a:pt x="2056" y="15874"/>
                    <a:pt x="1089" y="17233"/>
                  </a:cubicBezTo>
                  <a:cubicBezTo>
                    <a:pt x="121" y="18591"/>
                    <a:pt x="-201" y="19406"/>
                    <a:pt x="121" y="20086"/>
                  </a:cubicBezTo>
                  <a:cubicBezTo>
                    <a:pt x="444" y="20765"/>
                    <a:pt x="1411" y="21308"/>
                    <a:pt x="2700" y="21376"/>
                  </a:cubicBezTo>
                  <a:cubicBezTo>
                    <a:pt x="3990" y="21444"/>
                    <a:pt x="5602" y="21036"/>
                    <a:pt x="8342" y="18999"/>
                  </a:cubicBezTo>
                  <a:cubicBezTo>
                    <a:pt x="11083" y="16961"/>
                    <a:pt x="14951" y="13293"/>
                    <a:pt x="17369" y="10169"/>
                  </a:cubicBezTo>
                  <a:cubicBezTo>
                    <a:pt x="19787" y="7044"/>
                    <a:pt x="20754" y="4463"/>
                    <a:pt x="21077" y="2765"/>
                  </a:cubicBezTo>
                  <a:cubicBezTo>
                    <a:pt x="21399" y="1067"/>
                    <a:pt x="21077" y="252"/>
                    <a:pt x="20271" y="48"/>
                  </a:cubicBezTo>
                  <a:cubicBezTo>
                    <a:pt x="19465" y="-156"/>
                    <a:pt x="18175" y="252"/>
                    <a:pt x="16563" y="2018"/>
                  </a:cubicBezTo>
                  <a:cubicBezTo>
                    <a:pt x="14951" y="3784"/>
                    <a:pt x="13017" y="6908"/>
                    <a:pt x="12211" y="9625"/>
                  </a:cubicBezTo>
                  <a:cubicBezTo>
                    <a:pt x="11405" y="12342"/>
                    <a:pt x="11727" y="14652"/>
                    <a:pt x="13339" y="16214"/>
                  </a:cubicBezTo>
                  <a:cubicBezTo>
                    <a:pt x="14951" y="17776"/>
                    <a:pt x="17853" y="18591"/>
                    <a:pt x="20754" y="19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7561375" y="159622"/>
              <a:ext cx="267203" cy="370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80" fill="norm" stroke="1" extrusionOk="0">
                  <a:moveTo>
                    <a:pt x="1142" y="13360"/>
                  </a:moveTo>
                  <a:cubicBezTo>
                    <a:pt x="525" y="13944"/>
                    <a:pt x="-92" y="14528"/>
                    <a:pt x="11" y="15038"/>
                  </a:cubicBezTo>
                  <a:cubicBezTo>
                    <a:pt x="114" y="15549"/>
                    <a:pt x="937" y="15987"/>
                    <a:pt x="1862" y="15987"/>
                  </a:cubicBezTo>
                  <a:cubicBezTo>
                    <a:pt x="2788" y="15987"/>
                    <a:pt x="3817" y="15549"/>
                    <a:pt x="4639" y="14965"/>
                  </a:cubicBezTo>
                  <a:cubicBezTo>
                    <a:pt x="5462" y="14382"/>
                    <a:pt x="6079" y="13652"/>
                    <a:pt x="6491" y="12703"/>
                  </a:cubicBezTo>
                  <a:cubicBezTo>
                    <a:pt x="6902" y="11755"/>
                    <a:pt x="7108" y="10587"/>
                    <a:pt x="6594" y="10149"/>
                  </a:cubicBezTo>
                  <a:cubicBezTo>
                    <a:pt x="6079" y="9711"/>
                    <a:pt x="4845" y="10003"/>
                    <a:pt x="3714" y="11025"/>
                  </a:cubicBezTo>
                  <a:cubicBezTo>
                    <a:pt x="2582" y="12047"/>
                    <a:pt x="1554" y="13798"/>
                    <a:pt x="1039" y="15476"/>
                  </a:cubicBezTo>
                  <a:cubicBezTo>
                    <a:pt x="525" y="17155"/>
                    <a:pt x="525" y="18760"/>
                    <a:pt x="1451" y="19855"/>
                  </a:cubicBezTo>
                  <a:cubicBezTo>
                    <a:pt x="2377" y="20949"/>
                    <a:pt x="4228" y="21533"/>
                    <a:pt x="6285" y="20949"/>
                  </a:cubicBezTo>
                  <a:cubicBezTo>
                    <a:pt x="8342" y="20365"/>
                    <a:pt x="10605" y="18614"/>
                    <a:pt x="13074" y="15695"/>
                  </a:cubicBezTo>
                  <a:cubicBezTo>
                    <a:pt x="15542" y="12776"/>
                    <a:pt x="18217" y="8690"/>
                    <a:pt x="19657" y="6136"/>
                  </a:cubicBezTo>
                  <a:cubicBezTo>
                    <a:pt x="21097" y="3582"/>
                    <a:pt x="21302" y="2560"/>
                    <a:pt x="21405" y="1684"/>
                  </a:cubicBezTo>
                  <a:cubicBezTo>
                    <a:pt x="21508" y="809"/>
                    <a:pt x="21508" y="79"/>
                    <a:pt x="20994" y="6"/>
                  </a:cubicBezTo>
                  <a:cubicBezTo>
                    <a:pt x="20479" y="-67"/>
                    <a:pt x="19451" y="517"/>
                    <a:pt x="18628" y="2852"/>
                  </a:cubicBezTo>
                  <a:cubicBezTo>
                    <a:pt x="17805" y="5187"/>
                    <a:pt x="17188" y="9274"/>
                    <a:pt x="16982" y="12119"/>
                  </a:cubicBezTo>
                  <a:cubicBezTo>
                    <a:pt x="16777" y="14965"/>
                    <a:pt x="16982" y="16571"/>
                    <a:pt x="17291" y="17738"/>
                  </a:cubicBezTo>
                  <a:cubicBezTo>
                    <a:pt x="17599" y="18906"/>
                    <a:pt x="18011" y="19636"/>
                    <a:pt x="18731" y="20074"/>
                  </a:cubicBezTo>
                  <a:cubicBezTo>
                    <a:pt x="19451" y="20511"/>
                    <a:pt x="20479" y="20657"/>
                    <a:pt x="21508" y="20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8427344" y="332816"/>
              <a:ext cx="259920" cy="15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65" fill="norm" stroke="1" extrusionOk="0">
                  <a:moveTo>
                    <a:pt x="11372" y="12667"/>
                  </a:moveTo>
                  <a:cubicBezTo>
                    <a:pt x="12008" y="11250"/>
                    <a:pt x="12643" y="9834"/>
                    <a:pt x="12855" y="8240"/>
                  </a:cubicBezTo>
                  <a:cubicBezTo>
                    <a:pt x="13066" y="6647"/>
                    <a:pt x="12855" y="4876"/>
                    <a:pt x="11372" y="3106"/>
                  </a:cubicBezTo>
                  <a:cubicBezTo>
                    <a:pt x="9890" y="1335"/>
                    <a:pt x="7137" y="-435"/>
                    <a:pt x="5125" y="96"/>
                  </a:cubicBezTo>
                  <a:cubicBezTo>
                    <a:pt x="3113" y="627"/>
                    <a:pt x="1843" y="3460"/>
                    <a:pt x="1102" y="5762"/>
                  </a:cubicBezTo>
                  <a:cubicBezTo>
                    <a:pt x="361" y="8063"/>
                    <a:pt x="149" y="9834"/>
                    <a:pt x="43" y="11604"/>
                  </a:cubicBezTo>
                  <a:cubicBezTo>
                    <a:pt x="-63" y="13375"/>
                    <a:pt x="-63" y="15145"/>
                    <a:pt x="1102" y="16208"/>
                  </a:cubicBezTo>
                  <a:cubicBezTo>
                    <a:pt x="2266" y="17270"/>
                    <a:pt x="4596" y="17624"/>
                    <a:pt x="6290" y="16739"/>
                  </a:cubicBezTo>
                  <a:cubicBezTo>
                    <a:pt x="7984" y="15854"/>
                    <a:pt x="9043" y="13729"/>
                    <a:pt x="9890" y="11604"/>
                  </a:cubicBezTo>
                  <a:cubicBezTo>
                    <a:pt x="10737" y="9480"/>
                    <a:pt x="11372" y="7355"/>
                    <a:pt x="12008" y="7001"/>
                  </a:cubicBezTo>
                  <a:cubicBezTo>
                    <a:pt x="12643" y="6647"/>
                    <a:pt x="13278" y="8063"/>
                    <a:pt x="14866" y="10719"/>
                  </a:cubicBezTo>
                  <a:cubicBezTo>
                    <a:pt x="16455" y="13375"/>
                    <a:pt x="18996" y="17270"/>
                    <a:pt x="21537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9219623" y="260717"/>
              <a:ext cx="195991" cy="231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004" fill="norm" stroke="1" extrusionOk="0">
                  <a:moveTo>
                    <a:pt x="17914" y="5803"/>
                  </a:moveTo>
                  <a:cubicBezTo>
                    <a:pt x="18191" y="3945"/>
                    <a:pt x="18468" y="2087"/>
                    <a:pt x="17914" y="1041"/>
                  </a:cubicBezTo>
                  <a:cubicBezTo>
                    <a:pt x="17360" y="-4"/>
                    <a:pt x="15975" y="-236"/>
                    <a:pt x="14175" y="229"/>
                  </a:cubicBezTo>
                  <a:cubicBezTo>
                    <a:pt x="12375" y="693"/>
                    <a:pt x="10160" y="1854"/>
                    <a:pt x="7668" y="4409"/>
                  </a:cubicBezTo>
                  <a:cubicBezTo>
                    <a:pt x="5175" y="6964"/>
                    <a:pt x="2406" y="10912"/>
                    <a:pt x="1022" y="13583"/>
                  </a:cubicBezTo>
                  <a:cubicBezTo>
                    <a:pt x="-363" y="16254"/>
                    <a:pt x="-363" y="17648"/>
                    <a:pt x="1160" y="18925"/>
                  </a:cubicBezTo>
                  <a:cubicBezTo>
                    <a:pt x="2683" y="20203"/>
                    <a:pt x="5729" y="21364"/>
                    <a:pt x="9329" y="20899"/>
                  </a:cubicBezTo>
                  <a:cubicBezTo>
                    <a:pt x="12929" y="20435"/>
                    <a:pt x="17083" y="18345"/>
                    <a:pt x="21237" y="16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9469999" y="301562"/>
              <a:ext cx="141402" cy="16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45" fill="norm" stroke="1" extrusionOk="0">
                  <a:moveTo>
                    <a:pt x="10306" y="0"/>
                  </a:moveTo>
                  <a:cubicBezTo>
                    <a:pt x="6835" y="3273"/>
                    <a:pt x="3363" y="6545"/>
                    <a:pt x="1628" y="9327"/>
                  </a:cubicBezTo>
                  <a:cubicBezTo>
                    <a:pt x="-108" y="12109"/>
                    <a:pt x="-108" y="14400"/>
                    <a:pt x="85" y="16364"/>
                  </a:cubicBezTo>
                  <a:cubicBezTo>
                    <a:pt x="278" y="18327"/>
                    <a:pt x="663" y="19964"/>
                    <a:pt x="1821" y="20782"/>
                  </a:cubicBezTo>
                  <a:cubicBezTo>
                    <a:pt x="2978" y="21600"/>
                    <a:pt x="4906" y="21600"/>
                    <a:pt x="8185" y="20291"/>
                  </a:cubicBezTo>
                  <a:cubicBezTo>
                    <a:pt x="11463" y="18982"/>
                    <a:pt x="16092" y="16364"/>
                    <a:pt x="18599" y="14236"/>
                  </a:cubicBezTo>
                  <a:cubicBezTo>
                    <a:pt x="21106" y="12109"/>
                    <a:pt x="21492" y="10473"/>
                    <a:pt x="21299" y="8836"/>
                  </a:cubicBezTo>
                  <a:cubicBezTo>
                    <a:pt x="21106" y="7200"/>
                    <a:pt x="20335" y="5564"/>
                    <a:pt x="18599" y="4909"/>
                  </a:cubicBezTo>
                  <a:cubicBezTo>
                    <a:pt x="16863" y="4255"/>
                    <a:pt x="14163" y="4582"/>
                    <a:pt x="11463" y="4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9699285" y="301562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9699285" y="217227"/>
              <a:ext cx="1" cy="3066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9772780" y="270895"/>
              <a:ext cx="144411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815" y="0"/>
                  </a:moveTo>
                  <a:cubicBezTo>
                    <a:pt x="3442" y="3375"/>
                    <a:pt x="3070" y="6750"/>
                    <a:pt x="2511" y="9787"/>
                  </a:cubicBezTo>
                  <a:cubicBezTo>
                    <a:pt x="1952" y="12825"/>
                    <a:pt x="1208" y="15525"/>
                    <a:pt x="649" y="16313"/>
                  </a:cubicBezTo>
                  <a:cubicBezTo>
                    <a:pt x="90" y="17100"/>
                    <a:pt x="-282" y="15975"/>
                    <a:pt x="277" y="13725"/>
                  </a:cubicBezTo>
                  <a:cubicBezTo>
                    <a:pt x="835" y="11475"/>
                    <a:pt x="2325" y="8100"/>
                    <a:pt x="5304" y="5850"/>
                  </a:cubicBezTo>
                  <a:cubicBezTo>
                    <a:pt x="8283" y="3600"/>
                    <a:pt x="12752" y="2475"/>
                    <a:pt x="15732" y="3037"/>
                  </a:cubicBezTo>
                  <a:cubicBezTo>
                    <a:pt x="18711" y="3600"/>
                    <a:pt x="20201" y="5850"/>
                    <a:pt x="20759" y="9225"/>
                  </a:cubicBezTo>
                  <a:cubicBezTo>
                    <a:pt x="21318" y="12600"/>
                    <a:pt x="20946" y="17100"/>
                    <a:pt x="205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10335633" y="0"/>
              <a:ext cx="168027" cy="51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618" y="6523"/>
                  </a:moveTo>
                  <a:cubicBezTo>
                    <a:pt x="20945" y="4705"/>
                    <a:pt x="21273" y="2887"/>
                    <a:pt x="21436" y="1711"/>
                  </a:cubicBezTo>
                  <a:cubicBezTo>
                    <a:pt x="21600" y="535"/>
                    <a:pt x="21600" y="0"/>
                    <a:pt x="20618" y="0"/>
                  </a:cubicBezTo>
                  <a:cubicBezTo>
                    <a:pt x="19636" y="0"/>
                    <a:pt x="17673" y="535"/>
                    <a:pt x="15545" y="2352"/>
                  </a:cubicBezTo>
                  <a:cubicBezTo>
                    <a:pt x="13418" y="4170"/>
                    <a:pt x="11127" y="7271"/>
                    <a:pt x="9491" y="10319"/>
                  </a:cubicBezTo>
                  <a:cubicBezTo>
                    <a:pt x="7855" y="13366"/>
                    <a:pt x="6873" y="16360"/>
                    <a:pt x="6218" y="18178"/>
                  </a:cubicBezTo>
                  <a:cubicBezTo>
                    <a:pt x="5564" y="19996"/>
                    <a:pt x="5236" y="20638"/>
                    <a:pt x="4255" y="21012"/>
                  </a:cubicBezTo>
                  <a:cubicBezTo>
                    <a:pt x="3273" y="21386"/>
                    <a:pt x="1636" y="214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10281965" y="278561"/>
              <a:ext cx="22234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1862" y="11908"/>
                  </a:cubicBezTo>
                  <a:cubicBezTo>
                    <a:pt x="3724" y="8862"/>
                    <a:pt x="7448" y="6092"/>
                    <a:pt x="11048" y="4154"/>
                  </a:cubicBezTo>
                  <a:cubicBezTo>
                    <a:pt x="14648" y="2215"/>
                    <a:pt x="18124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10557972" y="79223"/>
              <a:ext cx="99670" cy="4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2951"/>
                    <a:pt x="13846" y="5902"/>
                    <a:pt x="10246" y="9502"/>
                  </a:cubicBezTo>
                  <a:cubicBezTo>
                    <a:pt x="6646" y="13102"/>
                    <a:pt x="3323" y="173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10657641" y="370563"/>
              <a:ext cx="766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10711309" y="240227"/>
              <a:ext cx="766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10677195" y="252591"/>
              <a:ext cx="236797" cy="56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99" fill="norm" stroke="1" extrusionOk="0">
                  <a:moveTo>
                    <a:pt x="10650" y="976"/>
                  </a:moveTo>
                  <a:cubicBezTo>
                    <a:pt x="9961" y="3952"/>
                    <a:pt x="9271" y="6928"/>
                    <a:pt x="7778" y="10048"/>
                  </a:cubicBezTo>
                  <a:cubicBezTo>
                    <a:pt x="6284" y="13168"/>
                    <a:pt x="3986" y="16432"/>
                    <a:pt x="2493" y="18448"/>
                  </a:cubicBezTo>
                  <a:cubicBezTo>
                    <a:pt x="999" y="20464"/>
                    <a:pt x="310" y="21232"/>
                    <a:pt x="80" y="21376"/>
                  </a:cubicBezTo>
                  <a:cubicBezTo>
                    <a:pt x="-150" y="21520"/>
                    <a:pt x="80" y="21040"/>
                    <a:pt x="1229" y="19168"/>
                  </a:cubicBezTo>
                  <a:cubicBezTo>
                    <a:pt x="2378" y="17296"/>
                    <a:pt x="4446" y="14032"/>
                    <a:pt x="6629" y="10960"/>
                  </a:cubicBezTo>
                  <a:cubicBezTo>
                    <a:pt x="8812" y="7888"/>
                    <a:pt x="11110" y="5008"/>
                    <a:pt x="12718" y="3232"/>
                  </a:cubicBezTo>
                  <a:cubicBezTo>
                    <a:pt x="14327" y="1456"/>
                    <a:pt x="15246" y="784"/>
                    <a:pt x="16280" y="400"/>
                  </a:cubicBezTo>
                  <a:cubicBezTo>
                    <a:pt x="17314" y="16"/>
                    <a:pt x="18463" y="-80"/>
                    <a:pt x="19382" y="64"/>
                  </a:cubicBezTo>
                  <a:cubicBezTo>
                    <a:pt x="20301" y="208"/>
                    <a:pt x="20990" y="592"/>
                    <a:pt x="21220" y="1600"/>
                  </a:cubicBezTo>
                  <a:cubicBezTo>
                    <a:pt x="21450" y="2608"/>
                    <a:pt x="21220" y="4240"/>
                    <a:pt x="19037" y="5824"/>
                  </a:cubicBezTo>
                  <a:cubicBezTo>
                    <a:pt x="16854" y="7408"/>
                    <a:pt x="12718" y="8944"/>
                    <a:pt x="8582" y="10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11048649" y="454899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9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68831" y="3478267"/>
              <a:ext cx="500745" cy="86736"/>
            </a:xfrm>
            <a:prstGeom prst="rect">
              <a:avLst/>
            </a:prstGeom>
            <a:effectLst/>
          </p:spPr>
        </p:pic>
        <p:pic>
          <p:nvPicPr>
            <p:cNvPr id="249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07165" y="3623937"/>
              <a:ext cx="424076" cy="79069"/>
            </a:xfrm>
            <a:prstGeom prst="rect">
              <a:avLst/>
            </a:prstGeom>
            <a:effectLst/>
          </p:spPr>
        </p:pic>
        <p:pic>
          <p:nvPicPr>
            <p:cNvPr id="249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60021" y="3953611"/>
              <a:ext cx="255921" cy="264256"/>
            </a:xfrm>
            <a:prstGeom prst="rect">
              <a:avLst/>
            </a:prstGeom>
            <a:effectLst/>
          </p:spPr>
        </p:pic>
        <p:pic>
          <p:nvPicPr>
            <p:cNvPr id="2496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52835" y="4060947"/>
              <a:ext cx="40734" cy="155737"/>
            </a:xfrm>
            <a:prstGeom prst="rect">
              <a:avLst/>
            </a:prstGeom>
            <a:effectLst/>
          </p:spPr>
        </p:pic>
        <p:pic>
          <p:nvPicPr>
            <p:cNvPr id="2498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29834" y="3930611"/>
              <a:ext cx="40735" cy="79069"/>
            </a:xfrm>
            <a:prstGeom prst="rect">
              <a:avLst/>
            </a:prstGeom>
            <a:effectLst/>
          </p:spPr>
        </p:pic>
        <p:pic>
          <p:nvPicPr>
            <p:cNvPr id="250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84048" y="3823275"/>
              <a:ext cx="78192" cy="405018"/>
            </a:xfrm>
            <a:prstGeom prst="rect">
              <a:avLst/>
            </a:prstGeom>
            <a:effectLst/>
          </p:spPr>
        </p:pic>
        <p:pic>
          <p:nvPicPr>
            <p:cNvPr id="250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003572" y="3786147"/>
              <a:ext cx="358006" cy="384536"/>
            </a:xfrm>
            <a:prstGeom prst="rect">
              <a:avLst/>
            </a:prstGeom>
            <a:effectLst/>
          </p:spPr>
        </p:pic>
        <p:pic>
          <p:nvPicPr>
            <p:cNvPr id="250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811520" y="3864238"/>
              <a:ext cx="186405" cy="605756"/>
            </a:xfrm>
            <a:prstGeom prst="rect">
              <a:avLst/>
            </a:prstGeom>
            <a:effectLst/>
          </p:spPr>
        </p:pic>
        <p:pic>
          <p:nvPicPr>
            <p:cNvPr id="250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026193" y="3907610"/>
              <a:ext cx="171070" cy="228681"/>
            </a:xfrm>
            <a:prstGeom prst="rect">
              <a:avLst/>
            </a:prstGeom>
            <a:effectLst/>
          </p:spPr>
        </p:pic>
        <p:pic>
          <p:nvPicPr>
            <p:cNvPr id="250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234776" y="3886267"/>
              <a:ext cx="155339" cy="241214"/>
            </a:xfrm>
            <a:prstGeom prst="rect">
              <a:avLst/>
            </a:prstGeom>
            <a:effectLst/>
          </p:spPr>
        </p:pic>
        <p:pic>
          <p:nvPicPr>
            <p:cNvPr id="251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443695" y="3700277"/>
              <a:ext cx="156397" cy="399651"/>
            </a:xfrm>
            <a:prstGeom prst="rect">
              <a:avLst/>
            </a:prstGeom>
            <a:effectLst/>
          </p:spPr>
        </p:pic>
        <p:pic>
          <p:nvPicPr>
            <p:cNvPr id="251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654873" y="3883164"/>
              <a:ext cx="217072" cy="174590"/>
            </a:xfrm>
            <a:prstGeom prst="rect">
              <a:avLst/>
            </a:prstGeom>
            <a:effectLst/>
          </p:spPr>
        </p:pic>
        <p:pic>
          <p:nvPicPr>
            <p:cNvPr id="251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884878" y="3630238"/>
              <a:ext cx="127856" cy="430832"/>
            </a:xfrm>
            <a:prstGeom prst="rect">
              <a:avLst/>
            </a:prstGeom>
            <a:effectLst/>
          </p:spPr>
        </p:pic>
        <p:pic>
          <p:nvPicPr>
            <p:cNvPr id="2516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038215" y="3899943"/>
              <a:ext cx="48402" cy="140404"/>
            </a:xfrm>
            <a:prstGeom prst="rect">
              <a:avLst/>
            </a:prstGeom>
            <a:effectLst/>
          </p:spPr>
        </p:pic>
        <p:pic>
          <p:nvPicPr>
            <p:cNvPr id="251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098870" y="3677605"/>
              <a:ext cx="49082" cy="117403"/>
            </a:xfrm>
            <a:prstGeom prst="rect">
              <a:avLst/>
            </a:prstGeom>
            <a:effectLst/>
          </p:spPr>
        </p:pic>
        <p:pic>
          <p:nvPicPr>
            <p:cNvPr id="252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168552" y="3631604"/>
              <a:ext cx="109736" cy="401076"/>
            </a:xfrm>
            <a:prstGeom prst="rect">
              <a:avLst/>
            </a:prstGeom>
            <a:effectLst/>
          </p:spPr>
        </p:pic>
        <p:pic>
          <p:nvPicPr>
            <p:cNvPr id="2522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268221" y="3861609"/>
              <a:ext cx="40734" cy="140404"/>
            </a:xfrm>
            <a:prstGeom prst="rect">
              <a:avLst/>
            </a:prstGeom>
            <a:effectLst/>
          </p:spPr>
        </p:pic>
        <p:pic>
          <p:nvPicPr>
            <p:cNvPr id="2524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301521" y="368527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52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331834" y="3593270"/>
              <a:ext cx="274990" cy="592747"/>
            </a:xfrm>
            <a:prstGeom prst="rect">
              <a:avLst/>
            </a:prstGeom>
            <a:effectLst/>
          </p:spPr>
        </p:pic>
        <p:pic>
          <p:nvPicPr>
            <p:cNvPr id="2528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592861" y="4030280"/>
              <a:ext cx="50801" cy="25401"/>
            </a:xfrm>
            <a:prstGeom prst="rect">
              <a:avLst/>
            </a:prstGeom>
            <a:effectLst/>
          </p:spPr>
        </p:pic>
        <p:sp>
          <p:nvSpPr>
            <p:cNvPr id="2530" name="Line"/>
            <p:cNvSpPr/>
            <p:nvPr/>
          </p:nvSpPr>
          <p:spPr>
            <a:xfrm>
              <a:off x="1965729" y="4624930"/>
              <a:ext cx="310178" cy="85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130" fill="norm" stroke="1" extrusionOk="0">
                  <a:moveTo>
                    <a:pt x="3993" y="5513"/>
                  </a:moveTo>
                  <a:cubicBezTo>
                    <a:pt x="4166" y="8166"/>
                    <a:pt x="4339" y="10818"/>
                    <a:pt x="4598" y="13439"/>
                  </a:cubicBezTo>
                  <a:cubicBezTo>
                    <a:pt x="4857" y="16060"/>
                    <a:pt x="5203" y="18650"/>
                    <a:pt x="5376" y="20008"/>
                  </a:cubicBezTo>
                  <a:cubicBezTo>
                    <a:pt x="5548" y="21366"/>
                    <a:pt x="5548" y="21492"/>
                    <a:pt x="5030" y="20387"/>
                  </a:cubicBezTo>
                  <a:cubicBezTo>
                    <a:pt x="4512" y="19281"/>
                    <a:pt x="3475" y="16945"/>
                    <a:pt x="2784" y="14734"/>
                  </a:cubicBezTo>
                  <a:cubicBezTo>
                    <a:pt x="2092" y="12524"/>
                    <a:pt x="1747" y="10439"/>
                    <a:pt x="2179" y="8481"/>
                  </a:cubicBezTo>
                  <a:cubicBezTo>
                    <a:pt x="2611" y="6524"/>
                    <a:pt x="3820" y="4692"/>
                    <a:pt x="5721" y="3303"/>
                  </a:cubicBezTo>
                  <a:cubicBezTo>
                    <a:pt x="7622" y="1913"/>
                    <a:pt x="10214" y="966"/>
                    <a:pt x="12028" y="460"/>
                  </a:cubicBezTo>
                  <a:cubicBezTo>
                    <a:pt x="13843" y="-45"/>
                    <a:pt x="14880" y="-108"/>
                    <a:pt x="16089" y="145"/>
                  </a:cubicBezTo>
                  <a:cubicBezTo>
                    <a:pt x="17299" y="397"/>
                    <a:pt x="18681" y="966"/>
                    <a:pt x="19718" y="2008"/>
                  </a:cubicBezTo>
                  <a:cubicBezTo>
                    <a:pt x="20755" y="3050"/>
                    <a:pt x="21446" y="4566"/>
                    <a:pt x="20582" y="5766"/>
                  </a:cubicBezTo>
                  <a:cubicBezTo>
                    <a:pt x="19718" y="6966"/>
                    <a:pt x="17299" y="7850"/>
                    <a:pt x="13929" y="8418"/>
                  </a:cubicBezTo>
                  <a:cubicBezTo>
                    <a:pt x="10560" y="8987"/>
                    <a:pt x="6240" y="9239"/>
                    <a:pt x="3561" y="9334"/>
                  </a:cubicBezTo>
                  <a:cubicBezTo>
                    <a:pt x="883" y="9429"/>
                    <a:pt x="-154" y="9366"/>
                    <a:pt x="19" y="9303"/>
                  </a:cubicBezTo>
                  <a:cubicBezTo>
                    <a:pt x="192" y="9239"/>
                    <a:pt x="1574" y="9176"/>
                    <a:pt x="2956" y="9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2285452" y="4963000"/>
              <a:ext cx="199339" cy="2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0"/>
                    <a:pt x="3323" y="0"/>
                    <a:pt x="5954" y="1654"/>
                  </a:cubicBezTo>
                  <a:cubicBezTo>
                    <a:pt x="8585" y="3308"/>
                    <a:pt x="12185" y="6616"/>
                    <a:pt x="14954" y="10022"/>
                  </a:cubicBezTo>
                  <a:cubicBezTo>
                    <a:pt x="17723" y="13427"/>
                    <a:pt x="19662" y="16930"/>
                    <a:pt x="20631" y="18876"/>
                  </a:cubicBezTo>
                  <a:cubicBezTo>
                    <a:pt x="21600" y="20822"/>
                    <a:pt x="21600" y="212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2285452" y="4963000"/>
              <a:ext cx="260673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94" y="686"/>
                    <a:pt x="17788" y="1371"/>
                    <a:pt x="14929" y="3771"/>
                  </a:cubicBezTo>
                  <a:cubicBezTo>
                    <a:pt x="12071" y="6171"/>
                    <a:pt x="8259" y="10286"/>
                    <a:pt x="5612" y="13543"/>
                  </a:cubicBezTo>
                  <a:cubicBezTo>
                    <a:pt x="2965" y="16800"/>
                    <a:pt x="1482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2706512" y="4612881"/>
              <a:ext cx="199955" cy="44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600" fill="norm" stroke="1" extrusionOk="0">
                  <a:moveTo>
                    <a:pt x="20864" y="982"/>
                  </a:moveTo>
                  <a:cubicBezTo>
                    <a:pt x="20064" y="491"/>
                    <a:pt x="19264" y="0"/>
                    <a:pt x="18064" y="0"/>
                  </a:cubicBezTo>
                  <a:cubicBezTo>
                    <a:pt x="16864" y="0"/>
                    <a:pt x="15264" y="491"/>
                    <a:pt x="12331" y="2086"/>
                  </a:cubicBezTo>
                  <a:cubicBezTo>
                    <a:pt x="9397" y="3682"/>
                    <a:pt x="5131" y="6382"/>
                    <a:pt x="2597" y="9082"/>
                  </a:cubicBezTo>
                  <a:cubicBezTo>
                    <a:pt x="64" y="11782"/>
                    <a:pt x="-736" y="14482"/>
                    <a:pt x="731" y="16568"/>
                  </a:cubicBezTo>
                  <a:cubicBezTo>
                    <a:pt x="2197" y="18655"/>
                    <a:pt x="5931" y="20127"/>
                    <a:pt x="96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3013802" y="4771329"/>
              <a:ext cx="46002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000"/>
                    <a:pt x="2400" y="10000"/>
                    <a:pt x="6000" y="13600"/>
                  </a:cubicBezTo>
                  <a:cubicBezTo>
                    <a:pt x="9600" y="17200"/>
                    <a:pt x="15600" y="19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3174805" y="4635423"/>
              <a:ext cx="168888" cy="41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93" fill="norm" stroke="1" extrusionOk="0">
                  <a:moveTo>
                    <a:pt x="0" y="1464"/>
                  </a:moveTo>
                  <a:cubicBezTo>
                    <a:pt x="1612" y="809"/>
                    <a:pt x="3224" y="155"/>
                    <a:pt x="5642" y="24"/>
                  </a:cubicBezTo>
                  <a:cubicBezTo>
                    <a:pt x="8060" y="-107"/>
                    <a:pt x="11284" y="286"/>
                    <a:pt x="14507" y="1791"/>
                  </a:cubicBezTo>
                  <a:cubicBezTo>
                    <a:pt x="17731" y="3297"/>
                    <a:pt x="20955" y="5915"/>
                    <a:pt x="21278" y="8729"/>
                  </a:cubicBezTo>
                  <a:cubicBezTo>
                    <a:pt x="21600" y="11544"/>
                    <a:pt x="19021" y="14555"/>
                    <a:pt x="16119" y="16715"/>
                  </a:cubicBezTo>
                  <a:cubicBezTo>
                    <a:pt x="13218" y="18875"/>
                    <a:pt x="9994" y="20184"/>
                    <a:pt x="677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3535147" y="4849099"/>
              <a:ext cx="184005" cy="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20825"/>
                  </a:moveTo>
                  <a:cubicBezTo>
                    <a:pt x="900" y="13625"/>
                    <a:pt x="1800" y="6425"/>
                    <a:pt x="4500" y="2825"/>
                  </a:cubicBezTo>
                  <a:cubicBezTo>
                    <a:pt x="7200" y="-775"/>
                    <a:pt x="11700" y="-775"/>
                    <a:pt x="14850" y="1925"/>
                  </a:cubicBezTo>
                  <a:cubicBezTo>
                    <a:pt x="18000" y="4625"/>
                    <a:pt x="19800" y="10025"/>
                    <a:pt x="21600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3588814" y="4970667"/>
              <a:ext cx="214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4400"/>
                    <a:pt x="6686" y="7200"/>
                    <a:pt x="10286" y="3600"/>
                  </a:cubicBezTo>
                  <a:cubicBezTo>
                    <a:pt x="13886" y="0"/>
                    <a:pt x="177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3990998" y="4686378"/>
              <a:ext cx="303673" cy="63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0839" fill="norm" stroke="1" extrusionOk="0">
                  <a:moveTo>
                    <a:pt x="4574" y="6275"/>
                  </a:moveTo>
                  <a:cubicBezTo>
                    <a:pt x="3682" y="7860"/>
                    <a:pt x="2789" y="9444"/>
                    <a:pt x="2075" y="11821"/>
                  </a:cubicBezTo>
                  <a:cubicBezTo>
                    <a:pt x="1361" y="14198"/>
                    <a:pt x="826" y="17367"/>
                    <a:pt x="469" y="19160"/>
                  </a:cubicBezTo>
                  <a:cubicBezTo>
                    <a:pt x="112" y="20953"/>
                    <a:pt x="-67" y="21370"/>
                    <a:pt x="22" y="20119"/>
                  </a:cubicBezTo>
                  <a:cubicBezTo>
                    <a:pt x="112" y="18868"/>
                    <a:pt x="469" y="15949"/>
                    <a:pt x="1093" y="13030"/>
                  </a:cubicBezTo>
                  <a:cubicBezTo>
                    <a:pt x="1718" y="10111"/>
                    <a:pt x="2611" y="7192"/>
                    <a:pt x="3771" y="5066"/>
                  </a:cubicBezTo>
                  <a:cubicBezTo>
                    <a:pt x="4931" y="2939"/>
                    <a:pt x="6359" y="1605"/>
                    <a:pt x="8680" y="812"/>
                  </a:cubicBezTo>
                  <a:cubicBezTo>
                    <a:pt x="11001" y="20"/>
                    <a:pt x="14214" y="-230"/>
                    <a:pt x="16624" y="229"/>
                  </a:cubicBezTo>
                  <a:cubicBezTo>
                    <a:pt x="19034" y="687"/>
                    <a:pt x="20640" y="1855"/>
                    <a:pt x="21087" y="2897"/>
                  </a:cubicBezTo>
                  <a:cubicBezTo>
                    <a:pt x="21533" y="3940"/>
                    <a:pt x="20819" y="4857"/>
                    <a:pt x="18320" y="5816"/>
                  </a:cubicBezTo>
                  <a:cubicBezTo>
                    <a:pt x="15821" y="6775"/>
                    <a:pt x="11536" y="7776"/>
                    <a:pt x="8412" y="8402"/>
                  </a:cubicBezTo>
                  <a:cubicBezTo>
                    <a:pt x="5288" y="9027"/>
                    <a:pt x="3325" y="9277"/>
                    <a:pt x="1361" y="9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5252519" y="4712187"/>
              <a:ext cx="305224" cy="76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538" fill="norm" stroke="1" extrusionOk="0">
                  <a:moveTo>
                    <a:pt x="4820" y="8578"/>
                  </a:moveTo>
                  <a:cubicBezTo>
                    <a:pt x="4106" y="9442"/>
                    <a:pt x="3392" y="10306"/>
                    <a:pt x="2945" y="12142"/>
                  </a:cubicBezTo>
                  <a:cubicBezTo>
                    <a:pt x="2499" y="13978"/>
                    <a:pt x="2321" y="16786"/>
                    <a:pt x="2231" y="18370"/>
                  </a:cubicBezTo>
                  <a:cubicBezTo>
                    <a:pt x="2142" y="19954"/>
                    <a:pt x="2142" y="20314"/>
                    <a:pt x="2053" y="20710"/>
                  </a:cubicBezTo>
                  <a:cubicBezTo>
                    <a:pt x="1964" y="21106"/>
                    <a:pt x="1785" y="21538"/>
                    <a:pt x="1696" y="21538"/>
                  </a:cubicBezTo>
                  <a:cubicBezTo>
                    <a:pt x="1607" y="21538"/>
                    <a:pt x="1607" y="21106"/>
                    <a:pt x="1785" y="19594"/>
                  </a:cubicBezTo>
                  <a:cubicBezTo>
                    <a:pt x="1964" y="18082"/>
                    <a:pt x="2321" y="15490"/>
                    <a:pt x="2856" y="12862"/>
                  </a:cubicBezTo>
                  <a:cubicBezTo>
                    <a:pt x="3392" y="10234"/>
                    <a:pt x="4106" y="7570"/>
                    <a:pt x="5266" y="5590"/>
                  </a:cubicBezTo>
                  <a:cubicBezTo>
                    <a:pt x="6426" y="3610"/>
                    <a:pt x="8033" y="2314"/>
                    <a:pt x="9640" y="1486"/>
                  </a:cubicBezTo>
                  <a:cubicBezTo>
                    <a:pt x="11246" y="658"/>
                    <a:pt x="12853" y="298"/>
                    <a:pt x="14281" y="118"/>
                  </a:cubicBezTo>
                  <a:cubicBezTo>
                    <a:pt x="15709" y="-62"/>
                    <a:pt x="16959" y="-62"/>
                    <a:pt x="18208" y="298"/>
                  </a:cubicBezTo>
                  <a:cubicBezTo>
                    <a:pt x="19458" y="658"/>
                    <a:pt x="20707" y="1378"/>
                    <a:pt x="21154" y="2422"/>
                  </a:cubicBezTo>
                  <a:cubicBezTo>
                    <a:pt x="21600" y="3466"/>
                    <a:pt x="21243" y="4834"/>
                    <a:pt x="18922" y="6022"/>
                  </a:cubicBezTo>
                  <a:cubicBezTo>
                    <a:pt x="16602" y="7210"/>
                    <a:pt x="12317" y="8218"/>
                    <a:pt x="8836" y="8722"/>
                  </a:cubicBezTo>
                  <a:cubicBezTo>
                    <a:pt x="5355" y="9226"/>
                    <a:pt x="2678" y="9226"/>
                    <a:pt x="0" y="9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5566859" y="5016668"/>
              <a:ext cx="15333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440"/>
                    <a:pt x="0" y="2880"/>
                    <a:pt x="3600" y="6480"/>
                  </a:cubicBezTo>
                  <a:cubicBezTo>
                    <a:pt x="7200" y="10080"/>
                    <a:pt x="1440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5582193" y="5039669"/>
              <a:ext cx="17633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39" y="5760"/>
                    <a:pt x="9078" y="11520"/>
                    <a:pt x="5478" y="15120"/>
                  </a:cubicBezTo>
                  <a:cubicBezTo>
                    <a:pt x="1878" y="18720"/>
                    <a:pt x="939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5889464" y="4815874"/>
              <a:ext cx="183407" cy="36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535" fill="norm" stroke="1" extrusionOk="0">
                  <a:moveTo>
                    <a:pt x="20948" y="1000"/>
                  </a:moveTo>
                  <a:cubicBezTo>
                    <a:pt x="19780" y="543"/>
                    <a:pt x="18613" y="87"/>
                    <a:pt x="17299" y="11"/>
                  </a:cubicBezTo>
                  <a:cubicBezTo>
                    <a:pt x="15986" y="-65"/>
                    <a:pt x="14526" y="239"/>
                    <a:pt x="11899" y="1836"/>
                  </a:cubicBezTo>
                  <a:cubicBezTo>
                    <a:pt x="9272" y="3434"/>
                    <a:pt x="5478" y="6324"/>
                    <a:pt x="2997" y="9138"/>
                  </a:cubicBezTo>
                  <a:cubicBezTo>
                    <a:pt x="516" y="11952"/>
                    <a:pt x="-652" y="14690"/>
                    <a:pt x="370" y="16743"/>
                  </a:cubicBezTo>
                  <a:cubicBezTo>
                    <a:pt x="1391" y="18797"/>
                    <a:pt x="4602" y="20166"/>
                    <a:pt x="7813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6081939" y="4946206"/>
              <a:ext cx="171690" cy="22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0983" fill="norm" stroke="1" extrusionOk="0">
                  <a:moveTo>
                    <a:pt x="10939" y="1577"/>
                  </a:moveTo>
                  <a:cubicBezTo>
                    <a:pt x="9705" y="857"/>
                    <a:pt x="8471" y="137"/>
                    <a:pt x="7082" y="17"/>
                  </a:cubicBezTo>
                  <a:cubicBezTo>
                    <a:pt x="5693" y="-103"/>
                    <a:pt x="4151" y="377"/>
                    <a:pt x="2608" y="2417"/>
                  </a:cubicBezTo>
                  <a:cubicBezTo>
                    <a:pt x="1065" y="4457"/>
                    <a:pt x="-478" y="8057"/>
                    <a:pt x="139" y="11417"/>
                  </a:cubicBezTo>
                  <a:cubicBezTo>
                    <a:pt x="756" y="14777"/>
                    <a:pt x="3533" y="17897"/>
                    <a:pt x="6773" y="19577"/>
                  </a:cubicBezTo>
                  <a:cubicBezTo>
                    <a:pt x="10013" y="21257"/>
                    <a:pt x="13716" y="21497"/>
                    <a:pt x="16493" y="19937"/>
                  </a:cubicBezTo>
                  <a:cubicBezTo>
                    <a:pt x="19271" y="18377"/>
                    <a:pt x="21122" y="15017"/>
                    <a:pt x="20659" y="12137"/>
                  </a:cubicBezTo>
                  <a:cubicBezTo>
                    <a:pt x="20196" y="9257"/>
                    <a:pt x="17419" y="6857"/>
                    <a:pt x="15105" y="5777"/>
                  </a:cubicBezTo>
                  <a:cubicBezTo>
                    <a:pt x="12791" y="4697"/>
                    <a:pt x="10939" y="4937"/>
                    <a:pt x="9088" y="5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6310543" y="4855664"/>
              <a:ext cx="135436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0" y="0"/>
                  </a:moveTo>
                  <a:cubicBezTo>
                    <a:pt x="2000" y="160"/>
                    <a:pt x="4000" y="320"/>
                    <a:pt x="6600" y="1760"/>
                  </a:cubicBezTo>
                  <a:cubicBezTo>
                    <a:pt x="9200" y="3200"/>
                    <a:pt x="12400" y="5920"/>
                    <a:pt x="15000" y="8240"/>
                  </a:cubicBezTo>
                  <a:cubicBezTo>
                    <a:pt x="17600" y="10560"/>
                    <a:pt x="19600" y="12480"/>
                    <a:pt x="20600" y="13920"/>
                  </a:cubicBezTo>
                  <a:cubicBezTo>
                    <a:pt x="21600" y="15360"/>
                    <a:pt x="21600" y="16320"/>
                    <a:pt x="18600" y="17520"/>
                  </a:cubicBezTo>
                  <a:cubicBezTo>
                    <a:pt x="15600" y="18720"/>
                    <a:pt x="9600" y="20160"/>
                    <a:pt x="3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6624883" y="5002472"/>
              <a:ext cx="161004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371" y="10932"/>
                    <a:pt x="2743" y="1332"/>
                    <a:pt x="6343" y="132"/>
                  </a:cubicBezTo>
                  <a:cubicBezTo>
                    <a:pt x="9943" y="-1068"/>
                    <a:pt x="15771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6624883" y="5162338"/>
              <a:ext cx="13800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7061893" y="4893999"/>
              <a:ext cx="23681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02"/>
                    <a:pt x="17280" y="1005"/>
                    <a:pt x="19440" y="3433"/>
                  </a:cubicBezTo>
                  <a:cubicBezTo>
                    <a:pt x="21600" y="5860"/>
                    <a:pt x="17280" y="10214"/>
                    <a:pt x="12960" y="13563"/>
                  </a:cubicBezTo>
                  <a:cubicBezTo>
                    <a:pt x="8640" y="16912"/>
                    <a:pt x="4320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7146228" y="5070336"/>
              <a:ext cx="268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1" y="14400"/>
                    <a:pt x="3703" y="7200"/>
                    <a:pt x="7303" y="3600"/>
                  </a:cubicBezTo>
                  <a:cubicBezTo>
                    <a:pt x="10903" y="0"/>
                    <a:pt x="1625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7507180" y="4950015"/>
              <a:ext cx="249841" cy="5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14" fill="norm" stroke="1" extrusionOk="0">
                  <a:moveTo>
                    <a:pt x="7882" y="1563"/>
                  </a:moveTo>
                  <a:cubicBezTo>
                    <a:pt x="8763" y="4309"/>
                    <a:pt x="9645" y="7055"/>
                    <a:pt x="9204" y="10075"/>
                  </a:cubicBezTo>
                  <a:cubicBezTo>
                    <a:pt x="8763" y="13095"/>
                    <a:pt x="7000" y="16390"/>
                    <a:pt x="5788" y="18266"/>
                  </a:cubicBezTo>
                  <a:cubicBezTo>
                    <a:pt x="4576" y="20143"/>
                    <a:pt x="3914" y="20600"/>
                    <a:pt x="3033" y="20921"/>
                  </a:cubicBezTo>
                  <a:cubicBezTo>
                    <a:pt x="2151" y="21241"/>
                    <a:pt x="1049" y="21424"/>
                    <a:pt x="498" y="21241"/>
                  </a:cubicBezTo>
                  <a:cubicBezTo>
                    <a:pt x="-53" y="21058"/>
                    <a:pt x="-53" y="20509"/>
                    <a:pt x="57" y="18495"/>
                  </a:cubicBezTo>
                  <a:cubicBezTo>
                    <a:pt x="167" y="16482"/>
                    <a:pt x="388" y="13004"/>
                    <a:pt x="1269" y="10075"/>
                  </a:cubicBezTo>
                  <a:cubicBezTo>
                    <a:pt x="2151" y="7146"/>
                    <a:pt x="3694" y="4766"/>
                    <a:pt x="5678" y="3119"/>
                  </a:cubicBezTo>
                  <a:cubicBezTo>
                    <a:pt x="7661" y="1471"/>
                    <a:pt x="10086" y="556"/>
                    <a:pt x="12510" y="190"/>
                  </a:cubicBezTo>
                  <a:cubicBezTo>
                    <a:pt x="14935" y="-176"/>
                    <a:pt x="17359" y="7"/>
                    <a:pt x="19012" y="556"/>
                  </a:cubicBezTo>
                  <a:cubicBezTo>
                    <a:pt x="20665" y="1105"/>
                    <a:pt x="21547" y="2021"/>
                    <a:pt x="21547" y="3073"/>
                  </a:cubicBezTo>
                  <a:cubicBezTo>
                    <a:pt x="21547" y="4126"/>
                    <a:pt x="20665" y="5316"/>
                    <a:pt x="17580" y="6322"/>
                  </a:cubicBezTo>
                  <a:cubicBezTo>
                    <a:pt x="14494" y="7329"/>
                    <a:pt x="9204" y="8153"/>
                    <a:pt x="3914" y="8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1035757" y="5967356"/>
              <a:ext cx="15335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343"/>
                    <a:pt x="7200" y="6686"/>
                    <a:pt x="10800" y="10286"/>
                  </a:cubicBezTo>
                  <a:cubicBezTo>
                    <a:pt x="14400" y="13886"/>
                    <a:pt x="18000" y="17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1182512" y="6251029"/>
              <a:ext cx="69390" cy="10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107" fill="norm" stroke="1" extrusionOk="0">
                  <a:moveTo>
                    <a:pt x="15872" y="1581"/>
                  </a:moveTo>
                  <a:cubicBezTo>
                    <a:pt x="12015" y="3161"/>
                    <a:pt x="8158" y="4741"/>
                    <a:pt x="5458" y="6849"/>
                  </a:cubicBezTo>
                  <a:cubicBezTo>
                    <a:pt x="2758" y="8956"/>
                    <a:pt x="1215" y="11590"/>
                    <a:pt x="443" y="14224"/>
                  </a:cubicBezTo>
                  <a:cubicBezTo>
                    <a:pt x="-328" y="16859"/>
                    <a:pt x="-328" y="19493"/>
                    <a:pt x="2372" y="20546"/>
                  </a:cubicBezTo>
                  <a:cubicBezTo>
                    <a:pt x="5072" y="21600"/>
                    <a:pt x="10472" y="21073"/>
                    <a:pt x="14329" y="19756"/>
                  </a:cubicBezTo>
                  <a:cubicBezTo>
                    <a:pt x="18186" y="18439"/>
                    <a:pt x="20501" y="16332"/>
                    <a:pt x="20886" y="13961"/>
                  </a:cubicBezTo>
                  <a:cubicBezTo>
                    <a:pt x="21272" y="11590"/>
                    <a:pt x="19729" y="8956"/>
                    <a:pt x="17029" y="6585"/>
                  </a:cubicBezTo>
                  <a:cubicBezTo>
                    <a:pt x="14329" y="4215"/>
                    <a:pt x="10472" y="2107"/>
                    <a:pt x="66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2112766" y="5996166"/>
              <a:ext cx="671031" cy="59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83" fill="norm" stroke="1" extrusionOk="0">
                  <a:moveTo>
                    <a:pt x="17065" y="1439"/>
                  </a:moveTo>
                  <a:cubicBezTo>
                    <a:pt x="17228" y="890"/>
                    <a:pt x="17392" y="341"/>
                    <a:pt x="17228" y="112"/>
                  </a:cubicBezTo>
                  <a:cubicBezTo>
                    <a:pt x="17065" y="-117"/>
                    <a:pt x="16574" y="-25"/>
                    <a:pt x="15101" y="661"/>
                  </a:cubicBezTo>
                  <a:cubicBezTo>
                    <a:pt x="13628" y="1347"/>
                    <a:pt x="11174" y="2629"/>
                    <a:pt x="8924" y="3956"/>
                  </a:cubicBezTo>
                  <a:cubicBezTo>
                    <a:pt x="6674" y="5283"/>
                    <a:pt x="4628" y="6656"/>
                    <a:pt x="3401" y="7525"/>
                  </a:cubicBezTo>
                  <a:cubicBezTo>
                    <a:pt x="2174" y="8395"/>
                    <a:pt x="1765" y="8761"/>
                    <a:pt x="1478" y="9173"/>
                  </a:cubicBezTo>
                  <a:cubicBezTo>
                    <a:pt x="1192" y="9585"/>
                    <a:pt x="1028" y="10042"/>
                    <a:pt x="1192" y="10363"/>
                  </a:cubicBezTo>
                  <a:cubicBezTo>
                    <a:pt x="1356" y="10683"/>
                    <a:pt x="1847" y="10866"/>
                    <a:pt x="3238" y="10958"/>
                  </a:cubicBezTo>
                  <a:cubicBezTo>
                    <a:pt x="4628" y="11049"/>
                    <a:pt x="6919" y="11049"/>
                    <a:pt x="8310" y="11095"/>
                  </a:cubicBezTo>
                  <a:cubicBezTo>
                    <a:pt x="9701" y="11141"/>
                    <a:pt x="10192" y="11232"/>
                    <a:pt x="10642" y="11369"/>
                  </a:cubicBezTo>
                  <a:cubicBezTo>
                    <a:pt x="11092" y="11507"/>
                    <a:pt x="11501" y="11690"/>
                    <a:pt x="11583" y="11964"/>
                  </a:cubicBezTo>
                  <a:cubicBezTo>
                    <a:pt x="11665" y="12239"/>
                    <a:pt x="11419" y="12605"/>
                    <a:pt x="10356" y="13337"/>
                  </a:cubicBezTo>
                  <a:cubicBezTo>
                    <a:pt x="9292" y="14069"/>
                    <a:pt x="7410" y="15168"/>
                    <a:pt x="5610" y="16220"/>
                  </a:cubicBezTo>
                  <a:cubicBezTo>
                    <a:pt x="3810" y="17273"/>
                    <a:pt x="2092" y="18280"/>
                    <a:pt x="1110" y="18966"/>
                  </a:cubicBezTo>
                  <a:cubicBezTo>
                    <a:pt x="128" y="19652"/>
                    <a:pt x="-117" y="20019"/>
                    <a:pt x="47" y="20247"/>
                  </a:cubicBezTo>
                  <a:cubicBezTo>
                    <a:pt x="210" y="20476"/>
                    <a:pt x="783" y="20568"/>
                    <a:pt x="2624" y="20613"/>
                  </a:cubicBezTo>
                  <a:cubicBezTo>
                    <a:pt x="4465" y="20659"/>
                    <a:pt x="7574" y="20659"/>
                    <a:pt x="10560" y="20613"/>
                  </a:cubicBezTo>
                  <a:cubicBezTo>
                    <a:pt x="13547" y="20568"/>
                    <a:pt x="16410" y="20476"/>
                    <a:pt x="18210" y="20614"/>
                  </a:cubicBezTo>
                  <a:cubicBezTo>
                    <a:pt x="20010" y="20751"/>
                    <a:pt x="20747" y="21117"/>
                    <a:pt x="21483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1979553" y="6839905"/>
              <a:ext cx="382568" cy="26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23" fill="norm" stroke="1" extrusionOk="0">
                  <a:moveTo>
                    <a:pt x="820" y="3173"/>
                  </a:moveTo>
                  <a:cubicBezTo>
                    <a:pt x="532" y="7453"/>
                    <a:pt x="244" y="11732"/>
                    <a:pt x="100" y="14483"/>
                  </a:cubicBezTo>
                  <a:cubicBezTo>
                    <a:pt x="-44" y="17234"/>
                    <a:pt x="-44" y="18456"/>
                    <a:pt x="172" y="19475"/>
                  </a:cubicBezTo>
                  <a:cubicBezTo>
                    <a:pt x="388" y="20494"/>
                    <a:pt x="820" y="21309"/>
                    <a:pt x="1324" y="21411"/>
                  </a:cubicBezTo>
                  <a:cubicBezTo>
                    <a:pt x="1828" y="21513"/>
                    <a:pt x="2404" y="20902"/>
                    <a:pt x="2980" y="20087"/>
                  </a:cubicBezTo>
                  <a:cubicBezTo>
                    <a:pt x="3556" y="19271"/>
                    <a:pt x="4132" y="18253"/>
                    <a:pt x="4636" y="16928"/>
                  </a:cubicBezTo>
                  <a:cubicBezTo>
                    <a:pt x="5140" y="15604"/>
                    <a:pt x="5572" y="13973"/>
                    <a:pt x="5644" y="13668"/>
                  </a:cubicBezTo>
                  <a:cubicBezTo>
                    <a:pt x="5716" y="13362"/>
                    <a:pt x="5428" y="14381"/>
                    <a:pt x="5356" y="15400"/>
                  </a:cubicBezTo>
                  <a:cubicBezTo>
                    <a:pt x="5284" y="16419"/>
                    <a:pt x="5428" y="17438"/>
                    <a:pt x="5932" y="18049"/>
                  </a:cubicBezTo>
                  <a:cubicBezTo>
                    <a:pt x="6436" y="18660"/>
                    <a:pt x="7300" y="18864"/>
                    <a:pt x="8452" y="18558"/>
                  </a:cubicBezTo>
                  <a:cubicBezTo>
                    <a:pt x="9604" y="18253"/>
                    <a:pt x="11044" y="17438"/>
                    <a:pt x="12124" y="14992"/>
                  </a:cubicBezTo>
                  <a:cubicBezTo>
                    <a:pt x="13204" y="12547"/>
                    <a:pt x="13924" y="8472"/>
                    <a:pt x="14284" y="5822"/>
                  </a:cubicBezTo>
                  <a:cubicBezTo>
                    <a:pt x="14644" y="3173"/>
                    <a:pt x="14644" y="1951"/>
                    <a:pt x="14284" y="1136"/>
                  </a:cubicBezTo>
                  <a:cubicBezTo>
                    <a:pt x="13924" y="321"/>
                    <a:pt x="13204" y="-87"/>
                    <a:pt x="12484" y="15"/>
                  </a:cubicBezTo>
                  <a:cubicBezTo>
                    <a:pt x="11764" y="117"/>
                    <a:pt x="11044" y="728"/>
                    <a:pt x="10468" y="1543"/>
                  </a:cubicBezTo>
                  <a:cubicBezTo>
                    <a:pt x="9892" y="2358"/>
                    <a:pt x="9460" y="3377"/>
                    <a:pt x="9244" y="4396"/>
                  </a:cubicBezTo>
                  <a:cubicBezTo>
                    <a:pt x="9028" y="5415"/>
                    <a:pt x="9028" y="6434"/>
                    <a:pt x="9892" y="7351"/>
                  </a:cubicBezTo>
                  <a:cubicBezTo>
                    <a:pt x="10756" y="8268"/>
                    <a:pt x="12484" y="9083"/>
                    <a:pt x="14572" y="9287"/>
                  </a:cubicBezTo>
                  <a:cubicBezTo>
                    <a:pt x="16660" y="9490"/>
                    <a:pt x="19108" y="9083"/>
                    <a:pt x="21556" y="8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2382326" y="6902711"/>
              <a:ext cx="24813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6771" y="0"/>
                  </a:moveTo>
                  <a:cubicBezTo>
                    <a:pt x="14347" y="480"/>
                    <a:pt x="11922" y="960"/>
                    <a:pt x="9167" y="2880"/>
                  </a:cubicBezTo>
                  <a:cubicBezTo>
                    <a:pt x="6412" y="4800"/>
                    <a:pt x="3327" y="8160"/>
                    <a:pt x="1673" y="11280"/>
                  </a:cubicBezTo>
                  <a:cubicBezTo>
                    <a:pt x="20" y="14400"/>
                    <a:pt x="-200" y="17280"/>
                    <a:pt x="131" y="19080"/>
                  </a:cubicBezTo>
                  <a:cubicBezTo>
                    <a:pt x="461" y="20880"/>
                    <a:pt x="1343" y="21600"/>
                    <a:pt x="4980" y="21600"/>
                  </a:cubicBezTo>
                  <a:cubicBezTo>
                    <a:pt x="8616" y="21600"/>
                    <a:pt x="15008" y="20880"/>
                    <a:pt x="21400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2446455" y="7033047"/>
              <a:ext cx="207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2737796" y="6796592"/>
              <a:ext cx="605681" cy="38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531"/>
                  </a:moveTo>
                  <a:cubicBezTo>
                    <a:pt x="1641" y="20091"/>
                    <a:pt x="3281" y="18651"/>
                    <a:pt x="4694" y="17499"/>
                  </a:cubicBezTo>
                  <a:cubicBezTo>
                    <a:pt x="6106" y="16347"/>
                    <a:pt x="7291" y="15483"/>
                    <a:pt x="8020" y="14691"/>
                  </a:cubicBezTo>
                  <a:cubicBezTo>
                    <a:pt x="8749" y="13899"/>
                    <a:pt x="9023" y="13179"/>
                    <a:pt x="9159" y="12459"/>
                  </a:cubicBezTo>
                  <a:cubicBezTo>
                    <a:pt x="9296" y="11739"/>
                    <a:pt x="9296" y="11019"/>
                    <a:pt x="8841" y="9723"/>
                  </a:cubicBezTo>
                  <a:cubicBezTo>
                    <a:pt x="8385" y="8427"/>
                    <a:pt x="7473" y="6555"/>
                    <a:pt x="6790" y="5259"/>
                  </a:cubicBezTo>
                  <a:cubicBezTo>
                    <a:pt x="6106" y="3963"/>
                    <a:pt x="5651" y="3243"/>
                    <a:pt x="5651" y="2667"/>
                  </a:cubicBezTo>
                  <a:cubicBezTo>
                    <a:pt x="5651" y="2091"/>
                    <a:pt x="6106" y="1659"/>
                    <a:pt x="7382" y="1227"/>
                  </a:cubicBezTo>
                  <a:cubicBezTo>
                    <a:pt x="8658" y="795"/>
                    <a:pt x="10754" y="363"/>
                    <a:pt x="12076" y="147"/>
                  </a:cubicBezTo>
                  <a:cubicBezTo>
                    <a:pt x="13397" y="-69"/>
                    <a:pt x="13944" y="-69"/>
                    <a:pt x="14400" y="291"/>
                  </a:cubicBezTo>
                  <a:cubicBezTo>
                    <a:pt x="14856" y="651"/>
                    <a:pt x="15220" y="1371"/>
                    <a:pt x="15129" y="2811"/>
                  </a:cubicBezTo>
                  <a:cubicBezTo>
                    <a:pt x="15038" y="4251"/>
                    <a:pt x="14491" y="6411"/>
                    <a:pt x="13625" y="8787"/>
                  </a:cubicBezTo>
                  <a:cubicBezTo>
                    <a:pt x="12759" y="11163"/>
                    <a:pt x="11575" y="13755"/>
                    <a:pt x="10982" y="15483"/>
                  </a:cubicBezTo>
                  <a:cubicBezTo>
                    <a:pt x="10390" y="17211"/>
                    <a:pt x="10390" y="18075"/>
                    <a:pt x="10709" y="18651"/>
                  </a:cubicBezTo>
                  <a:cubicBezTo>
                    <a:pt x="11028" y="19227"/>
                    <a:pt x="11666" y="19515"/>
                    <a:pt x="13215" y="19587"/>
                  </a:cubicBezTo>
                  <a:cubicBezTo>
                    <a:pt x="14765" y="19659"/>
                    <a:pt x="17225" y="19515"/>
                    <a:pt x="18775" y="19371"/>
                  </a:cubicBezTo>
                  <a:cubicBezTo>
                    <a:pt x="20324" y="19227"/>
                    <a:pt x="20962" y="19083"/>
                    <a:pt x="21600" y="18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3323289" y="5998836"/>
              <a:ext cx="277217" cy="74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371" fill="norm" stroke="1" extrusionOk="0">
                  <a:moveTo>
                    <a:pt x="1524" y="8077"/>
                  </a:moveTo>
                  <a:cubicBezTo>
                    <a:pt x="2102" y="10339"/>
                    <a:pt x="2681" y="12601"/>
                    <a:pt x="3259" y="14681"/>
                  </a:cubicBezTo>
                  <a:cubicBezTo>
                    <a:pt x="3838" y="16761"/>
                    <a:pt x="4417" y="18658"/>
                    <a:pt x="4609" y="19789"/>
                  </a:cubicBezTo>
                  <a:cubicBezTo>
                    <a:pt x="4802" y="20920"/>
                    <a:pt x="4609" y="21285"/>
                    <a:pt x="4127" y="21358"/>
                  </a:cubicBezTo>
                  <a:cubicBezTo>
                    <a:pt x="3645" y="21431"/>
                    <a:pt x="2874" y="21212"/>
                    <a:pt x="2392" y="20409"/>
                  </a:cubicBezTo>
                  <a:cubicBezTo>
                    <a:pt x="1909" y="19607"/>
                    <a:pt x="1717" y="18220"/>
                    <a:pt x="1813" y="16140"/>
                  </a:cubicBezTo>
                  <a:cubicBezTo>
                    <a:pt x="1909" y="14061"/>
                    <a:pt x="2295" y="11288"/>
                    <a:pt x="2970" y="8807"/>
                  </a:cubicBezTo>
                  <a:cubicBezTo>
                    <a:pt x="3645" y="6326"/>
                    <a:pt x="4609" y="4136"/>
                    <a:pt x="5574" y="2713"/>
                  </a:cubicBezTo>
                  <a:cubicBezTo>
                    <a:pt x="6538" y="1290"/>
                    <a:pt x="7502" y="634"/>
                    <a:pt x="9045" y="269"/>
                  </a:cubicBezTo>
                  <a:cubicBezTo>
                    <a:pt x="10588" y="-96"/>
                    <a:pt x="12709" y="-169"/>
                    <a:pt x="14927" y="561"/>
                  </a:cubicBezTo>
                  <a:cubicBezTo>
                    <a:pt x="17145" y="1290"/>
                    <a:pt x="19459" y="2823"/>
                    <a:pt x="20424" y="4428"/>
                  </a:cubicBezTo>
                  <a:cubicBezTo>
                    <a:pt x="21388" y="6034"/>
                    <a:pt x="21002" y="7712"/>
                    <a:pt x="18784" y="8880"/>
                  </a:cubicBezTo>
                  <a:cubicBezTo>
                    <a:pt x="16567" y="10047"/>
                    <a:pt x="12517" y="10704"/>
                    <a:pt x="9527" y="11032"/>
                  </a:cubicBezTo>
                  <a:cubicBezTo>
                    <a:pt x="6538" y="11361"/>
                    <a:pt x="4609" y="11361"/>
                    <a:pt x="3067" y="11361"/>
                  </a:cubicBezTo>
                  <a:cubicBezTo>
                    <a:pt x="1524" y="11361"/>
                    <a:pt x="367" y="11361"/>
                    <a:pt x="77" y="11324"/>
                  </a:cubicBezTo>
                  <a:cubicBezTo>
                    <a:pt x="-212" y="11288"/>
                    <a:pt x="367" y="11215"/>
                    <a:pt x="945" y="1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3673150" y="6289364"/>
              <a:ext cx="283674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41" y="758"/>
                    <a:pt x="4281" y="1516"/>
                    <a:pt x="7395" y="4168"/>
                  </a:cubicBezTo>
                  <a:cubicBezTo>
                    <a:pt x="10508" y="6821"/>
                    <a:pt x="14595" y="11368"/>
                    <a:pt x="17124" y="14589"/>
                  </a:cubicBezTo>
                  <a:cubicBezTo>
                    <a:pt x="19654" y="17811"/>
                    <a:pt x="20627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3757485" y="6304697"/>
              <a:ext cx="191672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28" y="3600"/>
                    <a:pt x="10656" y="7200"/>
                    <a:pt x="7056" y="10800"/>
                  </a:cubicBezTo>
                  <a:cubicBezTo>
                    <a:pt x="3456" y="14400"/>
                    <a:pt x="1728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4129262" y="6003333"/>
              <a:ext cx="164903" cy="54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95" fill="norm" stroke="1" extrusionOk="0">
                  <a:moveTo>
                    <a:pt x="21442" y="1292"/>
                  </a:moveTo>
                  <a:cubicBezTo>
                    <a:pt x="20777" y="792"/>
                    <a:pt x="20113" y="292"/>
                    <a:pt x="18950" y="92"/>
                  </a:cubicBezTo>
                  <a:cubicBezTo>
                    <a:pt x="17787" y="-108"/>
                    <a:pt x="16125" y="-8"/>
                    <a:pt x="13633" y="642"/>
                  </a:cubicBezTo>
                  <a:cubicBezTo>
                    <a:pt x="11140" y="1292"/>
                    <a:pt x="7817" y="2492"/>
                    <a:pt x="4993" y="4642"/>
                  </a:cubicBezTo>
                  <a:cubicBezTo>
                    <a:pt x="2168" y="6792"/>
                    <a:pt x="-158" y="9892"/>
                    <a:pt x="8" y="12642"/>
                  </a:cubicBezTo>
                  <a:cubicBezTo>
                    <a:pt x="174" y="15392"/>
                    <a:pt x="2833" y="17792"/>
                    <a:pt x="5657" y="19242"/>
                  </a:cubicBezTo>
                  <a:cubicBezTo>
                    <a:pt x="8482" y="20692"/>
                    <a:pt x="11473" y="21192"/>
                    <a:pt x="13799" y="21342"/>
                  </a:cubicBezTo>
                  <a:cubicBezTo>
                    <a:pt x="16125" y="21492"/>
                    <a:pt x="17787" y="21292"/>
                    <a:pt x="19448" y="21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4383507" y="6191292"/>
              <a:ext cx="455004" cy="27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14" fill="norm" stroke="1" extrusionOk="0">
                  <a:moveTo>
                    <a:pt x="1935" y="4037"/>
                  </a:moveTo>
                  <a:cubicBezTo>
                    <a:pt x="1332" y="4434"/>
                    <a:pt x="729" y="4830"/>
                    <a:pt x="367" y="6316"/>
                  </a:cubicBezTo>
                  <a:cubicBezTo>
                    <a:pt x="5" y="7803"/>
                    <a:pt x="-116" y="10379"/>
                    <a:pt x="125" y="12955"/>
                  </a:cubicBezTo>
                  <a:cubicBezTo>
                    <a:pt x="367" y="15531"/>
                    <a:pt x="970" y="18107"/>
                    <a:pt x="1815" y="19593"/>
                  </a:cubicBezTo>
                  <a:cubicBezTo>
                    <a:pt x="2659" y="21080"/>
                    <a:pt x="3745" y="21476"/>
                    <a:pt x="4711" y="20782"/>
                  </a:cubicBezTo>
                  <a:cubicBezTo>
                    <a:pt x="5676" y="20089"/>
                    <a:pt x="6521" y="18305"/>
                    <a:pt x="7004" y="16819"/>
                  </a:cubicBezTo>
                  <a:cubicBezTo>
                    <a:pt x="7486" y="15333"/>
                    <a:pt x="7607" y="14144"/>
                    <a:pt x="7667" y="14342"/>
                  </a:cubicBezTo>
                  <a:cubicBezTo>
                    <a:pt x="7728" y="14540"/>
                    <a:pt x="7728" y="16126"/>
                    <a:pt x="7969" y="17215"/>
                  </a:cubicBezTo>
                  <a:cubicBezTo>
                    <a:pt x="8210" y="18305"/>
                    <a:pt x="8693" y="18900"/>
                    <a:pt x="9598" y="19296"/>
                  </a:cubicBezTo>
                  <a:cubicBezTo>
                    <a:pt x="10503" y="19692"/>
                    <a:pt x="11830" y="19891"/>
                    <a:pt x="12916" y="18999"/>
                  </a:cubicBezTo>
                  <a:cubicBezTo>
                    <a:pt x="14002" y="18107"/>
                    <a:pt x="14847" y="16126"/>
                    <a:pt x="15209" y="13252"/>
                  </a:cubicBezTo>
                  <a:cubicBezTo>
                    <a:pt x="15571" y="10379"/>
                    <a:pt x="15450" y="6614"/>
                    <a:pt x="14968" y="4236"/>
                  </a:cubicBezTo>
                  <a:cubicBezTo>
                    <a:pt x="14485" y="1858"/>
                    <a:pt x="13640" y="867"/>
                    <a:pt x="12916" y="371"/>
                  </a:cubicBezTo>
                  <a:cubicBezTo>
                    <a:pt x="12192" y="-124"/>
                    <a:pt x="11589" y="-124"/>
                    <a:pt x="11227" y="371"/>
                  </a:cubicBezTo>
                  <a:cubicBezTo>
                    <a:pt x="10865" y="867"/>
                    <a:pt x="10744" y="1858"/>
                    <a:pt x="10744" y="2848"/>
                  </a:cubicBezTo>
                  <a:cubicBezTo>
                    <a:pt x="10744" y="3839"/>
                    <a:pt x="10865" y="4830"/>
                    <a:pt x="12373" y="5821"/>
                  </a:cubicBezTo>
                  <a:cubicBezTo>
                    <a:pt x="13882" y="6812"/>
                    <a:pt x="16778" y="7803"/>
                    <a:pt x="18528" y="8298"/>
                  </a:cubicBezTo>
                  <a:cubicBezTo>
                    <a:pt x="20277" y="8793"/>
                    <a:pt x="20881" y="8793"/>
                    <a:pt x="21484" y="8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4830843" y="6067025"/>
              <a:ext cx="164388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0" y="0"/>
                  </a:moveTo>
                  <a:cubicBezTo>
                    <a:pt x="2901" y="284"/>
                    <a:pt x="5803" y="568"/>
                    <a:pt x="9510" y="1753"/>
                  </a:cubicBezTo>
                  <a:cubicBezTo>
                    <a:pt x="13218" y="2937"/>
                    <a:pt x="17731" y="5021"/>
                    <a:pt x="19666" y="7295"/>
                  </a:cubicBezTo>
                  <a:cubicBezTo>
                    <a:pt x="21600" y="9568"/>
                    <a:pt x="20955" y="12032"/>
                    <a:pt x="17409" y="14447"/>
                  </a:cubicBezTo>
                  <a:cubicBezTo>
                    <a:pt x="13863" y="16863"/>
                    <a:pt x="7415" y="19232"/>
                    <a:pt x="9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5589860" y="6416749"/>
              <a:ext cx="291341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305" y="12582"/>
                    <a:pt x="10611" y="4867"/>
                    <a:pt x="14211" y="1782"/>
                  </a:cubicBezTo>
                  <a:cubicBezTo>
                    <a:pt x="17811" y="-1304"/>
                    <a:pt x="19705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5635861" y="6565370"/>
              <a:ext cx="329675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1" y="16200"/>
                    <a:pt x="6363" y="10800"/>
                    <a:pt x="9963" y="7200"/>
                  </a:cubicBezTo>
                  <a:cubicBezTo>
                    <a:pt x="13563" y="3600"/>
                    <a:pt x="1758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6541768" y="6163858"/>
              <a:ext cx="290334" cy="81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73" fill="norm" stroke="1" extrusionOk="0">
                  <a:moveTo>
                    <a:pt x="1037" y="7118"/>
                  </a:moveTo>
                  <a:cubicBezTo>
                    <a:pt x="1037" y="8526"/>
                    <a:pt x="1037" y="9935"/>
                    <a:pt x="1037" y="11981"/>
                  </a:cubicBezTo>
                  <a:cubicBezTo>
                    <a:pt x="1037" y="14027"/>
                    <a:pt x="1037" y="16710"/>
                    <a:pt x="1037" y="18287"/>
                  </a:cubicBezTo>
                  <a:cubicBezTo>
                    <a:pt x="1037" y="19863"/>
                    <a:pt x="1037" y="20333"/>
                    <a:pt x="1037" y="20735"/>
                  </a:cubicBezTo>
                  <a:cubicBezTo>
                    <a:pt x="1037" y="21138"/>
                    <a:pt x="1037" y="21473"/>
                    <a:pt x="1037" y="21473"/>
                  </a:cubicBezTo>
                  <a:cubicBezTo>
                    <a:pt x="1037" y="21473"/>
                    <a:pt x="1037" y="21138"/>
                    <a:pt x="849" y="19762"/>
                  </a:cubicBezTo>
                  <a:cubicBezTo>
                    <a:pt x="661" y="18387"/>
                    <a:pt x="286" y="15972"/>
                    <a:pt x="98" y="13759"/>
                  </a:cubicBezTo>
                  <a:cubicBezTo>
                    <a:pt x="-90" y="11545"/>
                    <a:pt x="-90" y="9533"/>
                    <a:pt x="849" y="7520"/>
                  </a:cubicBezTo>
                  <a:cubicBezTo>
                    <a:pt x="1788" y="5508"/>
                    <a:pt x="3667" y="3495"/>
                    <a:pt x="5451" y="2187"/>
                  </a:cubicBezTo>
                  <a:cubicBezTo>
                    <a:pt x="7235" y="879"/>
                    <a:pt x="8926" y="275"/>
                    <a:pt x="10898" y="74"/>
                  </a:cubicBezTo>
                  <a:cubicBezTo>
                    <a:pt x="12870" y="-127"/>
                    <a:pt x="15124" y="74"/>
                    <a:pt x="17190" y="745"/>
                  </a:cubicBezTo>
                  <a:cubicBezTo>
                    <a:pt x="19256" y="1416"/>
                    <a:pt x="21134" y="2556"/>
                    <a:pt x="21322" y="3797"/>
                  </a:cubicBezTo>
                  <a:cubicBezTo>
                    <a:pt x="21510" y="5038"/>
                    <a:pt x="20007" y="6380"/>
                    <a:pt x="17002" y="7319"/>
                  </a:cubicBezTo>
                  <a:cubicBezTo>
                    <a:pt x="13997" y="8258"/>
                    <a:pt x="9489" y="8795"/>
                    <a:pt x="6672" y="9030"/>
                  </a:cubicBezTo>
                  <a:cubicBezTo>
                    <a:pt x="3854" y="9264"/>
                    <a:pt x="2727" y="9197"/>
                    <a:pt x="1600" y="9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6762886" y="6519369"/>
              <a:ext cx="161005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6816554" y="6511702"/>
              <a:ext cx="13033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2592"/>
                    <a:pt x="14823" y="5184"/>
                    <a:pt x="11223" y="8784"/>
                  </a:cubicBezTo>
                  <a:cubicBezTo>
                    <a:pt x="7623" y="12384"/>
                    <a:pt x="3812" y="169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7084569" y="6264431"/>
              <a:ext cx="184329" cy="32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90" fill="norm" stroke="1" extrusionOk="0">
                  <a:moveTo>
                    <a:pt x="21342" y="128"/>
                  </a:moveTo>
                  <a:cubicBezTo>
                    <a:pt x="18087" y="-41"/>
                    <a:pt x="14832" y="-210"/>
                    <a:pt x="11726" y="802"/>
                  </a:cubicBezTo>
                  <a:cubicBezTo>
                    <a:pt x="8619" y="1815"/>
                    <a:pt x="5660" y="4009"/>
                    <a:pt x="3441" y="6540"/>
                  </a:cubicBezTo>
                  <a:cubicBezTo>
                    <a:pt x="1221" y="9071"/>
                    <a:pt x="-258" y="11940"/>
                    <a:pt x="38" y="14471"/>
                  </a:cubicBezTo>
                  <a:cubicBezTo>
                    <a:pt x="334" y="17002"/>
                    <a:pt x="2405" y="19196"/>
                    <a:pt x="4772" y="20293"/>
                  </a:cubicBezTo>
                  <a:cubicBezTo>
                    <a:pt x="7139" y="21390"/>
                    <a:pt x="9802" y="21390"/>
                    <a:pt x="12465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7285857" y="6343153"/>
              <a:ext cx="137715" cy="21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080" fill="norm" stroke="1" extrusionOk="0">
                  <a:moveTo>
                    <a:pt x="15675" y="3002"/>
                  </a:moveTo>
                  <a:cubicBezTo>
                    <a:pt x="14917" y="1746"/>
                    <a:pt x="14159" y="491"/>
                    <a:pt x="12833" y="114"/>
                  </a:cubicBezTo>
                  <a:cubicBezTo>
                    <a:pt x="11506" y="-263"/>
                    <a:pt x="9612" y="239"/>
                    <a:pt x="7148" y="2500"/>
                  </a:cubicBezTo>
                  <a:cubicBezTo>
                    <a:pt x="4685" y="4760"/>
                    <a:pt x="1654" y="8779"/>
                    <a:pt x="517" y="12044"/>
                  </a:cubicBezTo>
                  <a:cubicBezTo>
                    <a:pt x="-620" y="15309"/>
                    <a:pt x="138" y="17821"/>
                    <a:pt x="2601" y="19328"/>
                  </a:cubicBezTo>
                  <a:cubicBezTo>
                    <a:pt x="5064" y="20835"/>
                    <a:pt x="9233" y="21337"/>
                    <a:pt x="12833" y="20960"/>
                  </a:cubicBezTo>
                  <a:cubicBezTo>
                    <a:pt x="16433" y="20583"/>
                    <a:pt x="19464" y="19328"/>
                    <a:pt x="20222" y="17318"/>
                  </a:cubicBezTo>
                  <a:cubicBezTo>
                    <a:pt x="20980" y="15309"/>
                    <a:pt x="19464" y="12546"/>
                    <a:pt x="17380" y="10286"/>
                  </a:cubicBezTo>
                  <a:cubicBezTo>
                    <a:pt x="15296" y="8025"/>
                    <a:pt x="12643" y="6267"/>
                    <a:pt x="9990" y="4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7475902" y="6245565"/>
              <a:ext cx="190169" cy="3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5" h="21323" fill="norm" stroke="1" extrusionOk="0">
                  <a:moveTo>
                    <a:pt x="0" y="319"/>
                  </a:moveTo>
                  <a:cubicBezTo>
                    <a:pt x="1367" y="21"/>
                    <a:pt x="2734" y="-277"/>
                    <a:pt x="5605" y="468"/>
                  </a:cubicBezTo>
                  <a:cubicBezTo>
                    <a:pt x="8476" y="1213"/>
                    <a:pt x="12851" y="3000"/>
                    <a:pt x="16132" y="5384"/>
                  </a:cubicBezTo>
                  <a:cubicBezTo>
                    <a:pt x="19413" y="7767"/>
                    <a:pt x="21600" y="10746"/>
                    <a:pt x="19549" y="13502"/>
                  </a:cubicBezTo>
                  <a:cubicBezTo>
                    <a:pt x="17499" y="16258"/>
                    <a:pt x="11210" y="18791"/>
                    <a:pt x="4922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7866911" y="6427367"/>
              <a:ext cx="276008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428"/>
                    <a:pt x="11200" y="9257"/>
                    <a:pt x="14800" y="5657"/>
                  </a:cubicBezTo>
                  <a:cubicBezTo>
                    <a:pt x="18400" y="2057"/>
                    <a:pt x="20000" y="10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8018882" y="6335365"/>
              <a:ext cx="47368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10839" y="0"/>
                  </a:moveTo>
                  <a:cubicBezTo>
                    <a:pt x="5155" y="4050"/>
                    <a:pt x="-529" y="8100"/>
                    <a:pt x="39" y="11588"/>
                  </a:cubicBezTo>
                  <a:cubicBezTo>
                    <a:pt x="608" y="15075"/>
                    <a:pt x="7429" y="18000"/>
                    <a:pt x="11976" y="19575"/>
                  </a:cubicBezTo>
                  <a:cubicBezTo>
                    <a:pt x="16524" y="21150"/>
                    <a:pt x="18797" y="21375"/>
                    <a:pt x="210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8234920" y="6177878"/>
              <a:ext cx="279143" cy="66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330" fill="norm" stroke="1" extrusionOk="0">
                  <a:moveTo>
                    <a:pt x="2893" y="6070"/>
                  </a:moveTo>
                  <a:cubicBezTo>
                    <a:pt x="1929" y="9038"/>
                    <a:pt x="964" y="12006"/>
                    <a:pt x="482" y="14314"/>
                  </a:cubicBezTo>
                  <a:cubicBezTo>
                    <a:pt x="0" y="16622"/>
                    <a:pt x="0" y="18271"/>
                    <a:pt x="0" y="19425"/>
                  </a:cubicBezTo>
                  <a:cubicBezTo>
                    <a:pt x="0" y="20580"/>
                    <a:pt x="0" y="21239"/>
                    <a:pt x="289" y="21322"/>
                  </a:cubicBezTo>
                  <a:cubicBezTo>
                    <a:pt x="579" y="21404"/>
                    <a:pt x="1157" y="20909"/>
                    <a:pt x="1929" y="19302"/>
                  </a:cubicBezTo>
                  <a:cubicBezTo>
                    <a:pt x="2700" y="17694"/>
                    <a:pt x="3664" y="14973"/>
                    <a:pt x="4532" y="12212"/>
                  </a:cubicBezTo>
                  <a:cubicBezTo>
                    <a:pt x="5400" y="9450"/>
                    <a:pt x="6171" y="6647"/>
                    <a:pt x="6943" y="4709"/>
                  </a:cubicBezTo>
                  <a:cubicBezTo>
                    <a:pt x="7714" y="2772"/>
                    <a:pt x="8486" y="1700"/>
                    <a:pt x="9739" y="958"/>
                  </a:cubicBezTo>
                  <a:cubicBezTo>
                    <a:pt x="10993" y="216"/>
                    <a:pt x="12729" y="-196"/>
                    <a:pt x="14657" y="93"/>
                  </a:cubicBezTo>
                  <a:cubicBezTo>
                    <a:pt x="16586" y="381"/>
                    <a:pt x="18707" y="1370"/>
                    <a:pt x="19961" y="2854"/>
                  </a:cubicBezTo>
                  <a:cubicBezTo>
                    <a:pt x="21214" y="4338"/>
                    <a:pt x="21600" y="6317"/>
                    <a:pt x="20057" y="7801"/>
                  </a:cubicBezTo>
                  <a:cubicBezTo>
                    <a:pt x="18514" y="9285"/>
                    <a:pt x="15043" y="10274"/>
                    <a:pt x="11668" y="10728"/>
                  </a:cubicBezTo>
                  <a:cubicBezTo>
                    <a:pt x="8293" y="11181"/>
                    <a:pt x="5014" y="11099"/>
                    <a:pt x="1736" y="1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8495592" y="6473368"/>
              <a:ext cx="16100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6" y="6574"/>
                    <a:pt x="10971" y="13148"/>
                    <a:pt x="14571" y="16748"/>
                  </a:cubicBezTo>
                  <a:cubicBezTo>
                    <a:pt x="18171" y="20348"/>
                    <a:pt x="19886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8501782" y="6496368"/>
              <a:ext cx="16248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1457" y="0"/>
                  </a:moveTo>
                  <a:cubicBezTo>
                    <a:pt x="15044" y="4267"/>
                    <a:pt x="8632" y="8533"/>
                    <a:pt x="4919" y="11467"/>
                  </a:cubicBezTo>
                  <a:cubicBezTo>
                    <a:pt x="1207" y="14400"/>
                    <a:pt x="195" y="16000"/>
                    <a:pt x="26" y="17467"/>
                  </a:cubicBezTo>
                  <a:cubicBezTo>
                    <a:pt x="-143" y="18933"/>
                    <a:pt x="532" y="20267"/>
                    <a:pt x="12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8731814" y="6234079"/>
              <a:ext cx="223789" cy="36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393" fill="norm" stroke="1" extrusionOk="0">
                  <a:moveTo>
                    <a:pt x="21016" y="95"/>
                  </a:moveTo>
                  <a:cubicBezTo>
                    <a:pt x="17896" y="-56"/>
                    <a:pt x="14776" y="-207"/>
                    <a:pt x="11416" y="1152"/>
                  </a:cubicBezTo>
                  <a:cubicBezTo>
                    <a:pt x="8056" y="2512"/>
                    <a:pt x="4456" y="5382"/>
                    <a:pt x="2296" y="8327"/>
                  </a:cubicBezTo>
                  <a:cubicBezTo>
                    <a:pt x="136" y="11273"/>
                    <a:pt x="-584" y="14294"/>
                    <a:pt x="496" y="16484"/>
                  </a:cubicBezTo>
                  <a:cubicBezTo>
                    <a:pt x="1576" y="18674"/>
                    <a:pt x="4456" y="20034"/>
                    <a:pt x="7336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8955602" y="6373699"/>
              <a:ext cx="2300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9047604" y="6228029"/>
              <a:ext cx="132543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21600" fill="norm" stroke="1" extrusionOk="0">
                  <a:moveTo>
                    <a:pt x="4629" y="0"/>
                  </a:moveTo>
                  <a:cubicBezTo>
                    <a:pt x="8486" y="408"/>
                    <a:pt x="12343" y="815"/>
                    <a:pt x="15621" y="2242"/>
                  </a:cubicBezTo>
                  <a:cubicBezTo>
                    <a:pt x="18900" y="3668"/>
                    <a:pt x="21600" y="6113"/>
                    <a:pt x="18900" y="9509"/>
                  </a:cubicBezTo>
                  <a:cubicBezTo>
                    <a:pt x="16200" y="12906"/>
                    <a:pt x="8100" y="172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9553616" y="6389032"/>
              <a:ext cx="207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9561283" y="6542369"/>
              <a:ext cx="222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10001161" y="6220362"/>
              <a:ext cx="158136" cy="39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35" fill="norm" stroke="1" extrusionOk="0">
                  <a:moveTo>
                    <a:pt x="21215" y="836"/>
                  </a:moveTo>
                  <a:cubicBezTo>
                    <a:pt x="19844" y="418"/>
                    <a:pt x="18472" y="0"/>
                    <a:pt x="17101" y="0"/>
                  </a:cubicBezTo>
                  <a:cubicBezTo>
                    <a:pt x="15729" y="0"/>
                    <a:pt x="14358" y="418"/>
                    <a:pt x="11786" y="2021"/>
                  </a:cubicBezTo>
                  <a:cubicBezTo>
                    <a:pt x="9215" y="3623"/>
                    <a:pt x="5444" y="6410"/>
                    <a:pt x="3044" y="9128"/>
                  </a:cubicBezTo>
                  <a:cubicBezTo>
                    <a:pt x="644" y="11845"/>
                    <a:pt x="-385" y="14493"/>
                    <a:pt x="129" y="16583"/>
                  </a:cubicBezTo>
                  <a:cubicBezTo>
                    <a:pt x="644" y="18674"/>
                    <a:pt x="2701" y="20206"/>
                    <a:pt x="4929" y="20903"/>
                  </a:cubicBezTo>
                  <a:cubicBezTo>
                    <a:pt x="7158" y="21600"/>
                    <a:pt x="9558" y="21461"/>
                    <a:pt x="11958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10228298" y="6304697"/>
              <a:ext cx="15334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10281965" y="6450367"/>
              <a:ext cx="199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5840"/>
                    <a:pt x="11077" y="10080"/>
                    <a:pt x="14677" y="6480"/>
                  </a:cubicBezTo>
                  <a:cubicBezTo>
                    <a:pt x="18277" y="2880"/>
                    <a:pt x="1993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10534972" y="6276019"/>
              <a:ext cx="164528" cy="28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0207" fill="norm" stroke="1" extrusionOk="0">
                  <a:moveTo>
                    <a:pt x="3927" y="8644"/>
                  </a:moveTo>
                  <a:cubicBezTo>
                    <a:pt x="2618" y="11207"/>
                    <a:pt x="1309" y="13770"/>
                    <a:pt x="655" y="16333"/>
                  </a:cubicBezTo>
                  <a:cubicBezTo>
                    <a:pt x="0" y="18895"/>
                    <a:pt x="0" y="21458"/>
                    <a:pt x="327" y="19536"/>
                  </a:cubicBezTo>
                  <a:cubicBezTo>
                    <a:pt x="655" y="17614"/>
                    <a:pt x="1309" y="11207"/>
                    <a:pt x="1800" y="7546"/>
                  </a:cubicBezTo>
                  <a:cubicBezTo>
                    <a:pt x="2291" y="3885"/>
                    <a:pt x="2618" y="2970"/>
                    <a:pt x="3600" y="2146"/>
                  </a:cubicBezTo>
                  <a:cubicBezTo>
                    <a:pt x="4582" y="1322"/>
                    <a:pt x="6218" y="590"/>
                    <a:pt x="8018" y="224"/>
                  </a:cubicBezTo>
                  <a:cubicBezTo>
                    <a:pt x="9818" y="-142"/>
                    <a:pt x="11782" y="-142"/>
                    <a:pt x="14400" y="865"/>
                  </a:cubicBezTo>
                  <a:cubicBezTo>
                    <a:pt x="17018" y="1872"/>
                    <a:pt x="20291" y="3885"/>
                    <a:pt x="20945" y="6356"/>
                  </a:cubicBezTo>
                  <a:cubicBezTo>
                    <a:pt x="21600" y="8827"/>
                    <a:pt x="19636" y="11756"/>
                    <a:pt x="15709" y="13495"/>
                  </a:cubicBezTo>
                  <a:cubicBezTo>
                    <a:pt x="11782" y="15234"/>
                    <a:pt x="5891" y="15783"/>
                    <a:pt x="0" y="16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10649974" y="6189695"/>
              <a:ext cx="140560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38" y="0"/>
                  </a:moveTo>
                  <a:cubicBezTo>
                    <a:pt x="16102" y="360"/>
                    <a:pt x="18065" y="720"/>
                    <a:pt x="19440" y="1980"/>
                  </a:cubicBezTo>
                  <a:cubicBezTo>
                    <a:pt x="20815" y="3240"/>
                    <a:pt x="21600" y="5400"/>
                    <a:pt x="21600" y="7920"/>
                  </a:cubicBezTo>
                  <a:cubicBezTo>
                    <a:pt x="21600" y="10440"/>
                    <a:pt x="20815" y="13320"/>
                    <a:pt x="17084" y="15660"/>
                  </a:cubicBezTo>
                  <a:cubicBezTo>
                    <a:pt x="13353" y="18000"/>
                    <a:pt x="6676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10465970" y="6511702"/>
              <a:ext cx="61336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232"/>
                    <a:pt x="9000" y="465"/>
                    <a:pt x="11250" y="1394"/>
                  </a:cubicBezTo>
                  <a:cubicBezTo>
                    <a:pt x="13500" y="2323"/>
                    <a:pt x="13500" y="3948"/>
                    <a:pt x="13500" y="6619"/>
                  </a:cubicBezTo>
                  <a:cubicBezTo>
                    <a:pt x="13500" y="9290"/>
                    <a:pt x="13500" y="13006"/>
                    <a:pt x="13500" y="15445"/>
                  </a:cubicBezTo>
                  <a:cubicBezTo>
                    <a:pt x="13500" y="17884"/>
                    <a:pt x="13500" y="19045"/>
                    <a:pt x="14850" y="19858"/>
                  </a:cubicBezTo>
                  <a:cubicBezTo>
                    <a:pt x="16200" y="20671"/>
                    <a:pt x="18900" y="211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10925980" y="6389032"/>
              <a:ext cx="29900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4400"/>
                    <a:pt x="10338" y="7200"/>
                    <a:pt x="13385" y="3600"/>
                  </a:cubicBezTo>
                  <a:cubicBezTo>
                    <a:pt x="16431" y="0"/>
                    <a:pt x="17354" y="0"/>
                    <a:pt x="18277" y="0"/>
                  </a:cubicBezTo>
                  <a:cubicBezTo>
                    <a:pt x="19200" y="0"/>
                    <a:pt x="20123" y="0"/>
                    <a:pt x="20677" y="600"/>
                  </a:cubicBezTo>
                  <a:cubicBezTo>
                    <a:pt x="21231" y="1200"/>
                    <a:pt x="21415" y="2400"/>
                    <a:pt x="21600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11033316" y="6350698"/>
              <a:ext cx="84336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11249088" y="6236839"/>
              <a:ext cx="180349" cy="59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8" fill="norm" stroke="1" extrusionOk="0">
                  <a:moveTo>
                    <a:pt x="11734" y="3804"/>
                  </a:moveTo>
                  <a:cubicBezTo>
                    <a:pt x="10821" y="6458"/>
                    <a:pt x="9908" y="9112"/>
                    <a:pt x="8844" y="11583"/>
                  </a:cubicBezTo>
                  <a:cubicBezTo>
                    <a:pt x="7779" y="14054"/>
                    <a:pt x="6562" y="16343"/>
                    <a:pt x="5649" y="17807"/>
                  </a:cubicBezTo>
                  <a:cubicBezTo>
                    <a:pt x="4737" y="19271"/>
                    <a:pt x="4128" y="19912"/>
                    <a:pt x="3216" y="20461"/>
                  </a:cubicBezTo>
                  <a:cubicBezTo>
                    <a:pt x="2303" y="21010"/>
                    <a:pt x="1086" y="21468"/>
                    <a:pt x="477" y="21468"/>
                  </a:cubicBezTo>
                  <a:cubicBezTo>
                    <a:pt x="-131" y="21468"/>
                    <a:pt x="-131" y="21010"/>
                    <a:pt x="325" y="19363"/>
                  </a:cubicBezTo>
                  <a:cubicBezTo>
                    <a:pt x="782" y="17715"/>
                    <a:pt x="1694" y="14878"/>
                    <a:pt x="2911" y="11949"/>
                  </a:cubicBezTo>
                  <a:cubicBezTo>
                    <a:pt x="4128" y="9021"/>
                    <a:pt x="5649" y="6000"/>
                    <a:pt x="7170" y="4032"/>
                  </a:cubicBezTo>
                  <a:cubicBezTo>
                    <a:pt x="8692" y="2065"/>
                    <a:pt x="10213" y="1149"/>
                    <a:pt x="12190" y="600"/>
                  </a:cubicBezTo>
                  <a:cubicBezTo>
                    <a:pt x="14168" y="51"/>
                    <a:pt x="16601" y="-132"/>
                    <a:pt x="18427" y="97"/>
                  </a:cubicBezTo>
                  <a:cubicBezTo>
                    <a:pt x="20252" y="326"/>
                    <a:pt x="21469" y="966"/>
                    <a:pt x="21469" y="2019"/>
                  </a:cubicBezTo>
                  <a:cubicBezTo>
                    <a:pt x="21469" y="3071"/>
                    <a:pt x="20252" y="4536"/>
                    <a:pt x="16754" y="5588"/>
                  </a:cubicBezTo>
                  <a:cubicBezTo>
                    <a:pt x="13255" y="6641"/>
                    <a:pt x="7475" y="7282"/>
                    <a:pt x="1694" y="7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11608328" y="6333888"/>
              <a:ext cx="130338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506" y="4869"/>
                    <a:pt x="11012" y="-1303"/>
                    <a:pt x="14612" y="240"/>
                  </a:cubicBezTo>
                  <a:cubicBezTo>
                    <a:pt x="18212" y="1783"/>
                    <a:pt x="19906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11608328" y="6465701"/>
              <a:ext cx="19934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11961003" y="6235696"/>
              <a:ext cx="92003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320"/>
                    <a:pt x="10800" y="8640"/>
                    <a:pt x="7200" y="12240"/>
                  </a:cubicBezTo>
                  <a:cubicBezTo>
                    <a:pt x="3600" y="15840"/>
                    <a:pt x="18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11784666" y="6657372"/>
              <a:ext cx="29900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4400"/>
                    <a:pt x="6646" y="7200"/>
                    <a:pt x="10246" y="3600"/>
                  </a:cubicBezTo>
                  <a:cubicBezTo>
                    <a:pt x="13846" y="0"/>
                    <a:pt x="177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11846001" y="6703373"/>
              <a:ext cx="276007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100"/>
                    <a:pt x="3600" y="12600"/>
                    <a:pt x="7200" y="9000"/>
                  </a:cubicBezTo>
                  <a:cubicBezTo>
                    <a:pt x="10800" y="5400"/>
                    <a:pt x="162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536733" y="8003171"/>
              <a:ext cx="322688" cy="56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38" fill="norm" stroke="1" extrusionOk="0">
                  <a:moveTo>
                    <a:pt x="555" y="3895"/>
                  </a:moveTo>
                  <a:cubicBezTo>
                    <a:pt x="215" y="3316"/>
                    <a:pt x="-125" y="2738"/>
                    <a:pt x="45" y="2256"/>
                  </a:cubicBezTo>
                  <a:cubicBezTo>
                    <a:pt x="215" y="1774"/>
                    <a:pt x="895" y="1388"/>
                    <a:pt x="2851" y="906"/>
                  </a:cubicBezTo>
                  <a:cubicBezTo>
                    <a:pt x="4807" y="424"/>
                    <a:pt x="8039" y="-155"/>
                    <a:pt x="10165" y="38"/>
                  </a:cubicBezTo>
                  <a:cubicBezTo>
                    <a:pt x="12291" y="231"/>
                    <a:pt x="13311" y="1195"/>
                    <a:pt x="13396" y="2883"/>
                  </a:cubicBezTo>
                  <a:cubicBezTo>
                    <a:pt x="13481" y="4570"/>
                    <a:pt x="12631" y="6981"/>
                    <a:pt x="11015" y="9536"/>
                  </a:cubicBezTo>
                  <a:cubicBezTo>
                    <a:pt x="9399" y="12091"/>
                    <a:pt x="7018" y="14791"/>
                    <a:pt x="5318" y="16479"/>
                  </a:cubicBezTo>
                  <a:cubicBezTo>
                    <a:pt x="3617" y="18166"/>
                    <a:pt x="2596" y="18841"/>
                    <a:pt x="1916" y="19468"/>
                  </a:cubicBezTo>
                  <a:cubicBezTo>
                    <a:pt x="1236" y="20095"/>
                    <a:pt x="895" y="20674"/>
                    <a:pt x="1491" y="21011"/>
                  </a:cubicBezTo>
                  <a:cubicBezTo>
                    <a:pt x="2086" y="21349"/>
                    <a:pt x="3617" y="21445"/>
                    <a:pt x="6593" y="21204"/>
                  </a:cubicBezTo>
                  <a:cubicBezTo>
                    <a:pt x="9569" y="20963"/>
                    <a:pt x="13992" y="20384"/>
                    <a:pt x="16713" y="20047"/>
                  </a:cubicBezTo>
                  <a:cubicBezTo>
                    <a:pt x="19434" y="19709"/>
                    <a:pt x="20455" y="19613"/>
                    <a:pt x="21475" y="19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1006460" y="8364791"/>
              <a:ext cx="117753" cy="15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0716" fill="norm" stroke="1" extrusionOk="0">
                  <a:moveTo>
                    <a:pt x="15959" y="302"/>
                  </a:moveTo>
                  <a:cubicBezTo>
                    <a:pt x="13709" y="-35"/>
                    <a:pt x="11459" y="-373"/>
                    <a:pt x="8534" y="977"/>
                  </a:cubicBezTo>
                  <a:cubicBezTo>
                    <a:pt x="5609" y="2327"/>
                    <a:pt x="2009" y="5364"/>
                    <a:pt x="659" y="8908"/>
                  </a:cubicBezTo>
                  <a:cubicBezTo>
                    <a:pt x="-691" y="12452"/>
                    <a:pt x="209" y="16502"/>
                    <a:pt x="1784" y="18696"/>
                  </a:cubicBezTo>
                  <a:cubicBezTo>
                    <a:pt x="3359" y="20889"/>
                    <a:pt x="5609" y="21227"/>
                    <a:pt x="8534" y="20046"/>
                  </a:cubicBezTo>
                  <a:cubicBezTo>
                    <a:pt x="11459" y="18865"/>
                    <a:pt x="15059" y="16165"/>
                    <a:pt x="17309" y="13802"/>
                  </a:cubicBezTo>
                  <a:cubicBezTo>
                    <a:pt x="19559" y="11440"/>
                    <a:pt x="20459" y="9415"/>
                    <a:pt x="20684" y="7558"/>
                  </a:cubicBezTo>
                  <a:cubicBezTo>
                    <a:pt x="20909" y="5702"/>
                    <a:pt x="20459" y="4014"/>
                    <a:pt x="17759" y="3339"/>
                  </a:cubicBezTo>
                  <a:cubicBezTo>
                    <a:pt x="15059" y="2664"/>
                    <a:pt x="10109" y="3002"/>
                    <a:pt x="5159" y="3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1734864" y="7888379"/>
              <a:ext cx="389585" cy="61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9" fill="norm" stroke="1" extrusionOk="0">
                  <a:moveTo>
                    <a:pt x="21521" y="655"/>
                  </a:moveTo>
                  <a:cubicBezTo>
                    <a:pt x="20956" y="386"/>
                    <a:pt x="20392" y="117"/>
                    <a:pt x="18980" y="28"/>
                  </a:cubicBezTo>
                  <a:cubicBezTo>
                    <a:pt x="17568" y="-62"/>
                    <a:pt x="15309" y="28"/>
                    <a:pt x="12697" y="834"/>
                  </a:cubicBezTo>
                  <a:cubicBezTo>
                    <a:pt x="10086" y="1641"/>
                    <a:pt x="7121" y="3165"/>
                    <a:pt x="5215" y="5181"/>
                  </a:cubicBezTo>
                  <a:cubicBezTo>
                    <a:pt x="3309" y="7198"/>
                    <a:pt x="2462" y="9707"/>
                    <a:pt x="1756" y="12217"/>
                  </a:cubicBezTo>
                  <a:cubicBezTo>
                    <a:pt x="1050" y="14726"/>
                    <a:pt x="486" y="17236"/>
                    <a:pt x="203" y="18760"/>
                  </a:cubicBezTo>
                  <a:cubicBezTo>
                    <a:pt x="-79" y="20283"/>
                    <a:pt x="-79" y="20821"/>
                    <a:pt x="274" y="21135"/>
                  </a:cubicBezTo>
                  <a:cubicBezTo>
                    <a:pt x="627" y="21448"/>
                    <a:pt x="1333" y="21538"/>
                    <a:pt x="3662" y="21314"/>
                  </a:cubicBezTo>
                  <a:cubicBezTo>
                    <a:pt x="5992" y="21090"/>
                    <a:pt x="9945" y="20552"/>
                    <a:pt x="12909" y="20104"/>
                  </a:cubicBezTo>
                  <a:cubicBezTo>
                    <a:pt x="15874" y="19656"/>
                    <a:pt x="17850" y="19297"/>
                    <a:pt x="19827" y="18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1710439" y="8167739"/>
              <a:ext cx="406343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5" y="16200"/>
                    <a:pt x="8151" y="10800"/>
                    <a:pt x="11751" y="7200"/>
                  </a:cubicBezTo>
                  <a:cubicBezTo>
                    <a:pt x="15351" y="3600"/>
                    <a:pt x="1847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2371664" y="7855955"/>
              <a:ext cx="366133" cy="65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34" fill="norm" stroke="1" extrusionOk="0">
                  <a:moveTo>
                    <a:pt x="21490" y="1177"/>
                  </a:moveTo>
                  <a:cubicBezTo>
                    <a:pt x="18940" y="588"/>
                    <a:pt x="16390" y="0"/>
                    <a:pt x="13840" y="0"/>
                  </a:cubicBezTo>
                  <a:cubicBezTo>
                    <a:pt x="11290" y="0"/>
                    <a:pt x="8740" y="588"/>
                    <a:pt x="6940" y="1303"/>
                  </a:cubicBezTo>
                  <a:cubicBezTo>
                    <a:pt x="5140" y="2017"/>
                    <a:pt x="4090" y="2858"/>
                    <a:pt x="3415" y="4665"/>
                  </a:cubicBezTo>
                  <a:cubicBezTo>
                    <a:pt x="2740" y="6472"/>
                    <a:pt x="2440" y="9245"/>
                    <a:pt x="1915" y="12019"/>
                  </a:cubicBezTo>
                  <a:cubicBezTo>
                    <a:pt x="1390" y="14792"/>
                    <a:pt x="640" y="17566"/>
                    <a:pt x="265" y="19163"/>
                  </a:cubicBezTo>
                  <a:cubicBezTo>
                    <a:pt x="-110" y="20760"/>
                    <a:pt x="-110" y="21180"/>
                    <a:pt x="415" y="21390"/>
                  </a:cubicBezTo>
                  <a:cubicBezTo>
                    <a:pt x="940" y="21600"/>
                    <a:pt x="1990" y="21600"/>
                    <a:pt x="5065" y="21264"/>
                  </a:cubicBezTo>
                  <a:cubicBezTo>
                    <a:pt x="8140" y="20928"/>
                    <a:pt x="13240" y="20255"/>
                    <a:pt x="18340" y="19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2760796" y="7991402"/>
              <a:ext cx="360342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7" y="1964"/>
                    <a:pt x="5515" y="3927"/>
                    <a:pt x="8732" y="7004"/>
                  </a:cubicBezTo>
                  <a:cubicBezTo>
                    <a:pt x="11949" y="10080"/>
                    <a:pt x="15626" y="14269"/>
                    <a:pt x="17847" y="16887"/>
                  </a:cubicBezTo>
                  <a:cubicBezTo>
                    <a:pt x="20068" y="19505"/>
                    <a:pt x="20834" y="205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2820585" y="7976069"/>
              <a:ext cx="338887" cy="47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65" fill="norm" stroke="1" extrusionOk="0">
                  <a:moveTo>
                    <a:pt x="21375" y="0"/>
                  </a:moveTo>
                  <a:cubicBezTo>
                    <a:pt x="19118" y="1271"/>
                    <a:pt x="16862" y="2541"/>
                    <a:pt x="13960" y="4736"/>
                  </a:cubicBezTo>
                  <a:cubicBezTo>
                    <a:pt x="11059" y="6930"/>
                    <a:pt x="7512" y="10049"/>
                    <a:pt x="5094" y="12706"/>
                  </a:cubicBezTo>
                  <a:cubicBezTo>
                    <a:pt x="2676" y="15363"/>
                    <a:pt x="1387" y="17557"/>
                    <a:pt x="662" y="19001"/>
                  </a:cubicBezTo>
                  <a:cubicBezTo>
                    <a:pt x="-64" y="20445"/>
                    <a:pt x="-225" y="21138"/>
                    <a:pt x="339" y="21369"/>
                  </a:cubicBezTo>
                  <a:cubicBezTo>
                    <a:pt x="903" y="21600"/>
                    <a:pt x="2193" y="21369"/>
                    <a:pt x="3482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3190139" y="7826814"/>
              <a:ext cx="334786" cy="67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608"/>
                  </a:moveTo>
                  <a:cubicBezTo>
                    <a:pt x="4122" y="444"/>
                    <a:pt x="8244" y="280"/>
                    <a:pt x="11130" y="156"/>
                  </a:cubicBezTo>
                  <a:cubicBezTo>
                    <a:pt x="14015" y="33"/>
                    <a:pt x="15664" y="-49"/>
                    <a:pt x="16983" y="33"/>
                  </a:cubicBezTo>
                  <a:cubicBezTo>
                    <a:pt x="18302" y="115"/>
                    <a:pt x="19292" y="362"/>
                    <a:pt x="19951" y="1019"/>
                  </a:cubicBezTo>
                  <a:cubicBezTo>
                    <a:pt x="20611" y="1676"/>
                    <a:pt x="20940" y="2743"/>
                    <a:pt x="20940" y="4304"/>
                  </a:cubicBezTo>
                  <a:cubicBezTo>
                    <a:pt x="20940" y="5864"/>
                    <a:pt x="20611" y="7918"/>
                    <a:pt x="20611" y="10299"/>
                  </a:cubicBezTo>
                  <a:cubicBezTo>
                    <a:pt x="20611" y="12681"/>
                    <a:pt x="20940" y="15391"/>
                    <a:pt x="21188" y="16952"/>
                  </a:cubicBezTo>
                  <a:cubicBezTo>
                    <a:pt x="21435" y="18512"/>
                    <a:pt x="21600" y="18923"/>
                    <a:pt x="21600" y="19334"/>
                  </a:cubicBezTo>
                  <a:cubicBezTo>
                    <a:pt x="21600" y="19744"/>
                    <a:pt x="21435" y="20155"/>
                    <a:pt x="20940" y="20401"/>
                  </a:cubicBezTo>
                  <a:cubicBezTo>
                    <a:pt x="20446" y="20648"/>
                    <a:pt x="19621" y="20730"/>
                    <a:pt x="16241" y="20894"/>
                  </a:cubicBezTo>
                  <a:cubicBezTo>
                    <a:pt x="12861" y="21058"/>
                    <a:pt x="6925" y="21305"/>
                    <a:pt x="989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4056492" y="8045070"/>
              <a:ext cx="29134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000"/>
                    <a:pt x="7200" y="14400"/>
                    <a:pt x="10800" y="10800"/>
                  </a:cubicBezTo>
                  <a:cubicBezTo>
                    <a:pt x="14400" y="7200"/>
                    <a:pt x="180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4048825" y="8229074"/>
              <a:ext cx="276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4759755" y="7738396"/>
              <a:ext cx="600100" cy="57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16824" y="0"/>
                  </a:moveTo>
                  <a:cubicBezTo>
                    <a:pt x="14811" y="1051"/>
                    <a:pt x="12797" y="2103"/>
                    <a:pt x="10784" y="3297"/>
                  </a:cubicBezTo>
                  <a:cubicBezTo>
                    <a:pt x="8770" y="4492"/>
                    <a:pt x="6756" y="5830"/>
                    <a:pt x="5429" y="6738"/>
                  </a:cubicBezTo>
                  <a:cubicBezTo>
                    <a:pt x="4102" y="7646"/>
                    <a:pt x="3461" y="8124"/>
                    <a:pt x="3004" y="8650"/>
                  </a:cubicBezTo>
                  <a:cubicBezTo>
                    <a:pt x="2546" y="9175"/>
                    <a:pt x="2272" y="9749"/>
                    <a:pt x="2409" y="10131"/>
                  </a:cubicBezTo>
                  <a:cubicBezTo>
                    <a:pt x="2546" y="10513"/>
                    <a:pt x="3095" y="10704"/>
                    <a:pt x="4148" y="10800"/>
                  </a:cubicBezTo>
                  <a:cubicBezTo>
                    <a:pt x="5200" y="10896"/>
                    <a:pt x="6756" y="10896"/>
                    <a:pt x="7900" y="10943"/>
                  </a:cubicBezTo>
                  <a:cubicBezTo>
                    <a:pt x="9045" y="10991"/>
                    <a:pt x="9777" y="11087"/>
                    <a:pt x="10051" y="11373"/>
                  </a:cubicBezTo>
                  <a:cubicBezTo>
                    <a:pt x="10326" y="11660"/>
                    <a:pt x="10143" y="12138"/>
                    <a:pt x="8861" y="13237"/>
                  </a:cubicBezTo>
                  <a:cubicBezTo>
                    <a:pt x="7580" y="14336"/>
                    <a:pt x="5200" y="16057"/>
                    <a:pt x="3645" y="17204"/>
                  </a:cubicBezTo>
                  <a:cubicBezTo>
                    <a:pt x="2089" y="18350"/>
                    <a:pt x="1356" y="18924"/>
                    <a:pt x="807" y="19497"/>
                  </a:cubicBezTo>
                  <a:cubicBezTo>
                    <a:pt x="258" y="20071"/>
                    <a:pt x="-108" y="20644"/>
                    <a:pt x="29" y="21027"/>
                  </a:cubicBezTo>
                  <a:cubicBezTo>
                    <a:pt x="167" y="21409"/>
                    <a:pt x="807" y="21600"/>
                    <a:pt x="2684" y="21600"/>
                  </a:cubicBezTo>
                  <a:cubicBezTo>
                    <a:pt x="4560" y="21600"/>
                    <a:pt x="7672" y="21409"/>
                    <a:pt x="11012" y="21074"/>
                  </a:cubicBezTo>
                  <a:cubicBezTo>
                    <a:pt x="14353" y="20740"/>
                    <a:pt x="17923" y="20262"/>
                    <a:pt x="21492" y="19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4616739" y="8566415"/>
              <a:ext cx="321440" cy="23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09" fill="norm" stroke="1" extrusionOk="0">
                  <a:moveTo>
                    <a:pt x="2019" y="0"/>
                  </a:moveTo>
                  <a:cubicBezTo>
                    <a:pt x="1333" y="4877"/>
                    <a:pt x="648" y="9755"/>
                    <a:pt x="305" y="12774"/>
                  </a:cubicBezTo>
                  <a:cubicBezTo>
                    <a:pt x="-38" y="15794"/>
                    <a:pt x="-38" y="16955"/>
                    <a:pt x="48" y="18116"/>
                  </a:cubicBezTo>
                  <a:cubicBezTo>
                    <a:pt x="133" y="19277"/>
                    <a:pt x="305" y="20439"/>
                    <a:pt x="819" y="21019"/>
                  </a:cubicBezTo>
                  <a:cubicBezTo>
                    <a:pt x="1333" y="21600"/>
                    <a:pt x="2191" y="21600"/>
                    <a:pt x="3219" y="20555"/>
                  </a:cubicBezTo>
                  <a:cubicBezTo>
                    <a:pt x="4248" y="19510"/>
                    <a:pt x="5448" y="17419"/>
                    <a:pt x="6048" y="15561"/>
                  </a:cubicBezTo>
                  <a:cubicBezTo>
                    <a:pt x="6648" y="13703"/>
                    <a:pt x="6648" y="12077"/>
                    <a:pt x="6648" y="11845"/>
                  </a:cubicBezTo>
                  <a:cubicBezTo>
                    <a:pt x="6648" y="11613"/>
                    <a:pt x="6648" y="12774"/>
                    <a:pt x="6905" y="13819"/>
                  </a:cubicBezTo>
                  <a:cubicBezTo>
                    <a:pt x="7162" y="14865"/>
                    <a:pt x="7676" y="15794"/>
                    <a:pt x="8876" y="16026"/>
                  </a:cubicBezTo>
                  <a:cubicBezTo>
                    <a:pt x="10076" y="16258"/>
                    <a:pt x="11962" y="15794"/>
                    <a:pt x="13505" y="13935"/>
                  </a:cubicBezTo>
                  <a:cubicBezTo>
                    <a:pt x="15048" y="12077"/>
                    <a:pt x="16248" y="8826"/>
                    <a:pt x="16848" y="6387"/>
                  </a:cubicBezTo>
                  <a:cubicBezTo>
                    <a:pt x="17448" y="3948"/>
                    <a:pt x="17448" y="2323"/>
                    <a:pt x="17019" y="1394"/>
                  </a:cubicBezTo>
                  <a:cubicBezTo>
                    <a:pt x="16591" y="465"/>
                    <a:pt x="15733" y="232"/>
                    <a:pt x="15048" y="581"/>
                  </a:cubicBezTo>
                  <a:cubicBezTo>
                    <a:pt x="14362" y="929"/>
                    <a:pt x="13848" y="1858"/>
                    <a:pt x="13591" y="2903"/>
                  </a:cubicBezTo>
                  <a:cubicBezTo>
                    <a:pt x="13333" y="3948"/>
                    <a:pt x="13333" y="5110"/>
                    <a:pt x="13591" y="6155"/>
                  </a:cubicBezTo>
                  <a:cubicBezTo>
                    <a:pt x="13848" y="7200"/>
                    <a:pt x="14362" y="8129"/>
                    <a:pt x="15733" y="8594"/>
                  </a:cubicBezTo>
                  <a:cubicBezTo>
                    <a:pt x="17105" y="9058"/>
                    <a:pt x="19333" y="9058"/>
                    <a:pt x="21562" y="9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5010489" y="8533376"/>
              <a:ext cx="180696" cy="21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086" fill="norm" stroke="1" extrusionOk="0">
                  <a:moveTo>
                    <a:pt x="21212" y="976"/>
                  </a:moveTo>
                  <a:cubicBezTo>
                    <a:pt x="20012" y="231"/>
                    <a:pt x="18812" y="-514"/>
                    <a:pt x="16112" y="479"/>
                  </a:cubicBezTo>
                  <a:cubicBezTo>
                    <a:pt x="13412" y="1472"/>
                    <a:pt x="9212" y="4203"/>
                    <a:pt x="6212" y="7058"/>
                  </a:cubicBezTo>
                  <a:cubicBezTo>
                    <a:pt x="3212" y="9914"/>
                    <a:pt x="1412" y="12893"/>
                    <a:pt x="512" y="15127"/>
                  </a:cubicBezTo>
                  <a:cubicBezTo>
                    <a:pt x="-388" y="17362"/>
                    <a:pt x="-388" y="18852"/>
                    <a:pt x="2912" y="19720"/>
                  </a:cubicBezTo>
                  <a:cubicBezTo>
                    <a:pt x="6212" y="20589"/>
                    <a:pt x="12812" y="20838"/>
                    <a:pt x="19412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4991846" y="8693519"/>
              <a:ext cx="222340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221" y="12303"/>
                    <a:pt x="8441" y="4448"/>
                    <a:pt x="12041" y="1503"/>
                  </a:cubicBezTo>
                  <a:cubicBezTo>
                    <a:pt x="15641" y="-1443"/>
                    <a:pt x="18621" y="520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5260186" y="8437356"/>
              <a:ext cx="490678" cy="35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21523"/>
                  </a:moveTo>
                  <a:cubicBezTo>
                    <a:pt x="2362" y="20297"/>
                    <a:pt x="4725" y="19072"/>
                    <a:pt x="6300" y="17846"/>
                  </a:cubicBezTo>
                  <a:cubicBezTo>
                    <a:pt x="7875" y="16621"/>
                    <a:pt x="8662" y="15395"/>
                    <a:pt x="8606" y="13710"/>
                  </a:cubicBezTo>
                  <a:cubicBezTo>
                    <a:pt x="8550" y="12025"/>
                    <a:pt x="7650" y="9880"/>
                    <a:pt x="6919" y="8425"/>
                  </a:cubicBezTo>
                  <a:cubicBezTo>
                    <a:pt x="6187" y="6970"/>
                    <a:pt x="5625" y="6204"/>
                    <a:pt x="5287" y="5438"/>
                  </a:cubicBezTo>
                  <a:cubicBezTo>
                    <a:pt x="4950" y="4672"/>
                    <a:pt x="4837" y="3906"/>
                    <a:pt x="5006" y="3293"/>
                  </a:cubicBezTo>
                  <a:cubicBezTo>
                    <a:pt x="5175" y="2680"/>
                    <a:pt x="5625" y="2221"/>
                    <a:pt x="6806" y="1685"/>
                  </a:cubicBezTo>
                  <a:cubicBezTo>
                    <a:pt x="7987" y="1149"/>
                    <a:pt x="9900" y="536"/>
                    <a:pt x="11194" y="229"/>
                  </a:cubicBezTo>
                  <a:cubicBezTo>
                    <a:pt x="12487" y="-77"/>
                    <a:pt x="13162" y="-77"/>
                    <a:pt x="13669" y="229"/>
                  </a:cubicBezTo>
                  <a:cubicBezTo>
                    <a:pt x="14175" y="536"/>
                    <a:pt x="14512" y="1149"/>
                    <a:pt x="14512" y="2374"/>
                  </a:cubicBezTo>
                  <a:cubicBezTo>
                    <a:pt x="14512" y="3600"/>
                    <a:pt x="14175" y="5438"/>
                    <a:pt x="13669" y="7812"/>
                  </a:cubicBezTo>
                  <a:cubicBezTo>
                    <a:pt x="13162" y="10187"/>
                    <a:pt x="12487" y="13097"/>
                    <a:pt x="12150" y="14936"/>
                  </a:cubicBezTo>
                  <a:cubicBezTo>
                    <a:pt x="11812" y="16774"/>
                    <a:pt x="11812" y="17540"/>
                    <a:pt x="12094" y="18000"/>
                  </a:cubicBezTo>
                  <a:cubicBezTo>
                    <a:pt x="12375" y="18459"/>
                    <a:pt x="12938" y="18612"/>
                    <a:pt x="14569" y="18536"/>
                  </a:cubicBezTo>
                  <a:cubicBezTo>
                    <a:pt x="16200" y="18459"/>
                    <a:pt x="18900" y="18153"/>
                    <a:pt x="21600" y="17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3466145" y="6807150"/>
              <a:ext cx="1288030" cy="5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15394"/>
                  </a:moveTo>
                  <a:cubicBezTo>
                    <a:pt x="1286" y="13516"/>
                    <a:pt x="2571" y="11638"/>
                    <a:pt x="4007" y="9290"/>
                  </a:cubicBezTo>
                  <a:cubicBezTo>
                    <a:pt x="5443" y="6942"/>
                    <a:pt x="7029" y="4125"/>
                    <a:pt x="8700" y="2246"/>
                  </a:cubicBezTo>
                  <a:cubicBezTo>
                    <a:pt x="10371" y="368"/>
                    <a:pt x="12129" y="-571"/>
                    <a:pt x="13843" y="368"/>
                  </a:cubicBezTo>
                  <a:cubicBezTo>
                    <a:pt x="15557" y="1307"/>
                    <a:pt x="17229" y="4125"/>
                    <a:pt x="18514" y="7881"/>
                  </a:cubicBezTo>
                  <a:cubicBezTo>
                    <a:pt x="19800" y="11638"/>
                    <a:pt x="20700" y="16333"/>
                    <a:pt x="21600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3830137" y="6952794"/>
              <a:ext cx="1192377" cy="49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715" fill="norm" stroke="1" extrusionOk="0">
                  <a:moveTo>
                    <a:pt x="1171" y="17715"/>
                  </a:moveTo>
                  <a:cubicBezTo>
                    <a:pt x="850" y="18795"/>
                    <a:pt x="530" y="19875"/>
                    <a:pt x="255" y="20415"/>
                  </a:cubicBezTo>
                  <a:cubicBezTo>
                    <a:pt x="-19" y="20955"/>
                    <a:pt x="-248" y="20955"/>
                    <a:pt x="553" y="18795"/>
                  </a:cubicBezTo>
                  <a:cubicBezTo>
                    <a:pt x="1354" y="16635"/>
                    <a:pt x="3184" y="12315"/>
                    <a:pt x="4969" y="9075"/>
                  </a:cubicBezTo>
                  <a:cubicBezTo>
                    <a:pt x="6754" y="5835"/>
                    <a:pt x="8493" y="3675"/>
                    <a:pt x="10255" y="2055"/>
                  </a:cubicBezTo>
                  <a:cubicBezTo>
                    <a:pt x="12016" y="435"/>
                    <a:pt x="13801" y="-645"/>
                    <a:pt x="15655" y="435"/>
                  </a:cubicBezTo>
                  <a:cubicBezTo>
                    <a:pt x="17508" y="1515"/>
                    <a:pt x="19430" y="4755"/>
                    <a:pt x="21352" y="7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5850532" y="7821267"/>
              <a:ext cx="398677" cy="29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831" y="1798"/>
                  </a:moveTo>
                  <a:cubicBezTo>
                    <a:pt x="1108" y="859"/>
                    <a:pt x="1385" y="-80"/>
                    <a:pt x="1592" y="14"/>
                  </a:cubicBezTo>
                  <a:cubicBezTo>
                    <a:pt x="1800" y="108"/>
                    <a:pt x="1938" y="1235"/>
                    <a:pt x="1662" y="4052"/>
                  </a:cubicBezTo>
                  <a:cubicBezTo>
                    <a:pt x="1385" y="6870"/>
                    <a:pt x="692" y="11377"/>
                    <a:pt x="346" y="14195"/>
                  </a:cubicBezTo>
                  <a:cubicBezTo>
                    <a:pt x="0" y="17012"/>
                    <a:pt x="0" y="18139"/>
                    <a:pt x="0" y="19172"/>
                  </a:cubicBezTo>
                  <a:cubicBezTo>
                    <a:pt x="0" y="20205"/>
                    <a:pt x="0" y="21144"/>
                    <a:pt x="277" y="21332"/>
                  </a:cubicBezTo>
                  <a:cubicBezTo>
                    <a:pt x="554" y="21520"/>
                    <a:pt x="1108" y="20957"/>
                    <a:pt x="1592" y="20299"/>
                  </a:cubicBezTo>
                  <a:cubicBezTo>
                    <a:pt x="2077" y="19642"/>
                    <a:pt x="2492" y="18890"/>
                    <a:pt x="2977" y="17857"/>
                  </a:cubicBezTo>
                  <a:cubicBezTo>
                    <a:pt x="3462" y="16824"/>
                    <a:pt x="4015" y="15510"/>
                    <a:pt x="4292" y="15322"/>
                  </a:cubicBezTo>
                  <a:cubicBezTo>
                    <a:pt x="4569" y="15134"/>
                    <a:pt x="4569" y="16073"/>
                    <a:pt x="4708" y="17012"/>
                  </a:cubicBezTo>
                  <a:cubicBezTo>
                    <a:pt x="4846" y="17951"/>
                    <a:pt x="5123" y="18890"/>
                    <a:pt x="5954" y="19642"/>
                  </a:cubicBezTo>
                  <a:cubicBezTo>
                    <a:pt x="6785" y="20393"/>
                    <a:pt x="8169" y="20957"/>
                    <a:pt x="9623" y="20957"/>
                  </a:cubicBezTo>
                  <a:cubicBezTo>
                    <a:pt x="11077" y="20957"/>
                    <a:pt x="12600" y="20393"/>
                    <a:pt x="14192" y="17951"/>
                  </a:cubicBezTo>
                  <a:cubicBezTo>
                    <a:pt x="15785" y="15510"/>
                    <a:pt x="17446" y="11190"/>
                    <a:pt x="18069" y="7997"/>
                  </a:cubicBezTo>
                  <a:cubicBezTo>
                    <a:pt x="18692" y="4803"/>
                    <a:pt x="18277" y="2737"/>
                    <a:pt x="17723" y="1517"/>
                  </a:cubicBezTo>
                  <a:cubicBezTo>
                    <a:pt x="17169" y="296"/>
                    <a:pt x="16477" y="-80"/>
                    <a:pt x="15854" y="14"/>
                  </a:cubicBezTo>
                  <a:cubicBezTo>
                    <a:pt x="15231" y="108"/>
                    <a:pt x="14677" y="671"/>
                    <a:pt x="14331" y="1610"/>
                  </a:cubicBezTo>
                  <a:cubicBezTo>
                    <a:pt x="13985" y="2550"/>
                    <a:pt x="13846" y="3864"/>
                    <a:pt x="13777" y="4991"/>
                  </a:cubicBezTo>
                  <a:cubicBezTo>
                    <a:pt x="13708" y="6118"/>
                    <a:pt x="13708" y="7057"/>
                    <a:pt x="14123" y="7621"/>
                  </a:cubicBezTo>
                  <a:cubicBezTo>
                    <a:pt x="14538" y="8184"/>
                    <a:pt x="15369" y="8372"/>
                    <a:pt x="16685" y="8090"/>
                  </a:cubicBezTo>
                  <a:cubicBezTo>
                    <a:pt x="18000" y="7809"/>
                    <a:pt x="19800" y="7057"/>
                    <a:pt x="21600" y="6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6364211" y="8029736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6573771" y="7752064"/>
              <a:ext cx="258586" cy="73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16" fill="norm" stroke="1" extrusionOk="0">
                  <a:moveTo>
                    <a:pt x="4823" y="7870"/>
                  </a:moveTo>
                  <a:cubicBezTo>
                    <a:pt x="4194" y="10104"/>
                    <a:pt x="3565" y="12339"/>
                    <a:pt x="3041" y="14461"/>
                  </a:cubicBezTo>
                  <a:cubicBezTo>
                    <a:pt x="2517" y="16584"/>
                    <a:pt x="2097" y="18595"/>
                    <a:pt x="1678" y="19787"/>
                  </a:cubicBezTo>
                  <a:cubicBezTo>
                    <a:pt x="1258" y="20979"/>
                    <a:pt x="839" y="21351"/>
                    <a:pt x="524" y="21314"/>
                  </a:cubicBezTo>
                  <a:cubicBezTo>
                    <a:pt x="210" y="21277"/>
                    <a:pt x="0" y="20830"/>
                    <a:pt x="0" y="19228"/>
                  </a:cubicBezTo>
                  <a:cubicBezTo>
                    <a:pt x="0" y="17627"/>
                    <a:pt x="210" y="14871"/>
                    <a:pt x="524" y="12562"/>
                  </a:cubicBezTo>
                  <a:cubicBezTo>
                    <a:pt x="839" y="10253"/>
                    <a:pt x="1258" y="8391"/>
                    <a:pt x="2412" y="6454"/>
                  </a:cubicBezTo>
                  <a:cubicBezTo>
                    <a:pt x="3565" y="4518"/>
                    <a:pt x="5452" y="2507"/>
                    <a:pt x="7969" y="1315"/>
                  </a:cubicBezTo>
                  <a:cubicBezTo>
                    <a:pt x="10485" y="123"/>
                    <a:pt x="13631" y="-249"/>
                    <a:pt x="16148" y="161"/>
                  </a:cubicBezTo>
                  <a:cubicBezTo>
                    <a:pt x="18664" y="570"/>
                    <a:pt x="20551" y="1762"/>
                    <a:pt x="21076" y="2991"/>
                  </a:cubicBezTo>
                  <a:cubicBezTo>
                    <a:pt x="21600" y="4220"/>
                    <a:pt x="20761" y="5486"/>
                    <a:pt x="17301" y="6529"/>
                  </a:cubicBezTo>
                  <a:cubicBezTo>
                    <a:pt x="13841" y="7572"/>
                    <a:pt x="7759" y="8391"/>
                    <a:pt x="1678" y="9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6816554" y="8045070"/>
              <a:ext cx="12267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3757"/>
                    <a:pt x="9900" y="7513"/>
                    <a:pt x="13500" y="11113"/>
                  </a:cubicBezTo>
                  <a:cubicBezTo>
                    <a:pt x="17100" y="14713"/>
                    <a:pt x="19350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6793553" y="8068071"/>
              <a:ext cx="176339" cy="1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7078302" y="7826047"/>
              <a:ext cx="144595" cy="3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397" fill="norm" stroke="1" extrusionOk="0">
                  <a:moveTo>
                    <a:pt x="20714" y="3554"/>
                  </a:moveTo>
                  <a:cubicBezTo>
                    <a:pt x="20348" y="2301"/>
                    <a:pt x="19982" y="1049"/>
                    <a:pt x="18884" y="423"/>
                  </a:cubicBezTo>
                  <a:cubicBezTo>
                    <a:pt x="17785" y="-203"/>
                    <a:pt x="15955" y="-203"/>
                    <a:pt x="13026" y="893"/>
                  </a:cubicBezTo>
                  <a:cubicBezTo>
                    <a:pt x="10097" y="1988"/>
                    <a:pt x="6070" y="4180"/>
                    <a:pt x="3324" y="7154"/>
                  </a:cubicBezTo>
                  <a:cubicBezTo>
                    <a:pt x="578" y="10127"/>
                    <a:pt x="-886" y="13884"/>
                    <a:pt x="578" y="16388"/>
                  </a:cubicBezTo>
                  <a:cubicBezTo>
                    <a:pt x="2043" y="18893"/>
                    <a:pt x="6436" y="20145"/>
                    <a:pt x="10829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7246856" y="7879956"/>
              <a:ext cx="305716" cy="19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0929" fill="norm" stroke="1" extrusionOk="0">
                  <a:moveTo>
                    <a:pt x="2632" y="4659"/>
                  </a:moveTo>
                  <a:cubicBezTo>
                    <a:pt x="1732" y="7465"/>
                    <a:pt x="832" y="10270"/>
                    <a:pt x="382" y="12374"/>
                  </a:cubicBezTo>
                  <a:cubicBezTo>
                    <a:pt x="-68" y="14478"/>
                    <a:pt x="-68" y="15880"/>
                    <a:pt x="112" y="17283"/>
                  </a:cubicBezTo>
                  <a:cubicBezTo>
                    <a:pt x="292" y="18685"/>
                    <a:pt x="652" y="20088"/>
                    <a:pt x="1282" y="20649"/>
                  </a:cubicBezTo>
                  <a:cubicBezTo>
                    <a:pt x="1912" y="21210"/>
                    <a:pt x="2812" y="20930"/>
                    <a:pt x="3712" y="19807"/>
                  </a:cubicBezTo>
                  <a:cubicBezTo>
                    <a:pt x="4612" y="18685"/>
                    <a:pt x="5512" y="16722"/>
                    <a:pt x="5872" y="16441"/>
                  </a:cubicBezTo>
                  <a:cubicBezTo>
                    <a:pt x="6232" y="16161"/>
                    <a:pt x="6052" y="17563"/>
                    <a:pt x="6412" y="18685"/>
                  </a:cubicBezTo>
                  <a:cubicBezTo>
                    <a:pt x="6772" y="19807"/>
                    <a:pt x="7672" y="20649"/>
                    <a:pt x="8932" y="20649"/>
                  </a:cubicBezTo>
                  <a:cubicBezTo>
                    <a:pt x="10192" y="20649"/>
                    <a:pt x="11812" y="19807"/>
                    <a:pt x="13252" y="17984"/>
                  </a:cubicBezTo>
                  <a:cubicBezTo>
                    <a:pt x="14692" y="16161"/>
                    <a:pt x="15952" y="13355"/>
                    <a:pt x="16582" y="10410"/>
                  </a:cubicBezTo>
                  <a:cubicBezTo>
                    <a:pt x="17212" y="7465"/>
                    <a:pt x="17212" y="4379"/>
                    <a:pt x="16582" y="2415"/>
                  </a:cubicBezTo>
                  <a:cubicBezTo>
                    <a:pt x="15952" y="452"/>
                    <a:pt x="14692" y="-390"/>
                    <a:pt x="13882" y="171"/>
                  </a:cubicBezTo>
                  <a:cubicBezTo>
                    <a:pt x="13072" y="732"/>
                    <a:pt x="12712" y="2696"/>
                    <a:pt x="12892" y="4239"/>
                  </a:cubicBezTo>
                  <a:cubicBezTo>
                    <a:pt x="13072" y="5781"/>
                    <a:pt x="13792" y="6903"/>
                    <a:pt x="15322" y="7605"/>
                  </a:cubicBezTo>
                  <a:cubicBezTo>
                    <a:pt x="16852" y="8306"/>
                    <a:pt x="19192" y="8587"/>
                    <a:pt x="21532" y="8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7475902" y="7822731"/>
              <a:ext cx="131709" cy="3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6800" y="0"/>
                  </a:moveTo>
                  <a:cubicBezTo>
                    <a:pt x="19200" y="3673"/>
                    <a:pt x="21600" y="7347"/>
                    <a:pt x="20200" y="10653"/>
                  </a:cubicBezTo>
                  <a:cubicBezTo>
                    <a:pt x="18800" y="13959"/>
                    <a:pt x="13600" y="16898"/>
                    <a:pt x="9600" y="18661"/>
                  </a:cubicBezTo>
                  <a:cubicBezTo>
                    <a:pt x="5600" y="20424"/>
                    <a:pt x="2800" y="210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7836244" y="7930068"/>
              <a:ext cx="253006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8514"/>
                    <a:pt x="3927" y="15429"/>
                    <a:pt x="7527" y="11829"/>
                  </a:cubicBezTo>
                  <a:cubicBezTo>
                    <a:pt x="11127" y="8229"/>
                    <a:pt x="16364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7866911" y="8114072"/>
              <a:ext cx="30667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6200"/>
                    <a:pt x="9000" y="10800"/>
                    <a:pt x="12600" y="7200"/>
                  </a:cubicBezTo>
                  <a:cubicBezTo>
                    <a:pt x="16200" y="3600"/>
                    <a:pt x="189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8413314" y="7844101"/>
              <a:ext cx="193555" cy="33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146" fill="norm" stroke="1" extrusionOk="0">
                  <a:moveTo>
                    <a:pt x="14081" y="3027"/>
                  </a:moveTo>
                  <a:cubicBezTo>
                    <a:pt x="13800" y="1890"/>
                    <a:pt x="13519" y="753"/>
                    <a:pt x="12678" y="266"/>
                  </a:cubicBezTo>
                  <a:cubicBezTo>
                    <a:pt x="11836" y="-221"/>
                    <a:pt x="10434" y="-59"/>
                    <a:pt x="8751" y="916"/>
                  </a:cubicBezTo>
                  <a:cubicBezTo>
                    <a:pt x="7068" y="1890"/>
                    <a:pt x="5104" y="3677"/>
                    <a:pt x="3421" y="5950"/>
                  </a:cubicBezTo>
                  <a:cubicBezTo>
                    <a:pt x="1738" y="8224"/>
                    <a:pt x="335" y="10985"/>
                    <a:pt x="55" y="13259"/>
                  </a:cubicBezTo>
                  <a:cubicBezTo>
                    <a:pt x="-226" y="15532"/>
                    <a:pt x="616" y="17319"/>
                    <a:pt x="1597" y="18537"/>
                  </a:cubicBezTo>
                  <a:cubicBezTo>
                    <a:pt x="2579" y="19755"/>
                    <a:pt x="3701" y="20405"/>
                    <a:pt x="5104" y="20811"/>
                  </a:cubicBezTo>
                  <a:cubicBezTo>
                    <a:pt x="6506" y="21217"/>
                    <a:pt x="8190" y="21379"/>
                    <a:pt x="10574" y="20567"/>
                  </a:cubicBezTo>
                  <a:cubicBezTo>
                    <a:pt x="12958" y="19755"/>
                    <a:pt x="16044" y="17968"/>
                    <a:pt x="18148" y="15695"/>
                  </a:cubicBezTo>
                  <a:cubicBezTo>
                    <a:pt x="20252" y="13421"/>
                    <a:pt x="21374" y="10660"/>
                    <a:pt x="21234" y="8224"/>
                  </a:cubicBezTo>
                  <a:cubicBezTo>
                    <a:pt x="21093" y="5788"/>
                    <a:pt x="19691" y="3677"/>
                    <a:pt x="18429" y="2377"/>
                  </a:cubicBezTo>
                  <a:cubicBezTo>
                    <a:pt x="17166" y="1078"/>
                    <a:pt x="16044" y="591"/>
                    <a:pt x="15203" y="835"/>
                  </a:cubicBezTo>
                  <a:cubicBezTo>
                    <a:pt x="14361" y="1078"/>
                    <a:pt x="13800" y="2053"/>
                    <a:pt x="13519" y="3027"/>
                  </a:cubicBezTo>
                  <a:cubicBezTo>
                    <a:pt x="13239" y="4002"/>
                    <a:pt x="13239" y="4976"/>
                    <a:pt x="13239" y="5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8717930" y="8029736"/>
              <a:ext cx="30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8910039" y="7779605"/>
              <a:ext cx="153221" cy="64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65" fill="norm" stroke="1" extrusionOk="0">
                  <a:moveTo>
                    <a:pt x="1001" y="6512"/>
                  </a:moveTo>
                  <a:cubicBezTo>
                    <a:pt x="2064" y="8291"/>
                    <a:pt x="3126" y="10070"/>
                    <a:pt x="3303" y="12357"/>
                  </a:cubicBezTo>
                  <a:cubicBezTo>
                    <a:pt x="3480" y="14644"/>
                    <a:pt x="2772" y="17439"/>
                    <a:pt x="2064" y="19133"/>
                  </a:cubicBezTo>
                  <a:cubicBezTo>
                    <a:pt x="1355" y="20827"/>
                    <a:pt x="647" y="21420"/>
                    <a:pt x="293" y="21463"/>
                  </a:cubicBezTo>
                  <a:cubicBezTo>
                    <a:pt x="-61" y="21505"/>
                    <a:pt x="-61" y="20997"/>
                    <a:pt x="116" y="19133"/>
                  </a:cubicBezTo>
                  <a:cubicBezTo>
                    <a:pt x="293" y="17270"/>
                    <a:pt x="647" y="14051"/>
                    <a:pt x="1532" y="11001"/>
                  </a:cubicBezTo>
                  <a:cubicBezTo>
                    <a:pt x="2418" y="7952"/>
                    <a:pt x="3834" y="5072"/>
                    <a:pt x="5428" y="3251"/>
                  </a:cubicBezTo>
                  <a:cubicBezTo>
                    <a:pt x="7021" y="1430"/>
                    <a:pt x="8791" y="667"/>
                    <a:pt x="10562" y="286"/>
                  </a:cubicBezTo>
                  <a:cubicBezTo>
                    <a:pt x="12332" y="-95"/>
                    <a:pt x="14103" y="-95"/>
                    <a:pt x="16228" y="286"/>
                  </a:cubicBezTo>
                  <a:cubicBezTo>
                    <a:pt x="18352" y="667"/>
                    <a:pt x="20831" y="1430"/>
                    <a:pt x="21185" y="2616"/>
                  </a:cubicBezTo>
                  <a:cubicBezTo>
                    <a:pt x="21539" y="3801"/>
                    <a:pt x="19768" y="5411"/>
                    <a:pt x="16227" y="6639"/>
                  </a:cubicBezTo>
                  <a:cubicBezTo>
                    <a:pt x="12687" y="7867"/>
                    <a:pt x="7375" y="8714"/>
                    <a:pt x="2064" y="9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9055271" y="8022070"/>
              <a:ext cx="122670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4680"/>
                    <a:pt x="8100" y="9360"/>
                    <a:pt x="11700" y="12960"/>
                  </a:cubicBezTo>
                  <a:cubicBezTo>
                    <a:pt x="15300" y="16560"/>
                    <a:pt x="18450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9078272" y="8045070"/>
              <a:ext cx="107336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070"/>
                    <a:pt x="11314" y="8139"/>
                    <a:pt x="7714" y="11739"/>
                  </a:cubicBezTo>
                  <a:cubicBezTo>
                    <a:pt x="4114" y="15339"/>
                    <a:pt x="2057" y="184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9218372" y="7839540"/>
              <a:ext cx="97573" cy="29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311" fill="norm" stroke="1" extrusionOk="0">
                  <a:moveTo>
                    <a:pt x="21145" y="3738"/>
                  </a:moveTo>
                  <a:cubicBezTo>
                    <a:pt x="20591" y="2091"/>
                    <a:pt x="20037" y="443"/>
                    <a:pt x="18930" y="77"/>
                  </a:cubicBezTo>
                  <a:cubicBezTo>
                    <a:pt x="17822" y="-289"/>
                    <a:pt x="16160" y="626"/>
                    <a:pt x="12837" y="3189"/>
                  </a:cubicBezTo>
                  <a:cubicBezTo>
                    <a:pt x="9514" y="5752"/>
                    <a:pt x="4530" y="9962"/>
                    <a:pt x="2037" y="12982"/>
                  </a:cubicBezTo>
                  <a:cubicBezTo>
                    <a:pt x="-455" y="16003"/>
                    <a:pt x="-455" y="17833"/>
                    <a:pt x="930" y="19023"/>
                  </a:cubicBezTo>
                  <a:cubicBezTo>
                    <a:pt x="2314" y="20213"/>
                    <a:pt x="5084" y="20762"/>
                    <a:pt x="7853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9374240" y="7921036"/>
              <a:ext cx="114847" cy="19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229" fill="norm" stroke="1" extrusionOk="0">
                  <a:moveTo>
                    <a:pt x="7440" y="3427"/>
                  </a:moveTo>
                  <a:cubicBezTo>
                    <a:pt x="7899" y="1787"/>
                    <a:pt x="8359" y="146"/>
                    <a:pt x="7899" y="10"/>
                  </a:cubicBezTo>
                  <a:cubicBezTo>
                    <a:pt x="7440" y="-127"/>
                    <a:pt x="6061" y="1240"/>
                    <a:pt x="4453" y="4384"/>
                  </a:cubicBezTo>
                  <a:cubicBezTo>
                    <a:pt x="2844" y="7529"/>
                    <a:pt x="1006" y="12450"/>
                    <a:pt x="316" y="15595"/>
                  </a:cubicBezTo>
                  <a:cubicBezTo>
                    <a:pt x="-373" y="18739"/>
                    <a:pt x="87" y="20106"/>
                    <a:pt x="1465" y="20789"/>
                  </a:cubicBezTo>
                  <a:cubicBezTo>
                    <a:pt x="2844" y="21473"/>
                    <a:pt x="5142" y="21473"/>
                    <a:pt x="8589" y="19969"/>
                  </a:cubicBezTo>
                  <a:cubicBezTo>
                    <a:pt x="12036" y="18465"/>
                    <a:pt x="16631" y="15458"/>
                    <a:pt x="18929" y="13134"/>
                  </a:cubicBezTo>
                  <a:cubicBezTo>
                    <a:pt x="21227" y="10810"/>
                    <a:pt x="21227" y="9169"/>
                    <a:pt x="18929" y="7392"/>
                  </a:cubicBezTo>
                  <a:cubicBezTo>
                    <a:pt x="16631" y="5615"/>
                    <a:pt x="12036" y="3701"/>
                    <a:pt x="7440" y="1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9530615" y="7839203"/>
              <a:ext cx="98232" cy="3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1532" fill="norm" stroke="1" extrusionOk="0">
                  <a:moveTo>
                    <a:pt x="0" y="851"/>
                  </a:moveTo>
                  <a:cubicBezTo>
                    <a:pt x="2107" y="392"/>
                    <a:pt x="4215" y="-68"/>
                    <a:pt x="6585" y="9"/>
                  </a:cubicBezTo>
                  <a:cubicBezTo>
                    <a:pt x="8956" y="85"/>
                    <a:pt x="11590" y="698"/>
                    <a:pt x="14751" y="2460"/>
                  </a:cubicBezTo>
                  <a:cubicBezTo>
                    <a:pt x="17912" y="4221"/>
                    <a:pt x="21600" y="7132"/>
                    <a:pt x="19756" y="10502"/>
                  </a:cubicBezTo>
                  <a:cubicBezTo>
                    <a:pt x="17912" y="13872"/>
                    <a:pt x="10537" y="17702"/>
                    <a:pt x="3161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9783621" y="8006736"/>
              <a:ext cx="260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7280"/>
                    <a:pt x="11859" y="12960"/>
                    <a:pt x="15459" y="9360"/>
                  </a:cubicBezTo>
                  <a:cubicBezTo>
                    <a:pt x="19059" y="5760"/>
                    <a:pt x="2032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9895009" y="7907067"/>
              <a:ext cx="18949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871"/>
                    <a:pt x="3818" y="9741"/>
                    <a:pt x="1118" y="13235"/>
                  </a:cubicBezTo>
                  <a:cubicBezTo>
                    <a:pt x="-1582" y="16729"/>
                    <a:pt x="1118" y="18847"/>
                    <a:pt x="3818" y="20012"/>
                  </a:cubicBezTo>
                  <a:cubicBezTo>
                    <a:pt x="6518" y="21176"/>
                    <a:pt x="9218" y="21388"/>
                    <a:pt x="119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10182297" y="7761396"/>
              <a:ext cx="30668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055"/>
                    <a:pt x="14400" y="10111"/>
                    <a:pt x="10800" y="13711"/>
                  </a:cubicBezTo>
                  <a:cubicBezTo>
                    <a:pt x="7200" y="17311"/>
                    <a:pt x="3600" y="19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10335633" y="7983735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10489609" y="7704345"/>
              <a:ext cx="202750" cy="66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91" fill="norm" stroke="1" extrusionOk="0">
                  <a:moveTo>
                    <a:pt x="1533" y="6565"/>
                  </a:moveTo>
                  <a:cubicBezTo>
                    <a:pt x="1533" y="10372"/>
                    <a:pt x="1533" y="14178"/>
                    <a:pt x="1533" y="16537"/>
                  </a:cubicBezTo>
                  <a:cubicBezTo>
                    <a:pt x="1533" y="18896"/>
                    <a:pt x="1533" y="19806"/>
                    <a:pt x="1266" y="20468"/>
                  </a:cubicBezTo>
                  <a:cubicBezTo>
                    <a:pt x="1000" y="21130"/>
                    <a:pt x="466" y="21544"/>
                    <a:pt x="200" y="21337"/>
                  </a:cubicBezTo>
                  <a:cubicBezTo>
                    <a:pt x="-67" y="21130"/>
                    <a:pt x="-67" y="20303"/>
                    <a:pt x="200" y="18523"/>
                  </a:cubicBezTo>
                  <a:cubicBezTo>
                    <a:pt x="466" y="16744"/>
                    <a:pt x="1000" y="14013"/>
                    <a:pt x="1933" y="11323"/>
                  </a:cubicBezTo>
                  <a:cubicBezTo>
                    <a:pt x="2866" y="8634"/>
                    <a:pt x="4200" y="5985"/>
                    <a:pt x="5533" y="4206"/>
                  </a:cubicBezTo>
                  <a:cubicBezTo>
                    <a:pt x="6866" y="2427"/>
                    <a:pt x="8200" y="1516"/>
                    <a:pt x="9400" y="937"/>
                  </a:cubicBezTo>
                  <a:cubicBezTo>
                    <a:pt x="10600" y="358"/>
                    <a:pt x="11666" y="110"/>
                    <a:pt x="12866" y="27"/>
                  </a:cubicBezTo>
                  <a:cubicBezTo>
                    <a:pt x="14066" y="-56"/>
                    <a:pt x="15400" y="27"/>
                    <a:pt x="17000" y="647"/>
                  </a:cubicBezTo>
                  <a:cubicBezTo>
                    <a:pt x="18600" y="1268"/>
                    <a:pt x="20466" y="2427"/>
                    <a:pt x="21000" y="3585"/>
                  </a:cubicBezTo>
                  <a:cubicBezTo>
                    <a:pt x="21533" y="4744"/>
                    <a:pt x="20733" y="5903"/>
                    <a:pt x="18066" y="6689"/>
                  </a:cubicBezTo>
                  <a:cubicBezTo>
                    <a:pt x="15400" y="7475"/>
                    <a:pt x="10866" y="7889"/>
                    <a:pt x="7933" y="8013"/>
                  </a:cubicBezTo>
                  <a:cubicBezTo>
                    <a:pt x="5000" y="8137"/>
                    <a:pt x="3666" y="7972"/>
                    <a:pt x="2333" y="7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10703642" y="7937734"/>
              <a:ext cx="138004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4383"/>
                    <a:pt x="8000" y="8765"/>
                    <a:pt x="11600" y="12365"/>
                  </a:cubicBezTo>
                  <a:cubicBezTo>
                    <a:pt x="15200" y="15965"/>
                    <a:pt x="18400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10734309" y="7922401"/>
              <a:ext cx="130337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1" y="3948"/>
                    <a:pt x="9741" y="7897"/>
                    <a:pt x="6141" y="11497"/>
                  </a:cubicBezTo>
                  <a:cubicBezTo>
                    <a:pt x="2541" y="15097"/>
                    <a:pt x="1271" y="18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10978311" y="7716597"/>
              <a:ext cx="177676" cy="30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140" fill="norm" stroke="1" extrusionOk="0">
                  <a:moveTo>
                    <a:pt x="21151" y="444"/>
                  </a:moveTo>
                  <a:cubicBezTo>
                    <a:pt x="16892" y="93"/>
                    <a:pt x="12633" y="-258"/>
                    <a:pt x="9438" y="269"/>
                  </a:cubicBezTo>
                  <a:cubicBezTo>
                    <a:pt x="6244" y="796"/>
                    <a:pt x="4114" y="2201"/>
                    <a:pt x="2441" y="5010"/>
                  </a:cubicBezTo>
                  <a:cubicBezTo>
                    <a:pt x="768" y="7820"/>
                    <a:pt x="-449" y="12035"/>
                    <a:pt x="159" y="15020"/>
                  </a:cubicBezTo>
                  <a:cubicBezTo>
                    <a:pt x="768" y="18005"/>
                    <a:pt x="3202" y="19761"/>
                    <a:pt x="6244" y="20552"/>
                  </a:cubicBezTo>
                  <a:cubicBezTo>
                    <a:pt x="9286" y="21342"/>
                    <a:pt x="12937" y="21166"/>
                    <a:pt x="16588" y="20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11217320" y="7845732"/>
              <a:ext cx="1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11186653" y="7707729"/>
              <a:ext cx="227643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2240" y="0"/>
                  </a:moveTo>
                  <a:cubicBezTo>
                    <a:pt x="13440" y="0"/>
                    <a:pt x="14640" y="0"/>
                    <a:pt x="16560" y="1052"/>
                  </a:cubicBezTo>
                  <a:cubicBezTo>
                    <a:pt x="18480" y="2105"/>
                    <a:pt x="21120" y="4209"/>
                    <a:pt x="21360" y="6812"/>
                  </a:cubicBezTo>
                  <a:cubicBezTo>
                    <a:pt x="21600" y="9415"/>
                    <a:pt x="19440" y="12517"/>
                    <a:pt x="15480" y="15065"/>
                  </a:cubicBezTo>
                  <a:cubicBezTo>
                    <a:pt x="11520" y="17612"/>
                    <a:pt x="5760" y="196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8012581" y="8934423"/>
              <a:ext cx="253007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4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406223" y="7392124"/>
              <a:ext cx="1532531" cy="1071989"/>
            </a:xfrm>
            <a:prstGeom prst="rect">
              <a:avLst/>
            </a:prstGeom>
            <a:effectLst/>
          </p:spPr>
        </p:pic>
        <p:pic>
          <p:nvPicPr>
            <p:cNvPr id="264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724920" y="7338202"/>
              <a:ext cx="211231" cy="343894"/>
            </a:xfrm>
            <a:prstGeom prst="rect">
              <a:avLst/>
            </a:prstGeom>
            <a:effectLst/>
          </p:spPr>
        </p:pic>
        <p:sp>
          <p:nvSpPr>
            <p:cNvPr id="2645" name="Line"/>
            <p:cNvSpPr/>
            <p:nvPr/>
          </p:nvSpPr>
          <p:spPr>
            <a:xfrm>
              <a:off x="7905245" y="8804087"/>
              <a:ext cx="29900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3" y="14400"/>
                    <a:pt x="11446" y="7200"/>
                    <a:pt x="15046" y="3600"/>
                  </a:cubicBezTo>
                  <a:cubicBezTo>
                    <a:pt x="18646" y="0"/>
                    <a:pt x="201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8503258" y="8811754"/>
              <a:ext cx="76670" cy="46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0"/>
                  </a:moveTo>
                  <a:cubicBezTo>
                    <a:pt x="3600" y="117"/>
                    <a:pt x="7200" y="235"/>
                    <a:pt x="9000" y="763"/>
                  </a:cubicBezTo>
                  <a:cubicBezTo>
                    <a:pt x="10800" y="1291"/>
                    <a:pt x="10800" y="2230"/>
                    <a:pt x="11160" y="4520"/>
                  </a:cubicBezTo>
                  <a:cubicBezTo>
                    <a:pt x="11520" y="6809"/>
                    <a:pt x="12240" y="10448"/>
                    <a:pt x="13320" y="13324"/>
                  </a:cubicBezTo>
                  <a:cubicBezTo>
                    <a:pt x="14400" y="16200"/>
                    <a:pt x="15840" y="18313"/>
                    <a:pt x="17280" y="19663"/>
                  </a:cubicBezTo>
                  <a:cubicBezTo>
                    <a:pt x="18720" y="21013"/>
                    <a:pt x="20160" y="21600"/>
                    <a:pt x="20880" y="21541"/>
                  </a:cubicBezTo>
                  <a:cubicBezTo>
                    <a:pt x="21600" y="21483"/>
                    <a:pt x="21600" y="20778"/>
                    <a:pt x="21600" y="20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8464924" y="8780194"/>
              <a:ext cx="308151" cy="23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212" fill="norm" stroke="1" extrusionOk="0">
                  <a:moveTo>
                    <a:pt x="4741" y="12760"/>
                  </a:moveTo>
                  <a:cubicBezTo>
                    <a:pt x="4566" y="10412"/>
                    <a:pt x="4390" y="8064"/>
                    <a:pt x="4566" y="6421"/>
                  </a:cubicBezTo>
                  <a:cubicBezTo>
                    <a:pt x="4741" y="4777"/>
                    <a:pt x="5268" y="3838"/>
                    <a:pt x="6849" y="2547"/>
                  </a:cubicBezTo>
                  <a:cubicBezTo>
                    <a:pt x="8429" y="1255"/>
                    <a:pt x="11063" y="-388"/>
                    <a:pt x="13698" y="82"/>
                  </a:cubicBezTo>
                  <a:cubicBezTo>
                    <a:pt x="16332" y="551"/>
                    <a:pt x="18966" y="3134"/>
                    <a:pt x="20283" y="5129"/>
                  </a:cubicBezTo>
                  <a:cubicBezTo>
                    <a:pt x="21600" y="7125"/>
                    <a:pt x="21600" y="8534"/>
                    <a:pt x="19317" y="10764"/>
                  </a:cubicBezTo>
                  <a:cubicBezTo>
                    <a:pt x="17034" y="12995"/>
                    <a:pt x="12468" y="16047"/>
                    <a:pt x="8868" y="17925"/>
                  </a:cubicBezTo>
                  <a:cubicBezTo>
                    <a:pt x="5268" y="19803"/>
                    <a:pt x="2634" y="20508"/>
                    <a:pt x="0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4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747920" y="2305241"/>
              <a:ext cx="447078" cy="2854464"/>
            </a:xfrm>
            <a:prstGeom prst="rect">
              <a:avLst/>
            </a:prstGeom>
            <a:effectLst/>
          </p:spPr>
        </p:pic>
        <p:pic>
          <p:nvPicPr>
            <p:cNvPr id="265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671252" y="2183210"/>
              <a:ext cx="2961801" cy="346770"/>
            </a:xfrm>
            <a:prstGeom prst="rect">
              <a:avLst/>
            </a:prstGeom>
            <a:effectLst/>
          </p:spPr>
        </p:pic>
        <p:pic>
          <p:nvPicPr>
            <p:cNvPr id="265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045564" y="4835298"/>
              <a:ext cx="2050810" cy="401076"/>
            </a:xfrm>
            <a:prstGeom prst="rect">
              <a:avLst/>
            </a:prstGeom>
            <a:effectLst/>
          </p:spPr>
        </p:pic>
        <p:pic>
          <p:nvPicPr>
            <p:cNvPr id="265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085261" y="2674995"/>
              <a:ext cx="378076" cy="604011"/>
            </a:xfrm>
            <a:prstGeom prst="rect">
              <a:avLst/>
            </a:prstGeom>
            <a:effectLst/>
          </p:spPr>
        </p:pic>
        <p:pic>
          <p:nvPicPr>
            <p:cNvPr id="265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062261" y="2987589"/>
              <a:ext cx="270739" cy="117403"/>
            </a:xfrm>
            <a:prstGeom prst="rect">
              <a:avLst/>
            </a:prstGeom>
            <a:effectLst/>
          </p:spPr>
        </p:pic>
        <p:pic>
          <p:nvPicPr>
            <p:cNvPr id="265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02423" y="2588914"/>
              <a:ext cx="428922" cy="683722"/>
            </a:xfrm>
            <a:prstGeom prst="rect">
              <a:avLst/>
            </a:prstGeom>
            <a:effectLst/>
          </p:spPr>
        </p:pic>
        <p:pic>
          <p:nvPicPr>
            <p:cNvPr id="266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790611" y="2818919"/>
              <a:ext cx="389953" cy="536945"/>
            </a:xfrm>
            <a:prstGeom prst="rect">
              <a:avLst/>
            </a:prstGeom>
            <a:effectLst/>
          </p:spPr>
        </p:pic>
        <p:pic>
          <p:nvPicPr>
            <p:cNvPr id="266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846333" y="2803585"/>
              <a:ext cx="330020" cy="525105"/>
            </a:xfrm>
            <a:prstGeom prst="rect">
              <a:avLst/>
            </a:prstGeom>
            <a:effectLst/>
          </p:spPr>
        </p:pic>
        <p:pic>
          <p:nvPicPr>
            <p:cNvPr id="2664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258288" y="2581247"/>
              <a:ext cx="33068" cy="186404"/>
            </a:xfrm>
            <a:prstGeom prst="rect">
              <a:avLst/>
            </a:prstGeom>
            <a:effectLst/>
          </p:spPr>
        </p:pic>
        <p:pic>
          <p:nvPicPr>
            <p:cNvPr id="266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223678" y="2431635"/>
              <a:ext cx="67678" cy="83011"/>
            </a:xfrm>
            <a:prstGeom prst="rect">
              <a:avLst/>
            </a:prstGeom>
            <a:effectLst/>
          </p:spPr>
        </p:pic>
        <p:pic>
          <p:nvPicPr>
            <p:cNvPr id="266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334956" y="2498129"/>
              <a:ext cx="315084" cy="913537"/>
            </a:xfrm>
            <a:prstGeom prst="rect">
              <a:avLst/>
            </a:prstGeom>
            <a:effectLst/>
          </p:spPr>
        </p:pic>
        <p:pic>
          <p:nvPicPr>
            <p:cNvPr id="267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354742" y="3693545"/>
              <a:ext cx="139262" cy="622808"/>
            </a:xfrm>
            <a:prstGeom prst="rect">
              <a:avLst/>
            </a:prstGeom>
            <a:effectLst/>
          </p:spPr>
        </p:pic>
        <p:pic>
          <p:nvPicPr>
            <p:cNvPr id="267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284599" y="4001783"/>
              <a:ext cx="291672" cy="239372"/>
            </a:xfrm>
            <a:prstGeom prst="rect">
              <a:avLst/>
            </a:prstGeom>
            <a:effectLst/>
          </p:spPr>
        </p:pic>
        <p:pic>
          <p:nvPicPr>
            <p:cNvPr id="267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529938" y="3968945"/>
              <a:ext cx="178738" cy="269600"/>
            </a:xfrm>
            <a:prstGeom prst="rect">
              <a:avLst/>
            </a:prstGeom>
            <a:effectLst/>
          </p:spPr>
        </p:pic>
        <p:pic>
          <p:nvPicPr>
            <p:cNvPr id="267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899346" y="3957339"/>
              <a:ext cx="384343" cy="248222"/>
            </a:xfrm>
            <a:prstGeom prst="rect">
              <a:avLst/>
            </a:prstGeom>
            <a:effectLst/>
          </p:spPr>
        </p:pic>
        <p:pic>
          <p:nvPicPr>
            <p:cNvPr id="267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251759" y="3976612"/>
              <a:ext cx="168509" cy="451868"/>
            </a:xfrm>
            <a:prstGeom prst="rect">
              <a:avLst/>
            </a:prstGeom>
            <a:effectLst/>
          </p:spPr>
        </p:pic>
        <p:pic>
          <p:nvPicPr>
            <p:cNvPr id="2680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610962" y="4007279"/>
              <a:ext cx="40735" cy="155737"/>
            </a:xfrm>
            <a:prstGeom prst="rect">
              <a:avLst/>
            </a:prstGeom>
            <a:effectLst/>
          </p:spPr>
        </p:pic>
        <p:pic>
          <p:nvPicPr>
            <p:cNvPr id="2682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603295" y="3892276"/>
              <a:ext cx="71403" cy="25401"/>
            </a:xfrm>
            <a:prstGeom prst="rect">
              <a:avLst/>
            </a:prstGeom>
            <a:effectLst/>
          </p:spPr>
        </p:pic>
        <p:pic>
          <p:nvPicPr>
            <p:cNvPr id="268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658106" y="3971653"/>
              <a:ext cx="215930" cy="231536"/>
            </a:xfrm>
            <a:prstGeom prst="rect">
              <a:avLst/>
            </a:prstGeom>
            <a:effectLst/>
          </p:spPr>
        </p:pic>
        <p:pic>
          <p:nvPicPr>
            <p:cNvPr id="268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700030" y="4045613"/>
              <a:ext cx="181672" cy="109737"/>
            </a:xfrm>
            <a:prstGeom prst="rect">
              <a:avLst/>
            </a:prstGeom>
            <a:effectLst/>
          </p:spPr>
        </p:pic>
        <p:pic>
          <p:nvPicPr>
            <p:cNvPr id="268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849780" y="3900382"/>
              <a:ext cx="261927" cy="350912"/>
            </a:xfrm>
            <a:prstGeom prst="rect">
              <a:avLst/>
            </a:prstGeom>
            <a:effectLst/>
          </p:spPr>
        </p:pic>
        <p:pic>
          <p:nvPicPr>
            <p:cNvPr id="269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2001971" y="3823275"/>
              <a:ext cx="224739" cy="48401"/>
            </a:xfrm>
            <a:prstGeom prst="rect">
              <a:avLst/>
            </a:prstGeom>
            <a:effectLst/>
          </p:spPr>
        </p:pic>
        <p:pic>
          <p:nvPicPr>
            <p:cNvPr id="269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2121909" y="3738940"/>
              <a:ext cx="66467" cy="247739"/>
            </a:xfrm>
            <a:prstGeom prst="rect">
              <a:avLst/>
            </a:prstGeom>
            <a:effectLst/>
          </p:spPr>
        </p:pic>
        <p:pic>
          <p:nvPicPr>
            <p:cNvPr id="269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38100" y="7454977"/>
              <a:ext cx="1501218" cy="1520979"/>
            </a:xfrm>
            <a:prstGeom prst="rect">
              <a:avLst/>
            </a:prstGeom>
            <a:effectLst/>
          </p:spPr>
        </p:pic>
        <p:pic>
          <p:nvPicPr>
            <p:cNvPr id="269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77305" y="7225911"/>
              <a:ext cx="11591000" cy="1945951"/>
            </a:xfrm>
            <a:prstGeom prst="rect">
              <a:avLst/>
            </a:prstGeom>
            <a:effectLst/>
          </p:spPr>
        </p:pic>
        <p:sp>
          <p:nvSpPr>
            <p:cNvPr id="2698" name="Line"/>
            <p:cNvSpPr/>
            <p:nvPr/>
          </p:nvSpPr>
          <p:spPr>
            <a:xfrm>
              <a:off x="8288587" y="8367077"/>
              <a:ext cx="42167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1" y="19350"/>
                    <a:pt x="262" y="17100"/>
                    <a:pt x="720" y="15525"/>
                  </a:cubicBezTo>
                  <a:cubicBezTo>
                    <a:pt x="1178" y="13950"/>
                    <a:pt x="1964" y="13050"/>
                    <a:pt x="4320" y="10800"/>
                  </a:cubicBezTo>
                  <a:cubicBezTo>
                    <a:pt x="6676" y="8550"/>
                    <a:pt x="10604" y="4950"/>
                    <a:pt x="13745" y="2925"/>
                  </a:cubicBezTo>
                  <a:cubicBezTo>
                    <a:pt x="16887" y="900"/>
                    <a:pt x="19244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8296254" y="8428412"/>
              <a:ext cx="46001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8000"/>
                    <a:pt x="6000" y="14400"/>
                    <a:pt x="9600" y="10800"/>
                  </a:cubicBezTo>
                  <a:cubicBezTo>
                    <a:pt x="13200" y="7200"/>
                    <a:pt x="17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10082628" y="8249789"/>
              <a:ext cx="291340" cy="6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4737" y="13205"/>
                    <a:pt x="9474" y="5728"/>
                    <a:pt x="13074" y="2405"/>
                  </a:cubicBezTo>
                  <a:cubicBezTo>
                    <a:pt x="16674" y="-918"/>
                    <a:pt x="19137" y="-87"/>
                    <a:pt x="21600" y="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10090295" y="8328743"/>
              <a:ext cx="26834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" y="18831"/>
                    <a:pt x="823" y="16062"/>
                    <a:pt x="3909" y="12462"/>
                  </a:cubicBezTo>
                  <a:cubicBezTo>
                    <a:pt x="6994" y="8862"/>
                    <a:pt x="12754" y="4431"/>
                    <a:pt x="16149" y="2215"/>
                  </a:cubicBezTo>
                  <a:cubicBezTo>
                    <a:pt x="19543" y="0"/>
                    <a:pt x="205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10031880" y="8336409"/>
              <a:ext cx="349755" cy="10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79" fill="norm" stroke="1" extrusionOk="0">
                  <a:moveTo>
                    <a:pt x="4484" y="0"/>
                  </a:moveTo>
                  <a:cubicBezTo>
                    <a:pt x="6971" y="514"/>
                    <a:pt x="9457" y="1029"/>
                    <a:pt x="11089" y="1286"/>
                  </a:cubicBezTo>
                  <a:cubicBezTo>
                    <a:pt x="12720" y="1543"/>
                    <a:pt x="13497" y="1543"/>
                    <a:pt x="13420" y="2057"/>
                  </a:cubicBezTo>
                  <a:cubicBezTo>
                    <a:pt x="13342" y="2571"/>
                    <a:pt x="12409" y="3600"/>
                    <a:pt x="10700" y="5657"/>
                  </a:cubicBezTo>
                  <a:cubicBezTo>
                    <a:pt x="8991" y="7714"/>
                    <a:pt x="6504" y="10800"/>
                    <a:pt x="4407" y="13629"/>
                  </a:cubicBezTo>
                  <a:cubicBezTo>
                    <a:pt x="2309" y="16457"/>
                    <a:pt x="599" y="19029"/>
                    <a:pt x="133" y="20314"/>
                  </a:cubicBezTo>
                  <a:cubicBezTo>
                    <a:pt x="-333" y="21600"/>
                    <a:pt x="444" y="21600"/>
                    <a:pt x="2153" y="20314"/>
                  </a:cubicBezTo>
                  <a:cubicBezTo>
                    <a:pt x="3863" y="19029"/>
                    <a:pt x="6504" y="16457"/>
                    <a:pt x="8214" y="14914"/>
                  </a:cubicBezTo>
                  <a:cubicBezTo>
                    <a:pt x="9923" y="13371"/>
                    <a:pt x="10700" y="12857"/>
                    <a:pt x="10700" y="13371"/>
                  </a:cubicBezTo>
                  <a:cubicBezTo>
                    <a:pt x="10700" y="13886"/>
                    <a:pt x="9923" y="15429"/>
                    <a:pt x="9146" y="16457"/>
                  </a:cubicBezTo>
                  <a:cubicBezTo>
                    <a:pt x="8369" y="17486"/>
                    <a:pt x="7592" y="18000"/>
                    <a:pt x="6737" y="18514"/>
                  </a:cubicBezTo>
                  <a:cubicBezTo>
                    <a:pt x="5883" y="19029"/>
                    <a:pt x="4950" y="19543"/>
                    <a:pt x="6349" y="18000"/>
                  </a:cubicBezTo>
                  <a:cubicBezTo>
                    <a:pt x="7748" y="16457"/>
                    <a:pt x="11477" y="12857"/>
                    <a:pt x="14352" y="10543"/>
                  </a:cubicBezTo>
                  <a:cubicBezTo>
                    <a:pt x="17227" y="8229"/>
                    <a:pt x="19247" y="7200"/>
                    <a:pt x="21267" y="6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3" name="Drawing"/>
          <p:cNvGrpSpPr/>
          <p:nvPr/>
        </p:nvGrpSpPr>
        <p:grpSpPr>
          <a:xfrm>
            <a:off x="897020" y="319267"/>
            <a:ext cx="11996708" cy="7743615"/>
            <a:chOff x="0" y="0"/>
            <a:chExt cx="11996706" cy="7743613"/>
          </a:xfrm>
        </p:grpSpPr>
        <p:sp>
          <p:nvSpPr>
            <p:cNvPr id="2705" name="Line"/>
            <p:cNvSpPr/>
            <p:nvPr/>
          </p:nvSpPr>
          <p:spPr>
            <a:xfrm>
              <a:off x="62913" y="415290"/>
              <a:ext cx="282095" cy="55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88" fill="norm" stroke="1" extrusionOk="0">
                  <a:moveTo>
                    <a:pt x="2195" y="1522"/>
                  </a:moveTo>
                  <a:cubicBezTo>
                    <a:pt x="2774" y="1913"/>
                    <a:pt x="3352" y="2304"/>
                    <a:pt x="4895" y="2401"/>
                  </a:cubicBezTo>
                  <a:cubicBezTo>
                    <a:pt x="6438" y="2499"/>
                    <a:pt x="8945" y="2304"/>
                    <a:pt x="11452" y="1962"/>
                  </a:cubicBezTo>
                  <a:cubicBezTo>
                    <a:pt x="13959" y="1620"/>
                    <a:pt x="16467" y="1131"/>
                    <a:pt x="18202" y="740"/>
                  </a:cubicBezTo>
                  <a:cubicBezTo>
                    <a:pt x="19938" y="349"/>
                    <a:pt x="20902" y="56"/>
                    <a:pt x="20709" y="7"/>
                  </a:cubicBezTo>
                  <a:cubicBezTo>
                    <a:pt x="20517" y="-42"/>
                    <a:pt x="19167" y="153"/>
                    <a:pt x="16467" y="1082"/>
                  </a:cubicBezTo>
                  <a:cubicBezTo>
                    <a:pt x="13767" y="2010"/>
                    <a:pt x="9717" y="3672"/>
                    <a:pt x="7402" y="4747"/>
                  </a:cubicBezTo>
                  <a:cubicBezTo>
                    <a:pt x="5088" y="5822"/>
                    <a:pt x="4509" y="6311"/>
                    <a:pt x="4220" y="6800"/>
                  </a:cubicBezTo>
                  <a:cubicBezTo>
                    <a:pt x="3931" y="7288"/>
                    <a:pt x="3931" y="7777"/>
                    <a:pt x="4799" y="8217"/>
                  </a:cubicBezTo>
                  <a:cubicBezTo>
                    <a:pt x="5667" y="8657"/>
                    <a:pt x="7402" y="9048"/>
                    <a:pt x="8656" y="9439"/>
                  </a:cubicBezTo>
                  <a:cubicBezTo>
                    <a:pt x="9909" y="9829"/>
                    <a:pt x="10681" y="10220"/>
                    <a:pt x="10970" y="10709"/>
                  </a:cubicBezTo>
                  <a:cubicBezTo>
                    <a:pt x="11259" y="11198"/>
                    <a:pt x="11067" y="11784"/>
                    <a:pt x="9524" y="12859"/>
                  </a:cubicBezTo>
                  <a:cubicBezTo>
                    <a:pt x="7981" y="13934"/>
                    <a:pt x="5088" y="15498"/>
                    <a:pt x="3352" y="16573"/>
                  </a:cubicBezTo>
                  <a:cubicBezTo>
                    <a:pt x="1617" y="17648"/>
                    <a:pt x="1038" y="18235"/>
                    <a:pt x="556" y="18919"/>
                  </a:cubicBezTo>
                  <a:cubicBezTo>
                    <a:pt x="74" y="19603"/>
                    <a:pt x="-312" y="20385"/>
                    <a:pt x="363" y="20874"/>
                  </a:cubicBezTo>
                  <a:cubicBezTo>
                    <a:pt x="1038" y="21363"/>
                    <a:pt x="2774" y="21558"/>
                    <a:pt x="5763" y="21216"/>
                  </a:cubicBezTo>
                  <a:cubicBezTo>
                    <a:pt x="8752" y="20874"/>
                    <a:pt x="12995" y="19994"/>
                    <a:pt x="15792" y="19359"/>
                  </a:cubicBezTo>
                  <a:cubicBezTo>
                    <a:pt x="18588" y="18724"/>
                    <a:pt x="19938" y="18333"/>
                    <a:pt x="21288" y="17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357388" y="642325"/>
              <a:ext cx="301961" cy="2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092" fill="norm" stroke="1" extrusionOk="0">
                  <a:moveTo>
                    <a:pt x="1299" y="8244"/>
                  </a:moveTo>
                  <a:cubicBezTo>
                    <a:pt x="573" y="6820"/>
                    <a:pt x="-153" y="5396"/>
                    <a:pt x="29" y="4565"/>
                  </a:cubicBezTo>
                  <a:cubicBezTo>
                    <a:pt x="210" y="3734"/>
                    <a:pt x="1299" y="3497"/>
                    <a:pt x="2933" y="3734"/>
                  </a:cubicBezTo>
                  <a:cubicBezTo>
                    <a:pt x="4566" y="3972"/>
                    <a:pt x="6744" y="4684"/>
                    <a:pt x="7834" y="7057"/>
                  </a:cubicBezTo>
                  <a:cubicBezTo>
                    <a:pt x="8923" y="9431"/>
                    <a:pt x="8923" y="13466"/>
                    <a:pt x="8378" y="16314"/>
                  </a:cubicBezTo>
                  <a:cubicBezTo>
                    <a:pt x="7834" y="19163"/>
                    <a:pt x="6744" y="20824"/>
                    <a:pt x="6109" y="21062"/>
                  </a:cubicBezTo>
                  <a:cubicBezTo>
                    <a:pt x="5474" y="21299"/>
                    <a:pt x="5292" y="20112"/>
                    <a:pt x="6018" y="17501"/>
                  </a:cubicBezTo>
                  <a:cubicBezTo>
                    <a:pt x="6744" y="14890"/>
                    <a:pt x="8378" y="10855"/>
                    <a:pt x="9649" y="8125"/>
                  </a:cubicBezTo>
                  <a:cubicBezTo>
                    <a:pt x="10919" y="5396"/>
                    <a:pt x="11827" y="3972"/>
                    <a:pt x="12734" y="2547"/>
                  </a:cubicBezTo>
                  <a:cubicBezTo>
                    <a:pt x="13642" y="1123"/>
                    <a:pt x="14550" y="-301"/>
                    <a:pt x="14550" y="55"/>
                  </a:cubicBezTo>
                  <a:cubicBezTo>
                    <a:pt x="14550" y="411"/>
                    <a:pt x="13642" y="2547"/>
                    <a:pt x="13097" y="4684"/>
                  </a:cubicBezTo>
                  <a:cubicBezTo>
                    <a:pt x="12553" y="6820"/>
                    <a:pt x="12371" y="8956"/>
                    <a:pt x="13097" y="10618"/>
                  </a:cubicBezTo>
                  <a:cubicBezTo>
                    <a:pt x="13823" y="12279"/>
                    <a:pt x="15457" y="13466"/>
                    <a:pt x="17000" y="14059"/>
                  </a:cubicBezTo>
                  <a:cubicBezTo>
                    <a:pt x="18543" y="14653"/>
                    <a:pt x="19995" y="14653"/>
                    <a:pt x="21447" y="14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875223" y="394928"/>
              <a:ext cx="320805" cy="36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49" fill="norm" stroke="1" extrusionOk="0">
                  <a:moveTo>
                    <a:pt x="2490" y="4008"/>
                  </a:moveTo>
                  <a:cubicBezTo>
                    <a:pt x="1290" y="2951"/>
                    <a:pt x="90" y="1894"/>
                    <a:pt x="5" y="1214"/>
                  </a:cubicBezTo>
                  <a:cubicBezTo>
                    <a:pt x="-81" y="534"/>
                    <a:pt x="948" y="232"/>
                    <a:pt x="2490" y="81"/>
                  </a:cubicBezTo>
                  <a:cubicBezTo>
                    <a:pt x="4033" y="-70"/>
                    <a:pt x="6090" y="-70"/>
                    <a:pt x="7548" y="610"/>
                  </a:cubicBezTo>
                  <a:cubicBezTo>
                    <a:pt x="9005" y="1289"/>
                    <a:pt x="9862" y="2649"/>
                    <a:pt x="9090" y="5217"/>
                  </a:cubicBezTo>
                  <a:cubicBezTo>
                    <a:pt x="8319" y="7785"/>
                    <a:pt x="5919" y="11561"/>
                    <a:pt x="4376" y="14053"/>
                  </a:cubicBezTo>
                  <a:cubicBezTo>
                    <a:pt x="2833" y="16545"/>
                    <a:pt x="2148" y="17754"/>
                    <a:pt x="1719" y="18811"/>
                  </a:cubicBezTo>
                  <a:cubicBezTo>
                    <a:pt x="1290" y="19868"/>
                    <a:pt x="1119" y="20775"/>
                    <a:pt x="1462" y="21152"/>
                  </a:cubicBezTo>
                  <a:cubicBezTo>
                    <a:pt x="1805" y="21530"/>
                    <a:pt x="2662" y="21379"/>
                    <a:pt x="5319" y="20548"/>
                  </a:cubicBezTo>
                  <a:cubicBezTo>
                    <a:pt x="7976" y="19717"/>
                    <a:pt x="12433" y="18207"/>
                    <a:pt x="15433" y="17452"/>
                  </a:cubicBezTo>
                  <a:cubicBezTo>
                    <a:pt x="18433" y="16696"/>
                    <a:pt x="19976" y="16696"/>
                    <a:pt x="21519" y="16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0" y="1037763"/>
              <a:ext cx="713017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7867"/>
                    <a:pt x="4800" y="14133"/>
                    <a:pt x="7432" y="10800"/>
                  </a:cubicBezTo>
                  <a:cubicBezTo>
                    <a:pt x="10065" y="7467"/>
                    <a:pt x="12929" y="4533"/>
                    <a:pt x="15329" y="2800"/>
                  </a:cubicBezTo>
                  <a:cubicBezTo>
                    <a:pt x="17729" y="1067"/>
                    <a:pt x="19665" y="5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304117" y="938094"/>
              <a:ext cx="730907" cy="30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755" y="20868"/>
                  </a:moveTo>
                  <a:cubicBezTo>
                    <a:pt x="378" y="21234"/>
                    <a:pt x="0" y="21600"/>
                    <a:pt x="0" y="21508"/>
                  </a:cubicBezTo>
                  <a:cubicBezTo>
                    <a:pt x="0" y="21417"/>
                    <a:pt x="378" y="20868"/>
                    <a:pt x="1850" y="18946"/>
                  </a:cubicBezTo>
                  <a:cubicBezTo>
                    <a:pt x="3323" y="17024"/>
                    <a:pt x="5891" y="13729"/>
                    <a:pt x="8648" y="10892"/>
                  </a:cubicBezTo>
                  <a:cubicBezTo>
                    <a:pt x="11404" y="8054"/>
                    <a:pt x="14350" y="5675"/>
                    <a:pt x="16540" y="3936"/>
                  </a:cubicBezTo>
                  <a:cubicBezTo>
                    <a:pt x="18730" y="2197"/>
                    <a:pt x="20165" y="10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326363" y="485750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1341696" y="800091"/>
              <a:ext cx="3066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2284718" y="355414"/>
              <a:ext cx="15334" cy="59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21600" y="0"/>
                  </a:moveTo>
                  <a:cubicBezTo>
                    <a:pt x="21600" y="3508"/>
                    <a:pt x="21600" y="7015"/>
                    <a:pt x="21600" y="10431"/>
                  </a:cubicBezTo>
                  <a:cubicBezTo>
                    <a:pt x="21600" y="13846"/>
                    <a:pt x="21600" y="17169"/>
                    <a:pt x="19800" y="19108"/>
                  </a:cubicBezTo>
                  <a:cubicBezTo>
                    <a:pt x="18000" y="21046"/>
                    <a:pt x="14400" y="21600"/>
                    <a:pt x="10800" y="21554"/>
                  </a:cubicBezTo>
                  <a:cubicBezTo>
                    <a:pt x="7200" y="21508"/>
                    <a:pt x="3600" y="20862"/>
                    <a:pt x="0" y="20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2080527" y="363081"/>
              <a:ext cx="44953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598" y="21600"/>
                  </a:moveTo>
                  <a:cubicBezTo>
                    <a:pt x="232" y="19906"/>
                    <a:pt x="-134" y="18212"/>
                    <a:pt x="49" y="16941"/>
                  </a:cubicBezTo>
                  <a:cubicBezTo>
                    <a:pt x="232" y="15671"/>
                    <a:pt x="964" y="14824"/>
                    <a:pt x="3588" y="12071"/>
                  </a:cubicBezTo>
                  <a:cubicBezTo>
                    <a:pt x="6212" y="9318"/>
                    <a:pt x="10727" y="4659"/>
                    <a:pt x="14022" y="2329"/>
                  </a:cubicBezTo>
                  <a:cubicBezTo>
                    <a:pt x="17317" y="0"/>
                    <a:pt x="19391" y="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2123714" y="945760"/>
              <a:ext cx="283674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7400"/>
                    <a:pt x="10897" y="13200"/>
                    <a:pt x="14497" y="9600"/>
                  </a:cubicBezTo>
                  <a:cubicBezTo>
                    <a:pt x="18097" y="6000"/>
                    <a:pt x="19849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2492247" y="660058"/>
              <a:ext cx="183481" cy="21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297" fill="norm" stroke="1" extrusionOk="0">
                  <a:moveTo>
                    <a:pt x="5265" y="3967"/>
                  </a:moveTo>
                  <a:cubicBezTo>
                    <a:pt x="3785" y="8739"/>
                    <a:pt x="2306" y="13511"/>
                    <a:pt x="1270" y="16399"/>
                  </a:cubicBezTo>
                  <a:cubicBezTo>
                    <a:pt x="235" y="19288"/>
                    <a:pt x="-357" y="20292"/>
                    <a:pt x="235" y="17906"/>
                  </a:cubicBezTo>
                  <a:cubicBezTo>
                    <a:pt x="827" y="15520"/>
                    <a:pt x="2602" y="9744"/>
                    <a:pt x="5117" y="5976"/>
                  </a:cubicBezTo>
                  <a:cubicBezTo>
                    <a:pt x="7632" y="2209"/>
                    <a:pt x="10887" y="450"/>
                    <a:pt x="12958" y="74"/>
                  </a:cubicBezTo>
                  <a:cubicBezTo>
                    <a:pt x="15029" y="-303"/>
                    <a:pt x="15917" y="702"/>
                    <a:pt x="17101" y="4469"/>
                  </a:cubicBezTo>
                  <a:cubicBezTo>
                    <a:pt x="18284" y="8237"/>
                    <a:pt x="19764" y="14767"/>
                    <a:pt x="21243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2760836" y="292713"/>
              <a:ext cx="244566" cy="64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27" fill="norm" stroke="1" extrusionOk="0">
                  <a:moveTo>
                    <a:pt x="16132" y="13514"/>
                  </a:moveTo>
                  <a:cubicBezTo>
                    <a:pt x="15007" y="13090"/>
                    <a:pt x="13882" y="12667"/>
                    <a:pt x="12419" y="12455"/>
                  </a:cubicBezTo>
                  <a:cubicBezTo>
                    <a:pt x="10957" y="12243"/>
                    <a:pt x="9157" y="12243"/>
                    <a:pt x="7244" y="12836"/>
                  </a:cubicBezTo>
                  <a:cubicBezTo>
                    <a:pt x="5332" y="13429"/>
                    <a:pt x="3307" y="14615"/>
                    <a:pt x="2069" y="15674"/>
                  </a:cubicBezTo>
                  <a:cubicBezTo>
                    <a:pt x="832" y="16733"/>
                    <a:pt x="382" y="17665"/>
                    <a:pt x="157" y="18427"/>
                  </a:cubicBezTo>
                  <a:cubicBezTo>
                    <a:pt x="-68" y="19189"/>
                    <a:pt x="-68" y="19782"/>
                    <a:pt x="270" y="20248"/>
                  </a:cubicBezTo>
                  <a:cubicBezTo>
                    <a:pt x="607" y="20714"/>
                    <a:pt x="1282" y="21053"/>
                    <a:pt x="2295" y="21265"/>
                  </a:cubicBezTo>
                  <a:cubicBezTo>
                    <a:pt x="3307" y="21476"/>
                    <a:pt x="4657" y="21561"/>
                    <a:pt x="6795" y="21010"/>
                  </a:cubicBezTo>
                  <a:cubicBezTo>
                    <a:pt x="8932" y="20460"/>
                    <a:pt x="11857" y="19274"/>
                    <a:pt x="14332" y="17199"/>
                  </a:cubicBezTo>
                  <a:cubicBezTo>
                    <a:pt x="16807" y="15123"/>
                    <a:pt x="18832" y="12159"/>
                    <a:pt x="19957" y="9702"/>
                  </a:cubicBezTo>
                  <a:cubicBezTo>
                    <a:pt x="21082" y="7246"/>
                    <a:pt x="21307" y="5297"/>
                    <a:pt x="21419" y="3900"/>
                  </a:cubicBezTo>
                  <a:cubicBezTo>
                    <a:pt x="21532" y="2502"/>
                    <a:pt x="21532" y="1655"/>
                    <a:pt x="21195" y="1020"/>
                  </a:cubicBezTo>
                  <a:cubicBezTo>
                    <a:pt x="20857" y="385"/>
                    <a:pt x="20182" y="-39"/>
                    <a:pt x="19507" y="3"/>
                  </a:cubicBezTo>
                  <a:cubicBezTo>
                    <a:pt x="18832" y="46"/>
                    <a:pt x="18157" y="554"/>
                    <a:pt x="17819" y="2248"/>
                  </a:cubicBezTo>
                  <a:cubicBezTo>
                    <a:pt x="17482" y="3942"/>
                    <a:pt x="17482" y="6822"/>
                    <a:pt x="17819" y="9617"/>
                  </a:cubicBezTo>
                  <a:cubicBezTo>
                    <a:pt x="18157" y="12413"/>
                    <a:pt x="18832" y="15123"/>
                    <a:pt x="19507" y="16690"/>
                  </a:cubicBezTo>
                  <a:cubicBezTo>
                    <a:pt x="20182" y="18257"/>
                    <a:pt x="20857" y="18681"/>
                    <a:pt x="21532" y="19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3128070" y="708088"/>
              <a:ext cx="7668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3181738" y="493417"/>
              <a:ext cx="1" cy="38335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3326371" y="595203"/>
              <a:ext cx="215709" cy="27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48" fill="norm" stroke="1" extrusionOk="0">
                  <a:moveTo>
                    <a:pt x="12912" y="5139"/>
                  </a:moveTo>
                  <a:cubicBezTo>
                    <a:pt x="12912" y="4157"/>
                    <a:pt x="12912" y="3175"/>
                    <a:pt x="12660" y="2193"/>
                  </a:cubicBezTo>
                  <a:cubicBezTo>
                    <a:pt x="12409" y="1212"/>
                    <a:pt x="11907" y="230"/>
                    <a:pt x="10526" y="33"/>
                  </a:cubicBezTo>
                  <a:cubicBezTo>
                    <a:pt x="9144" y="-163"/>
                    <a:pt x="6884" y="426"/>
                    <a:pt x="4874" y="3764"/>
                  </a:cubicBezTo>
                  <a:cubicBezTo>
                    <a:pt x="2865" y="7102"/>
                    <a:pt x="1107" y="13190"/>
                    <a:pt x="353" y="16724"/>
                  </a:cubicBezTo>
                  <a:cubicBezTo>
                    <a:pt x="-400" y="20259"/>
                    <a:pt x="-149" y="21241"/>
                    <a:pt x="3116" y="21339"/>
                  </a:cubicBezTo>
                  <a:cubicBezTo>
                    <a:pt x="6381" y="21437"/>
                    <a:pt x="12660" y="20652"/>
                    <a:pt x="16177" y="20062"/>
                  </a:cubicBezTo>
                  <a:cubicBezTo>
                    <a:pt x="19693" y="19473"/>
                    <a:pt x="20447" y="19081"/>
                    <a:pt x="21200" y="18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3523802" y="601371"/>
              <a:ext cx="294285" cy="24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29" fill="norm" stroke="1" extrusionOk="0">
                  <a:moveTo>
                    <a:pt x="9711" y="6493"/>
                  </a:moveTo>
                  <a:cubicBezTo>
                    <a:pt x="9897" y="4529"/>
                    <a:pt x="10083" y="2565"/>
                    <a:pt x="9711" y="1365"/>
                  </a:cubicBezTo>
                  <a:cubicBezTo>
                    <a:pt x="9339" y="165"/>
                    <a:pt x="8408" y="-271"/>
                    <a:pt x="7104" y="165"/>
                  </a:cubicBezTo>
                  <a:cubicBezTo>
                    <a:pt x="5801" y="602"/>
                    <a:pt x="4125" y="1911"/>
                    <a:pt x="2728" y="5293"/>
                  </a:cubicBezTo>
                  <a:cubicBezTo>
                    <a:pt x="1332" y="8674"/>
                    <a:pt x="214" y="14129"/>
                    <a:pt x="28" y="17293"/>
                  </a:cubicBezTo>
                  <a:cubicBezTo>
                    <a:pt x="-158" y="20456"/>
                    <a:pt x="587" y="21329"/>
                    <a:pt x="1890" y="21329"/>
                  </a:cubicBezTo>
                  <a:cubicBezTo>
                    <a:pt x="3194" y="21329"/>
                    <a:pt x="5056" y="20456"/>
                    <a:pt x="6545" y="18711"/>
                  </a:cubicBezTo>
                  <a:cubicBezTo>
                    <a:pt x="8035" y="16965"/>
                    <a:pt x="9152" y="14347"/>
                    <a:pt x="9897" y="12056"/>
                  </a:cubicBezTo>
                  <a:cubicBezTo>
                    <a:pt x="10642" y="9765"/>
                    <a:pt x="11014" y="7802"/>
                    <a:pt x="11387" y="7584"/>
                  </a:cubicBezTo>
                  <a:cubicBezTo>
                    <a:pt x="11759" y="7365"/>
                    <a:pt x="12132" y="8893"/>
                    <a:pt x="12876" y="10311"/>
                  </a:cubicBezTo>
                  <a:cubicBezTo>
                    <a:pt x="13621" y="11729"/>
                    <a:pt x="14739" y="13038"/>
                    <a:pt x="16228" y="13365"/>
                  </a:cubicBezTo>
                  <a:cubicBezTo>
                    <a:pt x="17718" y="13693"/>
                    <a:pt x="19580" y="13038"/>
                    <a:pt x="21442" y="12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3880379" y="209744"/>
              <a:ext cx="121712" cy="611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20" fill="norm" stroke="1" extrusionOk="0">
                  <a:moveTo>
                    <a:pt x="13331" y="0"/>
                  </a:moveTo>
                  <a:cubicBezTo>
                    <a:pt x="10181" y="1080"/>
                    <a:pt x="7031" y="2160"/>
                    <a:pt x="4781" y="4320"/>
                  </a:cubicBezTo>
                  <a:cubicBezTo>
                    <a:pt x="2531" y="6480"/>
                    <a:pt x="1181" y="9720"/>
                    <a:pt x="506" y="12555"/>
                  </a:cubicBezTo>
                  <a:cubicBezTo>
                    <a:pt x="-169" y="15390"/>
                    <a:pt x="-169" y="17820"/>
                    <a:pt x="506" y="19260"/>
                  </a:cubicBezTo>
                  <a:cubicBezTo>
                    <a:pt x="1181" y="20700"/>
                    <a:pt x="2531" y="21150"/>
                    <a:pt x="4331" y="21375"/>
                  </a:cubicBezTo>
                  <a:cubicBezTo>
                    <a:pt x="6131" y="21600"/>
                    <a:pt x="8381" y="21600"/>
                    <a:pt x="11306" y="21105"/>
                  </a:cubicBezTo>
                  <a:cubicBezTo>
                    <a:pt x="14231" y="20610"/>
                    <a:pt x="17831" y="19620"/>
                    <a:pt x="21431" y="18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3825753" y="570085"/>
              <a:ext cx="214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4068151" y="557307"/>
              <a:ext cx="156494" cy="24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133" fill="norm" stroke="1" extrusionOk="0">
                  <a:moveTo>
                    <a:pt x="17880" y="1781"/>
                  </a:moveTo>
                  <a:cubicBezTo>
                    <a:pt x="16509" y="891"/>
                    <a:pt x="15138" y="0"/>
                    <a:pt x="12909" y="0"/>
                  </a:cubicBezTo>
                  <a:cubicBezTo>
                    <a:pt x="10680" y="0"/>
                    <a:pt x="7595" y="891"/>
                    <a:pt x="5023" y="3229"/>
                  </a:cubicBezTo>
                  <a:cubicBezTo>
                    <a:pt x="2452" y="5567"/>
                    <a:pt x="395" y="9353"/>
                    <a:pt x="52" y="12581"/>
                  </a:cubicBezTo>
                  <a:cubicBezTo>
                    <a:pt x="-291" y="15810"/>
                    <a:pt x="1080" y="18482"/>
                    <a:pt x="3995" y="19930"/>
                  </a:cubicBezTo>
                  <a:cubicBezTo>
                    <a:pt x="6909" y="21377"/>
                    <a:pt x="11366" y="21600"/>
                    <a:pt x="14966" y="20153"/>
                  </a:cubicBezTo>
                  <a:cubicBezTo>
                    <a:pt x="18566" y="18705"/>
                    <a:pt x="21309" y="15588"/>
                    <a:pt x="20966" y="12247"/>
                  </a:cubicBezTo>
                  <a:cubicBezTo>
                    <a:pt x="20623" y="8907"/>
                    <a:pt x="17195" y="5344"/>
                    <a:pt x="13766" y="1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4270429" y="470416"/>
              <a:ext cx="230006" cy="37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469"/>
                  </a:moveTo>
                  <a:cubicBezTo>
                    <a:pt x="960" y="4022"/>
                    <a:pt x="1920" y="3575"/>
                    <a:pt x="3120" y="3948"/>
                  </a:cubicBezTo>
                  <a:cubicBezTo>
                    <a:pt x="4320" y="4320"/>
                    <a:pt x="5760" y="5512"/>
                    <a:pt x="6840" y="7970"/>
                  </a:cubicBezTo>
                  <a:cubicBezTo>
                    <a:pt x="7920" y="10428"/>
                    <a:pt x="8640" y="14152"/>
                    <a:pt x="9000" y="16386"/>
                  </a:cubicBezTo>
                  <a:cubicBezTo>
                    <a:pt x="9360" y="18621"/>
                    <a:pt x="9360" y="19366"/>
                    <a:pt x="9000" y="20110"/>
                  </a:cubicBezTo>
                  <a:cubicBezTo>
                    <a:pt x="8640" y="20855"/>
                    <a:pt x="7920" y="21600"/>
                    <a:pt x="7320" y="21600"/>
                  </a:cubicBezTo>
                  <a:cubicBezTo>
                    <a:pt x="6720" y="21600"/>
                    <a:pt x="6240" y="20855"/>
                    <a:pt x="6600" y="18397"/>
                  </a:cubicBezTo>
                  <a:cubicBezTo>
                    <a:pt x="6960" y="15939"/>
                    <a:pt x="8160" y="11768"/>
                    <a:pt x="10800" y="8417"/>
                  </a:cubicBezTo>
                  <a:cubicBezTo>
                    <a:pt x="13440" y="5065"/>
                    <a:pt x="17520" y="25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5145326" y="262287"/>
              <a:ext cx="344131" cy="64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50" fill="norm" stroke="1" extrusionOk="0">
                  <a:moveTo>
                    <a:pt x="3785" y="8862"/>
                  </a:moveTo>
                  <a:cubicBezTo>
                    <a:pt x="3465" y="11467"/>
                    <a:pt x="3145" y="14073"/>
                    <a:pt x="2825" y="16090"/>
                  </a:cubicBezTo>
                  <a:cubicBezTo>
                    <a:pt x="2505" y="18107"/>
                    <a:pt x="2185" y="19536"/>
                    <a:pt x="1705" y="20376"/>
                  </a:cubicBezTo>
                  <a:cubicBezTo>
                    <a:pt x="1225" y="21217"/>
                    <a:pt x="585" y="21469"/>
                    <a:pt x="265" y="21301"/>
                  </a:cubicBezTo>
                  <a:cubicBezTo>
                    <a:pt x="-55" y="21133"/>
                    <a:pt x="-55" y="20544"/>
                    <a:pt x="105" y="18527"/>
                  </a:cubicBezTo>
                  <a:cubicBezTo>
                    <a:pt x="265" y="16510"/>
                    <a:pt x="585" y="13064"/>
                    <a:pt x="1625" y="9997"/>
                  </a:cubicBezTo>
                  <a:cubicBezTo>
                    <a:pt x="2665" y="6929"/>
                    <a:pt x="4425" y="4239"/>
                    <a:pt x="5705" y="2643"/>
                  </a:cubicBezTo>
                  <a:cubicBezTo>
                    <a:pt x="6985" y="1046"/>
                    <a:pt x="7785" y="541"/>
                    <a:pt x="8665" y="247"/>
                  </a:cubicBezTo>
                  <a:cubicBezTo>
                    <a:pt x="9545" y="-47"/>
                    <a:pt x="10505" y="-131"/>
                    <a:pt x="11465" y="289"/>
                  </a:cubicBezTo>
                  <a:cubicBezTo>
                    <a:pt x="12425" y="709"/>
                    <a:pt x="13385" y="1634"/>
                    <a:pt x="13305" y="3105"/>
                  </a:cubicBezTo>
                  <a:cubicBezTo>
                    <a:pt x="13225" y="4576"/>
                    <a:pt x="12105" y="6593"/>
                    <a:pt x="10345" y="7980"/>
                  </a:cubicBezTo>
                  <a:cubicBezTo>
                    <a:pt x="8585" y="9366"/>
                    <a:pt x="6185" y="10123"/>
                    <a:pt x="4585" y="10501"/>
                  </a:cubicBezTo>
                  <a:cubicBezTo>
                    <a:pt x="2985" y="10879"/>
                    <a:pt x="2185" y="10879"/>
                    <a:pt x="2185" y="11047"/>
                  </a:cubicBezTo>
                  <a:cubicBezTo>
                    <a:pt x="2185" y="11215"/>
                    <a:pt x="2985" y="11551"/>
                    <a:pt x="5305" y="12308"/>
                  </a:cubicBezTo>
                  <a:cubicBezTo>
                    <a:pt x="7625" y="13064"/>
                    <a:pt x="11465" y="14241"/>
                    <a:pt x="14425" y="15502"/>
                  </a:cubicBezTo>
                  <a:cubicBezTo>
                    <a:pt x="17385" y="16762"/>
                    <a:pt x="19465" y="18107"/>
                    <a:pt x="21545" y="19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5527791" y="421860"/>
              <a:ext cx="222339" cy="39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3462"/>
                  </a:moveTo>
                  <a:cubicBezTo>
                    <a:pt x="248" y="2769"/>
                    <a:pt x="497" y="2077"/>
                    <a:pt x="745" y="1385"/>
                  </a:cubicBezTo>
                  <a:cubicBezTo>
                    <a:pt x="993" y="692"/>
                    <a:pt x="1241" y="0"/>
                    <a:pt x="1738" y="0"/>
                  </a:cubicBezTo>
                  <a:cubicBezTo>
                    <a:pt x="2234" y="0"/>
                    <a:pt x="2979" y="692"/>
                    <a:pt x="3724" y="3185"/>
                  </a:cubicBezTo>
                  <a:cubicBezTo>
                    <a:pt x="4469" y="5677"/>
                    <a:pt x="5214" y="9969"/>
                    <a:pt x="5586" y="12946"/>
                  </a:cubicBezTo>
                  <a:cubicBezTo>
                    <a:pt x="5959" y="15923"/>
                    <a:pt x="5959" y="17585"/>
                    <a:pt x="6331" y="18900"/>
                  </a:cubicBezTo>
                  <a:cubicBezTo>
                    <a:pt x="6703" y="20215"/>
                    <a:pt x="7448" y="21185"/>
                    <a:pt x="8317" y="21392"/>
                  </a:cubicBezTo>
                  <a:cubicBezTo>
                    <a:pt x="9186" y="21600"/>
                    <a:pt x="10179" y="21046"/>
                    <a:pt x="11793" y="18623"/>
                  </a:cubicBezTo>
                  <a:cubicBezTo>
                    <a:pt x="13407" y="16200"/>
                    <a:pt x="15641" y="11908"/>
                    <a:pt x="17379" y="8515"/>
                  </a:cubicBezTo>
                  <a:cubicBezTo>
                    <a:pt x="19117" y="5123"/>
                    <a:pt x="20359" y="2631"/>
                    <a:pt x="21600" y="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7445015" y="470416"/>
              <a:ext cx="18435" cy="54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6" h="21439" fill="norm" stroke="1" extrusionOk="0">
                  <a:moveTo>
                    <a:pt x="15657" y="0"/>
                  </a:moveTo>
                  <a:cubicBezTo>
                    <a:pt x="18357" y="3432"/>
                    <a:pt x="21057" y="6864"/>
                    <a:pt x="18357" y="10295"/>
                  </a:cubicBezTo>
                  <a:cubicBezTo>
                    <a:pt x="15657" y="13727"/>
                    <a:pt x="7557" y="17159"/>
                    <a:pt x="3507" y="19127"/>
                  </a:cubicBezTo>
                  <a:cubicBezTo>
                    <a:pt x="-543" y="21095"/>
                    <a:pt x="-543" y="21600"/>
                    <a:pt x="807" y="21398"/>
                  </a:cubicBezTo>
                  <a:cubicBezTo>
                    <a:pt x="2157" y="21196"/>
                    <a:pt x="4857" y="20288"/>
                    <a:pt x="7556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7283497" y="468944"/>
              <a:ext cx="391010" cy="7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21305"/>
                  </a:moveTo>
                  <a:cubicBezTo>
                    <a:pt x="424" y="18518"/>
                    <a:pt x="847" y="15731"/>
                    <a:pt x="2259" y="12595"/>
                  </a:cubicBezTo>
                  <a:cubicBezTo>
                    <a:pt x="3671" y="9460"/>
                    <a:pt x="6071" y="5976"/>
                    <a:pt x="9176" y="3537"/>
                  </a:cubicBezTo>
                  <a:cubicBezTo>
                    <a:pt x="12282" y="1099"/>
                    <a:pt x="16094" y="-295"/>
                    <a:pt x="18282" y="53"/>
                  </a:cubicBezTo>
                  <a:cubicBezTo>
                    <a:pt x="20471" y="402"/>
                    <a:pt x="21035" y="2492"/>
                    <a:pt x="21600" y="4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7275830" y="976428"/>
              <a:ext cx="38334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21600"/>
                    <a:pt x="5184" y="21600"/>
                    <a:pt x="7992" y="19350"/>
                  </a:cubicBezTo>
                  <a:cubicBezTo>
                    <a:pt x="10800" y="17100"/>
                    <a:pt x="13824" y="12600"/>
                    <a:pt x="16128" y="9000"/>
                  </a:cubicBezTo>
                  <a:cubicBezTo>
                    <a:pt x="18432" y="5400"/>
                    <a:pt x="20016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7641495" y="977565"/>
              <a:ext cx="194016" cy="34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76" fill="norm" stroke="1" extrusionOk="0">
                  <a:moveTo>
                    <a:pt x="21296" y="869"/>
                  </a:moveTo>
                  <a:cubicBezTo>
                    <a:pt x="20174" y="400"/>
                    <a:pt x="19052" y="-70"/>
                    <a:pt x="16808" y="8"/>
                  </a:cubicBezTo>
                  <a:cubicBezTo>
                    <a:pt x="14563" y="87"/>
                    <a:pt x="11197" y="713"/>
                    <a:pt x="8953" y="1965"/>
                  </a:cubicBezTo>
                  <a:cubicBezTo>
                    <a:pt x="6709" y="3217"/>
                    <a:pt x="5587" y="5095"/>
                    <a:pt x="4325" y="7756"/>
                  </a:cubicBezTo>
                  <a:cubicBezTo>
                    <a:pt x="3062" y="10417"/>
                    <a:pt x="1660" y="13860"/>
                    <a:pt x="818" y="16287"/>
                  </a:cubicBezTo>
                  <a:cubicBezTo>
                    <a:pt x="-23" y="18713"/>
                    <a:pt x="-304" y="20121"/>
                    <a:pt x="397" y="20826"/>
                  </a:cubicBezTo>
                  <a:cubicBezTo>
                    <a:pt x="1099" y="21530"/>
                    <a:pt x="2782" y="21530"/>
                    <a:pt x="6288" y="20982"/>
                  </a:cubicBezTo>
                  <a:cubicBezTo>
                    <a:pt x="9795" y="20434"/>
                    <a:pt x="15125" y="19339"/>
                    <a:pt x="20454" y="18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7636172" y="1191099"/>
              <a:ext cx="207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8157516" y="700361"/>
              <a:ext cx="268341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526" y="11670"/>
                    <a:pt x="9051" y="3363"/>
                    <a:pt x="12651" y="870"/>
                  </a:cubicBezTo>
                  <a:cubicBezTo>
                    <a:pt x="16251" y="-1622"/>
                    <a:pt x="18926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8195851" y="869092"/>
              <a:ext cx="245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8724662" y="260005"/>
              <a:ext cx="283875" cy="135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531" fill="norm" stroke="1" extrusionOk="0">
                  <a:moveTo>
                    <a:pt x="21046" y="909"/>
                  </a:moveTo>
                  <a:cubicBezTo>
                    <a:pt x="20857" y="705"/>
                    <a:pt x="20667" y="502"/>
                    <a:pt x="20004" y="339"/>
                  </a:cubicBezTo>
                  <a:cubicBezTo>
                    <a:pt x="19341" y="176"/>
                    <a:pt x="18204" y="54"/>
                    <a:pt x="16025" y="14"/>
                  </a:cubicBezTo>
                  <a:cubicBezTo>
                    <a:pt x="13846" y="-27"/>
                    <a:pt x="10625" y="14"/>
                    <a:pt x="7593" y="278"/>
                  </a:cubicBezTo>
                  <a:cubicBezTo>
                    <a:pt x="4562" y="542"/>
                    <a:pt x="1720" y="1031"/>
                    <a:pt x="583" y="1559"/>
                  </a:cubicBezTo>
                  <a:cubicBezTo>
                    <a:pt x="-554" y="2088"/>
                    <a:pt x="14" y="2658"/>
                    <a:pt x="1909" y="3268"/>
                  </a:cubicBezTo>
                  <a:cubicBezTo>
                    <a:pt x="3804" y="3878"/>
                    <a:pt x="7025" y="4529"/>
                    <a:pt x="9014" y="5200"/>
                  </a:cubicBezTo>
                  <a:cubicBezTo>
                    <a:pt x="11004" y="5871"/>
                    <a:pt x="11762" y="6563"/>
                    <a:pt x="11099" y="7193"/>
                  </a:cubicBezTo>
                  <a:cubicBezTo>
                    <a:pt x="10435" y="7824"/>
                    <a:pt x="8351" y="8393"/>
                    <a:pt x="6646" y="8759"/>
                  </a:cubicBezTo>
                  <a:cubicBezTo>
                    <a:pt x="4941" y="9126"/>
                    <a:pt x="3614" y="9288"/>
                    <a:pt x="2478" y="9410"/>
                  </a:cubicBezTo>
                  <a:cubicBezTo>
                    <a:pt x="1341" y="9532"/>
                    <a:pt x="393" y="9614"/>
                    <a:pt x="204" y="9573"/>
                  </a:cubicBezTo>
                  <a:cubicBezTo>
                    <a:pt x="14" y="9532"/>
                    <a:pt x="583" y="9370"/>
                    <a:pt x="1341" y="9268"/>
                  </a:cubicBezTo>
                  <a:cubicBezTo>
                    <a:pt x="2099" y="9166"/>
                    <a:pt x="3046" y="9126"/>
                    <a:pt x="4088" y="9105"/>
                  </a:cubicBezTo>
                  <a:cubicBezTo>
                    <a:pt x="5130" y="9085"/>
                    <a:pt x="6267" y="9085"/>
                    <a:pt x="7404" y="9227"/>
                  </a:cubicBezTo>
                  <a:cubicBezTo>
                    <a:pt x="8541" y="9370"/>
                    <a:pt x="9678" y="9654"/>
                    <a:pt x="9962" y="10163"/>
                  </a:cubicBezTo>
                  <a:cubicBezTo>
                    <a:pt x="10246" y="10671"/>
                    <a:pt x="9678" y="11404"/>
                    <a:pt x="8351" y="12502"/>
                  </a:cubicBezTo>
                  <a:cubicBezTo>
                    <a:pt x="7025" y="13600"/>
                    <a:pt x="4941" y="15065"/>
                    <a:pt x="3614" y="16387"/>
                  </a:cubicBezTo>
                  <a:cubicBezTo>
                    <a:pt x="2288" y="17709"/>
                    <a:pt x="1720" y="18888"/>
                    <a:pt x="1814" y="19702"/>
                  </a:cubicBezTo>
                  <a:cubicBezTo>
                    <a:pt x="1909" y="20515"/>
                    <a:pt x="2667" y="20963"/>
                    <a:pt x="4562" y="21227"/>
                  </a:cubicBezTo>
                  <a:cubicBezTo>
                    <a:pt x="6457" y="21492"/>
                    <a:pt x="9488" y="21573"/>
                    <a:pt x="12141" y="21512"/>
                  </a:cubicBezTo>
                  <a:cubicBezTo>
                    <a:pt x="14793" y="21451"/>
                    <a:pt x="17067" y="21248"/>
                    <a:pt x="19341" y="2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9345877" y="125409"/>
              <a:ext cx="30668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298"/>
                    <a:pt x="3600" y="10596"/>
                    <a:pt x="7200" y="14196"/>
                  </a:cubicBezTo>
                  <a:cubicBezTo>
                    <a:pt x="10800" y="17796"/>
                    <a:pt x="16200" y="1969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9975332" y="287615"/>
              <a:ext cx="212152" cy="27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08" fill="norm" stroke="1" extrusionOk="0">
                  <a:moveTo>
                    <a:pt x="3008" y="2264"/>
                  </a:moveTo>
                  <a:cubicBezTo>
                    <a:pt x="2751" y="1086"/>
                    <a:pt x="2493" y="-92"/>
                    <a:pt x="2236" y="6"/>
                  </a:cubicBezTo>
                  <a:cubicBezTo>
                    <a:pt x="1979" y="104"/>
                    <a:pt x="1722" y="1479"/>
                    <a:pt x="1336" y="4523"/>
                  </a:cubicBezTo>
                  <a:cubicBezTo>
                    <a:pt x="951" y="7566"/>
                    <a:pt x="436" y="12279"/>
                    <a:pt x="179" y="15126"/>
                  </a:cubicBezTo>
                  <a:cubicBezTo>
                    <a:pt x="-78" y="17973"/>
                    <a:pt x="-78" y="18955"/>
                    <a:pt x="308" y="19839"/>
                  </a:cubicBezTo>
                  <a:cubicBezTo>
                    <a:pt x="693" y="20723"/>
                    <a:pt x="1465" y="21508"/>
                    <a:pt x="2365" y="21508"/>
                  </a:cubicBezTo>
                  <a:cubicBezTo>
                    <a:pt x="3265" y="21508"/>
                    <a:pt x="4293" y="20723"/>
                    <a:pt x="5322" y="19446"/>
                  </a:cubicBezTo>
                  <a:cubicBezTo>
                    <a:pt x="6351" y="18170"/>
                    <a:pt x="7379" y="16403"/>
                    <a:pt x="8279" y="15912"/>
                  </a:cubicBezTo>
                  <a:cubicBezTo>
                    <a:pt x="9179" y="15421"/>
                    <a:pt x="9951" y="16206"/>
                    <a:pt x="10722" y="16992"/>
                  </a:cubicBezTo>
                  <a:cubicBezTo>
                    <a:pt x="11493" y="17777"/>
                    <a:pt x="12265" y="18563"/>
                    <a:pt x="13293" y="19053"/>
                  </a:cubicBezTo>
                  <a:cubicBezTo>
                    <a:pt x="14322" y="19544"/>
                    <a:pt x="15608" y="19741"/>
                    <a:pt x="17022" y="18268"/>
                  </a:cubicBezTo>
                  <a:cubicBezTo>
                    <a:pt x="18436" y="16795"/>
                    <a:pt x="19979" y="13653"/>
                    <a:pt x="20751" y="11592"/>
                  </a:cubicBezTo>
                  <a:cubicBezTo>
                    <a:pt x="21522" y="9530"/>
                    <a:pt x="21522" y="8548"/>
                    <a:pt x="20879" y="8057"/>
                  </a:cubicBezTo>
                  <a:cubicBezTo>
                    <a:pt x="20236" y="7566"/>
                    <a:pt x="18951" y="7566"/>
                    <a:pt x="17665" y="7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10281231" y="470416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10334899" y="295628"/>
              <a:ext cx="145681" cy="53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90" fill="norm" stroke="1" extrusionOk="0">
                  <a:moveTo>
                    <a:pt x="11172" y="6387"/>
                  </a:moveTo>
                  <a:cubicBezTo>
                    <a:pt x="9310" y="6797"/>
                    <a:pt x="7448" y="7206"/>
                    <a:pt x="6890" y="8076"/>
                  </a:cubicBezTo>
                  <a:cubicBezTo>
                    <a:pt x="6331" y="8947"/>
                    <a:pt x="7076" y="10277"/>
                    <a:pt x="7634" y="12427"/>
                  </a:cubicBezTo>
                  <a:cubicBezTo>
                    <a:pt x="8193" y="14577"/>
                    <a:pt x="8566" y="17546"/>
                    <a:pt x="8566" y="19286"/>
                  </a:cubicBezTo>
                  <a:cubicBezTo>
                    <a:pt x="8566" y="21026"/>
                    <a:pt x="8193" y="21538"/>
                    <a:pt x="7821" y="21487"/>
                  </a:cubicBezTo>
                  <a:cubicBezTo>
                    <a:pt x="7448" y="21436"/>
                    <a:pt x="7076" y="20821"/>
                    <a:pt x="6703" y="18672"/>
                  </a:cubicBezTo>
                  <a:cubicBezTo>
                    <a:pt x="6331" y="16522"/>
                    <a:pt x="5959" y="12837"/>
                    <a:pt x="6703" y="9663"/>
                  </a:cubicBezTo>
                  <a:cubicBezTo>
                    <a:pt x="7448" y="6490"/>
                    <a:pt x="9310" y="3828"/>
                    <a:pt x="10800" y="2293"/>
                  </a:cubicBezTo>
                  <a:cubicBezTo>
                    <a:pt x="12290" y="757"/>
                    <a:pt x="13407" y="347"/>
                    <a:pt x="14897" y="143"/>
                  </a:cubicBezTo>
                  <a:cubicBezTo>
                    <a:pt x="16386" y="-62"/>
                    <a:pt x="18248" y="-62"/>
                    <a:pt x="19552" y="245"/>
                  </a:cubicBezTo>
                  <a:cubicBezTo>
                    <a:pt x="20855" y="552"/>
                    <a:pt x="21600" y="1166"/>
                    <a:pt x="21041" y="2037"/>
                  </a:cubicBezTo>
                  <a:cubicBezTo>
                    <a:pt x="20483" y="2907"/>
                    <a:pt x="18621" y="4033"/>
                    <a:pt x="14897" y="5056"/>
                  </a:cubicBezTo>
                  <a:cubicBezTo>
                    <a:pt x="11172" y="6080"/>
                    <a:pt x="5586" y="7002"/>
                    <a:pt x="0" y="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10580238" y="439749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11036089" y="0"/>
              <a:ext cx="144060" cy="596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436" fill="norm" stroke="1" extrusionOk="0">
                  <a:moveTo>
                    <a:pt x="5986" y="7544"/>
                  </a:moveTo>
                  <a:cubicBezTo>
                    <a:pt x="6346" y="10301"/>
                    <a:pt x="6706" y="13059"/>
                    <a:pt x="6346" y="15265"/>
                  </a:cubicBezTo>
                  <a:cubicBezTo>
                    <a:pt x="5986" y="17471"/>
                    <a:pt x="4906" y="19125"/>
                    <a:pt x="3826" y="20136"/>
                  </a:cubicBezTo>
                  <a:cubicBezTo>
                    <a:pt x="2746" y="21147"/>
                    <a:pt x="1666" y="21515"/>
                    <a:pt x="946" y="21423"/>
                  </a:cubicBezTo>
                  <a:cubicBezTo>
                    <a:pt x="226" y="21331"/>
                    <a:pt x="-134" y="20780"/>
                    <a:pt x="46" y="19033"/>
                  </a:cubicBezTo>
                  <a:cubicBezTo>
                    <a:pt x="226" y="17287"/>
                    <a:pt x="946" y="14346"/>
                    <a:pt x="2206" y="11358"/>
                  </a:cubicBezTo>
                  <a:cubicBezTo>
                    <a:pt x="3466" y="8371"/>
                    <a:pt x="5266" y="5338"/>
                    <a:pt x="6526" y="3592"/>
                  </a:cubicBezTo>
                  <a:cubicBezTo>
                    <a:pt x="7786" y="1845"/>
                    <a:pt x="8506" y="1386"/>
                    <a:pt x="9406" y="972"/>
                  </a:cubicBezTo>
                  <a:cubicBezTo>
                    <a:pt x="10306" y="558"/>
                    <a:pt x="11386" y="191"/>
                    <a:pt x="12826" y="53"/>
                  </a:cubicBezTo>
                  <a:cubicBezTo>
                    <a:pt x="14266" y="-85"/>
                    <a:pt x="16066" y="7"/>
                    <a:pt x="17866" y="834"/>
                  </a:cubicBezTo>
                  <a:cubicBezTo>
                    <a:pt x="19666" y="1661"/>
                    <a:pt x="21466" y="3224"/>
                    <a:pt x="19306" y="5016"/>
                  </a:cubicBezTo>
                  <a:cubicBezTo>
                    <a:pt x="17146" y="6809"/>
                    <a:pt x="11026" y="8831"/>
                    <a:pt x="4906" y="10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11124583" y="248078"/>
              <a:ext cx="237674" cy="32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9042"/>
                  </a:moveTo>
                  <a:cubicBezTo>
                    <a:pt x="0" y="7702"/>
                    <a:pt x="0" y="6363"/>
                    <a:pt x="697" y="5693"/>
                  </a:cubicBezTo>
                  <a:cubicBezTo>
                    <a:pt x="1394" y="5023"/>
                    <a:pt x="2787" y="5023"/>
                    <a:pt x="4645" y="6112"/>
                  </a:cubicBezTo>
                  <a:cubicBezTo>
                    <a:pt x="6503" y="7200"/>
                    <a:pt x="8826" y="9377"/>
                    <a:pt x="9871" y="11972"/>
                  </a:cubicBezTo>
                  <a:cubicBezTo>
                    <a:pt x="10916" y="14567"/>
                    <a:pt x="10684" y="17581"/>
                    <a:pt x="10103" y="19340"/>
                  </a:cubicBezTo>
                  <a:cubicBezTo>
                    <a:pt x="9523" y="21098"/>
                    <a:pt x="8594" y="21600"/>
                    <a:pt x="8013" y="21349"/>
                  </a:cubicBezTo>
                  <a:cubicBezTo>
                    <a:pt x="7432" y="21098"/>
                    <a:pt x="7200" y="20093"/>
                    <a:pt x="8013" y="17330"/>
                  </a:cubicBezTo>
                  <a:cubicBezTo>
                    <a:pt x="8826" y="14567"/>
                    <a:pt x="10684" y="10047"/>
                    <a:pt x="13123" y="6865"/>
                  </a:cubicBezTo>
                  <a:cubicBezTo>
                    <a:pt x="15561" y="3684"/>
                    <a:pt x="18581" y="18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11387334" y="177622"/>
              <a:ext cx="166594" cy="42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544" fill="norm" stroke="1" extrusionOk="0">
                  <a:moveTo>
                    <a:pt x="21015" y="855"/>
                  </a:moveTo>
                  <a:cubicBezTo>
                    <a:pt x="19725" y="464"/>
                    <a:pt x="18436" y="74"/>
                    <a:pt x="16985" y="9"/>
                  </a:cubicBezTo>
                  <a:cubicBezTo>
                    <a:pt x="15534" y="-56"/>
                    <a:pt x="13922" y="204"/>
                    <a:pt x="11182" y="1701"/>
                  </a:cubicBezTo>
                  <a:cubicBezTo>
                    <a:pt x="8442" y="3197"/>
                    <a:pt x="4573" y="5930"/>
                    <a:pt x="2316" y="8727"/>
                  </a:cubicBezTo>
                  <a:cubicBezTo>
                    <a:pt x="60" y="11525"/>
                    <a:pt x="-585" y="14387"/>
                    <a:pt x="543" y="16534"/>
                  </a:cubicBezTo>
                  <a:cubicBezTo>
                    <a:pt x="1672" y="18681"/>
                    <a:pt x="4573" y="20113"/>
                    <a:pt x="7313" y="20828"/>
                  </a:cubicBezTo>
                  <a:cubicBezTo>
                    <a:pt x="10054" y="21544"/>
                    <a:pt x="12633" y="21544"/>
                    <a:pt x="15212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11625777" y="207478"/>
              <a:ext cx="207108" cy="312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304" fill="norm" stroke="1" extrusionOk="0">
                  <a:moveTo>
                    <a:pt x="20790" y="2245"/>
                  </a:moveTo>
                  <a:cubicBezTo>
                    <a:pt x="21050" y="1374"/>
                    <a:pt x="21310" y="503"/>
                    <a:pt x="20790" y="154"/>
                  </a:cubicBezTo>
                  <a:cubicBezTo>
                    <a:pt x="20269" y="-194"/>
                    <a:pt x="18968" y="-20"/>
                    <a:pt x="16365" y="1374"/>
                  </a:cubicBezTo>
                  <a:cubicBezTo>
                    <a:pt x="13763" y="2767"/>
                    <a:pt x="9859" y="5380"/>
                    <a:pt x="6867" y="7993"/>
                  </a:cubicBezTo>
                  <a:cubicBezTo>
                    <a:pt x="3874" y="10606"/>
                    <a:pt x="1792" y="13219"/>
                    <a:pt x="751" y="15222"/>
                  </a:cubicBezTo>
                  <a:cubicBezTo>
                    <a:pt x="-290" y="17225"/>
                    <a:pt x="-290" y="18619"/>
                    <a:pt x="1011" y="19577"/>
                  </a:cubicBezTo>
                  <a:cubicBezTo>
                    <a:pt x="2312" y="20535"/>
                    <a:pt x="4915" y="21058"/>
                    <a:pt x="7647" y="21232"/>
                  </a:cubicBezTo>
                  <a:cubicBezTo>
                    <a:pt x="10380" y="21406"/>
                    <a:pt x="13243" y="21232"/>
                    <a:pt x="16105" y="21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11638262" y="355414"/>
              <a:ext cx="23767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2" y="18000"/>
                    <a:pt x="6503" y="14400"/>
                    <a:pt x="10103" y="10800"/>
                  </a:cubicBezTo>
                  <a:cubicBezTo>
                    <a:pt x="13703" y="7200"/>
                    <a:pt x="1765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11837600" y="140742"/>
              <a:ext cx="159107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4175" y="0"/>
                  </a:moveTo>
                  <a:cubicBezTo>
                    <a:pt x="16875" y="2361"/>
                    <a:pt x="19575" y="4721"/>
                    <a:pt x="20587" y="7436"/>
                  </a:cubicBezTo>
                  <a:cubicBezTo>
                    <a:pt x="21600" y="10151"/>
                    <a:pt x="20925" y="13220"/>
                    <a:pt x="17213" y="15639"/>
                  </a:cubicBezTo>
                  <a:cubicBezTo>
                    <a:pt x="13500" y="18059"/>
                    <a:pt x="6750" y="198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9237688" y="1224322"/>
              <a:ext cx="251498" cy="36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69" fill="norm" stroke="1" extrusionOk="0">
                  <a:moveTo>
                    <a:pt x="9695" y="1200"/>
                  </a:moveTo>
                  <a:cubicBezTo>
                    <a:pt x="9054" y="600"/>
                    <a:pt x="8412" y="0"/>
                    <a:pt x="7771" y="0"/>
                  </a:cubicBezTo>
                  <a:cubicBezTo>
                    <a:pt x="7129" y="0"/>
                    <a:pt x="6488" y="600"/>
                    <a:pt x="5097" y="3000"/>
                  </a:cubicBezTo>
                  <a:cubicBezTo>
                    <a:pt x="3707" y="5400"/>
                    <a:pt x="1569" y="9600"/>
                    <a:pt x="606" y="12750"/>
                  </a:cubicBezTo>
                  <a:cubicBezTo>
                    <a:pt x="-356" y="15900"/>
                    <a:pt x="-142" y="18000"/>
                    <a:pt x="1034" y="19425"/>
                  </a:cubicBezTo>
                  <a:cubicBezTo>
                    <a:pt x="2210" y="20850"/>
                    <a:pt x="4349" y="21600"/>
                    <a:pt x="7236" y="21450"/>
                  </a:cubicBezTo>
                  <a:cubicBezTo>
                    <a:pt x="10123" y="21300"/>
                    <a:pt x="13759" y="20250"/>
                    <a:pt x="16539" y="18000"/>
                  </a:cubicBezTo>
                  <a:cubicBezTo>
                    <a:pt x="19319" y="15750"/>
                    <a:pt x="21244" y="12300"/>
                    <a:pt x="21030" y="9300"/>
                  </a:cubicBezTo>
                  <a:cubicBezTo>
                    <a:pt x="20816" y="6300"/>
                    <a:pt x="18464" y="3750"/>
                    <a:pt x="16325" y="2325"/>
                  </a:cubicBezTo>
                  <a:cubicBezTo>
                    <a:pt x="14187" y="900"/>
                    <a:pt x="12262" y="600"/>
                    <a:pt x="11086" y="825"/>
                  </a:cubicBezTo>
                  <a:cubicBezTo>
                    <a:pt x="9909" y="1050"/>
                    <a:pt x="9482" y="1800"/>
                    <a:pt x="9054" y="2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9927892" y="1329102"/>
              <a:ext cx="196279" cy="22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80" fill="norm" stroke="1" extrusionOk="0">
                  <a:moveTo>
                    <a:pt x="2564" y="0"/>
                  </a:moveTo>
                  <a:cubicBezTo>
                    <a:pt x="1457" y="2640"/>
                    <a:pt x="349" y="5280"/>
                    <a:pt x="72" y="8400"/>
                  </a:cubicBezTo>
                  <a:cubicBezTo>
                    <a:pt x="-205" y="11520"/>
                    <a:pt x="349" y="15120"/>
                    <a:pt x="1180" y="17400"/>
                  </a:cubicBezTo>
                  <a:cubicBezTo>
                    <a:pt x="2010" y="19680"/>
                    <a:pt x="3118" y="20640"/>
                    <a:pt x="4364" y="21120"/>
                  </a:cubicBezTo>
                  <a:cubicBezTo>
                    <a:pt x="5610" y="21600"/>
                    <a:pt x="6995" y="21600"/>
                    <a:pt x="8103" y="21120"/>
                  </a:cubicBezTo>
                  <a:cubicBezTo>
                    <a:pt x="9210" y="20640"/>
                    <a:pt x="10041" y="19680"/>
                    <a:pt x="10595" y="18600"/>
                  </a:cubicBezTo>
                  <a:cubicBezTo>
                    <a:pt x="11149" y="17520"/>
                    <a:pt x="11426" y="16320"/>
                    <a:pt x="11841" y="16320"/>
                  </a:cubicBezTo>
                  <a:cubicBezTo>
                    <a:pt x="12257" y="16320"/>
                    <a:pt x="12810" y="17520"/>
                    <a:pt x="13918" y="18000"/>
                  </a:cubicBezTo>
                  <a:cubicBezTo>
                    <a:pt x="15026" y="18480"/>
                    <a:pt x="16687" y="18240"/>
                    <a:pt x="18210" y="16800"/>
                  </a:cubicBezTo>
                  <a:cubicBezTo>
                    <a:pt x="19733" y="15360"/>
                    <a:pt x="21118" y="12720"/>
                    <a:pt x="21257" y="10200"/>
                  </a:cubicBezTo>
                  <a:cubicBezTo>
                    <a:pt x="21395" y="7680"/>
                    <a:pt x="20287" y="5280"/>
                    <a:pt x="19180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10265898" y="1428771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10297204" y="1284642"/>
              <a:ext cx="128495" cy="49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80" fill="norm" stroke="1" extrusionOk="0">
                  <a:moveTo>
                    <a:pt x="12600" y="5945"/>
                  </a:moveTo>
                  <a:cubicBezTo>
                    <a:pt x="11329" y="8952"/>
                    <a:pt x="10059" y="11958"/>
                    <a:pt x="9000" y="14296"/>
                  </a:cubicBezTo>
                  <a:cubicBezTo>
                    <a:pt x="7941" y="16634"/>
                    <a:pt x="7094" y="18304"/>
                    <a:pt x="6035" y="19529"/>
                  </a:cubicBezTo>
                  <a:cubicBezTo>
                    <a:pt x="4976" y="20754"/>
                    <a:pt x="3706" y="21533"/>
                    <a:pt x="3071" y="21477"/>
                  </a:cubicBezTo>
                  <a:cubicBezTo>
                    <a:pt x="2435" y="21422"/>
                    <a:pt x="2435" y="20531"/>
                    <a:pt x="2012" y="18248"/>
                  </a:cubicBezTo>
                  <a:cubicBezTo>
                    <a:pt x="1588" y="15966"/>
                    <a:pt x="741" y="12292"/>
                    <a:pt x="318" y="9453"/>
                  </a:cubicBezTo>
                  <a:cubicBezTo>
                    <a:pt x="-106" y="6613"/>
                    <a:pt x="-106" y="4609"/>
                    <a:pt x="318" y="3329"/>
                  </a:cubicBezTo>
                  <a:cubicBezTo>
                    <a:pt x="741" y="2048"/>
                    <a:pt x="1588" y="1492"/>
                    <a:pt x="3071" y="1046"/>
                  </a:cubicBezTo>
                  <a:cubicBezTo>
                    <a:pt x="4553" y="601"/>
                    <a:pt x="6670" y="267"/>
                    <a:pt x="9000" y="100"/>
                  </a:cubicBezTo>
                  <a:cubicBezTo>
                    <a:pt x="11329" y="-67"/>
                    <a:pt x="13870" y="-67"/>
                    <a:pt x="16412" y="434"/>
                  </a:cubicBezTo>
                  <a:cubicBezTo>
                    <a:pt x="18953" y="935"/>
                    <a:pt x="21494" y="1937"/>
                    <a:pt x="21282" y="3385"/>
                  </a:cubicBezTo>
                  <a:cubicBezTo>
                    <a:pt x="21070" y="4832"/>
                    <a:pt x="18106" y="6725"/>
                    <a:pt x="14294" y="7838"/>
                  </a:cubicBezTo>
                  <a:cubicBezTo>
                    <a:pt x="10482" y="8952"/>
                    <a:pt x="5823" y="9286"/>
                    <a:pt x="1165" y="9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10457568" y="1421105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10817910" y="1260101"/>
              <a:ext cx="7668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20"/>
                    <a:pt x="0" y="10440"/>
                    <a:pt x="3600" y="14040"/>
                  </a:cubicBezTo>
                  <a:cubicBezTo>
                    <a:pt x="7200" y="17640"/>
                    <a:pt x="14400" y="196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10909912" y="1398104"/>
              <a:ext cx="230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840"/>
                    <a:pt x="12000" y="10080"/>
                    <a:pt x="15600" y="6480"/>
                  </a:cubicBezTo>
                  <a:cubicBezTo>
                    <a:pt x="19200" y="2880"/>
                    <a:pt x="20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11193585" y="1152153"/>
              <a:ext cx="122957" cy="43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1503" fill="norm" stroke="1" extrusionOk="0">
                  <a:moveTo>
                    <a:pt x="3812" y="8416"/>
                  </a:moveTo>
                  <a:cubicBezTo>
                    <a:pt x="4235" y="12355"/>
                    <a:pt x="4659" y="16294"/>
                    <a:pt x="4659" y="18581"/>
                  </a:cubicBezTo>
                  <a:cubicBezTo>
                    <a:pt x="4659" y="20868"/>
                    <a:pt x="4235" y="21503"/>
                    <a:pt x="3812" y="21503"/>
                  </a:cubicBezTo>
                  <a:cubicBezTo>
                    <a:pt x="3388" y="21503"/>
                    <a:pt x="2965" y="20868"/>
                    <a:pt x="3176" y="18136"/>
                  </a:cubicBezTo>
                  <a:cubicBezTo>
                    <a:pt x="3388" y="15404"/>
                    <a:pt x="4235" y="10576"/>
                    <a:pt x="5082" y="7399"/>
                  </a:cubicBezTo>
                  <a:cubicBezTo>
                    <a:pt x="5929" y="4223"/>
                    <a:pt x="6776" y="2698"/>
                    <a:pt x="8047" y="1682"/>
                  </a:cubicBezTo>
                  <a:cubicBezTo>
                    <a:pt x="9318" y="665"/>
                    <a:pt x="11012" y="157"/>
                    <a:pt x="12918" y="30"/>
                  </a:cubicBezTo>
                  <a:cubicBezTo>
                    <a:pt x="14823" y="-97"/>
                    <a:pt x="16941" y="157"/>
                    <a:pt x="18635" y="1110"/>
                  </a:cubicBezTo>
                  <a:cubicBezTo>
                    <a:pt x="20329" y="2063"/>
                    <a:pt x="21600" y="3715"/>
                    <a:pt x="18424" y="5176"/>
                  </a:cubicBezTo>
                  <a:cubicBezTo>
                    <a:pt x="15247" y="6637"/>
                    <a:pt x="7624" y="7908"/>
                    <a:pt x="0" y="9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11277921" y="1306102"/>
              <a:ext cx="191672" cy="22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7920"/>
                  </a:moveTo>
                  <a:cubicBezTo>
                    <a:pt x="1440" y="6960"/>
                    <a:pt x="2880" y="6000"/>
                    <a:pt x="4176" y="5880"/>
                  </a:cubicBezTo>
                  <a:cubicBezTo>
                    <a:pt x="5472" y="5760"/>
                    <a:pt x="6624" y="6480"/>
                    <a:pt x="8064" y="8160"/>
                  </a:cubicBezTo>
                  <a:cubicBezTo>
                    <a:pt x="9504" y="9840"/>
                    <a:pt x="11232" y="12480"/>
                    <a:pt x="12096" y="14520"/>
                  </a:cubicBezTo>
                  <a:cubicBezTo>
                    <a:pt x="12960" y="16560"/>
                    <a:pt x="12960" y="18000"/>
                    <a:pt x="12528" y="19200"/>
                  </a:cubicBezTo>
                  <a:cubicBezTo>
                    <a:pt x="12096" y="20400"/>
                    <a:pt x="11232" y="21360"/>
                    <a:pt x="10224" y="21480"/>
                  </a:cubicBezTo>
                  <a:cubicBezTo>
                    <a:pt x="9216" y="21600"/>
                    <a:pt x="8064" y="20880"/>
                    <a:pt x="7488" y="19080"/>
                  </a:cubicBezTo>
                  <a:cubicBezTo>
                    <a:pt x="6912" y="17280"/>
                    <a:pt x="6912" y="14400"/>
                    <a:pt x="8496" y="11280"/>
                  </a:cubicBezTo>
                  <a:cubicBezTo>
                    <a:pt x="10080" y="8160"/>
                    <a:pt x="13248" y="4800"/>
                    <a:pt x="15552" y="3000"/>
                  </a:cubicBezTo>
                  <a:cubicBezTo>
                    <a:pt x="17856" y="1200"/>
                    <a:pt x="19296" y="960"/>
                    <a:pt x="20160" y="720"/>
                  </a:cubicBezTo>
                  <a:cubicBezTo>
                    <a:pt x="21024" y="480"/>
                    <a:pt x="21312" y="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11493321" y="1179028"/>
              <a:ext cx="159837" cy="34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155" fill="norm" stroke="1" extrusionOk="0">
                  <a:moveTo>
                    <a:pt x="19844" y="3087"/>
                  </a:moveTo>
                  <a:cubicBezTo>
                    <a:pt x="20508" y="1678"/>
                    <a:pt x="21173" y="270"/>
                    <a:pt x="20508" y="35"/>
                  </a:cubicBezTo>
                  <a:cubicBezTo>
                    <a:pt x="19844" y="-200"/>
                    <a:pt x="17850" y="739"/>
                    <a:pt x="14361" y="3087"/>
                  </a:cubicBezTo>
                  <a:cubicBezTo>
                    <a:pt x="10871" y="5435"/>
                    <a:pt x="5887" y="9191"/>
                    <a:pt x="3062" y="11930"/>
                  </a:cubicBezTo>
                  <a:cubicBezTo>
                    <a:pt x="238" y="14670"/>
                    <a:pt x="-427" y="16391"/>
                    <a:pt x="238" y="17878"/>
                  </a:cubicBezTo>
                  <a:cubicBezTo>
                    <a:pt x="902" y="19365"/>
                    <a:pt x="2896" y="20617"/>
                    <a:pt x="5555" y="21009"/>
                  </a:cubicBezTo>
                  <a:cubicBezTo>
                    <a:pt x="8213" y="21400"/>
                    <a:pt x="11536" y="20930"/>
                    <a:pt x="14859" y="20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11637304" y="1262732"/>
              <a:ext cx="177296" cy="2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292" fill="norm" stroke="1" extrusionOk="0">
                  <a:moveTo>
                    <a:pt x="21106" y="3740"/>
                  </a:moveTo>
                  <a:cubicBezTo>
                    <a:pt x="21106" y="2418"/>
                    <a:pt x="21106" y="1095"/>
                    <a:pt x="20193" y="434"/>
                  </a:cubicBezTo>
                  <a:cubicBezTo>
                    <a:pt x="19281" y="-227"/>
                    <a:pt x="17455" y="-227"/>
                    <a:pt x="14869" y="1095"/>
                  </a:cubicBezTo>
                  <a:cubicBezTo>
                    <a:pt x="12283" y="2418"/>
                    <a:pt x="8937" y="5063"/>
                    <a:pt x="6351" y="7708"/>
                  </a:cubicBezTo>
                  <a:cubicBezTo>
                    <a:pt x="3765" y="10353"/>
                    <a:pt x="1940" y="12997"/>
                    <a:pt x="875" y="15091"/>
                  </a:cubicBezTo>
                  <a:cubicBezTo>
                    <a:pt x="-190" y="17185"/>
                    <a:pt x="-494" y="18728"/>
                    <a:pt x="1179" y="19720"/>
                  </a:cubicBezTo>
                  <a:cubicBezTo>
                    <a:pt x="2852" y="20712"/>
                    <a:pt x="6503" y="21153"/>
                    <a:pt x="9089" y="21263"/>
                  </a:cubicBezTo>
                  <a:cubicBezTo>
                    <a:pt x="11675" y="21373"/>
                    <a:pt x="13196" y="21153"/>
                    <a:pt x="14717" y="20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11661262" y="1398104"/>
              <a:ext cx="153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11783932" y="1191099"/>
              <a:ext cx="179135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5516" y="0"/>
                  </a:moveTo>
                  <a:cubicBezTo>
                    <a:pt x="18254" y="2857"/>
                    <a:pt x="20992" y="5714"/>
                    <a:pt x="21296" y="8457"/>
                  </a:cubicBezTo>
                  <a:cubicBezTo>
                    <a:pt x="21600" y="11200"/>
                    <a:pt x="19470" y="13829"/>
                    <a:pt x="15515" y="16000"/>
                  </a:cubicBezTo>
                  <a:cubicBezTo>
                    <a:pt x="11561" y="18171"/>
                    <a:pt x="578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1921657" y="2577672"/>
              <a:ext cx="253170" cy="73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83" fill="norm" stroke="1" extrusionOk="0">
                  <a:moveTo>
                    <a:pt x="2174" y="8329"/>
                  </a:moveTo>
                  <a:cubicBezTo>
                    <a:pt x="2606" y="11019"/>
                    <a:pt x="3038" y="13710"/>
                    <a:pt x="3254" y="15728"/>
                  </a:cubicBezTo>
                  <a:cubicBezTo>
                    <a:pt x="3470" y="17746"/>
                    <a:pt x="3470" y="19091"/>
                    <a:pt x="3578" y="20026"/>
                  </a:cubicBezTo>
                  <a:cubicBezTo>
                    <a:pt x="3686" y="20960"/>
                    <a:pt x="3902" y="21483"/>
                    <a:pt x="3794" y="21483"/>
                  </a:cubicBezTo>
                  <a:cubicBezTo>
                    <a:pt x="3686" y="21483"/>
                    <a:pt x="3254" y="20960"/>
                    <a:pt x="2498" y="19428"/>
                  </a:cubicBezTo>
                  <a:cubicBezTo>
                    <a:pt x="1742" y="17895"/>
                    <a:pt x="662" y="15354"/>
                    <a:pt x="230" y="12888"/>
                  </a:cubicBezTo>
                  <a:cubicBezTo>
                    <a:pt x="-202" y="10421"/>
                    <a:pt x="14" y="8030"/>
                    <a:pt x="554" y="6086"/>
                  </a:cubicBezTo>
                  <a:cubicBezTo>
                    <a:pt x="1094" y="4143"/>
                    <a:pt x="1958" y="2648"/>
                    <a:pt x="2714" y="1714"/>
                  </a:cubicBezTo>
                  <a:cubicBezTo>
                    <a:pt x="3470" y="780"/>
                    <a:pt x="4118" y="406"/>
                    <a:pt x="5090" y="182"/>
                  </a:cubicBezTo>
                  <a:cubicBezTo>
                    <a:pt x="6062" y="-42"/>
                    <a:pt x="7358" y="-117"/>
                    <a:pt x="8870" y="294"/>
                  </a:cubicBezTo>
                  <a:cubicBezTo>
                    <a:pt x="10382" y="705"/>
                    <a:pt x="12110" y="1602"/>
                    <a:pt x="13190" y="3022"/>
                  </a:cubicBezTo>
                  <a:cubicBezTo>
                    <a:pt x="14270" y="4442"/>
                    <a:pt x="14702" y="6385"/>
                    <a:pt x="14378" y="7805"/>
                  </a:cubicBezTo>
                  <a:cubicBezTo>
                    <a:pt x="14054" y="9226"/>
                    <a:pt x="12974" y="10122"/>
                    <a:pt x="12002" y="10758"/>
                  </a:cubicBezTo>
                  <a:cubicBezTo>
                    <a:pt x="11030" y="11393"/>
                    <a:pt x="10166" y="11767"/>
                    <a:pt x="9410" y="11804"/>
                  </a:cubicBezTo>
                  <a:cubicBezTo>
                    <a:pt x="8654" y="11841"/>
                    <a:pt x="8006" y="11543"/>
                    <a:pt x="8222" y="11318"/>
                  </a:cubicBezTo>
                  <a:cubicBezTo>
                    <a:pt x="8438" y="11094"/>
                    <a:pt x="9518" y="10945"/>
                    <a:pt x="11138" y="11019"/>
                  </a:cubicBezTo>
                  <a:cubicBezTo>
                    <a:pt x="12758" y="11094"/>
                    <a:pt x="14918" y="11393"/>
                    <a:pt x="17078" y="12290"/>
                  </a:cubicBezTo>
                  <a:cubicBezTo>
                    <a:pt x="19238" y="13187"/>
                    <a:pt x="21398" y="14682"/>
                    <a:pt x="21398" y="16064"/>
                  </a:cubicBezTo>
                  <a:cubicBezTo>
                    <a:pt x="21398" y="17447"/>
                    <a:pt x="19238" y="18718"/>
                    <a:pt x="16322" y="19540"/>
                  </a:cubicBezTo>
                  <a:cubicBezTo>
                    <a:pt x="13406" y="20362"/>
                    <a:pt x="9734" y="20736"/>
                    <a:pt x="7466" y="20810"/>
                  </a:cubicBezTo>
                  <a:cubicBezTo>
                    <a:pt x="5198" y="20885"/>
                    <a:pt x="4334" y="20661"/>
                    <a:pt x="3578" y="20399"/>
                  </a:cubicBezTo>
                  <a:cubicBezTo>
                    <a:pt x="2822" y="20138"/>
                    <a:pt x="2174" y="19839"/>
                    <a:pt x="3254" y="19316"/>
                  </a:cubicBezTo>
                  <a:cubicBezTo>
                    <a:pt x="4334" y="18792"/>
                    <a:pt x="7142" y="18045"/>
                    <a:pt x="9950" y="17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2269384" y="2925902"/>
              <a:ext cx="260674" cy="27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10636"/>
                  </a:moveTo>
                  <a:cubicBezTo>
                    <a:pt x="3388" y="9236"/>
                    <a:pt x="6776" y="7836"/>
                    <a:pt x="8788" y="6536"/>
                  </a:cubicBezTo>
                  <a:cubicBezTo>
                    <a:pt x="10800" y="5236"/>
                    <a:pt x="11435" y="4036"/>
                    <a:pt x="11753" y="2936"/>
                  </a:cubicBezTo>
                  <a:cubicBezTo>
                    <a:pt x="12071" y="1836"/>
                    <a:pt x="12071" y="836"/>
                    <a:pt x="11541" y="336"/>
                  </a:cubicBezTo>
                  <a:cubicBezTo>
                    <a:pt x="11012" y="-164"/>
                    <a:pt x="9953" y="-164"/>
                    <a:pt x="8471" y="736"/>
                  </a:cubicBezTo>
                  <a:cubicBezTo>
                    <a:pt x="6988" y="1636"/>
                    <a:pt x="5082" y="3436"/>
                    <a:pt x="3600" y="6336"/>
                  </a:cubicBezTo>
                  <a:cubicBezTo>
                    <a:pt x="2118" y="9236"/>
                    <a:pt x="1059" y="13236"/>
                    <a:pt x="635" y="15736"/>
                  </a:cubicBezTo>
                  <a:cubicBezTo>
                    <a:pt x="212" y="18236"/>
                    <a:pt x="424" y="19236"/>
                    <a:pt x="2435" y="20036"/>
                  </a:cubicBezTo>
                  <a:cubicBezTo>
                    <a:pt x="4447" y="20836"/>
                    <a:pt x="8259" y="21436"/>
                    <a:pt x="11753" y="21136"/>
                  </a:cubicBezTo>
                  <a:cubicBezTo>
                    <a:pt x="15247" y="20836"/>
                    <a:pt x="18424" y="19636"/>
                    <a:pt x="21600" y="18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2507056" y="2916138"/>
              <a:ext cx="153338" cy="27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1767"/>
                  </a:moveTo>
                  <a:cubicBezTo>
                    <a:pt x="1440" y="1178"/>
                    <a:pt x="2880" y="589"/>
                    <a:pt x="5220" y="884"/>
                  </a:cubicBezTo>
                  <a:cubicBezTo>
                    <a:pt x="7560" y="1178"/>
                    <a:pt x="10800" y="2356"/>
                    <a:pt x="13320" y="5302"/>
                  </a:cubicBezTo>
                  <a:cubicBezTo>
                    <a:pt x="15840" y="8247"/>
                    <a:pt x="17640" y="12960"/>
                    <a:pt x="18000" y="15905"/>
                  </a:cubicBezTo>
                  <a:cubicBezTo>
                    <a:pt x="18360" y="18851"/>
                    <a:pt x="17280" y="20029"/>
                    <a:pt x="15660" y="20716"/>
                  </a:cubicBezTo>
                  <a:cubicBezTo>
                    <a:pt x="14040" y="21404"/>
                    <a:pt x="11880" y="21600"/>
                    <a:pt x="10260" y="20520"/>
                  </a:cubicBezTo>
                  <a:cubicBezTo>
                    <a:pt x="8640" y="19440"/>
                    <a:pt x="7560" y="17084"/>
                    <a:pt x="7380" y="14138"/>
                  </a:cubicBezTo>
                  <a:cubicBezTo>
                    <a:pt x="7200" y="11193"/>
                    <a:pt x="7920" y="7658"/>
                    <a:pt x="10440" y="5204"/>
                  </a:cubicBezTo>
                  <a:cubicBezTo>
                    <a:pt x="12960" y="2749"/>
                    <a:pt x="17280" y="13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2767728" y="2908471"/>
              <a:ext cx="145672" cy="27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0"/>
                  </a:moveTo>
                  <a:cubicBezTo>
                    <a:pt x="1516" y="6341"/>
                    <a:pt x="3032" y="12683"/>
                    <a:pt x="3411" y="16448"/>
                  </a:cubicBezTo>
                  <a:cubicBezTo>
                    <a:pt x="3789" y="20213"/>
                    <a:pt x="3032" y="21402"/>
                    <a:pt x="2653" y="21501"/>
                  </a:cubicBezTo>
                  <a:cubicBezTo>
                    <a:pt x="2274" y="21600"/>
                    <a:pt x="2274" y="20609"/>
                    <a:pt x="3411" y="17439"/>
                  </a:cubicBezTo>
                  <a:cubicBezTo>
                    <a:pt x="4547" y="14268"/>
                    <a:pt x="6821" y="8917"/>
                    <a:pt x="8526" y="5846"/>
                  </a:cubicBezTo>
                  <a:cubicBezTo>
                    <a:pt x="10232" y="2774"/>
                    <a:pt x="11368" y="1982"/>
                    <a:pt x="12884" y="1585"/>
                  </a:cubicBezTo>
                  <a:cubicBezTo>
                    <a:pt x="14400" y="1189"/>
                    <a:pt x="16295" y="1189"/>
                    <a:pt x="17811" y="1883"/>
                  </a:cubicBezTo>
                  <a:cubicBezTo>
                    <a:pt x="19326" y="2576"/>
                    <a:pt x="20463" y="3963"/>
                    <a:pt x="21032" y="7035"/>
                  </a:cubicBezTo>
                  <a:cubicBezTo>
                    <a:pt x="21600" y="10106"/>
                    <a:pt x="21600" y="14862"/>
                    <a:pt x="21600" y="19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3012212" y="2911190"/>
              <a:ext cx="160640" cy="26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063" fill="norm" stroke="1" extrusionOk="0">
                  <a:moveTo>
                    <a:pt x="15065" y="3387"/>
                  </a:moveTo>
                  <a:cubicBezTo>
                    <a:pt x="14401" y="2187"/>
                    <a:pt x="13736" y="987"/>
                    <a:pt x="12573" y="387"/>
                  </a:cubicBezTo>
                  <a:cubicBezTo>
                    <a:pt x="11410" y="-213"/>
                    <a:pt x="9749" y="-213"/>
                    <a:pt x="7589" y="1087"/>
                  </a:cubicBezTo>
                  <a:cubicBezTo>
                    <a:pt x="5429" y="2387"/>
                    <a:pt x="2770" y="4987"/>
                    <a:pt x="1275" y="8187"/>
                  </a:cubicBezTo>
                  <a:cubicBezTo>
                    <a:pt x="-221" y="11387"/>
                    <a:pt x="-553" y="15187"/>
                    <a:pt x="1109" y="17687"/>
                  </a:cubicBezTo>
                  <a:cubicBezTo>
                    <a:pt x="2770" y="20187"/>
                    <a:pt x="6425" y="21387"/>
                    <a:pt x="9749" y="20987"/>
                  </a:cubicBezTo>
                  <a:cubicBezTo>
                    <a:pt x="13072" y="20587"/>
                    <a:pt x="16062" y="18587"/>
                    <a:pt x="17890" y="16187"/>
                  </a:cubicBezTo>
                  <a:cubicBezTo>
                    <a:pt x="19718" y="13787"/>
                    <a:pt x="20382" y="10987"/>
                    <a:pt x="20715" y="8887"/>
                  </a:cubicBezTo>
                  <a:cubicBezTo>
                    <a:pt x="21047" y="6787"/>
                    <a:pt x="21047" y="5387"/>
                    <a:pt x="19385" y="4887"/>
                  </a:cubicBezTo>
                  <a:cubicBezTo>
                    <a:pt x="17724" y="4387"/>
                    <a:pt x="14401" y="4787"/>
                    <a:pt x="11078" y="5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3225183" y="2647832"/>
              <a:ext cx="583812" cy="54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84" fill="norm" stroke="1" extrusionOk="0">
                  <a:moveTo>
                    <a:pt x="377" y="11699"/>
                  </a:moveTo>
                  <a:cubicBezTo>
                    <a:pt x="189" y="14099"/>
                    <a:pt x="0" y="16499"/>
                    <a:pt x="0" y="17949"/>
                  </a:cubicBezTo>
                  <a:cubicBezTo>
                    <a:pt x="0" y="19399"/>
                    <a:pt x="189" y="19899"/>
                    <a:pt x="566" y="19949"/>
                  </a:cubicBezTo>
                  <a:cubicBezTo>
                    <a:pt x="943" y="19999"/>
                    <a:pt x="1509" y="19599"/>
                    <a:pt x="2075" y="18849"/>
                  </a:cubicBezTo>
                  <a:cubicBezTo>
                    <a:pt x="2641" y="18099"/>
                    <a:pt x="3207" y="16999"/>
                    <a:pt x="3584" y="16149"/>
                  </a:cubicBezTo>
                  <a:cubicBezTo>
                    <a:pt x="3962" y="15299"/>
                    <a:pt x="4150" y="14699"/>
                    <a:pt x="4292" y="14649"/>
                  </a:cubicBezTo>
                  <a:cubicBezTo>
                    <a:pt x="4433" y="14599"/>
                    <a:pt x="4528" y="15099"/>
                    <a:pt x="4716" y="16099"/>
                  </a:cubicBezTo>
                  <a:cubicBezTo>
                    <a:pt x="4905" y="17099"/>
                    <a:pt x="5188" y="18599"/>
                    <a:pt x="5471" y="19549"/>
                  </a:cubicBezTo>
                  <a:cubicBezTo>
                    <a:pt x="5754" y="20499"/>
                    <a:pt x="6037" y="20899"/>
                    <a:pt x="6461" y="21149"/>
                  </a:cubicBezTo>
                  <a:cubicBezTo>
                    <a:pt x="6886" y="21399"/>
                    <a:pt x="7452" y="21499"/>
                    <a:pt x="8065" y="21199"/>
                  </a:cubicBezTo>
                  <a:cubicBezTo>
                    <a:pt x="8678" y="20899"/>
                    <a:pt x="9338" y="20199"/>
                    <a:pt x="10093" y="18649"/>
                  </a:cubicBezTo>
                  <a:cubicBezTo>
                    <a:pt x="10847" y="17099"/>
                    <a:pt x="11696" y="14699"/>
                    <a:pt x="12262" y="11749"/>
                  </a:cubicBezTo>
                  <a:cubicBezTo>
                    <a:pt x="12828" y="8799"/>
                    <a:pt x="13111" y="5299"/>
                    <a:pt x="13252" y="3299"/>
                  </a:cubicBezTo>
                  <a:cubicBezTo>
                    <a:pt x="13394" y="1299"/>
                    <a:pt x="13394" y="799"/>
                    <a:pt x="13158" y="649"/>
                  </a:cubicBezTo>
                  <a:cubicBezTo>
                    <a:pt x="12922" y="499"/>
                    <a:pt x="12451" y="699"/>
                    <a:pt x="11838" y="1999"/>
                  </a:cubicBezTo>
                  <a:cubicBezTo>
                    <a:pt x="11224" y="3299"/>
                    <a:pt x="10470" y="5699"/>
                    <a:pt x="10187" y="8499"/>
                  </a:cubicBezTo>
                  <a:cubicBezTo>
                    <a:pt x="9904" y="11299"/>
                    <a:pt x="10093" y="14499"/>
                    <a:pt x="10564" y="16549"/>
                  </a:cubicBezTo>
                  <a:cubicBezTo>
                    <a:pt x="11036" y="18599"/>
                    <a:pt x="11790" y="19499"/>
                    <a:pt x="12828" y="19749"/>
                  </a:cubicBezTo>
                  <a:cubicBezTo>
                    <a:pt x="13865" y="19999"/>
                    <a:pt x="15186" y="19599"/>
                    <a:pt x="16507" y="17849"/>
                  </a:cubicBezTo>
                  <a:cubicBezTo>
                    <a:pt x="17827" y="16099"/>
                    <a:pt x="19148" y="12999"/>
                    <a:pt x="19997" y="10249"/>
                  </a:cubicBezTo>
                  <a:cubicBezTo>
                    <a:pt x="20845" y="7499"/>
                    <a:pt x="21223" y="5099"/>
                    <a:pt x="21411" y="3499"/>
                  </a:cubicBezTo>
                  <a:cubicBezTo>
                    <a:pt x="21600" y="1899"/>
                    <a:pt x="21600" y="1099"/>
                    <a:pt x="21364" y="599"/>
                  </a:cubicBezTo>
                  <a:cubicBezTo>
                    <a:pt x="21128" y="99"/>
                    <a:pt x="20657" y="-101"/>
                    <a:pt x="20279" y="49"/>
                  </a:cubicBezTo>
                  <a:cubicBezTo>
                    <a:pt x="19902" y="199"/>
                    <a:pt x="19619" y="699"/>
                    <a:pt x="19289" y="2299"/>
                  </a:cubicBezTo>
                  <a:cubicBezTo>
                    <a:pt x="18959" y="3899"/>
                    <a:pt x="18582" y="6599"/>
                    <a:pt x="18393" y="8999"/>
                  </a:cubicBezTo>
                  <a:cubicBezTo>
                    <a:pt x="18204" y="11399"/>
                    <a:pt x="18204" y="13499"/>
                    <a:pt x="18629" y="15049"/>
                  </a:cubicBezTo>
                  <a:cubicBezTo>
                    <a:pt x="19053" y="16599"/>
                    <a:pt x="19902" y="17599"/>
                    <a:pt x="20751" y="18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3887087" y="2954472"/>
              <a:ext cx="23002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3948422" y="2785802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4153351" y="2670391"/>
              <a:ext cx="132413" cy="61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36" fill="norm" stroke="1" extrusionOk="0">
                  <a:moveTo>
                    <a:pt x="21116" y="2960"/>
                  </a:moveTo>
                  <a:cubicBezTo>
                    <a:pt x="21116" y="2514"/>
                    <a:pt x="21116" y="2067"/>
                    <a:pt x="21116" y="1576"/>
                  </a:cubicBezTo>
                  <a:cubicBezTo>
                    <a:pt x="21116" y="1086"/>
                    <a:pt x="21116" y="550"/>
                    <a:pt x="20097" y="238"/>
                  </a:cubicBezTo>
                  <a:cubicBezTo>
                    <a:pt x="19078" y="-75"/>
                    <a:pt x="17041" y="-164"/>
                    <a:pt x="14595" y="505"/>
                  </a:cubicBezTo>
                  <a:cubicBezTo>
                    <a:pt x="12150" y="1175"/>
                    <a:pt x="9297" y="2603"/>
                    <a:pt x="6444" y="5191"/>
                  </a:cubicBezTo>
                  <a:cubicBezTo>
                    <a:pt x="3591" y="7780"/>
                    <a:pt x="739" y="11529"/>
                    <a:pt x="127" y="14385"/>
                  </a:cubicBezTo>
                  <a:cubicBezTo>
                    <a:pt x="-484" y="17241"/>
                    <a:pt x="1146" y="19205"/>
                    <a:pt x="4203" y="20231"/>
                  </a:cubicBezTo>
                  <a:cubicBezTo>
                    <a:pt x="7259" y="21257"/>
                    <a:pt x="11742" y="21347"/>
                    <a:pt x="16225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4362431" y="2817706"/>
              <a:ext cx="204202" cy="67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328" fill="norm" stroke="1" extrusionOk="0">
                  <a:moveTo>
                    <a:pt x="4741" y="6271"/>
                  </a:moveTo>
                  <a:cubicBezTo>
                    <a:pt x="4478" y="8617"/>
                    <a:pt x="4215" y="10963"/>
                    <a:pt x="4083" y="13350"/>
                  </a:cubicBezTo>
                  <a:cubicBezTo>
                    <a:pt x="3951" y="15736"/>
                    <a:pt x="3951" y="18163"/>
                    <a:pt x="3951" y="19579"/>
                  </a:cubicBezTo>
                  <a:cubicBezTo>
                    <a:pt x="3951" y="20995"/>
                    <a:pt x="3951" y="21399"/>
                    <a:pt x="3688" y="21318"/>
                  </a:cubicBezTo>
                  <a:cubicBezTo>
                    <a:pt x="3424" y="21237"/>
                    <a:pt x="2898" y="20671"/>
                    <a:pt x="2371" y="19255"/>
                  </a:cubicBezTo>
                  <a:cubicBezTo>
                    <a:pt x="1844" y="17839"/>
                    <a:pt x="1317" y="15574"/>
                    <a:pt x="922" y="13026"/>
                  </a:cubicBezTo>
                  <a:cubicBezTo>
                    <a:pt x="527" y="10478"/>
                    <a:pt x="263" y="7646"/>
                    <a:pt x="790" y="5502"/>
                  </a:cubicBezTo>
                  <a:cubicBezTo>
                    <a:pt x="1317" y="3359"/>
                    <a:pt x="2634" y="1902"/>
                    <a:pt x="4873" y="1012"/>
                  </a:cubicBezTo>
                  <a:cubicBezTo>
                    <a:pt x="7112" y="123"/>
                    <a:pt x="10273" y="-201"/>
                    <a:pt x="13302" y="123"/>
                  </a:cubicBezTo>
                  <a:cubicBezTo>
                    <a:pt x="16332" y="446"/>
                    <a:pt x="19229" y="1417"/>
                    <a:pt x="20415" y="2752"/>
                  </a:cubicBezTo>
                  <a:cubicBezTo>
                    <a:pt x="21600" y="4087"/>
                    <a:pt x="21073" y="5786"/>
                    <a:pt x="19229" y="7120"/>
                  </a:cubicBezTo>
                  <a:cubicBezTo>
                    <a:pt x="17385" y="8455"/>
                    <a:pt x="14224" y="9426"/>
                    <a:pt x="11195" y="9588"/>
                  </a:cubicBezTo>
                  <a:cubicBezTo>
                    <a:pt x="8166" y="9750"/>
                    <a:pt x="5268" y="9102"/>
                    <a:pt x="3424" y="8617"/>
                  </a:cubicBezTo>
                  <a:cubicBezTo>
                    <a:pt x="1580" y="8132"/>
                    <a:pt x="790" y="7808"/>
                    <a:pt x="0" y="7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4630771" y="2586464"/>
              <a:ext cx="114381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600" fill="norm" stroke="1" extrusionOk="0">
                  <a:moveTo>
                    <a:pt x="4136" y="0"/>
                  </a:moveTo>
                  <a:cubicBezTo>
                    <a:pt x="9651" y="2070"/>
                    <a:pt x="15166" y="4140"/>
                    <a:pt x="18153" y="6840"/>
                  </a:cubicBezTo>
                  <a:cubicBezTo>
                    <a:pt x="21140" y="9540"/>
                    <a:pt x="21600" y="12870"/>
                    <a:pt x="18153" y="15435"/>
                  </a:cubicBezTo>
                  <a:cubicBezTo>
                    <a:pt x="14706" y="18000"/>
                    <a:pt x="7353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5167449" y="2847137"/>
              <a:ext cx="32967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91" y="14400"/>
                    <a:pt x="10381" y="7200"/>
                    <a:pt x="13395" y="3600"/>
                  </a:cubicBezTo>
                  <a:cubicBezTo>
                    <a:pt x="16409" y="0"/>
                    <a:pt x="17247" y="0"/>
                    <a:pt x="18167" y="0"/>
                  </a:cubicBezTo>
                  <a:cubicBezTo>
                    <a:pt x="19088" y="0"/>
                    <a:pt x="20093" y="0"/>
                    <a:pt x="20679" y="514"/>
                  </a:cubicBezTo>
                  <a:cubicBezTo>
                    <a:pt x="21265" y="1029"/>
                    <a:pt x="21433" y="2057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5313119" y="2911965"/>
              <a:ext cx="207006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867" y="2735"/>
                    <a:pt x="11733" y="-1585"/>
                    <a:pt x="15333" y="575"/>
                  </a:cubicBezTo>
                  <a:cubicBezTo>
                    <a:pt x="18933" y="2735"/>
                    <a:pt x="20267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5236451" y="3092476"/>
              <a:ext cx="30667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6207584" y="2801136"/>
              <a:ext cx="10223" cy="47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181"/>
                    <a:pt x="0" y="8361"/>
                    <a:pt x="0" y="11961"/>
                  </a:cubicBezTo>
                  <a:cubicBezTo>
                    <a:pt x="0" y="15561"/>
                    <a:pt x="10800" y="18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6003135" y="2770468"/>
              <a:ext cx="43701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5508"/>
                    <a:pt x="6063" y="9415"/>
                    <a:pt x="9347" y="5538"/>
                  </a:cubicBezTo>
                  <a:cubicBezTo>
                    <a:pt x="12632" y="1662"/>
                    <a:pt x="16168" y="0"/>
                    <a:pt x="18253" y="0"/>
                  </a:cubicBezTo>
                  <a:cubicBezTo>
                    <a:pt x="20337" y="0"/>
                    <a:pt x="20968" y="1662"/>
                    <a:pt x="21600" y="3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6003135" y="3261146"/>
              <a:ext cx="383343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3312" y="20057"/>
                    <a:pt x="6624" y="21600"/>
                    <a:pt x="10224" y="18514"/>
                  </a:cubicBezTo>
                  <a:cubicBezTo>
                    <a:pt x="13824" y="15429"/>
                    <a:pt x="17712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6457076" y="3112437"/>
              <a:ext cx="243742" cy="35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80" fill="norm" stroke="1" extrusionOk="0">
                  <a:moveTo>
                    <a:pt x="20109" y="2516"/>
                  </a:moveTo>
                  <a:cubicBezTo>
                    <a:pt x="20109" y="1739"/>
                    <a:pt x="20109" y="962"/>
                    <a:pt x="19434" y="496"/>
                  </a:cubicBezTo>
                  <a:cubicBezTo>
                    <a:pt x="18759" y="29"/>
                    <a:pt x="17409" y="-126"/>
                    <a:pt x="16284" y="107"/>
                  </a:cubicBezTo>
                  <a:cubicBezTo>
                    <a:pt x="15159" y="340"/>
                    <a:pt x="14259" y="962"/>
                    <a:pt x="12121" y="2827"/>
                  </a:cubicBezTo>
                  <a:cubicBezTo>
                    <a:pt x="9984" y="4691"/>
                    <a:pt x="6609" y="7799"/>
                    <a:pt x="4359" y="10441"/>
                  </a:cubicBezTo>
                  <a:cubicBezTo>
                    <a:pt x="2109" y="13083"/>
                    <a:pt x="984" y="15258"/>
                    <a:pt x="421" y="16812"/>
                  </a:cubicBezTo>
                  <a:cubicBezTo>
                    <a:pt x="-141" y="18366"/>
                    <a:pt x="-141" y="19298"/>
                    <a:pt x="421" y="19998"/>
                  </a:cubicBezTo>
                  <a:cubicBezTo>
                    <a:pt x="984" y="20697"/>
                    <a:pt x="2109" y="21163"/>
                    <a:pt x="5146" y="21319"/>
                  </a:cubicBezTo>
                  <a:cubicBezTo>
                    <a:pt x="8184" y="21474"/>
                    <a:pt x="13134" y="21319"/>
                    <a:pt x="16172" y="21008"/>
                  </a:cubicBezTo>
                  <a:cubicBezTo>
                    <a:pt x="19209" y="20697"/>
                    <a:pt x="20334" y="20231"/>
                    <a:pt x="21459" y="19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6539814" y="3299480"/>
              <a:ext cx="222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6800"/>
                    <a:pt x="1490" y="12000"/>
                    <a:pt x="5090" y="8400"/>
                  </a:cubicBezTo>
                  <a:cubicBezTo>
                    <a:pt x="8690" y="4800"/>
                    <a:pt x="1514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7091826" y="3368482"/>
              <a:ext cx="99670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6218"/>
                    <a:pt x="11631" y="12436"/>
                    <a:pt x="8031" y="16036"/>
                  </a:cubicBezTo>
                  <a:cubicBezTo>
                    <a:pt x="4431" y="19636"/>
                    <a:pt x="2215" y="206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7922401" y="2679782"/>
              <a:ext cx="283850" cy="51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67" fill="norm" stroke="1" extrusionOk="0">
                  <a:moveTo>
                    <a:pt x="21214" y="1879"/>
                  </a:moveTo>
                  <a:cubicBezTo>
                    <a:pt x="21407" y="1235"/>
                    <a:pt x="21600" y="590"/>
                    <a:pt x="21118" y="267"/>
                  </a:cubicBezTo>
                  <a:cubicBezTo>
                    <a:pt x="20636" y="-55"/>
                    <a:pt x="19479" y="-55"/>
                    <a:pt x="17936" y="106"/>
                  </a:cubicBezTo>
                  <a:cubicBezTo>
                    <a:pt x="16393" y="267"/>
                    <a:pt x="14464" y="590"/>
                    <a:pt x="12054" y="1449"/>
                  </a:cubicBezTo>
                  <a:cubicBezTo>
                    <a:pt x="9643" y="2309"/>
                    <a:pt x="6750" y="3706"/>
                    <a:pt x="4725" y="5587"/>
                  </a:cubicBezTo>
                  <a:cubicBezTo>
                    <a:pt x="2700" y="7467"/>
                    <a:pt x="1543" y="9832"/>
                    <a:pt x="868" y="11981"/>
                  </a:cubicBezTo>
                  <a:cubicBezTo>
                    <a:pt x="193" y="14130"/>
                    <a:pt x="0" y="16064"/>
                    <a:pt x="0" y="17408"/>
                  </a:cubicBezTo>
                  <a:cubicBezTo>
                    <a:pt x="0" y="18751"/>
                    <a:pt x="193" y="19503"/>
                    <a:pt x="675" y="20094"/>
                  </a:cubicBezTo>
                  <a:cubicBezTo>
                    <a:pt x="1157" y="20685"/>
                    <a:pt x="1929" y="21115"/>
                    <a:pt x="3761" y="21330"/>
                  </a:cubicBezTo>
                  <a:cubicBezTo>
                    <a:pt x="5593" y="21545"/>
                    <a:pt x="8486" y="21545"/>
                    <a:pt x="11475" y="21061"/>
                  </a:cubicBezTo>
                  <a:cubicBezTo>
                    <a:pt x="14464" y="20578"/>
                    <a:pt x="17550" y="19611"/>
                    <a:pt x="20636" y="18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7927512" y="2977473"/>
              <a:ext cx="283674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1" y="15840"/>
                    <a:pt x="4281" y="10080"/>
                    <a:pt x="7881" y="6480"/>
                  </a:cubicBezTo>
                  <a:cubicBezTo>
                    <a:pt x="11481" y="2880"/>
                    <a:pt x="1654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8425856" y="2747468"/>
              <a:ext cx="2300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8433523" y="3061808"/>
              <a:ext cx="2300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8727419" y="2812202"/>
              <a:ext cx="192348" cy="20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626" fill="norm" stroke="1" extrusionOk="0">
                  <a:moveTo>
                    <a:pt x="21032" y="5694"/>
                  </a:moveTo>
                  <a:cubicBezTo>
                    <a:pt x="21316" y="4438"/>
                    <a:pt x="21600" y="3182"/>
                    <a:pt x="21174" y="1927"/>
                  </a:cubicBezTo>
                  <a:cubicBezTo>
                    <a:pt x="20747" y="671"/>
                    <a:pt x="19611" y="-585"/>
                    <a:pt x="16342" y="294"/>
                  </a:cubicBezTo>
                  <a:cubicBezTo>
                    <a:pt x="13074" y="1173"/>
                    <a:pt x="7674" y="4187"/>
                    <a:pt x="4405" y="7075"/>
                  </a:cubicBezTo>
                  <a:cubicBezTo>
                    <a:pt x="1137" y="9964"/>
                    <a:pt x="0" y="12727"/>
                    <a:pt x="0" y="15238"/>
                  </a:cubicBezTo>
                  <a:cubicBezTo>
                    <a:pt x="0" y="17750"/>
                    <a:pt x="1137" y="20010"/>
                    <a:pt x="4689" y="20513"/>
                  </a:cubicBezTo>
                  <a:cubicBezTo>
                    <a:pt x="8242" y="21015"/>
                    <a:pt x="14211" y="19759"/>
                    <a:pt x="20179" y="18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8959057" y="2870137"/>
              <a:ext cx="128943" cy="15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0857" fill="norm" stroke="1" extrusionOk="0">
                  <a:moveTo>
                    <a:pt x="15519" y="1062"/>
                  </a:moveTo>
                  <a:cubicBezTo>
                    <a:pt x="13442" y="708"/>
                    <a:pt x="11365" y="354"/>
                    <a:pt x="8872" y="2125"/>
                  </a:cubicBezTo>
                  <a:cubicBezTo>
                    <a:pt x="6380" y="3895"/>
                    <a:pt x="3472" y="7790"/>
                    <a:pt x="1811" y="10800"/>
                  </a:cubicBezTo>
                  <a:cubicBezTo>
                    <a:pt x="149" y="13810"/>
                    <a:pt x="-266" y="15934"/>
                    <a:pt x="149" y="17882"/>
                  </a:cubicBezTo>
                  <a:cubicBezTo>
                    <a:pt x="565" y="19830"/>
                    <a:pt x="1811" y="21600"/>
                    <a:pt x="5342" y="20538"/>
                  </a:cubicBezTo>
                  <a:cubicBezTo>
                    <a:pt x="8872" y="19475"/>
                    <a:pt x="14688" y="15580"/>
                    <a:pt x="17803" y="12216"/>
                  </a:cubicBezTo>
                  <a:cubicBezTo>
                    <a:pt x="20919" y="8852"/>
                    <a:pt x="21334" y="6020"/>
                    <a:pt x="20711" y="4072"/>
                  </a:cubicBezTo>
                  <a:cubicBezTo>
                    <a:pt x="20088" y="2125"/>
                    <a:pt x="18426" y="1062"/>
                    <a:pt x="15519" y="531"/>
                  </a:cubicBezTo>
                  <a:cubicBezTo>
                    <a:pt x="12611" y="0"/>
                    <a:pt x="8457" y="0"/>
                    <a:pt x="43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9138872" y="2877804"/>
              <a:ext cx="2300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9146539" y="2808802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9186273" y="2825384"/>
              <a:ext cx="144271" cy="16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120" fill="norm" stroke="1" extrusionOk="0">
                  <a:moveTo>
                    <a:pt x="5476" y="6613"/>
                  </a:moveTo>
                  <a:cubicBezTo>
                    <a:pt x="4718" y="9836"/>
                    <a:pt x="3960" y="13060"/>
                    <a:pt x="3013" y="15801"/>
                  </a:cubicBezTo>
                  <a:cubicBezTo>
                    <a:pt x="2066" y="18541"/>
                    <a:pt x="929" y="20798"/>
                    <a:pt x="360" y="20475"/>
                  </a:cubicBezTo>
                  <a:cubicBezTo>
                    <a:pt x="-208" y="20153"/>
                    <a:pt x="-208" y="17251"/>
                    <a:pt x="1118" y="13544"/>
                  </a:cubicBezTo>
                  <a:cubicBezTo>
                    <a:pt x="2445" y="9836"/>
                    <a:pt x="5097" y="5323"/>
                    <a:pt x="7939" y="2744"/>
                  </a:cubicBezTo>
                  <a:cubicBezTo>
                    <a:pt x="10781" y="165"/>
                    <a:pt x="13813" y="-480"/>
                    <a:pt x="15897" y="326"/>
                  </a:cubicBezTo>
                  <a:cubicBezTo>
                    <a:pt x="17981" y="1132"/>
                    <a:pt x="19118" y="3389"/>
                    <a:pt x="19876" y="7096"/>
                  </a:cubicBezTo>
                  <a:cubicBezTo>
                    <a:pt x="20634" y="10804"/>
                    <a:pt x="21013" y="15962"/>
                    <a:pt x="21392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9598883" y="2583908"/>
              <a:ext cx="184005" cy="45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762"/>
                  </a:moveTo>
                  <a:cubicBezTo>
                    <a:pt x="21600" y="3155"/>
                    <a:pt x="21600" y="2548"/>
                    <a:pt x="21450" y="1760"/>
                  </a:cubicBezTo>
                  <a:cubicBezTo>
                    <a:pt x="21300" y="971"/>
                    <a:pt x="21000" y="0"/>
                    <a:pt x="18600" y="0"/>
                  </a:cubicBezTo>
                  <a:cubicBezTo>
                    <a:pt x="16200" y="0"/>
                    <a:pt x="11700" y="971"/>
                    <a:pt x="8700" y="2973"/>
                  </a:cubicBezTo>
                  <a:cubicBezTo>
                    <a:pt x="5700" y="4975"/>
                    <a:pt x="4200" y="8009"/>
                    <a:pt x="3600" y="10739"/>
                  </a:cubicBezTo>
                  <a:cubicBezTo>
                    <a:pt x="3000" y="13470"/>
                    <a:pt x="3300" y="15897"/>
                    <a:pt x="2850" y="17656"/>
                  </a:cubicBezTo>
                  <a:cubicBezTo>
                    <a:pt x="2400" y="19416"/>
                    <a:pt x="1200" y="205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9545215" y="2808802"/>
              <a:ext cx="16100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720"/>
                    <a:pt x="0" y="15840"/>
                    <a:pt x="3600" y="12240"/>
                  </a:cubicBezTo>
                  <a:cubicBezTo>
                    <a:pt x="7200" y="8640"/>
                    <a:pt x="144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9790554" y="2647799"/>
              <a:ext cx="23001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050"/>
                    <a:pt x="16800" y="8100"/>
                    <a:pt x="13200" y="11700"/>
                  </a:cubicBezTo>
                  <a:cubicBezTo>
                    <a:pt x="9600" y="15300"/>
                    <a:pt x="4800" y="184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9851888" y="2877804"/>
              <a:ext cx="1533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9881921" y="2801136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9883514" y="2790810"/>
              <a:ext cx="164221" cy="51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401" fill="norm" stroke="1" extrusionOk="0">
                  <a:moveTo>
                    <a:pt x="6649" y="6847"/>
                  </a:moveTo>
                  <a:cubicBezTo>
                    <a:pt x="5682" y="10055"/>
                    <a:pt x="4715" y="13263"/>
                    <a:pt x="3909" y="15455"/>
                  </a:cubicBezTo>
                  <a:cubicBezTo>
                    <a:pt x="3103" y="17648"/>
                    <a:pt x="2458" y="18824"/>
                    <a:pt x="1813" y="19786"/>
                  </a:cubicBezTo>
                  <a:cubicBezTo>
                    <a:pt x="1169" y="20748"/>
                    <a:pt x="524" y="21497"/>
                    <a:pt x="201" y="21390"/>
                  </a:cubicBezTo>
                  <a:cubicBezTo>
                    <a:pt x="-121" y="21283"/>
                    <a:pt x="-121" y="20321"/>
                    <a:pt x="685" y="18075"/>
                  </a:cubicBezTo>
                  <a:cubicBezTo>
                    <a:pt x="1491" y="15830"/>
                    <a:pt x="3103" y="12301"/>
                    <a:pt x="4715" y="9360"/>
                  </a:cubicBezTo>
                  <a:cubicBezTo>
                    <a:pt x="6327" y="6420"/>
                    <a:pt x="7939" y="4067"/>
                    <a:pt x="9067" y="2624"/>
                  </a:cubicBezTo>
                  <a:cubicBezTo>
                    <a:pt x="10195" y="1180"/>
                    <a:pt x="10840" y="646"/>
                    <a:pt x="11969" y="325"/>
                  </a:cubicBezTo>
                  <a:cubicBezTo>
                    <a:pt x="13097" y="4"/>
                    <a:pt x="14709" y="-103"/>
                    <a:pt x="16160" y="111"/>
                  </a:cubicBezTo>
                  <a:cubicBezTo>
                    <a:pt x="17610" y="325"/>
                    <a:pt x="18900" y="859"/>
                    <a:pt x="19867" y="1822"/>
                  </a:cubicBezTo>
                  <a:cubicBezTo>
                    <a:pt x="20834" y="2784"/>
                    <a:pt x="21479" y="4174"/>
                    <a:pt x="18900" y="5244"/>
                  </a:cubicBezTo>
                  <a:cubicBezTo>
                    <a:pt x="16321" y="6313"/>
                    <a:pt x="10518" y="7061"/>
                    <a:pt x="4715" y="7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10465235" y="2816469"/>
              <a:ext cx="3066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948"/>
                    <a:pt x="18000" y="11896"/>
                    <a:pt x="14400" y="15496"/>
                  </a:cubicBezTo>
                  <a:cubicBezTo>
                    <a:pt x="10800" y="19096"/>
                    <a:pt x="5400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10518903" y="2724467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10564904" y="2768992"/>
              <a:ext cx="115004" cy="264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21600" y="743"/>
                  </a:moveTo>
                  <a:cubicBezTo>
                    <a:pt x="19200" y="327"/>
                    <a:pt x="16800" y="-88"/>
                    <a:pt x="14400" y="16"/>
                  </a:cubicBezTo>
                  <a:cubicBezTo>
                    <a:pt x="12000" y="120"/>
                    <a:pt x="9600" y="743"/>
                    <a:pt x="7680" y="2300"/>
                  </a:cubicBezTo>
                  <a:cubicBezTo>
                    <a:pt x="5760" y="3858"/>
                    <a:pt x="4320" y="6350"/>
                    <a:pt x="6480" y="9050"/>
                  </a:cubicBezTo>
                  <a:cubicBezTo>
                    <a:pt x="8640" y="11750"/>
                    <a:pt x="14400" y="14658"/>
                    <a:pt x="17520" y="16631"/>
                  </a:cubicBezTo>
                  <a:cubicBezTo>
                    <a:pt x="20640" y="18604"/>
                    <a:pt x="21120" y="19643"/>
                    <a:pt x="20160" y="20370"/>
                  </a:cubicBezTo>
                  <a:cubicBezTo>
                    <a:pt x="19200" y="21097"/>
                    <a:pt x="16800" y="21512"/>
                    <a:pt x="13200" y="21512"/>
                  </a:cubicBezTo>
                  <a:cubicBezTo>
                    <a:pt x="9600" y="21512"/>
                    <a:pt x="4800" y="21097"/>
                    <a:pt x="0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11147584" y="2663132"/>
              <a:ext cx="38335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804"/>
                    <a:pt x="15840" y="7608"/>
                    <a:pt x="12240" y="11208"/>
                  </a:cubicBezTo>
                  <a:cubicBezTo>
                    <a:pt x="8640" y="14808"/>
                    <a:pt x="4320" y="182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11155251" y="2629666"/>
              <a:ext cx="210590" cy="47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94" fill="norm" stroke="1" extrusionOk="0">
                  <a:moveTo>
                    <a:pt x="0" y="12037"/>
                  </a:moveTo>
                  <a:cubicBezTo>
                    <a:pt x="0" y="11453"/>
                    <a:pt x="0" y="10869"/>
                    <a:pt x="651" y="10519"/>
                  </a:cubicBezTo>
                  <a:cubicBezTo>
                    <a:pt x="1301" y="10169"/>
                    <a:pt x="2602" y="10052"/>
                    <a:pt x="5075" y="9176"/>
                  </a:cubicBezTo>
                  <a:cubicBezTo>
                    <a:pt x="7547" y="8300"/>
                    <a:pt x="11190" y="6666"/>
                    <a:pt x="13793" y="5265"/>
                  </a:cubicBezTo>
                  <a:cubicBezTo>
                    <a:pt x="16395" y="3864"/>
                    <a:pt x="17957" y="2696"/>
                    <a:pt x="19128" y="1704"/>
                  </a:cubicBezTo>
                  <a:cubicBezTo>
                    <a:pt x="20299" y="711"/>
                    <a:pt x="21080" y="-106"/>
                    <a:pt x="21340" y="11"/>
                  </a:cubicBezTo>
                  <a:cubicBezTo>
                    <a:pt x="21600" y="128"/>
                    <a:pt x="21340" y="1178"/>
                    <a:pt x="20949" y="3455"/>
                  </a:cubicBezTo>
                  <a:cubicBezTo>
                    <a:pt x="20559" y="5732"/>
                    <a:pt x="20039" y="9235"/>
                    <a:pt x="19778" y="12445"/>
                  </a:cubicBezTo>
                  <a:cubicBezTo>
                    <a:pt x="19518" y="15656"/>
                    <a:pt x="19518" y="18575"/>
                    <a:pt x="19518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2944066" y="4710179"/>
              <a:ext cx="1318697" cy="69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8" y="21120"/>
                    <a:pt x="2177" y="20640"/>
                    <a:pt x="3537" y="20240"/>
                  </a:cubicBezTo>
                  <a:cubicBezTo>
                    <a:pt x="4898" y="19840"/>
                    <a:pt x="6530" y="19520"/>
                    <a:pt x="7577" y="19320"/>
                  </a:cubicBezTo>
                  <a:cubicBezTo>
                    <a:pt x="8623" y="19120"/>
                    <a:pt x="9084" y="19040"/>
                    <a:pt x="9481" y="19000"/>
                  </a:cubicBezTo>
                  <a:cubicBezTo>
                    <a:pt x="9879" y="18960"/>
                    <a:pt x="10214" y="18960"/>
                    <a:pt x="10277" y="18840"/>
                  </a:cubicBezTo>
                  <a:cubicBezTo>
                    <a:pt x="10340" y="18720"/>
                    <a:pt x="10130" y="18480"/>
                    <a:pt x="9753" y="17480"/>
                  </a:cubicBezTo>
                  <a:cubicBezTo>
                    <a:pt x="9377" y="16480"/>
                    <a:pt x="8833" y="14720"/>
                    <a:pt x="8330" y="13000"/>
                  </a:cubicBezTo>
                  <a:cubicBezTo>
                    <a:pt x="7828" y="11280"/>
                    <a:pt x="7367" y="9600"/>
                    <a:pt x="7305" y="8040"/>
                  </a:cubicBezTo>
                  <a:cubicBezTo>
                    <a:pt x="7242" y="6480"/>
                    <a:pt x="7577" y="5040"/>
                    <a:pt x="8121" y="3880"/>
                  </a:cubicBezTo>
                  <a:cubicBezTo>
                    <a:pt x="8665" y="2720"/>
                    <a:pt x="9419" y="1840"/>
                    <a:pt x="10381" y="1160"/>
                  </a:cubicBezTo>
                  <a:cubicBezTo>
                    <a:pt x="11344" y="480"/>
                    <a:pt x="12516" y="0"/>
                    <a:pt x="13521" y="0"/>
                  </a:cubicBezTo>
                  <a:cubicBezTo>
                    <a:pt x="14526" y="0"/>
                    <a:pt x="15363" y="480"/>
                    <a:pt x="15865" y="1480"/>
                  </a:cubicBezTo>
                  <a:cubicBezTo>
                    <a:pt x="16367" y="2480"/>
                    <a:pt x="16535" y="4000"/>
                    <a:pt x="16367" y="5960"/>
                  </a:cubicBezTo>
                  <a:cubicBezTo>
                    <a:pt x="16200" y="7920"/>
                    <a:pt x="15698" y="10320"/>
                    <a:pt x="15321" y="12160"/>
                  </a:cubicBezTo>
                  <a:cubicBezTo>
                    <a:pt x="14944" y="14000"/>
                    <a:pt x="14693" y="15280"/>
                    <a:pt x="14567" y="16120"/>
                  </a:cubicBezTo>
                  <a:cubicBezTo>
                    <a:pt x="14442" y="16960"/>
                    <a:pt x="14442" y="17360"/>
                    <a:pt x="14547" y="17600"/>
                  </a:cubicBezTo>
                  <a:cubicBezTo>
                    <a:pt x="14651" y="17840"/>
                    <a:pt x="14860" y="17920"/>
                    <a:pt x="15509" y="17760"/>
                  </a:cubicBezTo>
                  <a:cubicBezTo>
                    <a:pt x="16158" y="17600"/>
                    <a:pt x="17247" y="17200"/>
                    <a:pt x="18335" y="16960"/>
                  </a:cubicBezTo>
                  <a:cubicBezTo>
                    <a:pt x="19423" y="16720"/>
                    <a:pt x="20512" y="16640"/>
                    <a:pt x="21600" y="16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4745773" y="4901850"/>
              <a:ext cx="36800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6200"/>
                    <a:pt x="5400" y="10800"/>
                    <a:pt x="9000" y="7200"/>
                  </a:cubicBezTo>
                  <a:cubicBezTo>
                    <a:pt x="12600" y="3600"/>
                    <a:pt x="171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4730440" y="5124188"/>
              <a:ext cx="29134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5200"/>
                    <a:pt x="12126" y="8800"/>
                    <a:pt x="15726" y="5200"/>
                  </a:cubicBezTo>
                  <a:cubicBezTo>
                    <a:pt x="19326" y="1600"/>
                    <a:pt x="2046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5624904" y="4636324"/>
              <a:ext cx="293897" cy="77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350"/>
                  </a:moveTo>
                  <a:cubicBezTo>
                    <a:pt x="18031" y="136"/>
                    <a:pt x="14463" y="-78"/>
                    <a:pt x="11739" y="29"/>
                  </a:cubicBezTo>
                  <a:cubicBezTo>
                    <a:pt x="9016" y="136"/>
                    <a:pt x="7137" y="564"/>
                    <a:pt x="6104" y="956"/>
                  </a:cubicBezTo>
                  <a:cubicBezTo>
                    <a:pt x="5071" y="1348"/>
                    <a:pt x="4883" y="1704"/>
                    <a:pt x="5353" y="2417"/>
                  </a:cubicBezTo>
                  <a:cubicBezTo>
                    <a:pt x="5823" y="3130"/>
                    <a:pt x="6950" y="4199"/>
                    <a:pt x="7231" y="5197"/>
                  </a:cubicBezTo>
                  <a:cubicBezTo>
                    <a:pt x="7513" y="6195"/>
                    <a:pt x="6950" y="7122"/>
                    <a:pt x="5917" y="7835"/>
                  </a:cubicBezTo>
                  <a:cubicBezTo>
                    <a:pt x="4883" y="8548"/>
                    <a:pt x="3381" y="9047"/>
                    <a:pt x="2160" y="9332"/>
                  </a:cubicBezTo>
                  <a:cubicBezTo>
                    <a:pt x="939" y="9617"/>
                    <a:pt x="0" y="9688"/>
                    <a:pt x="0" y="9617"/>
                  </a:cubicBezTo>
                  <a:cubicBezTo>
                    <a:pt x="0" y="9546"/>
                    <a:pt x="939" y="9332"/>
                    <a:pt x="2066" y="9296"/>
                  </a:cubicBezTo>
                  <a:cubicBezTo>
                    <a:pt x="3193" y="9261"/>
                    <a:pt x="4508" y="9403"/>
                    <a:pt x="5541" y="9653"/>
                  </a:cubicBezTo>
                  <a:cubicBezTo>
                    <a:pt x="6574" y="9902"/>
                    <a:pt x="7325" y="10259"/>
                    <a:pt x="7701" y="10793"/>
                  </a:cubicBezTo>
                  <a:cubicBezTo>
                    <a:pt x="8077" y="11328"/>
                    <a:pt x="8077" y="12041"/>
                    <a:pt x="7137" y="13217"/>
                  </a:cubicBezTo>
                  <a:cubicBezTo>
                    <a:pt x="6198" y="14393"/>
                    <a:pt x="4320" y="16033"/>
                    <a:pt x="3287" y="17102"/>
                  </a:cubicBezTo>
                  <a:cubicBezTo>
                    <a:pt x="2254" y="18172"/>
                    <a:pt x="2066" y="18671"/>
                    <a:pt x="2723" y="19063"/>
                  </a:cubicBezTo>
                  <a:cubicBezTo>
                    <a:pt x="3381" y="19455"/>
                    <a:pt x="4883" y="19740"/>
                    <a:pt x="7513" y="20132"/>
                  </a:cubicBezTo>
                  <a:cubicBezTo>
                    <a:pt x="10143" y="20524"/>
                    <a:pt x="13899" y="21023"/>
                    <a:pt x="17656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6478479" y="4761242"/>
              <a:ext cx="161005" cy="43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2375"/>
                  </a:moveTo>
                  <a:cubicBezTo>
                    <a:pt x="343" y="1626"/>
                    <a:pt x="686" y="877"/>
                    <a:pt x="1714" y="440"/>
                  </a:cubicBezTo>
                  <a:cubicBezTo>
                    <a:pt x="2743" y="3"/>
                    <a:pt x="4457" y="-122"/>
                    <a:pt x="5829" y="128"/>
                  </a:cubicBezTo>
                  <a:cubicBezTo>
                    <a:pt x="7200" y="377"/>
                    <a:pt x="8229" y="1002"/>
                    <a:pt x="9771" y="3249"/>
                  </a:cubicBezTo>
                  <a:cubicBezTo>
                    <a:pt x="11314" y="5496"/>
                    <a:pt x="13371" y="9367"/>
                    <a:pt x="15429" y="12676"/>
                  </a:cubicBezTo>
                  <a:cubicBezTo>
                    <a:pt x="17486" y="15984"/>
                    <a:pt x="19543" y="18731"/>
                    <a:pt x="2160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6708484" y="5193190"/>
              <a:ext cx="199339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5891"/>
                    <a:pt x="9415" y="11782"/>
                    <a:pt x="5815" y="15382"/>
                  </a:cubicBezTo>
                  <a:cubicBezTo>
                    <a:pt x="2215" y="18982"/>
                    <a:pt x="1108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7510657" y="4800225"/>
              <a:ext cx="296235" cy="40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089" fill="norm" stroke="1" extrusionOk="0">
                  <a:moveTo>
                    <a:pt x="18256" y="1712"/>
                  </a:moveTo>
                  <a:cubicBezTo>
                    <a:pt x="17725" y="1176"/>
                    <a:pt x="17194" y="639"/>
                    <a:pt x="16486" y="304"/>
                  </a:cubicBezTo>
                  <a:cubicBezTo>
                    <a:pt x="15778" y="-32"/>
                    <a:pt x="14892" y="-166"/>
                    <a:pt x="13387" y="304"/>
                  </a:cubicBezTo>
                  <a:cubicBezTo>
                    <a:pt x="11882" y="773"/>
                    <a:pt x="9758" y="1846"/>
                    <a:pt x="7279" y="4395"/>
                  </a:cubicBezTo>
                  <a:cubicBezTo>
                    <a:pt x="4800" y="6945"/>
                    <a:pt x="1968" y="10969"/>
                    <a:pt x="728" y="13921"/>
                  </a:cubicBezTo>
                  <a:cubicBezTo>
                    <a:pt x="-511" y="16873"/>
                    <a:pt x="-157" y="18751"/>
                    <a:pt x="1702" y="19891"/>
                  </a:cubicBezTo>
                  <a:cubicBezTo>
                    <a:pt x="3561" y="21032"/>
                    <a:pt x="6925" y="21434"/>
                    <a:pt x="10289" y="20763"/>
                  </a:cubicBezTo>
                  <a:cubicBezTo>
                    <a:pt x="13653" y="20092"/>
                    <a:pt x="17017" y="18348"/>
                    <a:pt x="18876" y="16000"/>
                  </a:cubicBezTo>
                  <a:cubicBezTo>
                    <a:pt x="20735" y="13653"/>
                    <a:pt x="21089" y="10701"/>
                    <a:pt x="19584" y="8554"/>
                  </a:cubicBezTo>
                  <a:cubicBezTo>
                    <a:pt x="18079" y="6408"/>
                    <a:pt x="14715" y="5066"/>
                    <a:pt x="11351" y="3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7935178" y="4611647"/>
              <a:ext cx="261983" cy="76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68" fill="norm" stroke="1" extrusionOk="0">
                  <a:moveTo>
                    <a:pt x="7477" y="400"/>
                  </a:moveTo>
                  <a:cubicBezTo>
                    <a:pt x="9346" y="184"/>
                    <a:pt x="11215" y="-32"/>
                    <a:pt x="13292" y="4"/>
                  </a:cubicBezTo>
                  <a:cubicBezTo>
                    <a:pt x="15369" y="40"/>
                    <a:pt x="17654" y="328"/>
                    <a:pt x="19212" y="832"/>
                  </a:cubicBezTo>
                  <a:cubicBezTo>
                    <a:pt x="20769" y="1336"/>
                    <a:pt x="21600" y="2056"/>
                    <a:pt x="21185" y="3064"/>
                  </a:cubicBezTo>
                  <a:cubicBezTo>
                    <a:pt x="20769" y="4072"/>
                    <a:pt x="19108" y="5368"/>
                    <a:pt x="17031" y="6520"/>
                  </a:cubicBezTo>
                  <a:cubicBezTo>
                    <a:pt x="14954" y="7672"/>
                    <a:pt x="12462" y="8680"/>
                    <a:pt x="11112" y="9364"/>
                  </a:cubicBezTo>
                  <a:cubicBezTo>
                    <a:pt x="9762" y="10048"/>
                    <a:pt x="9554" y="10408"/>
                    <a:pt x="9865" y="10696"/>
                  </a:cubicBezTo>
                  <a:cubicBezTo>
                    <a:pt x="10177" y="10984"/>
                    <a:pt x="11008" y="11200"/>
                    <a:pt x="12565" y="12100"/>
                  </a:cubicBezTo>
                  <a:cubicBezTo>
                    <a:pt x="14123" y="13000"/>
                    <a:pt x="16408" y="14584"/>
                    <a:pt x="17342" y="15772"/>
                  </a:cubicBezTo>
                  <a:cubicBezTo>
                    <a:pt x="18277" y="16960"/>
                    <a:pt x="17862" y="17752"/>
                    <a:pt x="15473" y="18544"/>
                  </a:cubicBezTo>
                  <a:cubicBezTo>
                    <a:pt x="13085" y="19336"/>
                    <a:pt x="8723" y="20128"/>
                    <a:pt x="5815" y="20632"/>
                  </a:cubicBezTo>
                  <a:cubicBezTo>
                    <a:pt x="2908" y="21136"/>
                    <a:pt x="1454" y="21352"/>
                    <a:pt x="0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0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01142" y="6784086"/>
              <a:ext cx="649945" cy="884980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06141" y="6866719"/>
              <a:ext cx="354123" cy="785106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68585" y="7219869"/>
              <a:ext cx="371855" cy="186405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14377" y="6982197"/>
              <a:ext cx="49081" cy="500745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67714" y="7541876"/>
              <a:ext cx="89021" cy="201738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6464" y="6987652"/>
              <a:ext cx="388551" cy="501528"/>
            </a:xfrm>
            <a:prstGeom prst="rect">
              <a:avLst/>
            </a:prstGeom>
            <a:effectLst/>
          </p:spPr>
        </p:pic>
        <p:pic>
          <p:nvPicPr>
            <p:cNvPr id="281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365065" y="7189202"/>
              <a:ext cx="278407" cy="339741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78743" y="6970394"/>
              <a:ext cx="309074" cy="5565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5" name="Drawing"/>
          <p:cNvGrpSpPr/>
          <p:nvPr/>
        </p:nvGrpSpPr>
        <p:grpSpPr>
          <a:xfrm>
            <a:off x="1027356" y="535998"/>
            <a:ext cx="11113462" cy="9117888"/>
            <a:chOff x="0" y="0"/>
            <a:chExt cx="11113461" cy="9117885"/>
          </a:xfrm>
        </p:grpSpPr>
        <p:sp>
          <p:nvSpPr>
            <p:cNvPr id="2825" name="Line"/>
            <p:cNvSpPr/>
            <p:nvPr/>
          </p:nvSpPr>
          <p:spPr>
            <a:xfrm>
              <a:off x="88963" y="56850"/>
              <a:ext cx="348047" cy="58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67" fill="norm" stroke="1" extrusionOk="0">
                  <a:moveTo>
                    <a:pt x="187" y="1872"/>
                  </a:moveTo>
                  <a:cubicBezTo>
                    <a:pt x="1764" y="2152"/>
                    <a:pt x="3341" y="2433"/>
                    <a:pt x="6100" y="2339"/>
                  </a:cubicBezTo>
                  <a:cubicBezTo>
                    <a:pt x="8859" y="2246"/>
                    <a:pt x="12800" y="1778"/>
                    <a:pt x="15402" y="1311"/>
                  </a:cubicBezTo>
                  <a:cubicBezTo>
                    <a:pt x="18003" y="843"/>
                    <a:pt x="19265" y="376"/>
                    <a:pt x="19422" y="142"/>
                  </a:cubicBezTo>
                  <a:cubicBezTo>
                    <a:pt x="19580" y="-92"/>
                    <a:pt x="18634" y="-92"/>
                    <a:pt x="16348" y="563"/>
                  </a:cubicBezTo>
                  <a:cubicBezTo>
                    <a:pt x="14062" y="1217"/>
                    <a:pt x="10436" y="2526"/>
                    <a:pt x="8071" y="3555"/>
                  </a:cubicBezTo>
                  <a:cubicBezTo>
                    <a:pt x="5706" y="4583"/>
                    <a:pt x="4602" y="5331"/>
                    <a:pt x="3892" y="6033"/>
                  </a:cubicBezTo>
                  <a:cubicBezTo>
                    <a:pt x="3183" y="6734"/>
                    <a:pt x="2868" y="7389"/>
                    <a:pt x="3183" y="7763"/>
                  </a:cubicBezTo>
                  <a:cubicBezTo>
                    <a:pt x="3498" y="8137"/>
                    <a:pt x="4444" y="8230"/>
                    <a:pt x="6021" y="8324"/>
                  </a:cubicBezTo>
                  <a:cubicBezTo>
                    <a:pt x="7598" y="8417"/>
                    <a:pt x="9805" y="8511"/>
                    <a:pt x="11145" y="8744"/>
                  </a:cubicBezTo>
                  <a:cubicBezTo>
                    <a:pt x="12485" y="8978"/>
                    <a:pt x="12958" y="9352"/>
                    <a:pt x="13037" y="9773"/>
                  </a:cubicBezTo>
                  <a:cubicBezTo>
                    <a:pt x="13116" y="10194"/>
                    <a:pt x="12800" y="10661"/>
                    <a:pt x="10987" y="11737"/>
                  </a:cubicBezTo>
                  <a:cubicBezTo>
                    <a:pt x="9174" y="12812"/>
                    <a:pt x="5863" y="14495"/>
                    <a:pt x="3814" y="15851"/>
                  </a:cubicBezTo>
                  <a:cubicBezTo>
                    <a:pt x="1764" y="17207"/>
                    <a:pt x="976" y="18235"/>
                    <a:pt x="503" y="18983"/>
                  </a:cubicBezTo>
                  <a:cubicBezTo>
                    <a:pt x="30" y="19731"/>
                    <a:pt x="-128" y="20199"/>
                    <a:pt x="108" y="20620"/>
                  </a:cubicBezTo>
                  <a:cubicBezTo>
                    <a:pt x="345" y="21040"/>
                    <a:pt x="976" y="21414"/>
                    <a:pt x="2868" y="21461"/>
                  </a:cubicBezTo>
                  <a:cubicBezTo>
                    <a:pt x="4760" y="21508"/>
                    <a:pt x="7913" y="21227"/>
                    <a:pt x="11224" y="20526"/>
                  </a:cubicBezTo>
                  <a:cubicBezTo>
                    <a:pt x="14535" y="19825"/>
                    <a:pt x="18003" y="18703"/>
                    <a:pt x="21472" y="17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451488" y="328988"/>
              <a:ext cx="322863" cy="26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10" fill="norm" stroke="1" extrusionOk="0">
                  <a:moveTo>
                    <a:pt x="57" y="5047"/>
                  </a:moveTo>
                  <a:cubicBezTo>
                    <a:pt x="563" y="4224"/>
                    <a:pt x="1069" y="3401"/>
                    <a:pt x="1744" y="3093"/>
                  </a:cubicBezTo>
                  <a:cubicBezTo>
                    <a:pt x="2419" y="2784"/>
                    <a:pt x="3263" y="2990"/>
                    <a:pt x="4191" y="4841"/>
                  </a:cubicBezTo>
                  <a:cubicBezTo>
                    <a:pt x="5119" y="6693"/>
                    <a:pt x="6131" y="10190"/>
                    <a:pt x="6131" y="12967"/>
                  </a:cubicBezTo>
                  <a:cubicBezTo>
                    <a:pt x="6131" y="15744"/>
                    <a:pt x="5119" y="17801"/>
                    <a:pt x="3938" y="19241"/>
                  </a:cubicBezTo>
                  <a:cubicBezTo>
                    <a:pt x="2756" y="20681"/>
                    <a:pt x="1406" y="21504"/>
                    <a:pt x="647" y="21401"/>
                  </a:cubicBezTo>
                  <a:cubicBezTo>
                    <a:pt x="-112" y="21298"/>
                    <a:pt x="-281" y="20270"/>
                    <a:pt x="563" y="17801"/>
                  </a:cubicBezTo>
                  <a:cubicBezTo>
                    <a:pt x="1406" y="15333"/>
                    <a:pt x="3263" y="11424"/>
                    <a:pt x="4866" y="8647"/>
                  </a:cubicBezTo>
                  <a:cubicBezTo>
                    <a:pt x="6469" y="5870"/>
                    <a:pt x="7819" y="4224"/>
                    <a:pt x="9085" y="2784"/>
                  </a:cubicBezTo>
                  <a:cubicBezTo>
                    <a:pt x="10350" y="1344"/>
                    <a:pt x="11532" y="110"/>
                    <a:pt x="11869" y="7"/>
                  </a:cubicBezTo>
                  <a:cubicBezTo>
                    <a:pt x="12207" y="-96"/>
                    <a:pt x="11700" y="933"/>
                    <a:pt x="11110" y="2784"/>
                  </a:cubicBezTo>
                  <a:cubicBezTo>
                    <a:pt x="10519" y="4635"/>
                    <a:pt x="9844" y="7310"/>
                    <a:pt x="9591" y="9161"/>
                  </a:cubicBezTo>
                  <a:cubicBezTo>
                    <a:pt x="9338" y="11013"/>
                    <a:pt x="9507" y="12041"/>
                    <a:pt x="11531" y="12453"/>
                  </a:cubicBezTo>
                  <a:cubicBezTo>
                    <a:pt x="13556" y="12864"/>
                    <a:pt x="17438" y="12658"/>
                    <a:pt x="21319" y="12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1050357" y="54829"/>
              <a:ext cx="257933" cy="42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22" fill="norm" stroke="1" extrusionOk="0">
                  <a:moveTo>
                    <a:pt x="4447" y="4931"/>
                  </a:moveTo>
                  <a:cubicBezTo>
                    <a:pt x="4024" y="4296"/>
                    <a:pt x="3600" y="3661"/>
                    <a:pt x="4024" y="2835"/>
                  </a:cubicBezTo>
                  <a:cubicBezTo>
                    <a:pt x="4447" y="2009"/>
                    <a:pt x="5718" y="993"/>
                    <a:pt x="7412" y="421"/>
                  </a:cubicBezTo>
                  <a:cubicBezTo>
                    <a:pt x="9106" y="-151"/>
                    <a:pt x="11224" y="-278"/>
                    <a:pt x="12494" y="929"/>
                  </a:cubicBezTo>
                  <a:cubicBezTo>
                    <a:pt x="13765" y="2136"/>
                    <a:pt x="14188" y="4677"/>
                    <a:pt x="14082" y="6202"/>
                  </a:cubicBezTo>
                  <a:cubicBezTo>
                    <a:pt x="13976" y="7727"/>
                    <a:pt x="13341" y="8235"/>
                    <a:pt x="12176" y="8870"/>
                  </a:cubicBezTo>
                  <a:cubicBezTo>
                    <a:pt x="11012" y="9506"/>
                    <a:pt x="9318" y="10268"/>
                    <a:pt x="9000" y="10522"/>
                  </a:cubicBezTo>
                  <a:cubicBezTo>
                    <a:pt x="8682" y="10776"/>
                    <a:pt x="9741" y="10522"/>
                    <a:pt x="11541" y="10268"/>
                  </a:cubicBezTo>
                  <a:cubicBezTo>
                    <a:pt x="13341" y="10014"/>
                    <a:pt x="15882" y="9760"/>
                    <a:pt x="17682" y="9823"/>
                  </a:cubicBezTo>
                  <a:cubicBezTo>
                    <a:pt x="19482" y="9887"/>
                    <a:pt x="20541" y="10268"/>
                    <a:pt x="21071" y="11157"/>
                  </a:cubicBezTo>
                  <a:cubicBezTo>
                    <a:pt x="21600" y="12047"/>
                    <a:pt x="21600" y="13444"/>
                    <a:pt x="19694" y="15033"/>
                  </a:cubicBezTo>
                  <a:cubicBezTo>
                    <a:pt x="17788" y="16621"/>
                    <a:pt x="13976" y="18400"/>
                    <a:pt x="10376" y="19480"/>
                  </a:cubicBezTo>
                  <a:cubicBezTo>
                    <a:pt x="6776" y="20560"/>
                    <a:pt x="3388" y="20941"/>
                    <a:pt x="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0" y="593581"/>
              <a:ext cx="1373731" cy="30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0" y="21600"/>
                  </a:moveTo>
                  <a:cubicBezTo>
                    <a:pt x="723" y="19966"/>
                    <a:pt x="1445" y="18333"/>
                    <a:pt x="2529" y="16518"/>
                  </a:cubicBezTo>
                  <a:cubicBezTo>
                    <a:pt x="3613" y="14703"/>
                    <a:pt x="5059" y="12706"/>
                    <a:pt x="6604" y="10709"/>
                  </a:cubicBezTo>
                  <a:cubicBezTo>
                    <a:pt x="8150" y="8713"/>
                    <a:pt x="9796" y="6716"/>
                    <a:pt x="11322" y="5173"/>
                  </a:cubicBezTo>
                  <a:cubicBezTo>
                    <a:pt x="12848" y="3630"/>
                    <a:pt x="14253" y="2541"/>
                    <a:pt x="15738" y="1815"/>
                  </a:cubicBezTo>
                  <a:cubicBezTo>
                    <a:pt x="17224" y="1089"/>
                    <a:pt x="18790" y="726"/>
                    <a:pt x="19713" y="454"/>
                  </a:cubicBezTo>
                  <a:cubicBezTo>
                    <a:pt x="20636" y="182"/>
                    <a:pt x="20917" y="0"/>
                    <a:pt x="21158" y="0"/>
                  </a:cubicBezTo>
                  <a:cubicBezTo>
                    <a:pt x="21399" y="0"/>
                    <a:pt x="21600" y="182"/>
                    <a:pt x="21580" y="545"/>
                  </a:cubicBezTo>
                  <a:cubicBezTo>
                    <a:pt x="21560" y="908"/>
                    <a:pt x="21319" y="1452"/>
                    <a:pt x="21078" y="1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478615" y="690695"/>
              <a:ext cx="863082" cy="217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65" fill="norm" stroke="1" extrusionOk="0">
                  <a:moveTo>
                    <a:pt x="6608" y="12056"/>
                  </a:moveTo>
                  <a:cubicBezTo>
                    <a:pt x="4824" y="14065"/>
                    <a:pt x="3040" y="16074"/>
                    <a:pt x="1861" y="17581"/>
                  </a:cubicBezTo>
                  <a:cubicBezTo>
                    <a:pt x="683" y="19088"/>
                    <a:pt x="109" y="20093"/>
                    <a:pt x="14" y="20721"/>
                  </a:cubicBezTo>
                  <a:cubicBezTo>
                    <a:pt x="-82" y="21349"/>
                    <a:pt x="300" y="21600"/>
                    <a:pt x="1511" y="21098"/>
                  </a:cubicBezTo>
                  <a:cubicBezTo>
                    <a:pt x="2722" y="20595"/>
                    <a:pt x="4760" y="19340"/>
                    <a:pt x="7054" y="17079"/>
                  </a:cubicBezTo>
                  <a:cubicBezTo>
                    <a:pt x="9348" y="14819"/>
                    <a:pt x="11897" y="11553"/>
                    <a:pt x="14350" y="8540"/>
                  </a:cubicBezTo>
                  <a:cubicBezTo>
                    <a:pt x="16803" y="5526"/>
                    <a:pt x="19160" y="2763"/>
                    <a:pt x="21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1725038" y="192350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1717372" y="422355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2453388" y="223018"/>
              <a:ext cx="452345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0" y="104"/>
                    <a:pt x="1220" y="209"/>
                    <a:pt x="2380" y="1252"/>
                  </a:cubicBezTo>
                  <a:cubicBezTo>
                    <a:pt x="3539" y="2296"/>
                    <a:pt x="5247" y="4278"/>
                    <a:pt x="7322" y="6417"/>
                  </a:cubicBezTo>
                  <a:cubicBezTo>
                    <a:pt x="9397" y="8557"/>
                    <a:pt x="11837" y="10852"/>
                    <a:pt x="14278" y="13409"/>
                  </a:cubicBezTo>
                  <a:cubicBezTo>
                    <a:pt x="16719" y="15965"/>
                    <a:pt x="19159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2542981" y="92681"/>
              <a:ext cx="355085" cy="77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21437" y="0"/>
                  </a:moveTo>
                  <a:cubicBezTo>
                    <a:pt x="20048" y="356"/>
                    <a:pt x="18660" y="713"/>
                    <a:pt x="16654" y="1925"/>
                  </a:cubicBezTo>
                  <a:cubicBezTo>
                    <a:pt x="14648" y="3137"/>
                    <a:pt x="12026" y="5204"/>
                    <a:pt x="9711" y="7450"/>
                  </a:cubicBezTo>
                  <a:cubicBezTo>
                    <a:pt x="7397" y="9695"/>
                    <a:pt x="5391" y="12119"/>
                    <a:pt x="3771" y="14079"/>
                  </a:cubicBezTo>
                  <a:cubicBezTo>
                    <a:pt x="2151" y="16040"/>
                    <a:pt x="917" y="17537"/>
                    <a:pt x="377" y="18713"/>
                  </a:cubicBezTo>
                  <a:cubicBezTo>
                    <a:pt x="-163" y="19889"/>
                    <a:pt x="-9" y="20745"/>
                    <a:pt x="1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2992635" y="399355"/>
              <a:ext cx="518778" cy="22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13" fill="norm" stroke="1" extrusionOk="0">
                  <a:moveTo>
                    <a:pt x="6882" y="15840"/>
                  </a:moveTo>
                  <a:cubicBezTo>
                    <a:pt x="5082" y="17760"/>
                    <a:pt x="3282" y="19680"/>
                    <a:pt x="2118" y="20640"/>
                  </a:cubicBezTo>
                  <a:cubicBezTo>
                    <a:pt x="953" y="21600"/>
                    <a:pt x="423" y="21600"/>
                    <a:pt x="159" y="21000"/>
                  </a:cubicBezTo>
                  <a:cubicBezTo>
                    <a:pt x="-106" y="20400"/>
                    <a:pt x="-106" y="19200"/>
                    <a:pt x="688" y="16920"/>
                  </a:cubicBezTo>
                  <a:cubicBezTo>
                    <a:pt x="1482" y="14640"/>
                    <a:pt x="3070" y="11280"/>
                    <a:pt x="4712" y="9240"/>
                  </a:cubicBezTo>
                  <a:cubicBezTo>
                    <a:pt x="6353" y="7200"/>
                    <a:pt x="8047" y="6480"/>
                    <a:pt x="9476" y="7680"/>
                  </a:cubicBezTo>
                  <a:cubicBezTo>
                    <a:pt x="10906" y="8880"/>
                    <a:pt x="12070" y="12000"/>
                    <a:pt x="12865" y="14040"/>
                  </a:cubicBezTo>
                  <a:cubicBezTo>
                    <a:pt x="13659" y="16080"/>
                    <a:pt x="14082" y="17040"/>
                    <a:pt x="14559" y="17400"/>
                  </a:cubicBezTo>
                  <a:cubicBezTo>
                    <a:pt x="15035" y="17760"/>
                    <a:pt x="15565" y="17520"/>
                    <a:pt x="16729" y="14520"/>
                  </a:cubicBezTo>
                  <a:cubicBezTo>
                    <a:pt x="17894" y="11520"/>
                    <a:pt x="19694" y="5760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4030671" y="83767"/>
              <a:ext cx="240404" cy="58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381" fill="norm" stroke="1" extrusionOk="0">
                  <a:moveTo>
                    <a:pt x="2185" y="8498"/>
                  </a:moveTo>
                  <a:cubicBezTo>
                    <a:pt x="2854" y="11034"/>
                    <a:pt x="3522" y="13569"/>
                    <a:pt x="4190" y="15307"/>
                  </a:cubicBezTo>
                  <a:cubicBezTo>
                    <a:pt x="4858" y="17044"/>
                    <a:pt x="5526" y="17983"/>
                    <a:pt x="5860" y="18922"/>
                  </a:cubicBezTo>
                  <a:cubicBezTo>
                    <a:pt x="6194" y="19861"/>
                    <a:pt x="6194" y="20801"/>
                    <a:pt x="5748" y="21035"/>
                  </a:cubicBezTo>
                  <a:cubicBezTo>
                    <a:pt x="5303" y="21270"/>
                    <a:pt x="4412" y="20801"/>
                    <a:pt x="3188" y="19110"/>
                  </a:cubicBezTo>
                  <a:cubicBezTo>
                    <a:pt x="1963" y="17420"/>
                    <a:pt x="404" y="14508"/>
                    <a:pt x="70" y="11409"/>
                  </a:cubicBezTo>
                  <a:cubicBezTo>
                    <a:pt x="-264" y="8310"/>
                    <a:pt x="627" y="5023"/>
                    <a:pt x="1963" y="3051"/>
                  </a:cubicBezTo>
                  <a:cubicBezTo>
                    <a:pt x="3299" y="1079"/>
                    <a:pt x="5080" y="421"/>
                    <a:pt x="7307" y="140"/>
                  </a:cubicBezTo>
                  <a:cubicBezTo>
                    <a:pt x="9534" y="-142"/>
                    <a:pt x="12206" y="-48"/>
                    <a:pt x="14099" y="891"/>
                  </a:cubicBezTo>
                  <a:cubicBezTo>
                    <a:pt x="15992" y="1830"/>
                    <a:pt x="17105" y="3615"/>
                    <a:pt x="16548" y="5258"/>
                  </a:cubicBezTo>
                  <a:cubicBezTo>
                    <a:pt x="15992" y="6901"/>
                    <a:pt x="13765" y="8404"/>
                    <a:pt x="11983" y="9343"/>
                  </a:cubicBezTo>
                  <a:cubicBezTo>
                    <a:pt x="10202" y="10282"/>
                    <a:pt x="8866" y="10658"/>
                    <a:pt x="9200" y="10846"/>
                  </a:cubicBezTo>
                  <a:cubicBezTo>
                    <a:pt x="9534" y="11034"/>
                    <a:pt x="11538" y="11034"/>
                    <a:pt x="13542" y="11409"/>
                  </a:cubicBezTo>
                  <a:cubicBezTo>
                    <a:pt x="15546" y="11785"/>
                    <a:pt x="17550" y="12536"/>
                    <a:pt x="18998" y="13475"/>
                  </a:cubicBezTo>
                  <a:cubicBezTo>
                    <a:pt x="20445" y="14415"/>
                    <a:pt x="21336" y="15541"/>
                    <a:pt x="20779" y="16809"/>
                  </a:cubicBezTo>
                  <a:cubicBezTo>
                    <a:pt x="20223" y="18077"/>
                    <a:pt x="18218" y="19486"/>
                    <a:pt x="15546" y="20331"/>
                  </a:cubicBezTo>
                  <a:cubicBezTo>
                    <a:pt x="12874" y="21176"/>
                    <a:pt x="9534" y="21458"/>
                    <a:pt x="7418" y="21364"/>
                  </a:cubicBezTo>
                  <a:cubicBezTo>
                    <a:pt x="5303" y="21270"/>
                    <a:pt x="4412" y="20801"/>
                    <a:pt x="4190" y="20143"/>
                  </a:cubicBezTo>
                  <a:cubicBezTo>
                    <a:pt x="3967" y="19486"/>
                    <a:pt x="4412" y="18641"/>
                    <a:pt x="4858" y="17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4416099" y="414689"/>
              <a:ext cx="2300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4407797" y="322687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4508101" y="373799"/>
              <a:ext cx="161005" cy="24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59"/>
                  </a:moveTo>
                  <a:cubicBezTo>
                    <a:pt x="0" y="6235"/>
                    <a:pt x="0" y="10911"/>
                    <a:pt x="857" y="11023"/>
                  </a:cubicBezTo>
                  <a:cubicBezTo>
                    <a:pt x="1714" y="11134"/>
                    <a:pt x="3429" y="6680"/>
                    <a:pt x="4971" y="3897"/>
                  </a:cubicBezTo>
                  <a:cubicBezTo>
                    <a:pt x="6514" y="1113"/>
                    <a:pt x="7886" y="0"/>
                    <a:pt x="10114" y="0"/>
                  </a:cubicBezTo>
                  <a:cubicBezTo>
                    <a:pt x="12343" y="0"/>
                    <a:pt x="15429" y="1113"/>
                    <a:pt x="17486" y="4899"/>
                  </a:cubicBezTo>
                  <a:cubicBezTo>
                    <a:pt x="19543" y="8685"/>
                    <a:pt x="20571" y="151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4762245" y="386076"/>
              <a:ext cx="100359" cy="24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126" fill="norm" stroke="1" extrusionOk="0">
                  <a:moveTo>
                    <a:pt x="17150" y="1134"/>
                  </a:moveTo>
                  <a:cubicBezTo>
                    <a:pt x="15043" y="480"/>
                    <a:pt x="12936" y="-175"/>
                    <a:pt x="10828" y="43"/>
                  </a:cubicBezTo>
                  <a:cubicBezTo>
                    <a:pt x="8721" y="261"/>
                    <a:pt x="6614" y="1352"/>
                    <a:pt x="4506" y="3970"/>
                  </a:cubicBezTo>
                  <a:cubicBezTo>
                    <a:pt x="2399" y="6589"/>
                    <a:pt x="292" y="10734"/>
                    <a:pt x="28" y="13898"/>
                  </a:cubicBezTo>
                  <a:cubicBezTo>
                    <a:pt x="-235" y="17061"/>
                    <a:pt x="1345" y="19243"/>
                    <a:pt x="3453" y="20334"/>
                  </a:cubicBezTo>
                  <a:cubicBezTo>
                    <a:pt x="5560" y="21425"/>
                    <a:pt x="8194" y="21425"/>
                    <a:pt x="11355" y="20116"/>
                  </a:cubicBezTo>
                  <a:cubicBezTo>
                    <a:pt x="14516" y="18807"/>
                    <a:pt x="18204" y="16189"/>
                    <a:pt x="19785" y="13461"/>
                  </a:cubicBezTo>
                  <a:cubicBezTo>
                    <a:pt x="21365" y="10734"/>
                    <a:pt x="20838" y="7898"/>
                    <a:pt x="18467" y="6043"/>
                  </a:cubicBezTo>
                  <a:cubicBezTo>
                    <a:pt x="16097" y="4189"/>
                    <a:pt x="11882" y="3316"/>
                    <a:pt x="7667" y="2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4945111" y="363857"/>
              <a:ext cx="223810" cy="21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24" fill="norm" stroke="1" extrusionOk="0">
                  <a:moveTo>
                    <a:pt x="0" y="5683"/>
                  </a:moveTo>
                  <a:cubicBezTo>
                    <a:pt x="491" y="9903"/>
                    <a:pt x="982" y="14124"/>
                    <a:pt x="1718" y="13752"/>
                  </a:cubicBezTo>
                  <a:cubicBezTo>
                    <a:pt x="2455" y="13379"/>
                    <a:pt x="3436" y="8414"/>
                    <a:pt x="4418" y="5186"/>
                  </a:cubicBezTo>
                  <a:cubicBezTo>
                    <a:pt x="5400" y="1958"/>
                    <a:pt x="6382" y="469"/>
                    <a:pt x="7364" y="96"/>
                  </a:cubicBezTo>
                  <a:cubicBezTo>
                    <a:pt x="8345" y="-276"/>
                    <a:pt x="9327" y="469"/>
                    <a:pt x="9818" y="1586"/>
                  </a:cubicBezTo>
                  <a:cubicBezTo>
                    <a:pt x="10309" y="2703"/>
                    <a:pt x="10309" y="4193"/>
                    <a:pt x="10309" y="5683"/>
                  </a:cubicBezTo>
                  <a:cubicBezTo>
                    <a:pt x="10309" y="7172"/>
                    <a:pt x="10309" y="8662"/>
                    <a:pt x="10677" y="8786"/>
                  </a:cubicBezTo>
                  <a:cubicBezTo>
                    <a:pt x="11045" y="8910"/>
                    <a:pt x="11782" y="7669"/>
                    <a:pt x="12764" y="6303"/>
                  </a:cubicBezTo>
                  <a:cubicBezTo>
                    <a:pt x="13745" y="4938"/>
                    <a:pt x="14973" y="3448"/>
                    <a:pt x="16323" y="2703"/>
                  </a:cubicBezTo>
                  <a:cubicBezTo>
                    <a:pt x="17673" y="1958"/>
                    <a:pt x="19145" y="1958"/>
                    <a:pt x="20127" y="3324"/>
                  </a:cubicBezTo>
                  <a:cubicBezTo>
                    <a:pt x="21109" y="4690"/>
                    <a:pt x="21600" y="7421"/>
                    <a:pt x="21477" y="10648"/>
                  </a:cubicBezTo>
                  <a:cubicBezTo>
                    <a:pt x="21355" y="13876"/>
                    <a:pt x="20618" y="17600"/>
                    <a:pt x="19882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5267119" y="368688"/>
              <a:ext cx="1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5305453" y="253685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5368222" y="14448"/>
              <a:ext cx="496911" cy="52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59" fill="norm" stroke="1" extrusionOk="0">
                  <a:moveTo>
                    <a:pt x="10084" y="17510"/>
                  </a:moveTo>
                  <a:cubicBezTo>
                    <a:pt x="9538" y="16471"/>
                    <a:pt x="8993" y="15433"/>
                    <a:pt x="8556" y="14706"/>
                  </a:cubicBezTo>
                  <a:cubicBezTo>
                    <a:pt x="8120" y="13979"/>
                    <a:pt x="7793" y="13564"/>
                    <a:pt x="6429" y="13927"/>
                  </a:cubicBezTo>
                  <a:cubicBezTo>
                    <a:pt x="5066" y="14291"/>
                    <a:pt x="2666" y="15433"/>
                    <a:pt x="1302" y="16783"/>
                  </a:cubicBezTo>
                  <a:cubicBezTo>
                    <a:pt x="-62" y="18133"/>
                    <a:pt x="-389" y="19691"/>
                    <a:pt x="484" y="20521"/>
                  </a:cubicBezTo>
                  <a:cubicBezTo>
                    <a:pt x="1356" y="21352"/>
                    <a:pt x="3429" y="21456"/>
                    <a:pt x="4902" y="21041"/>
                  </a:cubicBezTo>
                  <a:cubicBezTo>
                    <a:pt x="6375" y="20625"/>
                    <a:pt x="7247" y="19691"/>
                    <a:pt x="7847" y="18964"/>
                  </a:cubicBezTo>
                  <a:cubicBezTo>
                    <a:pt x="8447" y="18237"/>
                    <a:pt x="8775" y="17718"/>
                    <a:pt x="8884" y="17718"/>
                  </a:cubicBezTo>
                  <a:cubicBezTo>
                    <a:pt x="8993" y="17718"/>
                    <a:pt x="8884" y="18237"/>
                    <a:pt x="8829" y="18756"/>
                  </a:cubicBezTo>
                  <a:cubicBezTo>
                    <a:pt x="8775" y="19275"/>
                    <a:pt x="8775" y="19794"/>
                    <a:pt x="8938" y="20262"/>
                  </a:cubicBezTo>
                  <a:cubicBezTo>
                    <a:pt x="9102" y="20729"/>
                    <a:pt x="9429" y="21144"/>
                    <a:pt x="9866" y="21300"/>
                  </a:cubicBezTo>
                  <a:cubicBezTo>
                    <a:pt x="10302" y="21456"/>
                    <a:pt x="10847" y="21352"/>
                    <a:pt x="11884" y="20366"/>
                  </a:cubicBezTo>
                  <a:cubicBezTo>
                    <a:pt x="12920" y="19379"/>
                    <a:pt x="14447" y="17510"/>
                    <a:pt x="15866" y="14966"/>
                  </a:cubicBezTo>
                  <a:cubicBezTo>
                    <a:pt x="17284" y="12421"/>
                    <a:pt x="18593" y="9202"/>
                    <a:pt x="19411" y="6866"/>
                  </a:cubicBezTo>
                  <a:cubicBezTo>
                    <a:pt x="20229" y="4529"/>
                    <a:pt x="20556" y="3075"/>
                    <a:pt x="20666" y="2037"/>
                  </a:cubicBezTo>
                  <a:cubicBezTo>
                    <a:pt x="20775" y="998"/>
                    <a:pt x="20666" y="375"/>
                    <a:pt x="20338" y="116"/>
                  </a:cubicBezTo>
                  <a:cubicBezTo>
                    <a:pt x="20011" y="-144"/>
                    <a:pt x="19466" y="-40"/>
                    <a:pt x="18484" y="1206"/>
                  </a:cubicBezTo>
                  <a:cubicBezTo>
                    <a:pt x="17502" y="2452"/>
                    <a:pt x="16084" y="4841"/>
                    <a:pt x="15266" y="7644"/>
                  </a:cubicBezTo>
                  <a:cubicBezTo>
                    <a:pt x="14447" y="10448"/>
                    <a:pt x="14229" y="13668"/>
                    <a:pt x="14775" y="15900"/>
                  </a:cubicBezTo>
                  <a:cubicBezTo>
                    <a:pt x="15320" y="18133"/>
                    <a:pt x="16629" y="19379"/>
                    <a:pt x="17829" y="20054"/>
                  </a:cubicBezTo>
                  <a:cubicBezTo>
                    <a:pt x="19029" y="20729"/>
                    <a:pt x="20120" y="20833"/>
                    <a:pt x="21211" y="20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6218398" y="67749"/>
              <a:ext cx="145079" cy="42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39" fill="norm" stroke="1" extrusionOk="0">
                  <a:moveTo>
                    <a:pt x="16672" y="98"/>
                  </a:moveTo>
                  <a:cubicBezTo>
                    <a:pt x="14810" y="-32"/>
                    <a:pt x="12948" y="-161"/>
                    <a:pt x="10713" y="615"/>
                  </a:cubicBezTo>
                  <a:cubicBezTo>
                    <a:pt x="8479" y="1391"/>
                    <a:pt x="5872" y="3073"/>
                    <a:pt x="3638" y="5595"/>
                  </a:cubicBezTo>
                  <a:cubicBezTo>
                    <a:pt x="1403" y="8117"/>
                    <a:pt x="-459" y="11480"/>
                    <a:pt x="100" y="14131"/>
                  </a:cubicBezTo>
                  <a:cubicBezTo>
                    <a:pt x="658" y="16783"/>
                    <a:pt x="3638" y="18723"/>
                    <a:pt x="7548" y="19822"/>
                  </a:cubicBezTo>
                  <a:cubicBezTo>
                    <a:pt x="11458" y="20922"/>
                    <a:pt x="16300" y="21180"/>
                    <a:pt x="21141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6429304" y="161593"/>
              <a:ext cx="185676" cy="30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169" fill="norm" stroke="1" extrusionOk="0">
                  <a:moveTo>
                    <a:pt x="5542" y="7973"/>
                  </a:moveTo>
                  <a:cubicBezTo>
                    <a:pt x="4390" y="11691"/>
                    <a:pt x="3238" y="15409"/>
                    <a:pt x="2374" y="17800"/>
                  </a:cubicBezTo>
                  <a:cubicBezTo>
                    <a:pt x="1510" y="20190"/>
                    <a:pt x="934" y="21252"/>
                    <a:pt x="502" y="21163"/>
                  </a:cubicBezTo>
                  <a:cubicBezTo>
                    <a:pt x="70" y="21075"/>
                    <a:pt x="-218" y="19836"/>
                    <a:pt x="214" y="16914"/>
                  </a:cubicBezTo>
                  <a:cubicBezTo>
                    <a:pt x="646" y="13993"/>
                    <a:pt x="1798" y="9390"/>
                    <a:pt x="3382" y="6203"/>
                  </a:cubicBezTo>
                  <a:cubicBezTo>
                    <a:pt x="4966" y="3016"/>
                    <a:pt x="6982" y="1245"/>
                    <a:pt x="8854" y="449"/>
                  </a:cubicBezTo>
                  <a:cubicBezTo>
                    <a:pt x="10726" y="-348"/>
                    <a:pt x="12454" y="-171"/>
                    <a:pt x="14614" y="1688"/>
                  </a:cubicBezTo>
                  <a:cubicBezTo>
                    <a:pt x="16774" y="3547"/>
                    <a:pt x="19366" y="7088"/>
                    <a:pt x="20374" y="9832"/>
                  </a:cubicBezTo>
                  <a:cubicBezTo>
                    <a:pt x="21382" y="12577"/>
                    <a:pt x="20806" y="14524"/>
                    <a:pt x="20230" y="16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6792819" y="491357"/>
              <a:ext cx="7667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7179675" y="158798"/>
              <a:ext cx="242147" cy="69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93" fill="norm" stroke="1" extrusionOk="0">
                  <a:moveTo>
                    <a:pt x="6441" y="4836"/>
                  </a:moveTo>
                  <a:cubicBezTo>
                    <a:pt x="5991" y="6973"/>
                    <a:pt x="5541" y="9109"/>
                    <a:pt x="4866" y="11404"/>
                  </a:cubicBezTo>
                  <a:cubicBezTo>
                    <a:pt x="4191" y="13698"/>
                    <a:pt x="3291" y="16151"/>
                    <a:pt x="2616" y="17615"/>
                  </a:cubicBezTo>
                  <a:cubicBezTo>
                    <a:pt x="1941" y="19078"/>
                    <a:pt x="1491" y="19553"/>
                    <a:pt x="1041" y="20146"/>
                  </a:cubicBezTo>
                  <a:cubicBezTo>
                    <a:pt x="591" y="20740"/>
                    <a:pt x="141" y="21452"/>
                    <a:pt x="29" y="21491"/>
                  </a:cubicBezTo>
                  <a:cubicBezTo>
                    <a:pt x="-84" y="21531"/>
                    <a:pt x="141" y="20898"/>
                    <a:pt x="703" y="19118"/>
                  </a:cubicBezTo>
                  <a:cubicBezTo>
                    <a:pt x="1266" y="17338"/>
                    <a:pt x="2166" y="14410"/>
                    <a:pt x="3291" y="11443"/>
                  </a:cubicBezTo>
                  <a:cubicBezTo>
                    <a:pt x="4416" y="8476"/>
                    <a:pt x="5766" y="5469"/>
                    <a:pt x="7229" y="3571"/>
                  </a:cubicBezTo>
                  <a:cubicBezTo>
                    <a:pt x="8691" y="1672"/>
                    <a:pt x="10266" y="880"/>
                    <a:pt x="11616" y="445"/>
                  </a:cubicBezTo>
                  <a:cubicBezTo>
                    <a:pt x="12966" y="10"/>
                    <a:pt x="14091" y="-69"/>
                    <a:pt x="15104" y="50"/>
                  </a:cubicBezTo>
                  <a:cubicBezTo>
                    <a:pt x="16116" y="168"/>
                    <a:pt x="17016" y="485"/>
                    <a:pt x="18253" y="1513"/>
                  </a:cubicBezTo>
                  <a:cubicBezTo>
                    <a:pt x="19491" y="2542"/>
                    <a:pt x="21066" y="4283"/>
                    <a:pt x="21291" y="5549"/>
                  </a:cubicBezTo>
                  <a:cubicBezTo>
                    <a:pt x="21516" y="6815"/>
                    <a:pt x="20391" y="7606"/>
                    <a:pt x="18141" y="8199"/>
                  </a:cubicBezTo>
                  <a:cubicBezTo>
                    <a:pt x="15891" y="8793"/>
                    <a:pt x="12516" y="9188"/>
                    <a:pt x="10266" y="9307"/>
                  </a:cubicBezTo>
                  <a:cubicBezTo>
                    <a:pt x="8016" y="9426"/>
                    <a:pt x="6891" y="9267"/>
                    <a:pt x="6216" y="8990"/>
                  </a:cubicBezTo>
                  <a:cubicBezTo>
                    <a:pt x="5541" y="8713"/>
                    <a:pt x="5316" y="8318"/>
                    <a:pt x="5091" y="7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7467501" y="-1"/>
              <a:ext cx="120754" cy="51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77" fill="norm" stroke="1" extrusionOk="0">
                  <a:moveTo>
                    <a:pt x="0" y="348"/>
                  </a:moveTo>
                  <a:cubicBezTo>
                    <a:pt x="2700" y="135"/>
                    <a:pt x="5400" y="-78"/>
                    <a:pt x="7650" y="28"/>
                  </a:cubicBezTo>
                  <a:cubicBezTo>
                    <a:pt x="9900" y="135"/>
                    <a:pt x="11700" y="560"/>
                    <a:pt x="13950" y="2050"/>
                  </a:cubicBezTo>
                  <a:cubicBezTo>
                    <a:pt x="16200" y="3540"/>
                    <a:pt x="18900" y="6093"/>
                    <a:pt x="20250" y="8754"/>
                  </a:cubicBezTo>
                  <a:cubicBezTo>
                    <a:pt x="21600" y="11414"/>
                    <a:pt x="21600" y="14180"/>
                    <a:pt x="20250" y="16202"/>
                  </a:cubicBezTo>
                  <a:cubicBezTo>
                    <a:pt x="18900" y="18223"/>
                    <a:pt x="16200" y="19500"/>
                    <a:pt x="13950" y="20298"/>
                  </a:cubicBezTo>
                  <a:cubicBezTo>
                    <a:pt x="11700" y="21096"/>
                    <a:pt x="9900" y="21416"/>
                    <a:pt x="7875" y="21469"/>
                  </a:cubicBezTo>
                  <a:cubicBezTo>
                    <a:pt x="5850" y="21522"/>
                    <a:pt x="3600" y="21309"/>
                    <a:pt x="1350" y="21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1541034" y="1669964"/>
              <a:ext cx="360343" cy="38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5780"/>
                  </a:moveTo>
                  <a:cubicBezTo>
                    <a:pt x="460" y="9290"/>
                    <a:pt x="919" y="12800"/>
                    <a:pt x="1379" y="15837"/>
                  </a:cubicBezTo>
                  <a:cubicBezTo>
                    <a:pt x="1838" y="18875"/>
                    <a:pt x="2298" y="21440"/>
                    <a:pt x="2451" y="20022"/>
                  </a:cubicBezTo>
                  <a:cubicBezTo>
                    <a:pt x="2604" y="18605"/>
                    <a:pt x="2451" y="13205"/>
                    <a:pt x="2374" y="9560"/>
                  </a:cubicBezTo>
                  <a:cubicBezTo>
                    <a:pt x="2298" y="5915"/>
                    <a:pt x="2298" y="4025"/>
                    <a:pt x="2374" y="2607"/>
                  </a:cubicBezTo>
                  <a:cubicBezTo>
                    <a:pt x="2451" y="1190"/>
                    <a:pt x="2604" y="245"/>
                    <a:pt x="2987" y="43"/>
                  </a:cubicBezTo>
                  <a:cubicBezTo>
                    <a:pt x="3370" y="-160"/>
                    <a:pt x="3983" y="380"/>
                    <a:pt x="4826" y="1190"/>
                  </a:cubicBezTo>
                  <a:cubicBezTo>
                    <a:pt x="5668" y="2000"/>
                    <a:pt x="6740" y="3080"/>
                    <a:pt x="8196" y="3552"/>
                  </a:cubicBezTo>
                  <a:cubicBezTo>
                    <a:pt x="9651" y="4025"/>
                    <a:pt x="11489" y="3890"/>
                    <a:pt x="12715" y="3485"/>
                  </a:cubicBezTo>
                  <a:cubicBezTo>
                    <a:pt x="13940" y="3080"/>
                    <a:pt x="14553" y="2405"/>
                    <a:pt x="15396" y="1663"/>
                  </a:cubicBezTo>
                  <a:cubicBezTo>
                    <a:pt x="16238" y="920"/>
                    <a:pt x="17311" y="110"/>
                    <a:pt x="17923" y="178"/>
                  </a:cubicBezTo>
                  <a:cubicBezTo>
                    <a:pt x="18536" y="245"/>
                    <a:pt x="18689" y="1190"/>
                    <a:pt x="18919" y="3417"/>
                  </a:cubicBezTo>
                  <a:cubicBezTo>
                    <a:pt x="19149" y="5645"/>
                    <a:pt x="19455" y="9155"/>
                    <a:pt x="19915" y="11720"/>
                  </a:cubicBezTo>
                  <a:cubicBezTo>
                    <a:pt x="20374" y="14285"/>
                    <a:pt x="20987" y="15905"/>
                    <a:pt x="21600" y="17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1952244" y="1779498"/>
              <a:ext cx="156137" cy="18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0833" fill="norm" stroke="1" extrusionOk="0">
                  <a:moveTo>
                    <a:pt x="376" y="12611"/>
                  </a:moveTo>
                  <a:cubicBezTo>
                    <a:pt x="3804" y="12050"/>
                    <a:pt x="7233" y="11489"/>
                    <a:pt x="9804" y="9946"/>
                  </a:cubicBezTo>
                  <a:cubicBezTo>
                    <a:pt x="12376" y="8403"/>
                    <a:pt x="14090" y="5878"/>
                    <a:pt x="14604" y="3915"/>
                  </a:cubicBezTo>
                  <a:cubicBezTo>
                    <a:pt x="15118" y="1951"/>
                    <a:pt x="14433" y="549"/>
                    <a:pt x="13061" y="128"/>
                  </a:cubicBezTo>
                  <a:cubicBezTo>
                    <a:pt x="11690" y="-293"/>
                    <a:pt x="9633" y="268"/>
                    <a:pt x="7061" y="2652"/>
                  </a:cubicBezTo>
                  <a:cubicBezTo>
                    <a:pt x="4490" y="5037"/>
                    <a:pt x="1404" y="9245"/>
                    <a:pt x="376" y="12751"/>
                  </a:cubicBezTo>
                  <a:cubicBezTo>
                    <a:pt x="-653" y="16258"/>
                    <a:pt x="376" y="19063"/>
                    <a:pt x="4147" y="20185"/>
                  </a:cubicBezTo>
                  <a:cubicBezTo>
                    <a:pt x="7918" y="21307"/>
                    <a:pt x="14433" y="20746"/>
                    <a:pt x="20947" y="20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2140924" y="1762927"/>
              <a:ext cx="174462" cy="175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641" fill="norm" stroke="1" extrusionOk="0">
                  <a:moveTo>
                    <a:pt x="14796" y="4632"/>
                  </a:moveTo>
                  <a:cubicBezTo>
                    <a:pt x="14483" y="3132"/>
                    <a:pt x="14170" y="1632"/>
                    <a:pt x="12761" y="732"/>
                  </a:cubicBezTo>
                  <a:cubicBezTo>
                    <a:pt x="11353" y="-168"/>
                    <a:pt x="8848" y="-468"/>
                    <a:pt x="6500" y="1182"/>
                  </a:cubicBezTo>
                  <a:cubicBezTo>
                    <a:pt x="4153" y="2832"/>
                    <a:pt x="1961" y="6432"/>
                    <a:pt x="866" y="9882"/>
                  </a:cubicBezTo>
                  <a:cubicBezTo>
                    <a:pt x="-230" y="13332"/>
                    <a:pt x="-230" y="16632"/>
                    <a:pt x="553" y="18582"/>
                  </a:cubicBezTo>
                  <a:cubicBezTo>
                    <a:pt x="1335" y="20532"/>
                    <a:pt x="2900" y="21132"/>
                    <a:pt x="4935" y="20232"/>
                  </a:cubicBezTo>
                  <a:cubicBezTo>
                    <a:pt x="6970" y="19332"/>
                    <a:pt x="9474" y="16932"/>
                    <a:pt x="11040" y="14532"/>
                  </a:cubicBezTo>
                  <a:cubicBezTo>
                    <a:pt x="12605" y="12132"/>
                    <a:pt x="13231" y="9732"/>
                    <a:pt x="13387" y="9432"/>
                  </a:cubicBezTo>
                  <a:cubicBezTo>
                    <a:pt x="13544" y="9132"/>
                    <a:pt x="13231" y="10932"/>
                    <a:pt x="13700" y="12282"/>
                  </a:cubicBezTo>
                  <a:cubicBezTo>
                    <a:pt x="14170" y="13632"/>
                    <a:pt x="15422" y="14532"/>
                    <a:pt x="16831" y="14982"/>
                  </a:cubicBezTo>
                  <a:cubicBezTo>
                    <a:pt x="18240" y="15432"/>
                    <a:pt x="19805" y="15432"/>
                    <a:pt x="21370" y="15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2353659" y="1720158"/>
              <a:ext cx="115064" cy="18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63" fill="norm" stroke="1" extrusionOk="0">
                  <a:moveTo>
                    <a:pt x="1420" y="3219"/>
                  </a:moveTo>
                  <a:cubicBezTo>
                    <a:pt x="481" y="9843"/>
                    <a:pt x="-458" y="16467"/>
                    <a:pt x="246" y="16179"/>
                  </a:cubicBezTo>
                  <a:cubicBezTo>
                    <a:pt x="951" y="15891"/>
                    <a:pt x="3299" y="8691"/>
                    <a:pt x="5646" y="4659"/>
                  </a:cubicBezTo>
                  <a:cubicBezTo>
                    <a:pt x="7994" y="627"/>
                    <a:pt x="10342" y="-237"/>
                    <a:pt x="12220" y="51"/>
                  </a:cubicBezTo>
                  <a:cubicBezTo>
                    <a:pt x="14099" y="339"/>
                    <a:pt x="15507" y="1779"/>
                    <a:pt x="16916" y="5523"/>
                  </a:cubicBezTo>
                  <a:cubicBezTo>
                    <a:pt x="18325" y="9267"/>
                    <a:pt x="19733" y="15315"/>
                    <a:pt x="21142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2545390" y="1764052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2553057" y="1656717"/>
              <a:ext cx="7668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2629726" y="1714112"/>
              <a:ext cx="115003" cy="15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555"/>
                  </a:moveTo>
                  <a:cubicBezTo>
                    <a:pt x="480" y="6315"/>
                    <a:pt x="960" y="12075"/>
                    <a:pt x="1200" y="15855"/>
                  </a:cubicBezTo>
                  <a:cubicBezTo>
                    <a:pt x="1440" y="19635"/>
                    <a:pt x="1440" y="21435"/>
                    <a:pt x="1440" y="21435"/>
                  </a:cubicBezTo>
                  <a:cubicBezTo>
                    <a:pt x="1440" y="21435"/>
                    <a:pt x="1440" y="19635"/>
                    <a:pt x="2400" y="16215"/>
                  </a:cubicBezTo>
                  <a:cubicBezTo>
                    <a:pt x="3360" y="12795"/>
                    <a:pt x="5280" y="7755"/>
                    <a:pt x="6960" y="4515"/>
                  </a:cubicBezTo>
                  <a:cubicBezTo>
                    <a:pt x="8640" y="1275"/>
                    <a:pt x="10080" y="-165"/>
                    <a:pt x="11280" y="15"/>
                  </a:cubicBezTo>
                  <a:cubicBezTo>
                    <a:pt x="12480" y="195"/>
                    <a:pt x="13440" y="1995"/>
                    <a:pt x="15120" y="5775"/>
                  </a:cubicBezTo>
                  <a:cubicBezTo>
                    <a:pt x="16800" y="9555"/>
                    <a:pt x="19200" y="15315"/>
                    <a:pt x="21600" y="21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2767649" y="1657830"/>
              <a:ext cx="161717" cy="61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364" fill="norm" stroke="1" extrusionOk="0">
                  <a:moveTo>
                    <a:pt x="16701" y="1548"/>
                  </a:moveTo>
                  <a:cubicBezTo>
                    <a:pt x="16701" y="931"/>
                    <a:pt x="16701" y="314"/>
                    <a:pt x="15720" y="93"/>
                  </a:cubicBezTo>
                  <a:cubicBezTo>
                    <a:pt x="14738" y="-127"/>
                    <a:pt x="12774" y="49"/>
                    <a:pt x="10811" y="534"/>
                  </a:cubicBezTo>
                  <a:cubicBezTo>
                    <a:pt x="8847" y="1019"/>
                    <a:pt x="6883" y="1813"/>
                    <a:pt x="5901" y="2430"/>
                  </a:cubicBezTo>
                  <a:cubicBezTo>
                    <a:pt x="4920" y="3047"/>
                    <a:pt x="4920" y="3488"/>
                    <a:pt x="5083" y="3973"/>
                  </a:cubicBezTo>
                  <a:cubicBezTo>
                    <a:pt x="5247" y="4457"/>
                    <a:pt x="5574" y="4986"/>
                    <a:pt x="6556" y="5295"/>
                  </a:cubicBezTo>
                  <a:cubicBezTo>
                    <a:pt x="7538" y="5604"/>
                    <a:pt x="9174" y="5692"/>
                    <a:pt x="10811" y="5251"/>
                  </a:cubicBezTo>
                  <a:cubicBezTo>
                    <a:pt x="12447" y="4810"/>
                    <a:pt x="14083" y="3840"/>
                    <a:pt x="15229" y="3047"/>
                  </a:cubicBezTo>
                  <a:cubicBezTo>
                    <a:pt x="16374" y="2253"/>
                    <a:pt x="17029" y="1636"/>
                    <a:pt x="17356" y="1636"/>
                  </a:cubicBezTo>
                  <a:cubicBezTo>
                    <a:pt x="17683" y="1636"/>
                    <a:pt x="17683" y="2253"/>
                    <a:pt x="18338" y="4149"/>
                  </a:cubicBezTo>
                  <a:cubicBezTo>
                    <a:pt x="18992" y="6044"/>
                    <a:pt x="20301" y="9218"/>
                    <a:pt x="20629" y="12040"/>
                  </a:cubicBezTo>
                  <a:cubicBezTo>
                    <a:pt x="20956" y="14861"/>
                    <a:pt x="20301" y="17329"/>
                    <a:pt x="18501" y="18916"/>
                  </a:cubicBezTo>
                  <a:cubicBezTo>
                    <a:pt x="16701" y="20503"/>
                    <a:pt x="13756" y="21209"/>
                    <a:pt x="10483" y="21341"/>
                  </a:cubicBezTo>
                  <a:cubicBezTo>
                    <a:pt x="7211" y="21473"/>
                    <a:pt x="3611" y="21032"/>
                    <a:pt x="1647" y="20283"/>
                  </a:cubicBezTo>
                  <a:cubicBezTo>
                    <a:pt x="-317" y="19533"/>
                    <a:pt x="-644" y="18475"/>
                    <a:pt x="1320" y="17550"/>
                  </a:cubicBezTo>
                  <a:cubicBezTo>
                    <a:pt x="3283" y="16624"/>
                    <a:pt x="7538" y="15831"/>
                    <a:pt x="11792" y="15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1433699" y="2098838"/>
              <a:ext cx="1495034" cy="19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66" y="19326"/>
                    <a:pt x="2732" y="17053"/>
                    <a:pt x="4135" y="14779"/>
                  </a:cubicBezTo>
                  <a:cubicBezTo>
                    <a:pt x="5538" y="12505"/>
                    <a:pt x="6978" y="10232"/>
                    <a:pt x="8363" y="8384"/>
                  </a:cubicBezTo>
                  <a:cubicBezTo>
                    <a:pt x="9748" y="6537"/>
                    <a:pt x="11077" y="5116"/>
                    <a:pt x="12369" y="3979"/>
                  </a:cubicBezTo>
                  <a:cubicBezTo>
                    <a:pt x="13662" y="2842"/>
                    <a:pt x="14917" y="1989"/>
                    <a:pt x="16283" y="1279"/>
                  </a:cubicBezTo>
                  <a:cubicBezTo>
                    <a:pt x="17649" y="568"/>
                    <a:pt x="19126" y="0"/>
                    <a:pt x="20031" y="0"/>
                  </a:cubicBezTo>
                  <a:cubicBezTo>
                    <a:pt x="20935" y="0"/>
                    <a:pt x="21268" y="568"/>
                    <a:pt x="21600" y="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1970377" y="2178062"/>
              <a:ext cx="78201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1" y="19800"/>
                    <a:pt x="4941" y="18000"/>
                    <a:pt x="7376" y="15600"/>
                  </a:cubicBezTo>
                  <a:cubicBezTo>
                    <a:pt x="9812" y="13200"/>
                    <a:pt x="12212" y="10200"/>
                    <a:pt x="14576" y="7500"/>
                  </a:cubicBezTo>
                  <a:cubicBezTo>
                    <a:pt x="16941" y="4800"/>
                    <a:pt x="192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3143404" y="1725718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3188770" y="1917389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3940755" y="1687384"/>
              <a:ext cx="53669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05"/>
                    <a:pt x="8229" y="1011"/>
                    <a:pt x="9771" y="2905"/>
                  </a:cubicBezTo>
                  <a:cubicBezTo>
                    <a:pt x="11314" y="4800"/>
                    <a:pt x="10286" y="8084"/>
                    <a:pt x="9771" y="11179"/>
                  </a:cubicBezTo>
                  <a:cubicBezTo>
                    <a:pt x="9257" y="14274"/>
                    <a:pt x="9257" y="17179"/>
                    <a:pt x="9257" y="19011"/>
                  </a:cubicBezTo>
                  <a:cubicBezTo>
                    <a:pt x="9257" y="20842"/>
                    <a:pt x="9257" y="21600"/>
                    <a:pt x="10286" y="21600"/>
                  </a:cubicBezTo>
                  <a:cubicBezTo>
                    <a:pt x="11314" y="21600"/>
                    <a:pt x="13371" y="20842"/>
                    <a:pt x="15429" y="20084"/>
                  </a:cubicBezTo>
                  <a:cubicBezTo>
                    <a:pt x="17486" y="19326"/>
                    <a:pt x="19543" y="18568"/>
                    <a:pt x="21600" y="17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4124759" y="1672050"/>
              <a:ext cx="15335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877"/>
                    <a:pt x="14400" y="7754"/>
                    <a:pt x="18000" y="11354"/>
                  </a:cubicBezTo>
                  <a:cubicBezTo>
                    <a:pt x="21600" y="14954"/>
                    <a:pt x="2160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3810419" y="1856054"/>
              <a:ext cx="375676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3" y="14400"/>
                    <a:pt x="6465" y="7200"/>
                    <a:pt x="10065" y="3600"/>
                  </a:cubicBezTo>
                  <a:cubicBezTo>
                    <a:pt x="13665" y="0"/>
                    <a:pt x="176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3810419" y="1948056"/>
              <a:ext cx="50601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8982"/>
                    <a:pt x="6545" y="16364"/>
                    <a:pt x="10145" y="12764"/>
                  </a:cubicBezTo>
                  <a:cubicBezTo>
                    <a:pt x="13745" y="9164"/>
                    <a:pt x="17673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4514194" y="1734525"/>
              <a:ext cx="180773" cy="35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495" fill="norm" stroke="1" extrusionOk="0">
                  <a:moveTo>
                    <a:pt x="19711" y="1339"/>
                  </a:moveTo>
                  <a:cubicBezTo>
                    <a:pt x="18823" y="713"/>
                    <a:pt x="17935" y="87"/>
                    <a:pt x="15568" y="8"/>
                  </a:cubicBezTo>
                  <a:cubicBezTo>
                    <a:pt x="13201" y="-70"/>
                    <a:pt x="9354" y="400"/>
                    <a:pt x="6395" y="1339"/>
                  </a:cubicBezTo>
                  <a:cubicBezTo>
                    <a:pt x="3437" y="2278"/>
                    <a:pt x="1365" y="3687"/>
                    <a:pt x="478" y="4860"/>
                  </a:cubicBezTo>
                  <a:cubicBezTo>
                    <a:pt x="-410" y="6034"/>
                    <a:pt x="-114" y="6973"/>
                    <a:pt x="1809" y="8147"/>
                  </a:cubicBezTo>
                  <a:cubicBezTo>
                    <a:pt x="3732" y="9321"/>
                    <a:pt x="7283" y="10730"/>
                    <a:pt x="10686" y="12139"/>
                  </a:cubicBezTo>
                  <a:cubicBezTo>
                    <a:pt x="14089" y="13547"/>
                    <a:pt x="17343" y="14956"/>
                    <a:pt x="19119" y="16052"/>
                  </a:cubicBezTo>
                  <a:cubicBezTo>
                    <a:pt x="20894" y="17147"/>
                    <a:pt x="21190" y="17930"/>
                    <a:pt x="20746" y="18713"/>
                  </a:cubicBezTo>
                  <a:cubicBezTo>
                    <a:pt x="20302" y="19495"/>
                    <a:pt x="19119" y="20278"/>
                    <a:pt x="17639" y="20747"/>
                  </a:cubicBezTo>
                  <a:cubicBezTo>
                    <a:pt x="16160" y="21217"/>
                    <a:pt x="14385" y="21373"/>
                    <a:pt x="12609" y="21452"/>
                  </a:cubicBezTo>
                  <a:cubicBezTo>
                    <a:pt x="10834" y="21530"/>
                    <a:pt x="9059" y="21530"/>
                    <a:pt x="7727" y="21217"/>
                  </a:cubicBezTo>
                  <a:cubicBezTo>
                    <a:pt x="6395" y="20904"/>
                    <a:pt x="5508" y="20278"/>
                    <a:pt x="6395" y="19260"/>
                  </a:cubicBezTo>
                  <a:cubicBezTo>
                    <a:pt x="7283" y="18243"/>
                    <a:pt x="9946" y="16834"/>
                    <a:pt x="12609" y="15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4777215" y="1802387"/>
              <a:ext cx="229232" cy="21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89" fill="norm" stroke="1" extrusionOk="0">
                  <a:moveTo>
                    <a:pt x="1367" y="4629"/>
                  </a:moveTo>
                  <a:cubicBezTo>
                    <a:pt x="1367" y="2314"/>
                    <a:pt x="1367" y="0"/>
                    <a:pt x="1127" y="0"/>
                  </a:cubicBezTo>
                  <a:cubicBezTo>
                    <a:pt x="887" y="0"/>
                    <a:pt x="407" y="2314"/>
                    <a:pt x="167" y="5786"/>
                  </a:cubicBezTo>
                  <a:cubicBezTo>
                    <a:pt x="-73" y="9257"/>
                    <a:pt x="-73" y="13886"/>
                    <a:pt x="287" y="16843"/>
                  </a:cubicBezTo>
                  <a:cubicBezTo>
                    <a:pt x="647" y="19800"/>
                    <a:pt x="1367" y="21086"/>
                    <a:pt x="2807" y="21343"/>
                  </a:cubicBezTo>
                  <a:cubicBezTo>
                    <a:pt x="4247" y="21600"/>
                    <a:pt x="6407" y="20829"/>
                    <a:pt x="8207" y="17871"/>
                  </a:cubicBezTo>
                  <a:cubicBezTo>
                    <a:pt x="10007" y="14914"/>
                    <a:pt x="11447" y="9771"/>
                    <a:pt x="12167" y="6171"/>
                  </a:cubicBezTo>
                  <a:cubicBezTo>
                    <a:pt x="12887" y="2571"/>
                    <a:pt x="12887" y="514"/>
                    <a:pt x="13127" y="1029"/>
                  </a:cubicBezTo>
                  <a:cubicBezTo>
                    <a:pt x="13367" y="1543"/>
                    <a:pt x="13847" y="4629"/>
                    <a:pt x="14447" y="7329"/>
                  </a:cubicBezTo>
                  <a:cubicBezTo>
                    <a:pt x="15047" y="10029"/>
                    <a:pt x="15767" y="12343"/>
                    <a:pt x="16367" y="14143"/>
                  </a:cubicBezTo>
                  <a:cubicBezTo>
                    <a:pt x="16967" y="15943"/>
                    <a:pt x="17447" y="17229"/>
                    <a:pt x="18287" y="17871"/>
                  </a:cubicBezTo>
                  <a:cubicBezTo>
                    <a:pt x="19127" y="18514"/>
                    <a:pt x="20327" y="18514"/>
                    <a:pt x="21527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5045398" y="1763450"/>
              <a:ext cx="160386" cy="23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103" fill="norm" stroke="1" extrusionOk="0">
                  <a:moveTo>
                    <a:pt x="18143" y="2122"/>
                  </a:moveTo>
                  <a:cubicBezTo>
                    <a:pt x="17131" y="1203"/>
                    <a:pt x="16118" y="284"/>
                    <a:pt x="14768" y="54"/>
                  </a:cubicBezTo>
                  <a:cubicBezTo>
                    <a:pt x="13418" y="-176"/>
                    <a:pt x="11731" y="284"/>
                    <a:pt x="9368" y="2237"/>
                  </a:cubicBezTo>
                  <a:cubicBezTo>
                    <a:pt x="7006" y="4190"/>
                    <a:pt x="3968" y="7637"/>
                    <a:pt x="2112" y="10854"/>
                  </a:cubicBezTo>
                  <a:cubicBezTo>
                    <a:pt x="256" y="14071"/>
                    <a:pt x="-419" y="17058"/>
                    <a:pt x="256" y="18896"/>
                  </a:cubicBezTo>
                  <a:cubicBezTo>
                    <a:pt x="931" y="20735"/>
                    <a:pt x="2956" y="21424"/>
                    <a:pt x="6669" y="20964"/>
                  </a:cubicBezTo>
                  <a:cubicBezTo>
                    <a:pt x="10381" y="20505"/>
                    <a:pt x="15781" y="18896"/>
                    <a:pt x="21181" y="17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5214999" y="1766792"/>
              <a:ext cx="105788" cy="23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51" fill="norm" stroke="1" extrusionOk="0">
                  <a:moveTo>
                    <a:pt x="16659" y="3235"/>
                  </a:moveTo>
                  <a:cubicBezTo>
                    <a:pt x="17174" y="2074"/>
                    <a:pt x="17688" y="912"/>
                    <a:pt x="16402" y="332"/>
                  </a:cubicBezTo>
                  <a:cubicBezTo>
                    <a:pt x="15117" y="-249"/>
                    <a:pt x="12031" y="-249"/>
                    <a:pt x="8945" y="1841"/>
                  </a:cubicBezTo>
                  <a:cubicBezTo>
                    <a:pt x="5859" y="3932"/>
                    <a:pt x="2774" y="8112"/>
                    <a:pt x="1231" y="11480"/>
                  </a:cubicBezTo>
                  <a:cubicBezTo>
                    <a:pt x="-312" y="14848"/>
                    <a:pt x="-312" y="17403"/>
                    <a:pt x="717" y="19028"/>
                  </a:cubicBezTo>
                  <a:cubicBezTo>
                    <a:pt x="1745" y="20654"/>
                    <a:pt x="3802" y="21351"/>
                    <a:pt x="7402" y="21351"/>
                  </a:cubicBezTo>
                  <a:cubicBezTo>
                    <a:pt x="11002" y="21351"/>
                    <a:pt x="16145" y="20654"/>
                    <a:pt x="21288" y="1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5374535" y="1735745"/>
              <a:ext cx="145590" cy="23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119" fill="norm" stroke="1" extrusionOk="0">
                  <a:moveTo>
                    <a:pt x="3340" y="9439"/>
                  </a:moveTo>
                  <a:cubicBezTo>
                    <a:pt x="5202" y="9669"/>
                    <a:pt x="7064" y="9899"/>
                    <a:pt x="10044" y="8865"/>
                  </a:cubicBezTo>
                  <a:cubicBezTo>
                    <a:pt x="13023" y="7831"/>
                    <a:pt x="17119" y="5533"/>
                    <a:pt x="19168" y="3809"/>
                  </a:cubicBezTo>
                  <a:cubicBezTo>
                    <a:pt x="21216" y="2086"/>
                    <a:pt x="21216" y="937"/>
                    <a:pt x="20099" y="362"/>
                  </a:cubicBezTo>
                  <a:cubicBezTo>
                    <a:pt x="18982" y="-212"/>
                    <a:pt x="16747" y="-212"/>
                    <a:pt x="13395" y="1167"/>
                  </a:cubicBezTo>
                  <a:cubicBezTo>
                    <a:pt x="10044" y="2545"/>
                    <a:pt x="5575" y="5303"/>
                    <a:pt x="2968" y="8290"/>
                  </a:cubicBezTo>
                  <a:cubicBezTo>
                    <a:pt x="361" y="11277"/>
                    <a:pt x="-384" y="14494"/>
                    <a:pt x="175" y="16792"/>
                  </a:cubicBezTo>
                  <a:cubicBezTo>
                    <a:pt x="733" y="19090"/>
                    <a:pt x="2595" y="20469"/>
                    <a:pt x="6319" y="20928"/>
                  </a:cubicBezTo>
                  <a:cubicBezTo>
                    <a:pt x="10044" y="21388"/>
                    <a:pt x="15630" y="20928"/>
                    <a:pt x="21216" y="20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5572514" y="1745834"/>
              <a:ext cx="116281" cy="27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306" fill="norm" stroke="1" extrusionOk="0">
                  <a:moveTo>
                    <a:pt x="20911" y="1989"/>
                  </a:moveTo>
                  <a:cubicBezTo>
                    <a:pt x="16315" y="1204"/>
                    <a:pt x="11720" y="418"/>
                    <a:pt x="8273" y="124"/>
                  </a:cubicBezTo>
                  <a:cubicBezTo>
                    <a:pt x="4826" y="-171"/>
                    <a:pt x="2528" y="25"/>
                    <a:pt x="1149" y="1105"/>
                  </a:cubicBezTo>
                  <a:cubicBezTo>
                    <a:pt x="-229" y="2185"/>
                    <a:pt x="-689" y="4149"/>
                    <a:pt x="1609" y="6407"/>
                  </a:cubicBezTo>
                  <a:cubicBezTo>
                    <a:pt x="3907" y="8665"/>
                    <a:pt x="8962" y="11218"/>
                    <a:pt x="11949" y="13476"/>
                  </a:cubicBezTo>
                  <a:cubicBezTo>
                    <a:pt x="14937" y="15734"/>
                    <a:pt x="15856" y="17698"/>
                    <a:pt x="15396" y="18974"/>
                  </a:cubicBezTo>
                  <a:cubicBezTo>
                    <a:pt x="14937" y="20251"/>
                    <a:pt x="13098" y="20840"/>
                    <a:pt x="10800" y="21134"/>
                  </a:cubicBezTo>
                  <a:cubicBezTo>
                    <a:pt x="8502" y="21429"/>
                    <a:pt x="5745" y="21429"/>
                    <a:pt x="4366" y="20447"/>
                  </a:cubicBezTo>
                  <a:cubicBezTo>
                    <a:pt x="2988" y="19465"/>
                    <a:pt x="2988" y="17502"/>
                    <a:pt x="3217" y="16324"/>
                  </a:cubicBezTo>
                  <a:cubicBezTo>
                    <a:pt x="3447" y="15145"/>
                    <a:pt x="3907" y="14753"/>
                    <a:pt x="4366" y="14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5780266" y="1734982"/>
              <a:ext cx="130868" cy="28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395" fill="norm" stroke="1" extrusionOk="0">
                  <a:moveTo>
                    <a:pt x="20869" y="2797"/>
                  </a:moveTo>
                  <a:cubicBezTo>
                    <a:pt x="20461" y="1824"/>
                    <a:pt x="20054" y="851"/>
                    <a:pt x="18424" y="364"/>
                  </a:cubicBezTo>
                  <a:cubicBezTo>
                    <a:pt x="16794" y="-122"/>
                    <a:pt x="13941" y="-122"/>
                    <a:pt x="10680" y="364"/>
                  </a:cubicBezTo>
                  <a:cubicBezTo>
                    <a:pt x="7420" y="851"/>
                    <a:pt x="3752" y="1824"/>
                    <a:pt x="1714" y="3381"/>
                  </a:cubicBezTo>
                  <a:cubicBezTo>
                    <a:pt x="-323" y="4937"/>
                    <a:pt x="-731" y="7078"/>
                    <a:pt x="1511" y="9219"/>
                  </a:cubicBezTo>
                  <a:cubicBezTo>
                    <a:pt x="3752" y="11359"/>
                    <a:pt x="8643" y="13500"/>
                    <a:pt x="11495" y="15251"/>
                  </a:cubicBezTo>
                  <a:cubicBezTo>
                    <a:pt x="14348" y="17002"/>
                    <a:pt x="15163" y="18364"/>
                    <a:pt x="14756" y="19337"/>
                  </a:cubicBezTo>
                  <a:cubicBezTo>
                    <a:pt x="14348" y="20310"/>
                    <a:pt x="12718" y="20894"/>
                    <a:pt x="10884" y="21186"/>
                  </a:cubicBezTo>
                  <a:cubicBezTo>
                    <a:pt x="9050" y="21478"/>
                    <a:pt x="7012" y="21478"/>
                    <a:pt x="5382" y="21089"/>
                  </a:cubicBezTo>
                  <a:cubicBezTo>
                    <a:pt x="3752" y="20700"/>
                    <a:pt x="2529" y="19921"/>
                    <a:pt x="2529" y="19143"/>
                  </a:cubicBezTo>
                  <a:cubicBezTo>
                    <a:pt x="2529" y="18364"/>
                    <a:pt x="3752" y="17586"/>
                    <a:pt x="4975" y="16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5959226" y="1781379"/>
              <a:ext cx="181913" cy="17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011" fill="norm" stroke="1" extrusionOk="0">
                  <a:moveTo>
                    <a:pt x="1554" y="11965"/>
                  </a:moveTo>
                  <a:cubicBezTo>
                    <a:pt x="5154" y="10713"/>
                    <a:pt x="8754" y="9460"/>
                    <a:pt x="11004" y="8208"/>
                  </a:cubicBezTo>
                  <a:cubicBezTo>
                    <a:pt x="13254" y="6956"/>
                    <a:pt x="14154" y="5704"/>
                    <a:pt x="14604" y="4295"/>
                  </a:cubicBezTo>
                  <a:cubicBezTo>
                    <a:pt x="15054" y="2886"/>
                    <a:pt x="15054" y="1321"/>
                    <a:pt x="14154" y="539"/>
                  </a:cubicBezTo>
                  <a:cubicBezTo>
                    <a:pt x="13254" y="-244"/>
                    <a:pt x="11454" y="-244"/>
                    <a:pt x="9354" y="1008"/>
                  </a:cubicBezTo>
                  <a:cubicBezTo>
                    <a:pt x="7254" y="2260"/>
                    <a:pt x="4854" y="4765"/>
                    <a:pt x="3204" y="7582"/>
                  </a:cubicBezTo>
                  <a:cubicBezTo>
                    <a:pt x="1554" y="10399"/>
                    <a:pt x="654" y="13530"/>
                    <a:pt x="204" y="16034"/>
                  </a:cubicBezTo>
                  <a:cubicBezTo>
                    <a:pt x="-246" y="18539"/>
                    <a:pt x="-246" y="20417"/>
                    <a:pt x="3354" y="20886"/>
                  </a:cubicBezTo>
                  <a:cubicBezTo>
                    <a:pt x="6954" y="21356"/>
                    <a:pt x="14154" y="20417"/>
                    <a:pt x="21354" y="19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6125804" y="1729174"/>
              <a:ext cx="199339" cy="30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21600" y="837"/>
                  </a:moveTo>
                  <a:cubicBezTo>
                    <a:pt x="20492" y="297"/>
                    <a:pt x="19385" y="-243"/>
                    <a:pt x="16615" y="117"/>
                  </a:cubicBezTo>
                  <a:cubicBezTo>
                    <a:pt x="13846" y="477"/>
                    <a:pt x="9415" y="1737"/>
                    <a:pt x="7200" y="3267"/>
                  </a:cubicBezTo>
                  <a:cubicBezTo>
                    <a:pt x="4985" y="4797"/>
                    <a:pt x="4985" y="6597"/>
                    <a:pt x="6646" y="8577"/>
                  </a:cubicBezTo>
                  <a:cubicBezTo>
                    <a:pt x="8308" y="10557"/>
                    <a:pt x="11631" y="12717"/>
                    <a:pt x="13708" y="14247"/>
                  </a:cubicBezTo>
                  <a:cubicBezTo>
                    <a:pt x="15785" y="15777"/>
                    <a:pt x="16615" y="16677"/>
                    <a:pt x="16615" y="17487"/>
                  </a:cubicBezTo>
                  <a:cubicBezTo>
                    <a:pt x="16615" y="18297"/>
                    <a:pt x="15785" y="19017"/>
                    <a:pt x="12877" y="19647"/>
                  </a:cubicBezTo>
                  <a:cubicBezTo>
                    <a:pt x="9969" y="20277"/>
                    <a:pt x="4985" y="20817"/>
                    <a:pt x="0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6984490" y="1825387"/>
              <a:ext cx="7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6961490" y="1695051"/>
              <a:ext cx="766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7027705" y="1787053"/>
              <a:ext cx="209792" cy="21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87" fill="norm" stroke="1" extrusionOk="0">
                  <a:moveTo>
                    <a:pt x="6529" y="0"/>
                  </a:moveTo>
                  <a:cubicBezTo>
                    <a:pt x="5488" y="3516"/>
                    <a:pt x="4447" y="7033"/>
                    <a:pt x="3797" y="10298"/>
                  </a:cubicBezTo>
                  <a:cubicBezTo>
                    <a:pt x="3146" y="13563"/>
                    <a:pt x="2886" y="16577"/>
                    <a:pt x="2365" y="18586"/>
                  </a:cubicBezTo>
                  <a:cubicBezTo>
                    <a:pt x="1845" y="20595"/>
                    <a:pt x="1064" y="21600"/>
                    <a:pt x="544" y="21349"/>
                  </a:cubicBezTo>
                  <a:cubicBezTo>
                    <a:pt x="23" y="21098"/>
                    <a:pt x="-237" y="19591"/>
                    <a:pt x="283" y="16577"/>
                  </a:cubicBezTo>
                  <a:cubicBezTo>
                    <a:pt x="804" y="13563"/>
                    <a:pt x="2105" y="9042"/>
                    <a:pt x="4187" y="6028"/>
                  </a:cubicBezTo>
                  <a:cubicBezTo>
                    <a:pt x="6269" y="3014"/>
                    <a:pt x="9132" y="1507"/>
                    <a:pt x="11604" y="2009"/>
                  </a:cubicBezTo>
                  <a:cubicBezTo>
                    <a:pt x="14076" y="2512"/>
                    <a:pt x="16158" y="5023"/>
                    <a:pt x="17720" y="8414"/>
                  </a:cubicBezTo>
                  <a:cubicBezTo>
                    <a:pt x="19281" y="11805"/>
                    <a:pt x="20322" y="16074"/>
                    <a:pt x="21363" y="2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7981179" y="1764353"/>
              <a:ext cx="210738" cy="26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164" fill="norm" stroke="1" extrusionOk="0">
                  <a:moveTo>
                    <a:pt x="0" y="6764"/>
                  </a:moveTo>
                  <a:cubicBezTo>
                    <a:pt x="771" y="5735"/>
                    <a:pt x="1543" y="4707"/>
                    <a:pt x="2057" y="4810"/>
                  </a:cubicBezTo>
                  <a:cubicBezTo>
                    <a:pt x="2571" y="4913"/>
                    <a:pt x="2829" y="6147"/>
                    <a:pt x="2957" y="8718"/>
                  </a:cubicBezTo>
                  <a:cubicBezTo>
                    <a:pt x="3086" y="11290"/>
                    <a:pt x="3086" y="15198"/>
                    <a:pt x="3086" y="17667"/>
                  </a:cubicBezTo>
                  <a:cubicBezTo>
                    <a:pt x="3086" y="20135"/>
                    <a:pt x="3086" y="21164"/>
                    <a:pt x="2829" y="21164"/>
                  </a:cubicBezTo>
                  <a:cubicBezTo>
                    <a:pt x="2571" y="21164"/>
                    <a:pt x="2057" y="20135"/>
                    <a:pt x="1671" y="17358"/>
                  </a:cubicBezTo>
                  <a:cubicBezTo>
                    <a:pt x="1286" y="14581"/>
                    <a:pt x="1029" y="10055"/>
                    <a:pt x="1800" y="6867"/>
                  </a:cubicBezTo>
                  <a:cubicBezTo>
                    <a:pt x="2571" y="3678"/>
                    <a:pt x="4371" y="1827"/>
                    <a:pt x="6943" y="798"/>
                  </a:cubicBezTo>
                  <a:cubicBezTo>
                    <a:pt x="9514" y="-230"/>
                    <a:pt x="12857" y="-436"/>
                    <a:pt x="15557" y="1210"/>
                  </a:cubicBezTo>
                  <a:cubicBezTo>
                    <a:pt x="18257" y="2855"/>
                    <a:pt x="20314" y="6353"/>
                    <a:pt x="20957" y="9130"/>
                  </a:cubicBezTo>
                  <a:cubicBezTo>
                    <a:pt x="21600" y="11907"/>
                    <a:pt x="20829" y="13964"/>
                    <a:pt x="20443" y="15404"/>
                  </a:cubicBezTo>
                  <a:cubicBezTo>
                    <a:pt x="20057" y="16844"/>
                    <a:pt x="20057" y="17667"/>
                    <a:pt x="20057" y="18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8786198" y="1550852"/>
              <a:ext cx="92003" cy="47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3745"/>
                  </a:moveTo>
                  <a:cubicBezTo>
                    <a:pt x="1800" y="3283"/>
                    <a:pt x="3600" y="2821"/>
                    <a:pt x="5700" y="2070"/>
                  </a:cubicBezTo>
                  <a:cubicBezTo>
                    <a:pt x="7800" y="1320"/>
                    <a:pt x="10200" y="280"/>
                    <a:pt x="12000" y="49"/>
                  </a:cubicBezTo>
                  <a:cubicBezTo>
                    <a:pt x="13800" y="-182"/>
                    <a:pt x="15000" y="396"/>
                    <a:pt x="16200" y="1955"/>
                  </a:cubicBezTo>
                  <a:cubicBezTo>
                    <a:pt x="17400" y="3514"/>
                    <a:pt x="18600" y="6055"/>
                    <a:pt x="19500" y="9463"/>
                  </a:cubicBezTo>
                  <a:cubicBezTo>
                    <a:pt x="20400" y="12870"/>
                    <a:pt x="21000" y="17144"/>
                    <a:pt x="2160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8717196" y="2017058"/>
              <a:ext cx="38334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6" y="21600"/>
                    <a:pt x="8352" y="21600"/>
                    <a:pt x="11952" y="18000"/>
                  </a:cubicBezTo>
                  <a:cubicBezTo>
                    <a:pt x="15552" y="14400"/>
                    <a:pt x="1857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9499214" y="1497985"/>
              <a:ext cx="184005" cy="54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21600" y="2925"/>
                  </a:moveTo>
                  <a:cubicBezTo>
                    <a:pt x="21300" y="2121"/>
                    <a:pt x="21000" y="1317"/>
                    <a:pt x="19350" y="715"/>
                  </a:cubicBezTo>
                  <a:cubicBezTo>
                    <a:pt x="17700" y="112"/>
                    <a:pt x="14700" y="-290"/>
                    <a:pt x="11850" y="263"/>
                  </a:cubicBezTo>
                  <a:cubicBezTo>
                    <a:pt x="9000" y="815"/>
                    <a:pt x="6300" y="2322"/>
                    <a:pt x="4350" y="4934"/>
                  </a:cubicBezTo>
                  <a:cubicBezTo>
                    <a:pt x="2400" y="7546"/>
                    <a:pt x="1200" y="11263"/>
                    <a:pt x="900" y="13976"/>
                  </a:cubicBezTo>
                  <a:cubicBezTo>
                    <a:pt x="600" y="16689"/>
                    <a:pt x="1200" y="18397"/>
                    <a:pt x="1200" y="19451"/>
                  </a:cubicBezTo>
                  <a:cubicBezTo>
                    <a:pt x="1200" y="20506"/>
                    <a:pt x="600" y="20908"/>
                    <a:pt x="0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9391878" y="1779386"/>
              <a:ext cx="276007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720"/>
                    <a:pt x="800" y="15840"/>
                    <a:pt x="2200" y="13200"/>
                  </a:cubicBezTo>
                  <a:cubicBezTo>
                    <a:pt x="3600" y="10560"/>
                    <a:pt x="6000" y="8160"/>
                    <a:pt x="9400" y="6000"/>
                  </a:cubicBezTo>
                  <a:cubicBezTo>
                    <a:pt x="12800" y="3840"/>
                    <a:pt x="17200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9698552" y="1550586"/>
              <a:ext cx="83726" cy="48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47" fill="norm" stroke="1" extrusionOk="0">
                  <a:moveTo>
                    <a:pt x="19636" y="1634"/>
                  </a:moveTo>
                  <a:cubicBezTo>
                    <a:pt x="20291" y="847"/>
                    <a:pt x="20945" y="59"/>
                    <a:pt x="21273" y="3"/>
                  </a:cubicBezTo>
                  <a:cubicBezTo>
                    <a:pt x="21600" y="-53"/>
                    <a:pt x="21600" y="622"/>
                    <a:pt x="19964" y="2985"/>
                  </a:cubicBezTo>
                  <a:cubicBezTo>
                    <a:pt x="18327" y="5347"/>
                    <a:pt x="15055" y="9397"/>
                    <a:pt x="11455" y="12772"/>
                  </a:cubicBezTo>
                  <a:cubicBezTo>
                    <a:pt x="7855" y="16147"/>
                    <a:pt x="3927" y="18847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9813554" y="1748719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9000" y="8600"/>
                  </a:cubicBezTo>
                  <a:cubicBezTo>
                    <a:pt x="10800" y="5200"/>
                    <a:pt x="10800" y="3200"/>
                    <a:pt x="12600" y="2000"/>
                  </a:cubicBezTo>
                  <a:cubicBezTo>
                    <a:pt x="14400" y="800"/>
                    <a:pt x="18000" y="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9844735" y="1769209"/>
              <a:ext cx="140046" cy="475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74" fill="norm" stroke="1" extrusionOk="0">
                  <a:moveTo>
                    <a:pt x="6990" y="5598"/>
                  </a:moveTo>
                  <a:cubicBezTo>
                    <a:pt x="5812" y="8684"/>
                    <a:pt x="4634" y="11770"/>
                    <a:pt x="3848" y="13884"/>
                  </a:cubicBezTo>
                  <a:cubicBezTo>
                    <a:pt x="3063" y="15998"/>
                    <a:pt x="2670" y="17141"/>
                    <a:pt x="2277" y="18055"/>
                  </a:cubicBezTo>
                  <a:cubicBezTo>
                    <a:pt x="1885" y="18970"/>
                    <a:pt x="1492" y="19655"/>
                    <a:pt x="1099" y="20284"/>
                  </a:cubicBezTo>
                  <a:cubicBezTo>
                    <a:pt x="706" y="20913"/>
                    <a:pt x="314" y="21484"/>
                    <a:pt x="117" y="21198"/>
                  </a:cubicBezTo>
                  <a:cubicBezTo>
                    <a:pt x="-79" y="20913"/>
                    <a:pt x="-79" y="19770"/>
                    <a:pt x="510" y="17427"/>
                  </a:cubicBezTo>
                  <a:cubicBezTo>
                    <a:pt x="1099" y="15084"/>
                    <a:pt x="2277" y="11541"/>
                    <a:pt x="3259" y="8913"/>
                  </a:cubicBezTo>
                  <a:cubicBezTo>
                    <a:pt x="4241" y="6284"/>
                    <a:pt x="5026" y="4570"/>
                    <a:pt x="6008" y="3255"/>
                  </a:cubicBezTo>
                  <a:cubicBezTo>
                    <a:pt x="6990" y="1941"/>
                    <a:pt x="8168" y="1027"/>
                    <a:pt x="9739" y="513"/>
                  </a:cubicBezTo>
                  <a:cubicBezTo>
                    <a:pt x="11310" y="-2"/>
                    <a:pt x="13274" y="-116"/>
                    <a:pt x="15041" y="113"/>
                  </a:cubicBezTo>
                  <a:cubicBezTo>
                    <a:pt x="16808" y="341"/>
                    <a:pt x="18379" y="913"/>
                    <a:pt x="19557" y="1998"/>
                  </a:cubicBezTo>
                  <a:cubicBezTo>
                    <a:pt x="20736" y="3084"/>
                    <a:pt x="21521" y="4684"/>
                    <a:pt x="21521" y="5827"/>
                  </a:cubicBezTo>
                  <a:cubicBezTo>
                    <a:pt x="21521" y="6970"/>
                    <a:pt x="20736" y="7655"/>
                    <a:pt x="18183" y="8170"/>
                  </a:cubicBezTo>
                  <a:cubicBezTo>
                    <a:pt x="15630" y="8684"/>
                    <a:pt x="11310" y="9027"/>
                    <a:pt x="6990" y="9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9798220" y="1702718"/>
              <a:ext cx="4600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10002960" y="1768596"/>
              <a:ext cx="124207" cy="23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322" fill="norm" stroke="1" extrusionOk="0">
                  <a:moveTo>
                    <a:pt x="10540" y="5052"/>
                  </a:moveTo>
                  <a:cubicBezTo>
                    <a:pt x="12234" y="4143"/>
                    <a:pt x="13928" y="3234"/>
                    <a:pt x="14140" y="2324"/>
                  </a:cubicBezTo>
                  <a:cubicBezTo>
                    <a:pt x="14352" y="1415"/>
                    <a:pt x="13081" y="505"/>
                    <a:pt x="11387" y="164"/>
                  </a:cubicBezTo>
                  <a:cubicBezTo>
                    <a:pt x="9693" y="-177"/>
                    <a:pt x="7575" y="50"/>
                    <a:pt x="5457" y="505"/>
                  </a:cubicBezTo>
                  <a:cubicBezTo>
                    <a:pt x="3340" y="960"/>
                    <a:pt x="1222" y="1642"/>
                    <a:pt x="375" y="3120"/>
                  </a:cubicBezTo>
                  <a:cubicBezTo>
                    <a:pt x="-472" y="4598"/>
                    <a:pt x="-48" y="6871"/>
                    <a:pt x="3340" y="9145"/>
                  </a:cubicBezTo>
                  <a:cubicBezTo>
                    <a:pt x="6728" y="11419"/>
                    <a:pt x="13081" y="13692"/>
                    <a:pt x="16681" y="15398"/>
                  </a:cubicBezTo>
                  <a:cubicBezTo>
                    <a:pt x="20281" y="17103"/>
                    <a:pt x="21128" y="18240"/>
                    <a:pt x="20281" y="19263"/>
                  </a:cubicBezTo>
                  <a:cubicBezTo>
                    <a:pt x="19434" y="20286"/>
                    <a:pt x="16893" y="21196"/>
                    <a:pt x="13716" y="21309"/>
                  </a:cubicBezTo>
                  <a:cubicBezTo>
                    <a:pt x="10540" y="21423"/>
                    <a:pt x="6728" y="20741"/>
                    <a:pt x="2916" y="20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6202473" y="2462938"/>
              <a:ext cx="498345" cy="83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6314" y="6310"/>
                  </a:moveTo>
                  <a:cubicBezTo>
                    <a:pt x="6092" y="5980"/>
                    <a:pt x="5871" y="5650"/>
                    <a:pt x="5372" y="5485"/>
                  </a:cubicBezTo>
                  <a:cubicBezTo>
                    <a:pt x="4874" y="5319"/>
                    <a:pt x="4098" y="5319"/>
                    <a:pt x="3268" y="5650"/>
                  </a:cubicBezTo>
                  <a:cubicBezTo>
                    <a:pt x="2437" y="5980"/>
                    <a:pt x="1551" y="6641"/>
                    <a:pt x="942" y="7863"/>
                  </a:cubicBezTo>
                  <a:cubicBezTo>
                    <a:pt x="332" y="9085"/>
                    <a:pt x="0" y="10868"/>
                    <a:pt x="0" y="11892"/>
                  </a:cubicBezTo>
                  <a:cubicBezTo>
                    <a:pt x="0" y="12916"/>
                    <a:pt x="332" y="13180"/>
                    <a:pt x="775" y="13345"/>
                  </a:cubicBezTo>
                  <a:cubicBezTo>
                    <a:pt x="1218" y="13510"/>
                    <a:pt x="1772" y="13576"/>
                    <a:pt x="2326" y="13609"/>
                  </a:cubicBezTo>
                  <a:cubicBezTo>
                    <a:pt x="2880" y="13642"/>
                    <a:pt x="3434" y="13642"/>
                    <a:pt x="4154" y="13081"/>
                  </a:cubicBezTo>
                  <a:cubicBezTo>
                    <a:pt x="4874" y="12519"/>
                    <a:pt x="5760" y="11397"/>
                    <a:pt x="5982" y="9976"/>
                  </a:cubicBezTo>
                  <a:cubicBezTo>
                    <a:pt x="6203" y="8556"/>
                    <a:pt x="5760" y="6839"/>
                    <a:pt x="5372" y="5848"/>
                  </a:cubicBezTo>
                  <a:cubicBezTo>
                    <a:pt x="4985" y="4857"/>
                    <a:pt x="4652" y="4593"/>
                    <a:pt x="4431" y="4296"/>
                  </a:cubicBezTo>
                  <a:cubicBezTo>
                    <a:pt x="4209" y="3998"/>
                    <a:pt x="4098" y="3668"/>
                    <a:pt x="4320" y="3404"/>
                  </a:cubicBezTo>
                  <a:cubicBezTo>
                    <a:pt x="4542" y="3140"/>
                    <a:pt x="5095" y="2941"/>
                    <a:pt x="6369" y="2512"/>
                  </a:cubicBezTo>
                  <a:cubicBezTo>
                    <a:pt x="7643" y="2083"/>
                    <a:pt x="9637" y="1422"/>
                    <a:pt x="11188" y="894"/>
                  </a:cubicBezTo>
                  <a:cubicBezTo>
                    <a:pt x="12738" y="365"/>
                    <a:pt x="13846" y="-31"/>
                    <a:pt x="14289" y="2"/>
                  </a:cubicBezTo>
                  <a:cubicBezTo>
                    <a:pt x="14732" y="35"/>
                    <a:pt x="14511" y="497"/>
                    <a:pt x="13846" y="1885"/>
                  </a:cubicBezTo>
                  <a:cubicBezTo>
                    <a:pt x="13182" y="3272"/>
                    <a:pt x="12074" y="5584"/>
                    <a:pt x="11243" y="7929"/>
                  </a:cubicBezTo>
                  <a:cubicBezTo>
                    <a:pt x="10412" y="10274"/>
                    <a:pt x="9858" y="12652"/>
                    <a:pt x="9582" y="14831"/>
                  </a:cubicBezTo>
                  <a:cubicBezTo>
                    <a:pt x="9305" y="17011"/>
                    <a:pt x="9305" y="18993"/>
                    <a:pt x="9471" y="20116"/>
                  </a:cubicBezTo>
                  <a:cubicBezTo>
                    <a:pt x="9637" y="21239"/>
                    <a:pt x="9969" y="21503"/>
                    <a:pt x="10357" y="21536"/>
                  </a:cubicBezTo>
                  <a:cubicBezTo>
                    <a:pt x="10745" y="21569"/>
                    <a:pt x="11188" y="21371"/>
                    <a:pt x="11742" y="20512"/>
                  </a:cubicBezTo>
                  <a:cubicBezTo>
                    <a:pt x="12295" y="19653"/>
                    <a:pt x="12960" y="18134"/>
                    <a:pt x="13292" y="17176"/>
                  </a:cubicBezTo>
                  <a:cubicBezTo>
                    <a:pt x="13625" y="16219"/>
                    <a:pt x="13625" y="15822"/>
                    <a:pt x="13458" y="15492"/>
                  </a:cubicBezTo>
                  <a:cubicBezTo>
                    <a:pt x="13292" y="15162"/>
                    <a:pt x="12960" y="14897"/>
                    <a:pt x="13071" y="14699"/>
                  </a:cubicBezTo>
                  <a:cubicBezTo>
                    <a:pt x="13182" y="14501"/>
                    <a:pt x="13735" y="14369"/>
                    <a:pt x="15231" y="14006"/>
                  </a:cubicBezTo>
                  <a:cubicBezTo>
                    <a:pt x="16726" y="13642"/>
                    <a:pt x="19163" y="13048"/>
                    <a:pt x="21600" y="12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7393389" y="2755508"/>
              <a:ext cx="273451" cy="19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11305" y="14224"/>
                  </a:moveTo>
                  <a:cubicBezTo>
                    <a:pt x="11708" y="10813"/>
                    <a:pt x="12112" y="7403"/>
                    <a:pt x="12213" y="4987"/>
                  </a:cubicBezTo>
                  <a:cubicBezTo>
                    <a:pt x="12314" y="2571"/>
                    <a:pt x="12112" y="1150"/>
                    <a:pt x="11305" y="440"/>
                  </a:cubicBezTo>
                  <a:cubicBezTo>
                    <a:pt x="10497" y="-271"/>
                    <a:pt x="9084" y="-271"/>
                    <a:pt x="7166" y="1576"/>
                  </a:cubicBezTo>
                  <a:cubicBezTo>
                    <a:pt x="5249" y="3424"/>
                    <a:pt x="2826" y="7118"/>
                    <a:pt x="1514" y="10245"/>
                  </a:cubicBezTo>
                  <a:cubicBezTo>
                    <a:pt x="202" y="13371"/>
                    <a:pt x="0" y="15929"/>
                    <a:pt x="0" y="17918"/>
                  </a:cubicBezTo>
                  <a:cubicBezTo>
                    <a:pt x="0" y="19908"/>
                    <a:pt x="202" y="21329"/>
                    <a:pt x="1716" y="21187"/>
                  </a:cubicBezTo>
                  <a:cubicBezTo>
                    <a:pt x="3230" y="21045"/>
                    <a:pt x="6056" y="19340"/>
                    <a:pt x="7873" y="18061"/>
                  </a:cubicBezTo>
                  <a:cubicBezTo>
                    <a:pt x="9690" y="16782"/>
                    <a:pt x="10497" y="15929"/>
                    <a:pt x="11406" y="15787"/>
                  </a:cubicBezTo>
                  <a:cubicBezTo>
                    <a:pt x="12314" y="15645"/>
                    <a:pt x="13323" y="16213"/>
                    <a:pt x="15039" y="17208"/>
                  </a:cubicBezTo>
                  <a:cubicBezTo>
                    <a:pt x="16755" y="18203"/>
                    <a:pt x="19178" y="19624"/>
                    <a:pt x="21600" y="2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8309377" y="2470773"/>
              <a:ext cx="186847" cy="56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04" fill="norm" stroke="1" extrusionOk="0">
                  <a:moveTo>
                    <a:pt x="6299" y="6602"/>
                  </a:moveTo>
                  <a:cubicBezTo>
                    <a:pt x="5423" y="8530"/>
                    <a:pt x="4547" y="10459"/>
                    <a:pt x="4255" y="12532"/>
                  </a:cubicBezTo>
                  <a:cubicBezTo>
                    <a:pt x="3963" y="14605"/>
                    <a:pt x="4255" y="16823"/>
                    <a:pt x="4401" y="18221"/>
                  </a:cubicBezTo>
                  <a:cubicBezTo>
                    <a:pt x="4547" y="19619"/>
                    <a:pt x="4547" y="20198"/>
                    <a:pt x="4109" y="20680"/>
                  </a:cubicBezTo>
                  <a:cubicBezTo>
                    <a:pt x="3672" y="21162"/>
                    <a:pt x="2796" y="21548"/>
                    <a:pt x="2358" y="21500"/>
                  </a:cubicBezTo>
                  <a:cubicBezTo>
                    <a:pt x="1920" y="21452"/>
                    <a:pt x="1920" y="20969"/>
                    <a:pt x="1482" y="19186"/>
                  </a:cubicBezTo>
                  <a:cubicBezTo>
                    <a:pt x="1045" y="17402"/>
                    <a:pt x="169" y="14316"/>
                    <a:pt x="23" y="11230"/>
                  </a:cubicBezTo>
                  <a:cubicBezTo>
                    <a:pt x="-123" y="8144"/>
                    <a:pt x="461" y="5059"/>
                    <a:pt x="1045" y="3275"/>
                  </a:cubicBezTo>
                  <a:cubicBezTo>
                    <a:pt x="1628" y="1491"/>
                    <a:pt x="2212" y="1009"/>
                    <a:pt x="3234" y="671"/>
                  </a:cubicBezTo>
                  <a:cubicBezTo>
                    <a:pt x="4255" y="334"/>
                    <a:pt x="5715" y="141"/>
                    <a:pt x="7174" y="44"/>
                  </a:cubicBezTo>
                  <a:cubicBezTo>
                    <a:pt x="8634" y="-52"/>
                    <a:pt x="10093" y="-52"/>
                    <a:pt x="11991" y="671"/>
                  </a:cubicBezTo>
                  <a:cubicBezTo>
                    <a:pt x="13888" y="1394"/>
                    <a:pt x="16223" y="2841"/>
                    <a:pt x="16661" y="4432"/>
                  </a:cubicBezTo>
                  <a:cubicBezTo>
                    <a:pt x="17099" y="6023"/>
                    <a:pt x="15639" y="7759"/>
                    <a:pt x="14326" y="8819"/>
                  </a:cubicBezTo>
                  <a:cubicBezTo>
                    <a:pt x="13012" y="9880"/>
                    <a:pt x="11845" y="10266"/>
                    <a:pt x="10385" y="10507"/>
                  </a:cubicBezTo>
                  <a:cubicBezTo>
                    <a:pt x="8926" y="10748"/>
                    <a:pt x="7174" y="10844"/>
                    <a:pt x="7028" y="10893"/>
                  </a:cubicBezTo>
                  <a:cubicBezTo>
                    <a:pt x="6882" y="10941"/>
                    <a:pt x="8342" y="10941"/>
                    <a:pt x="10531" y="11230"/>
                  </a:cubicBezTo>
                  <a:cubicBezTo>
                    <a:pt x="12720" y="11519"/>
                    <a:pt x="15639" y="12098"/>
                    <a:pt x="17828" y="12869"/>
                  </a:cubicBezTo>
                  <a:cubicBezTo>
                    <a:pt x="20018" y="13641"/>
                    <a:pt x="21477" y="14605"/>
                    <a:pt x="21331" y="15714"/>
                  </a:cubicBezTo>
                  <a:cubicBezTo>
                    <a:pt x="21185" y="16823"/>
                    <a:pt x="19434" y="18077"/>
                    <a:pt x="17828" y="18800"/>
                  </a:cubicBezTo>
                  <a:cubicBezTo>
                    <a:pt x="16223" y="19523"/>
                    <a:pt x="14764" y="19716"/>
                    <a:pt x="12574" y="19668"/>
                  </a:cubicBezTo>
                  <a:cubicBezTo>
                    <a:pt x="10385" y="19619"/>
                    <a:pt x="7466" y="19330"/>
                    <a:pt x="4547" y="19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8565348" y="2700386"/>
              <a:ext cx="174849" cy="24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962" fill="norm" stroke="1" extrusionOk="0">
                  <a:moveTo>
                    <a:pt x="2560" y="12877"/>
                  </a:moveTo>
                  <a:cubicBezTo>
                    <a:pt x="6515" y="9853"/>
                    <a:pt x="10470" y="6829"/>
                    <a:pt x="12448" y="4777"/>
                  </a:cubicBezTo>
                  <a:cubicBezTo>
                    <a:pt x="14425" y="2725"/>
                    <a:pt x="14425" y="1645"/>
                    <a:pt x="13665" y="889"/>
                  </a:cubicBezTo>
                  <a:cubicBezTo>
                    <a:pt x="12904" y="133"/>
                    <a:pt x="11383" y="-299"/>
                    <a:pt x="9253" y="241"/>
                  </a:cubicBezTo>
                  <a:cubicBezTo>
                    <a:pt x="7124" y="781"/>
                    <a:pt x="4386" y="2293"/>
                    <a:pt x="2408" y="5209"/>
                  </a:cubicBezTo>
                  <a:cubicBezTo>
                    <a:pt x="431" y="8125"/>
                    <a:pt x="-786" y="12445"/>
                    <a:pt x="583" y="15469"/>
                  </a:cubicBezTo>
                  <a:cubicBezTo>
                    <a:pt x="1952" y="18493"/>
                    <a:pt x="5907" y="20221"/>
                    <a:pt x="9710" y="20761"/>
                  </a:cubicBezTo>
                  <a:cubicBezTo>
                    <a:pt x="13513" y="21301"/>
                    <a:pt x="17163" y="20653"/>
                    <a:pt x="20814" y="20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8778531" y="2707074"/>
              <a:ext cx="145671" cy="22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6" fill="norm" stroke="1" extrusionOk="0">
                  <a:moveTo>
                    <a:pt x="0" y="1440"/>
                  </a:moveTo>
                  <a:cubicBezTo>
                    <a:pt x="3789" y="2880"/>
                    <a:pt x="7579" y="4320"/>
                    <a:pt x="10232" y="6720"/>
                  </a:cubicBezTo>
                  <a:cubicBezTo>
                    <a:pt x="12884" y="9120"/>
                    <a:pt x="14400" y="12480"/>
                    <a:pt x="15158" y="14880"/>
                  </a:cubicBezTo>
                  <a:cubicBezTo>
                    <a:pt x="15916" y="17280"/>
                    <a:pt x="15916" y="18720"/>
                    <a:pt x="15158" y="19800"/>
                  </a:cubicBezTo>
                  <a:cubicBezTo>
                    <a:pt x="14400" y="20880"/>
                    <a:pt x="12884" y="21600"/>
                    <a:pt x="10990" y="19680"/>
                  </a:cubicBezTo>
                  <a:cubicBezTo>
                    <a:pt x="9095" y="17760"/>
                    <a:pt x="6821" y="13200"/>
                    <a:pt x="6442" y="9720"/>
                  </a:cubicBezTo>
                  <a:cubicBezTo>
                    <a:pt x="6063" y="6240"/>
                    <a:pt x="7579" y="3840"/>
                    <a:pt x="10042" y="2400"/>
                  </a:cubicBezTo>
                  <a:cubicBezTo>
                    <a:pt x="12505" y="960"/>
                    <a:pt x="15916" y="480"/>
                    <a:pt x="18000" y="240"/>
                  </a:cubicBezTo>
                  <a:cubicBezTo>
                    <a:pt x="20084" y="0"/>
                    <a:pt x="2084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8990589" y="2680178"/>
              <a:ext cx="151016" cy="2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049" fill="norm" stroke="1" extrusionOk="0">
                  <a:moveTo>
                    <a:pt x="5674" y="3978"/>
                  </a:moveTo>
                  <a:cubicBezTo>
                    <a:pt x="4611" y="8054"/>
                    <a:pt x="3549" y="12129"/>
                    <a:pt x="3018" y="14676"/>
                  </a:cubicBezTo>
                  <a:cubicBezTo>
                    <a:pt x="2487" y="17224"/>
                    <a:pt x="2487" y="18242"/>
                    <a:pt x="2133" y="19261"/>
                  </a:cubicBezTo>
                  <a:cubicBezTo>
                    <a:pt x="1779" y="20280"/>
                    <a:pt x="1070" y="21299"/>
                    <a:pt x="539" y="20993"/>
                  </a:cubicBezTo>
                  <a:cubicBezTo>
                    <a:pt x="8" y="20688"/>
                    <a:pt x="-346" y="19057"/>
                    <a:pt x="539" y="16001"/>
                  </a:cubicBezTo>
                  <a:cubicBezTo>
                    <a:pt x="1424" y="12944"/>
                    <a:pt x="3549" y="8461"/>
                    <a:pt x="5320" y="5507"/>
                  </a:cubicBezTo>
                  <a:cubicBezTo>
                    <a:pt x="7090" y="2552"/>
                    <a:pt x="8506" y="1125"/>
                    <a:pt x="10100" y="412"/>
                  </a:cubicBezTo>
                  <a:cubicBezTo>
                    <a:pt x="11693" y="-301"/>
                    <a:pt x="13464" y="-301"/>
                    <a:pt x="15411" y="2144"/>
                  </a:cubicBezTo>
                  <a:cubicBezTo>
                    <a:pt x="17359" y="4590"/>
                    <a:pt x="19484" y="9480"/>
                    <a:pt x="20369" y="12435"/>
                  </a:cubicBezTo>
                  <a:cubicBezTo>
                    <a:pt x="21254" y="15390"/>
                    <a:pt x="20900" y="16408"/>
                    <a:pt x="20546" y="17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9272457" y="2524507"/>
              <a:ext cx="203758" cy="458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33" fill="norm" stroke="1" extrusionOk="0">
                  <a:moveTo>
                    <a:pt x="21261" y="653"/>
                  </a:moveTo>
                  <a:cubicBezTo>
                    <a:pt x="19928" y="413"/>
                    <a:pt x="18594" y="173"/>
                    <a:pt x="17261" y="53"/>
                  </a:cubicBezTo>
                  <a:cubicBezTo>
                    <a:pt x="15928" y="-67"/>
                    <a:pt x="14594" y="-67"/>
                    <a:pt x="12194" y="1013"/>
                  </a:cubicBezTo>
                  <a:cubicBezTo>
                    <a:pt x="9794" y="2093"/>
                    <a:pt x="6328" y="4253"/>
                    <a:pt x="3794" y="7133"/>
                  </a:cubicBezTo>
                  <a:cubicBezTo>
                    <a:pt x="1261" y="10013"/>
                    <a:pt x="-339" y="13613"/>
                    <a:pt x="61" y="16133"/>
                  </a:cubicBezTo>
                  <a:cubicBezTo>
                    <a:pt x="461" y="18653"/>
                    <a:pt x="2861" y="20093"/>
                    <a:pt x="4728" y="20813"/>
                  </a:cubicBezTo>
                  <a:cubicBezTo>
                    <a:pt x="6594" y="21533"/>
                    <a:pt x="7928" y="21533"/>
                    <a:pt x="9261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9423504" y="2630507"/>
              <a:ext cx="202449" cy="58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20" fill="norm" stroke="1" extrusionOk="0">
                  <a:moveTo>
                    <a:pt x="6300" y="6194"/>
                  </a:moveTo>
                  <a:cubicBezTo>
                    <a:pt x="5500" y="8354"/>
                    <a:pt x="4700" y="10514"/>
                    <a:pt x="3900" y="12815"/>
                  </a:cubicBezTo>
                  <a:cubicBezTo>
                    <a:pt x="3100" y="15116"/>
                    <a:pt x="2300" y="17558"/>
                    <a:pt x="1633" y="19107"/>
                  </a:cubicBezTo>
                  <a:cubicBezTo>
                    <a:pt x="967" y="20657"/>
                    <a:pt x="433" y="21314"/>
                    <a:pt x="167" y="21408"/>
                  </a:cubicBezTo>
                  <a:cubicBezTo>
                    <a:pt x="-100" y="21502"/>
                    <a:pt x="-100" y="21032"/>
                    <a:pt x="567" y="19154"/>
                  </a:cubicBezTo>
                  <a:cubicBezTo>
                    <a:pt x="1233" y="17276"/>
                    <a:pt x="2567" y="13989"/>
                    <a:pt x="4167" y="10749"/>
                  </a:cubicBezTo>
                  <a:cubicBezTo>
                    <a:pt x="5767" y="7509"/>
                    <a:pt x="7633" y="4316"/>
                    <a:pt x="8967" y="2485"/>
                  </a:cubicBezTo>
                  <a:cubicBezTo>
                    <a:pt x="10300" y="653"/>
                    <a:pt x="11100" y="184"/>
                    <a:pt x="12300" y="43"/>
                  </a:cubicBezTo>
                  <a:cubicBezTo>
                    <a:pt x="13500" y="-98"/>
                    <a:pt x="15100" y="90"/>
                    <a:pt x="16833" y="841"/>
                  </a:cubicBezTo>
                  <a:cubicBezTo>
                    <a:pt x="18567" y="1592"/>
                    <a:pt x="20433" y="2907"/>
                    <a:pt x="20967" y="4034"/>
                  </a:cubicBezTo>
                  <a:cubicBezTo>
                    <a:pt x="21500" y="5161"/>
                    <a:pt x="20700" y="6100"/>
                    <a:pt x="18300" y="6805"/>
                  </a:cubicBezTo>
                  <a:cubicBezTo>
                    <a:pt x="15900" y="7509"/>
                    <a:pt x="11900" y="7979"/>
                    <a:pt x="8833" y="7932"/>
                  </a:cubicBezTo>
                  <a:cubicBezTo>
                    <a:pt x="5767" y="7885"/>
                    <a:pt x="3633" y="7321"/>
                    <a:pt x="1500" y="6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9621883" y="2500069"/>
              <a:ext cx="180428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8100" y="0"/>
                  </a:moveTo>
                  <a:cubicBezTo>
                    <a:pt x="12000" y="1108"/>
                    <a:pt x="15900" y="2215"/>
                    <a:pt x="18300" y="4265"/>
                  </a:cubicBezTo>
                  <a:cubicBezTo>
                    <a:pt x="20700" y="6314"/>
                    <a:pt x="21600" y="9305"/>
                    <a:pt x="21000" y="11742"/>
                  </a:cubicBezTo>
                  <a:cubicBezTo>
                    <a:pt x="20400" y="14178"/>
                    <a:pt x="18300" y="16062"/>
                    <a:pt x="14550" y="17612"/>
                  </a:cubicBezTo>
                  <a:cubicBezTo>
                    <a:pt x="10800" y="19163"/>
                    <a:pt x="5400" y="20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10354955" y="2660114"/>
              <a:ext cx="171616" cy="29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86" fill="norm" stroke="1" extrusionOk="0">
                  <a:moveTo>
                    <a:pt x="13707" y="6008"/>
                  </a:moveTo>
                  <a:cubicBezTo>
                    <a:pt x="14660" y="5108"/>
                    <a:pt x="15613" y="4208"/>
                    <a:pt x="16249" y="3218"/>
                  </a:cubicBezTo>
                  <a:cubicBezTo>
                    <a:pt x="16884" y="2228"/>
                    <a:pt x="17202" y="1148"/>
                    <a:pt x="16408" y="518"/>
                  </a:cubicBezTo>
                  <a:cubicBezTo>
                    <a:pt x="15613" y="-112"/>
                    <a:pt x="13708" y="-292"/>
                    <a:pt x="11166" y="698"/>
                  </a:cubicBezTo>
                  <a:cubicBezTo>
                    <a:pt x="8625" y="1688"/>
                    <a:pt x="5449" y="3848"/>
                    <a:pt x="3225" y="6908"/>
                  </a:cubicBezTo>
                  <a:cubicBezTo>
                    <a:pt x="1002" y="9968"/>
                    <a:pt x="-269" y="13928"/>
                    <a:pt x="49" y="16628"/>
                  </a:cubicBezTo>
                  <a:cubicBezTo>
                    <a:pt x="366" y="19328"/>
                    <a:pt x="2272" y="20768"/>
                    <a:pt x="6084" y="21038"/>
                  </a:cubicBezTo>
                  <a:cubicBezTo>
                    <a:pt x="9896" y="21308"/>
                    <a:pt x="15613" y="20408"/>
                    <a:pt x="21331" y="19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10581992" y="2743476"/>
              <a:ext cx="116770" cy="18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237" fill="norm" stroke="1" extrusionOk="0">
                  <a:moveTo>
                    <a:pt x="17241" y="221"/>
                  </a:moveTo>
                  <a:cubicBezTo>
                    <a:pt x="14991" y="-71"/>
                    <a:pt x="12741" y="-363"/>
                    <a:pt x="9816" y="1388"/>
                  </a:cubicBezTo>
                  <a:cubicBezTo>
                    <a:pt x="6891" y="3140"/>
                    <a:pt x="3291" y="6934"/>
                    <a:pt x="1491" y="10291"/>
                  </a:cubicBezTo>
                  <a:cubicBezTo>
                    <a:pt x="-309" y="13648"/>
                    <a:pt x="-309" y="16567"/>
                    <a:pt x="591" y="18464"/>
                  </a:cubicBezTo>
                  <a:cubicBezTo>
                    <a:pt x="1491" y="20361"/>
                    <a:pt x="3291" y="21237"/>
                    <a:pt x="6441" y="21237"/>
                  </a:cubicBezTo>
                  <a:cubicBezTo>
                    <a:pt x="9591" y="21237"/>
                    <a:pt x="14091" y="20361"/>
                    <a:pt x="17016" y="18026"/>
                  </a:cubicBezTo>
                  <a:cubicBezTo>
                    <a:pt x="19941" y="15691"/>
                    <a:pt x="21291" y="11896"/>
                    <a:pt x="20166" y="9269"/>
                  </a:cubicBezTo>
                  <a:cubicBezTo>
                    <a:pt x="19041" y="6642"/>
                    <a:pt x="15441" y="5183"/>
                    <a:pt x="12516" y="4599"/>
                  </a:cubicBezTo>
                  <a:cubicBezTo>
                    <a:pt x="9591" y="4015"/>
                    <a:pt x="7341" y="4307"/>
                    <a:pt x="7341" y="4891"/>
                  </a:cubicBezTo>
                  <a:cubicBezTo>
                    <a:pt x="7341" y="5475"/>
                    <a:pt x="9591" y="6351"/>
                    <a:pt x="11841" y="7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10802577" y="2791409"/>
              <a:ext cx="2368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1252"/>
                    <a:pt x="17280" y="2504"/>
                    <a:pt x="19440" y="6104"/>
                  </a:cubicBezTo>
                  <a:cubicBezTo>
                    <a:pt x="21600" y="9704"/>
                    <a:pt x="17280" y="15652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10802577" y="2661073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10899962" y="2743552"/>
              <a:ext cx="213500" cy="21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035" fill="norm" stroke="1" extrusionOk="0">
                  <a:moveTo>
                    <a:pt x="4745" y="7628"/>
                  </a:moveTo>
                  <a:cubicBezTo>
                    <a:pt x="3992" y="8869"/>
                    <a:pt x="3238" y="10111"/>
                    <a:pt x="2485" y="11725"/>
                  </a:cubicBezTo>
                  <a:cubicBezTo>
                    <a:pt x="1731" y="13338"/>
                    <a:pt x="978" y="15325"/>
                    <a:pt x="475" y="15573"/>
                  </a:cubicBezTo>
                  <a:cubicBezTo>
                    <a:pt x="-27" y="15821"/>
                    <a:pt x="-278" y="14332"/>
                    <a:pt x="475" y="11601"/>
                  </a:cubicBezTo>
                  <a:cubicBezTo>
                    <a:pt x="1229" y="8869"/>
                    <a:pt x="2987" y="4897"/>
                    <a:pt x="5875" y="2538"/>
                  </a:cubicBezTo>
                  <a:cubicBezTo>
                    <a:pt x="8764" y="180"/>
                    <a:pt x="12782" y="-565"/>
                    <a:pt x="15671" y="428"/>
                  </a:cubicBezTo>
                  <a:cubicBezTo>
                    <a:pt x="18559" y="1421"/>
                    <a:pt x="20317" y="4152"/>
                    <a:pt x="20820" y="7007"/>
                  </a:cubicBezTo>
                  <a:cubicBezTo>
                    <a:pt x="21322" y="9863"/>
                    <a:pt x="20569" y="12842"/>
                    <a:pt x="19815" y="15201"/>
                  </a:cubicBezTo>
                  <a:cubicBezTo>
                    <a:pt x="19062" y="17559"/>
                    <a:pt x="18308" y="19297"/>
                    <a:pt x="17555" y="2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1303362" y="3909114"/>
              <a:ext cx="1226696" cy="69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1493"/>
                  </a:moveTo>
                  <a:cubicBezTo>
                    <a:pt x="1800" y="21255"/>
                    <a:pt x="3600" y="21017"/>
                    <a:pt x="5243" y="20858"/>
                  </a:cubicBezTo>
                  <a:cubicBezTo>
                    <a:pt x="6885" y="20699"/>
                    <a:pt x="8370" y="20619"/>
                    <a:pt x="9293" y="20580"/>
                  </a:cubicBezTo>
                  <a:cubicBezTo>
                    <a:pt x="10215" y="20540"/>
                    <a:pt x="10575" y="20540"/>
                    <a:pt x="10643" y="20421"/>
                  </a:cubicBezTo>
                  <a:cubicBezTo>
                    <a:pt x="10710" y="20302"/>
                    <a:pt x="10485" y="20064"/>
                    <a:pt x="9945" y="19587"/>
                  </a:cubicBezTo>
                  <a:cubicBezTo>
                    <a:pt x="9405" y="19111"/>
                    <a:pt x="8550" y="18396"/>
                    <a:pt x="7853" y="17046"/>
                  </a:cubicBezTo>
                  <a:cubicBezTo>
                    <a:pt x="7155" y="15696"/>
                    <a:pt x="6615" y="13711"/>
                    <a:pt x="6368" y="11884"/>
                  </a:cubicBezTo>
                  <a:cubicBezTo>
                    <a:pt x="6120" y="10058"/>
                    <a:pt x="6165" y="8390"/>
                    <a:pt x="6592" y="6802"/>
                  </a:cubicBezTo>
                  <a:cubicBezTo>
                    <a:pt x="7020" y="5214"/>
                    <a:pt x="7830" y="3705"/>
                    <a:pt x="8933" y="2434"/>
                  </a:cubicBezTo>
                  <a:cubicBezTo>
                    <a:pt x="10035" y="1164"/>
                    <a:pt x="11430" y="131"/>
                    <a:pt x="12488" y="12"/>
                  </a:cubicBezTo>
                  <a:cubicBezTo>
                    <a:pt x="13545" y="-107"/>
                    <a:pt x="14265" y="687"/>
                    <a:pt x="14783" y="2355"/>
                  </a:cubicBezTo>
                  <a:cubicBezTo>
                    <a:pt x="15300" y="4022"/>
                    <a:pt x="15615" y="6564"/>
                    <a:pt x="15570" y="9105"/>
                  </a:cubicBezTo>
                  <a:cubicBezTo>
                    <a:pt x="15525" y="11646"/>
                    <a:pt x="15120" y="14187"/>
                    <a:pt x="14738" y="16053"/>
                  </a:cubicBezTo>
                  <a:cubicBezTo>
                    <a:pt x="14355" y="17919"/>
                    <a:pt x="13995" y="19111"/>
                    <a:pt x="13793" y="19905"/>
                  </a:cubicBezTo>
                  <a:cubicBezTo>
                    <a:pt x="13590" y="20699"/>
                    <a:pt x="13545" y="21096"/>
                    <a:pt x="13635" y="21294"/>
                  </a:cubicBezTo>
                  <a:cubicBezTo>
                    <a:pt x="13725" y="21493"/>
                    <a:pt x="13950" y="21493"/>
                    <a:pt x="14580" y="21215"/>
                  </a:cubicBezTo>
                  <a:cubicBezTo>
                    <a:pt x="15210" y="20937"/>
                    <a:pt x="16245" y="20381"/>
                    <a:pt x="17482" y="20064"/>
                  </a:cubicBezTo>
                  <a:cubicBezTo>
                    <a:pt x="18720" y="19746"/>
                    <a:pt x="20160" y="19667"/>
                    <a:pt x="21600" y="19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2721728" y="4268553"/>
              <a:ext cx="329675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6" y="10800"/>
                    <a:pt x="9712" y="0"/>
                    <a:pt x="13312" y="0"/>
                  </a:cubicBezTo>
                  <a:cubicBezTo>
                    <a:pt x="16912" y="0"/>
                    <a:pt x="1925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2706394" y="4493447"/>
              <a:ext cx="414010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120"/>
                    <a:pt x="11200" y="8640"/>
                    <a:pt x="14800" y="5040"/>
                  </a:cubicBezTo>
                  <a:cubicBezTo>
                    <a:pt x="18400" y="1440"/>
                    <a:pt x="200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3418163" y="3922248"/>
              <a:ext cx="407591" cy="93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512" fill="norm" stroke="1" extrusionOk="0">
                  <a:moveTo>
                    <a:pt x="21397" y="2214"/>
                  </a:moveTo>
                  <a:cubicBezTo>
                    <a:pt x="20055" y="1446"/>
                    <a:pt x="18714" y="679"/>
                    <a:pt x="16433" y="296"/>
                  </a:cubicBezTo>
                  <a:cubicBezTo>
                    <a:pt x="14152" y="-88"/>
                    <a:pt x="10932" y="-88"/>
                    <a:pt x="8048" y="237"/>
                  </a:cubicBezTo>
                  <a:cubicBezTo>
                    <a:pt x="5163" y="561"/>
                    <a:pt x="2614" y="1210"/>
                    <a:pt x="1273" y="1682"/>
                  </a:cubicBezTo>
                  <a:cubicBezTo>
                    <a:pt x="-69" y="2155"/>
                    <a:pt x="-203" y="2450"/>
                    <a:pt x="199" y="2804"/>
                  </a:cubicBezTo>
                  <a:cubicBezTo>
                    <a:pt x="602" y="3158"/>
                    <a:pt x="1541" y="3571"/>
                    <a:pt x="4023" y="4220"/>
                  </a:cubicBezTo>
                  <a:cubicBezTo>
                    <a:pt x="6505" y="4869"/>
                    <a:pt x="10530" y="5755"/>
                    <a:pt x="12744" y="6315"/>
                  </a:cubicBezTo>
                  <a:cubicBezTo>
                    <a:pt x="14957" y="6876"/>
                    <a:pt x="15360" y="7112"/>
                    <a:pt x="15494" y="7407"/>
                  </a:cubicBezTo>
                  <a:cubicBezTo>
                    <a:pt x="15628" y="7702"/>
                    <a:pt x="15494" y="8056"/>
                    <a:pt x="14152" y="8528"/>
                  </a:cubicBezTo>
                  <a:cubicBezTo>
                    <a:pt x="12811" y="9001"/>
                    <a:pt x="10262" y="9591"/>
                    <a:pt x="8585" y="9945"/>
                  </a:cubicBezTo>
                  <a:cubicBezTo>
                    <a:pt x="6908" y="10299"/>
                    <a:pt x="6103" y="10417"/>
                    <a:pt x="5298" y="10564"/>
                  </a:cubicBezTo>
                  <a:cubicBezTo>
                    <a:pt x="4493" y="10712"/>
                    <a:pt x="3688" y="10889"/>
                    <a:pt x="3688" y="11066"/>
                  </a:cubicBezTo>
                  <a:cubicBezTo>
                    <a:pt x="3688" y="11243"/>
                    <a:pt x="4493" y="11420"/>
                    <a:pt x="5767" y="11774"/>
                  </a:cubicBezTo>
                  <a:cubicBezTo>
                    <a:pt x="7042" y="12128"/>
                    <a:pt x="8786" y="12660"/>
                    <a:pt x="9255" y="13427"/>
                  </a:cubicBezTo>
                  <a:cubicBezTo>
                    <a:pt x="9725" y="14194"/>
                    <a:pt x="8920" y="15197"/>
                    <a:pt x="7713" y="16260"/>
                  </a:cubicBezTo>
                  <a:cubicBezTo>
                    <a:pt x="6505" y="17322"/>
                    <a:pt x="4895" y="18443"/>
                    <a:pt x="3956" y="19151"/>
                  </a:cubicBezTo>
                  <a:cubicBezTo>
                    <a:pt x="3017" y="19860"/>
                    <a:pt x="2749" y="20155"/>
                    <a:pt x="2816" y="20420"/>
                  </a:cubicBezTo>
                  <a:cubicBezTo>
                    <a:pt x="2883" y="20686"/>
                    <a:pt x="3285" y="20922"/>
                    <a:pt x="5365" y="21069"/>
                  </a:cubicBezTo>
                  <a:cubicBezTo>
                    <a:pt x="7444" y="21217"/>
                    <a:pt x="11201" y="21276"/>
                    <a:pt x="13616" y="21335"/>
                  </a:cubicBezTo>
                  <a:cubicBezTo>
                    <a:pt x="16031" y="21394"/>
                    <a:pt x="17104" y="21453"/>
                    <a:pt x="18177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4031415" y="4264813"/>
              <a:ext cx="437210" cy="43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197" fill="norm" stroke="1" extrusionOk="0">
                  <a:moveTo>
                    <a:pt x="11478" y="2193"/>
                  </a:moveTo>
                  <a:cubicBezTo>
                    <a:pt x="10987" y="1565"/>
                    <a:pt x="10496" y="937"/>
                    <a:pt x="9882" y="498"/>
                  </a:cubicBezTo>
                  <a:cubicBezTo>
                    <a:pt x="9269" y="58"/>
                    <a:pt x="8532" y="-193"/>
                    <a:pt x="7489" y="184"/>
                  </a:cubicBezTo>
                  <a:cubicBezTo>
                    <a:pt x="6446" y="560"/>
                    <a:pt x="5096" y="1565"/>
                    <a:pt x="3685" y="3323"/>
                  </a:cubicBezTo>
                  <a:cubicBezTo>
                    <a:pt x="2273" y="5081"/>
                    <a:pt x="801" y="7593"/>
                    <a:pt x="248" y="10293"/>
                  </a:cubicBezTo>
                  <a:cubicBezTo>
                    <a:pt x="-304" y="12993"/>
                    <a:pt x="64" y="15881"/>
                    <a:pt x="1353" y="17828"/>
                  </a:cubicBezTo>
                  <a:cubicBezTo>
                    <a:pt x="2641" y="19774"/>
                    <a:pt x="4851" y="20779"/>
                    <a:pt x="7428" y="21093"/>
                  </a:cubicBezTo>
                  <a:cubicBezTo>
                    <a:pt x="10005" y="21407"/>
                    <a:pt x="12951" y="21030"/>
                    <a:pt x="15344" y="19712"/>
                  </a:cubicBezTo>
                  <a:cubicBezTo>
                    <a:pt x="17737" y="18393"/>
                    <a:pt x="19578" y="16133"/>
                    <a:pt x="20437" y="13495"/>
                  </a:cubicBezTo>
                  <a:cubicBezTo>
                    <a:pt x="21296" y="10858"/>
                    <a:pt x="21173" y="7844"/>
                    <a:pt x="20007" y="5772"/>
                  </a:cubicBezTo>
                  <a:cubicBezTo>
                    <a:pt x="18841" y="3700"/>
                    <a:pt x="16632" y="2570"/>
                    <a:pt x="14730" y="2005"/>
                  </a:cubicBezTo>
                  <a:cubicBezTo>
                    <a:pt x="12828" y="1440"/>
                    <a:pt x="11232" y="1440"/>
                    <a:pt x="10005" y="1879"/>
                  </a:cubicBezTo>
                  <a:cubicBezTo>
                    <a:pt x="8778" y="2319"/>
                    <a:pt x="7919" y="3198"/>
                    <a:pt x="7796" y="4454"/>
                  </a:cubicBezTo>
                  <a:cubicBezTo>
                    <a:pt x="7673" y="5709"/>
                    <a:pt x="8287" y="7342"/>
                    <a:pt x="8901" y="8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4416099" y="4738786"/>
              <a:ext cx="17633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5075447" y="4317110"/>
              <a:ext cx="76670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3877"/>
                    <a:pt x="4320" y="7754"/>
                    <a:pt x="7920" y="11354"/>
                  </a:cubicBezTo>
                  <a:cubicBezTo>
                    <a:pt x="11520" y="14954"/>
                    <a:pt x="1656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5228784" y="4738786"/>
              <a:ext cx="17633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5543125" y="4334517"/>
              <a:ext cx="383343" cy="373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6052"/>
                  </a:moveTo>
                  <a:cubicBezTo>
                    <a:pt x="1008" y="4583"/>
                    <a:pt x="2016" y="3114"/>
                    <a:pt x="4176" y="2012"/>
                  </a:cubicBezTo>
                  <a:cubicBezTo>
                    <a:pt x="6336" y="910"/>
                    <a:pt x="9648" y="175"/>
                    <a:pt x="12168" y="28"/>
                  </a:cubicBezTo>
                  <a:cubicBezTo>
                    <a:pt x="14688" y="-119"/>
                    <a:pt x="16416" y="322"/>
                    <a:pt x="17352" y="1277"/>
                  </a:cubicBezTo>
                  <a:cubicBezTo>
                    <a:pt x="18288" y="2232"/>
                    <a:pt x="18432" y="3701"/>
                    <a:pt x="17352" y="5759"/>
                  </a:cubicBezTo>
                  <a:cubicBezTo>
                    <a:pt x="16272" y="7816"/>
                    <a:pt x="13968" y="10461"/>
                    <a:pt x="11808" y="12591"/>
                  </a:cubicBezTo>
                  <a:cubicBezTo>
                    <a:pt x="9648" y="14722"/>
                    <a:pt x="7632" y="16338"/>
                    <a:pt x="6624" y="17514"/>
                  </a:cubicBezTo>
                  <a:cubicBezTo>
                    <a:pt x="5616" y="18689"/>
                    <a:pt x="5616" y="19424"/>
                    <a:pt x="6048" y="19791"/>
                  </a:cubicBezTo>
                  <a:cubicBezTo>
                    <a:pt x="6480" y="20159"/>
                    <a:pt x="7344" y="20159"/>
                    <a:pt x="10008" y="20379"/>
                  </a:cubicBezTo>
                  <a:cubicBezTo>
                    <a:pt x="12672" y="20599"/>
                    <a:pt x="17136" y="21040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5872799" y="4723452"/>
              <a:ext cx="16867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82" y="5891"/>
                    <a:pt x="9164" y="11782"/>
                    <a:pt x="5564" y="15382"/>
                  </a:cubicBezTo>
                  <a:cubicBezTo>
                    <a:pt x="1964" y="18982"/>
                    <a:pt x="982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6524480" y="4721976"/>
              <a:ext cx="176338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21274"/>
                  </a:moveTo>
                  <a:cubicBezTo>
                    <a:pt x="0" y="15874"/>
                    <a:pt x="0" y="10474"/>
                    <a:pt x="2348" y="6617"/>
                  </a:cubicBezTo>
                  <a:cubicBezTo>
                    <a:pt x="4696" y="2760"/>
                    <a:pt x="9391" y="445"/>
                    <a:pt x="12991" y="60"/>
                  </a:cubicBezTo>
                  <a:cubicBezTo>
                    <a:pt x="16591" y="-326"/>
                    <a:pt x="19096" y="1217"/>
                    <a:pt x="21600" y="2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6984490" y="4700452"/>
              <a:ext cx="44467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9" y="16457"/>
                    <a:pt x="4717" y="11314"/>
                    <a:pt x="6890" y="9771"/>
                  </a:cubicBezTo>
                  <a:cubicBezTo>
                    <a:pt x="9062" y="8229"/>
                    <a:pt x="11048" y="10286"/>
                    <a:pt x="13469" y="9257"/>
                  </a:cubicBezTo>
                  <a:cubicBezTo>
                    <a:pt x="15890" y="8229"/>
                    <a:pt x="18745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7528836" y="4746453"/>
              <a:ext cx="15333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5635"/>
                    <a:pt x="11520" y="11270"/>
                    <a:pt x="7920" y="14870"/>
                  </a:cubicBezTo>
                  <a:cubicBezTo>
                    <a:pt x="4320" y="18470"/>
                    <a:pt x="216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8036892" y="4286160"/>
              <a:ext cx="281630" cy="30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65" fill="norm" stroke="1" extrusionOk="0">
                  <a:moveTo>
                    <a:pt x="1595" y="4268"/>
                  </a:moveTo>
                  <a:cubicBezTo>
                    <a:pt x="1401" y="9049"/>
                    <a:pt x="1206" y="13829"/>
                    <a:pt x="1109" y="16662"/>
                  </a:cubicBezTo>
                  <a:cubicBezTo>
                    <a:pt x="1012" y="19495"/>
                    <a:pt x="1012" y="20380"/>
                    <a:pt x="720" y="20380"/>
                  </a:cubicBezTo>
                  <a:cubicBezTo>
                    <a:pt x="428" y="20380"/>
                    <a:pt x="-156" y="19495"/>
                    <a:pt x="39" y="16750"/>
                  </a:cubicBezTo>
                  <a:cubicBezTo>
                    <a:pt x="233" y="14006"/>
                    <a:pt x="1206" y="9403"/>
                    <a:pt x="2374" y="6216"/>
                  </a:cubicBezTo>
                  <a:cubicBezTo>
                    <a:pt x="3541" y="3029"/>
                    <a:pt x="4903" y="1258"/>
                    <a:pt x="7239" y="462"/>
                  </a:cubicBezTo>
                  <a:cubicBezTo>
                    <a:pt x="9574" y="-335"/>
                    <a:pt x="12882" y="-158"/>
                    <a:pt x="15314" y="1435"/>
                  </a:cubicBezTo>
                  <a:cubicBezTo>
                    <a:pt x="17747" y="3029"/>
                    <a:pt x="19303" y="6039"/>
                    <a:pt x="19887" y="9226"/>
                  </a:cubicBezTo>
                  <a:cubicBezTo>
                    <a:pt x="20471" y="12413"/>
                    <a:pt x="20082" y="15776"/>
                    <a:pt x="20179" y="17813"/>
                  </a:cubicBezTo>
                  <a:cubicBezTo>
                    <a:pt x="20276" y="19849"/>
                    <a:pt x="20860" y="20557"/>
                    <a:pt x="21444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8395189" y="3988581"/>
              <a:ext cx="204951" cy="87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72" fill="norm" stroke="1" extrusionOk="0">
                  <a:moveTo>
                    <a:pt x="7200" y="540"/>
                  </a:moveTo>
                  <a:cubicBezTo>
                    <a:pt x="10933" y="288"/>
                    <a:pt x="14667" y="35"/>
                    <a:pt x="17067" y="4"/>
                  </a:cubicBezTo>
                  <a:cubicBezTo>
                    <a:pt x="19467" y="-28"/>
                    <a:pt x="20533" y="161"/>
                    <a:pt x="21067" y="856"/>
                  </a:cubicBezTo>
                  <a:cubicBezTo>
                    <a:pt x="21600" y="1551"/>
                    <a:pt x="21600" y="2751"/>
                    <a:pt x="20000" y="4204"/>
                  </a:cubicBezTo>
                  <a:cubicBezTo>
                    <a:pt x="18400" y="5656"/>
                    <a:pt x="15200" y="7361"/>
                    <a:pt x="12933" y="8814"/>
                  </a:cubicBezTo>
                  <a:cubicBezTo>
                    <a:pt x="10667" y="10267"/>
                    <a:pt x="9333" y="11467"/>
                    <a:pt x="10400" y="12604"/>
                  </a:cubicBezTo>
                  <a:cubicBezTo>
                    <a:pt x="11467" y="13740"/>
                    <a:pt x="14933" y="14814"/>
                    <a:pt x="17333" y="15856"/>
                  </a:cubicBezTo>
                  <a:cubicBezTo>
                    <a:pt x="19733" y="16898"/>
                    <a:pt x="21067" y="17909"/>
                    <a:pt x="19867" y="18825"/>
                  </a:cubicBezTo>
                  <a:cubicBezTo>
                    <a:pt x="18667" y="19740"/>
                    <a:pt x="14933" y="20561"/>
                    <a:pt x="11200" y="21004"/>
                  </a:cubicBezTo>
                  <a:cubicBezTo>
                    <a:pt x="7467" y="21446"/>
                    <a:pt x="3733" y="21509"/>
                    <a:pt x="0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950693" y="6313196"/>
              <a:ext cx="218991" cy="69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058" fill="norm" stroke="1" extrusionOk="0">
                  <a:moveTo>
                    <a:pt x="2184" y="5492"/>
                  </a:moveTo>
                  <a:cubicBezTo>
                    <a:pt x="1941" y="8047"/>
                    <a:pt x="1699" y="10602"/>
                    <a:pt x="2063" y="13118"/>
                  </a:cubicBezTo>
                  <a:cubicBezTo>
                    <a:pt x="2427" y="15634"/>
                    <a:pt x="3397" y="18112"/>
                    <a:pt x="4004" y="19583"/>
                  </a:cubicBezTo>
                  <a:cubicBezTo>
                    <a:pt x="4611" y="21053"/>
                    <a:pt x="4854" y="21518"/>
                    <a:pt x="4247" y="20550"/>
                  </a:cubicBezTo>
                  <a:cubicBezTo>
                    <a:pt x="3640" y="19583"/>
                    <a:pt x="2184" y="17183"/>
                    <a:pt x="1213" y="14744"/>
                  </a:cubicBezTo>
                  <a:cubicBezTo>
                    <a:pt x="242" y="12305"/>
                    <a:pt x="-243" y="9828"/>
                    <a:pt x="121" y="7660"/>
                  </a:cubicBezTo>
                  <a:cubicBezTo>
                    <a:pt x="485" y="5492"/>
                    <a:pt x="1699" y="3634"/>
                    <a:pt x="3276" y="2395"/>
                  </a:cubicBezTo>
                  <a:cubicBezTo>
                    <a:pt x="4854" y="1157"/>
                    <a:pt x="6795" y="537"/>
                    <a:pt x="8373" y="228"/>
                  </a:cubicBezTo>
                  <a:cubicBezTo>
                    <a:pt x="9950" y="-82"/>
                    <a:pt x="11164" y="-82"/>
                    <a:pt x="13105" y="266"/>
                  </a:cubicBezTo>
                  <a:cubicBezTo>
                    <a:pt x="15047" y="615"/>
                    <a:pt x="17717" y="1312"/>
                    <a:pt x="19294" y="2241"/>
                  </a:cubicBezTo>
                  <a:cubicBezTo>
                    <a:pt x="20872" y="3170"/>
                    <a:pt x="21357" y="4331"/>
                    <a:pt x="20022" y="5453"/>
                  </a:cubicBezTo>
                  <a:cubicBezTo>
                    <a:pt x="18687" y="6576"/>
                    <a:pt x="15532" y="7660"/>
                    <a:pt x="13227" y="8318"/>
                  </a:cubicBezTo>
                  <a:cubicBezTo>
                    <a:pt x="10921" y="8976"/>
                    <a:pt x="9465" y="9208"/>
                    <a:pt x="7523" y="9363"/>
                  </a:cubicBezTo>
                  <a:cubicBezTo>
                    <a:pt x="5582" y="9518"/>
                    <a:pt x="3155" y="9595"/>
                    <a:pt x="2427" y="9441"/>
                  </a:cubicBezTo>
                  <a:cubicBezTo>
                    <a:pt x="1699" y="9286"/>
                    <a:pt x="2669" y="8899"/>
                    <a:pt x="3640" y="8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1219027" y="6273432"/>
              <a:ext cx="360342" cy="30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8077"/>
                  </a:moveTo>
                  <a:cubicBezTo>
                    <a:pt x="766" y="7533"/>
                    <a:pt x="1532" y="6988"/>
                    <a:pt x="2145" y="7170"/>
                  </a:cubicBezTo>
                  <a:cubicBezTo>
                    <a:pt x="2757" y="7351"/>
                    <a:pt x="3217" y="8259"/>
                    <a:pt x="3677" y="10437"/>
                  </a:cubicBezTo>
                  <a:cubicBezTo>
                    <a:pt x="4136" y="12615"/>
                    <a:pt x="4596" y="16064"/>
                    <a:pt x="4749" y="18242"/>
                  </a:cubicBezTo>
                  <a:cubicBezTo>
                    <a:pt x="4902" y="20420"/>
                    <a:pt x="4749" y="21327"/>
                    <a:pt x="4366" y="21418"/>
                  </a:cubicBezTo>
                  <a:cubicBezTo>
                    <a:pt x="3983" y="21509"/>
                    <a:pt x="3370" y="20783"/>
                    <a:pt x="3140" y="19240"/>
                  </a:cubicBezTo>
                  <a:cubicBezTo>
                    <a:pt x="2911" y="17697"/>
                    <a:pt x="3064" y="15338"/>
                    <a:pt x="3370" y="13613"/>
                  </a:cubicBezTo>
                  <a:cubicBezTo>
                    <a:pt x="3677" y="11889"/>
                    <a:pt x="4136" y="10800"/>
                    <a:pt x="4749" y="10074"/>
                  </a:cubicBezTo>
                  <a:cubicBezTo>
                    <a:pt x="5362" y="9348"/>
                    <a:pt x="6128" y="8985"/>
                    <a:pt x="6587" y="9348"/>
                  </a:cubicBezTo>
                  <a:cubicBezTo>
                    <a:pt x="7047" y="9711"/>
                    <a:pt x="7200" y="10800"/>
                    <a:pt x="7430" y="11980"/>
                  </a:cubicBezTo>
                  <a:cubicBezTo>
                    <a:pt x="7660" y="13159"/>
                    <a:pt x="7966" y="14430"/>
                    <a:pt x="8502" y="14612"/>
                  </a:cubicBezTo>
                  <a:cubicBezTo>
                    <a:pt x="9038" y="14793"/>
                    <a:pt x="9804" y="13885"/>
                    <a:pt x="10953" y="11617"/>
                  </a:cubicBezTo>
                  <a:cubicBezTo>
                    <a:pt x="12102" y="9348"/>
                    <a:pt x="13634" y="5717"/>
                    <a:pt x="14706" y="3539"/>
                  </a:cubicBezTo>
                  <a:cubicBezTo>
                    <a:pt x="15779" y="1361"/>
                    <a:pt x="16391" y="635"/>
                    <a:pt x="17081" y="272"/>
                  </a:cubicBezTo>
                  <a:cubicBezTo>
                    <a:pt x="17770" y="-91"/>
                    <a:pt x="18536" y="-91"/>
                    <a:pt x="19226" y="272"/>
                  </a:cubicBezTo>
                  <a:cubicBezTo>
                    <a:pt x="19915" y="635"/>
                    <a:pt x="20528" y="1361"/>
                    <a:pt x="20911" y="4356"/>
                  </a:cubicBezTo>
                  <a:cubicBezTo>
                    <a:pt x="21294" y="7351"/>
                    <a:pt x="21447" y="12615"/>
                    <a:pt x="21600" y="17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1755706" y="5960016"/>
              <a:ext cx="184005" cy="64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180"/>
                  </a:moveTo>
                  <a:cubicBezTo>
                    <a:pt x="18300" y="12"/>
                    <a:pt x="15000" y="-157"/>
                    <a:pt x="12000" y="265"/>
                  </a:cubicBezTo>
                  <a:cubicBezTo>
                    <a:pt x="9000" y="687"/>
                    <a:pt x="6300" y="1699"/>
                    <a:pt x="4650" y="3640"/>
                  </a:cubicBezTo>
                  <a:cubicBezTo>
                    <a:pt x="3000" y="5580"/>
                    <a:pt x="2400" y="8449"/>
                    <a:pt x="2400" y="11107"/>
                  </a:cubicBezTo>
                  <a:cubicBezTo>
                    <a:pt x="2400" y="13765"/>
                    <a:pt x="3000" y="16212"/>
                    <a:pt x="2700" y="17899"/>
                  </a:cubicBezTo>
                  <a:cubicBezTo>
                    <a:pt x="2400" y="19587"/>
                    <a:pt x="1200" y="20515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1671371" y="6338976"/>
              <a:ext cx="383342" cy="7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746"/>
                  </a:moveTo>
                  <a:cubicBezTo>
                    <a:pt x="4032" y="13298"/>
                    <a:pt x="8064" y="5849"/>
                    <a:pt x="11664" y="2498"/>
                  </a:cubicBezTo>
                  <a:cubicBezTo>
                    <a:pt x="15264" y="-854"/>
                    <a:pt x="18432" y="-109"/>
                    <a:pt x="21600" y="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766684" y="6693830"/>
              <a:ext cx="1050358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82" y="19200"/>
                    <a:pt x="3364" y="16800"/>
                    <a:pt x="5124" y="14200"/>
                  </a:cubicBezTo>
                  <a:cubicBezTo>
                    <a:pt x="6885" y="11600"/>
                    <a:pt x="8724" y="8800"/>
                    <a:pt x="10616" y="6600"/>
                  </a:cubicBezTo>
                  <a:cubicBezTo>
                    <a:pt x="12508" y="4400"/>
                    <a:pt x="14453" y="2800"/>
                    <a:pt x="16108" y="1800"/>
                  </a:cubicBezTo>
                  <a:cubicBezTo>
                    <a:pt x="17764" y="800"/>
                    <a:pt x="19130" y="400"/>
                    <a:pt x="19997" y="200"/>
                  </a:cubicBezTo>
                  <a:cubicBezTo>
                    <a:pt x="20864" y="0"/>
                    <a:pt x="21232" y="0"/>
                    <a:pt x="21416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1364697" y="6724498"/>
              <a:ext cx="47534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8240"/>
                    <a:pt x="6968" y="14880"/>
                    <a:pt x="10568" y="11280"/>
                  </a:cubicBezTo>
                  <a:cubicBezTo>
                    <a:pt x="14168" y="7680"/>
                    <a:pt x="17884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2277051" y="6417824"/>
              <a:ext cx="46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2261717" y="6601828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3030957" y="6243746"/>
              <a:ext cx="384978" cy="105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37" fill="norm" stroke="1" extrusionOk="0">
                  <a:moveTo>
                    <a:pt x="282" y="3381"/>
                  </a:moveTo>
                  <a:cubicBezTo>
                    <a:pt x="141" y="5302"/>
                    <a:pt x="0" y="7223"/>
                    <a:pt x="0" y="9040"/>
                  </a:cubicBezTo>
                  <a:cubicBezTo>
                    <a:pt x="0" y="10858"/>
                    <a:pt x="141" y="12571"/>
                    <a:pt x="353" y="14311"/>
                  </a:cubicBezTo>
                  <a:cubicBezTo>
                    <a:pt x="565" y="16050"/>
                    <a:pt x="847" y="17815"/>
                    <a:pt x="1059" y="18854"/>
                  </a:cubicBezTo>
                  <a:cubicBezTo>
                    <a:pt x="1271" y="19892"/>
                    <a:pt x="1412" y="20204"/>
                    <a:pt x="1482" y="20567"/>
                  </a:cubicBezTo>
                  <a:cubicBezTo>
                    <a:pt x="1553" y="20931"/>
                    <a:pt x="1553" y="21346"/>
                    <a:pt x="1553" y="21424"/>
                  </a:cubicBezTo>
                  <a:cubicBezTo>
                    <a:pt x="1553" y="21502"/>
                    <a:pt x="1553" y="21242"/>
                    <a:pt x="1553" y="19970"/>
                  </a:cubicBezTo>
                  <a:cubicBezTo>
                    <a:pt x="1553" y="18698"/>
                    <a:pt x="1553" y="16414"/>
                    <a:pt x="1694" y="14337"/>
                  </a:cubicBezTo>
                  <a:cubicBezTo>
                    <a:pt x="1835" y="12260"/>
                    <a:pt x="2118" y="10390"/>
                    <a:pt x="2682" y="8729"/>
                  </a:cubicBezTo>
                  <a:cubicBezTo>
                    <a:pt x="3247" y="7067"/>
                    <a:pt x="4094" y="5614"/>
                    <a:pt x="5506" y="4264"/>
                  </a:cubicBezTo>
                  <a:cubicBezTo>
                    <a:pt x="6918" y="2914"/>
                    <a:pt x="8894" y="1667"/>
                    <a:pt x="10729" y="914"/>
                  </a:cubicBezTo>
                  <a:cubicBezTo>
                    <a:pt x="12565" y="162"/>
                    <a:pt x="14259" y="-98"/>
                    <a:pt x="15812" y="32"/>
                  </a:cubicBezTo>
                  <a:cubicBezTo>
                    <a:pt x="17365" y="162"/>
                    <a:pt x="18776" y="681"/>
                    <a:pt x="19835" y="1564"/>
                  </a:cubicBezTo>
                  <a:cubicBezTo>
                    <a:pt x="20894" y="2446"/>
                    <a:pt x="21600" y="3692"/>
                    <a:pt x="21106" y="4783"/>
                  </a:cubicBezTo>
                  <a:cubicBezTo>
                    <a:pt x="20612" y="5873"/>
                    <a:pt x="18918" y="6808"/>
                    <a:pt x="16306" y="7483"/>
                  </a:cubicBezTo>
                  <a:cubicBezTo>
                    <a:pt x="13694" y="8158"/>
                    <a:pt x="10165" y="8573"/>
                    <a:pt x="8047" y="8781"/>
                  </a:cubicBezTo>
                  <a:cubicBezTo>
                    <a:pt x="5929" y="8989"/>
                    <a:pt x="5224" y="8989"/>
                    <a:pt x="4447" y="8963"/>
                  </a:cubicBezTo>
                  <a:cubicBezTo>
                    <a:pt x="3671" y="8937"/>
                    <a:pt x="2824" y="8885"/>
                    <a:pt x="2682" y="8781"/>
                  </a:cubicBezTo>
                  <a:cubicBezTo>
                    <a:pt x="2541" y="8677"/>
                    <a:pt x="3106" y="8521"/>
                    <a:pt x="3671" y="8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3419410" y="6666888"/>
              <a:ext cx="230006" cy="249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1662"/>
                  </a:moveTo>
                  <a:cubicBezTo>
                    <a:pt x="960" y="781"/>
                    <a:pt x="1920" y="-101"/>
                    <a:pt x="3120" y="9"/>
                  </a:cubicBezTo>
                  <a:cubicBezTo>
                    <a:pt x="4320" y="119"/>
                    <a:pt x="5760" y="1221"/>
                    <a:pt x="8160" y="3315"/>
                  </a:cubicBezTo>
                  <a:cubicBezTo>
                    <a:pt x="10560" y="5409"/>
                    <a:pt x="13920" y="8495"/>
                    <a:pt x="16320" y="11691"/>
                  </a:cubicBezTo>
                  <a:cubicBezTo>
                    <a:pt x="18720" y="14887"/>
                    <a:pt x="20160" y="18193"/>
                    <a:pt x="2160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3519079" y="6670830"/>
              <a:ext cx="17633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2880"/>
                    <a:pt x="12209" y="5760"/>
                    <a:pt x="8609" y="9154"/>
                  </a:cubicBezTo>
                  <a:cubicBezTo>
                    <a:pt x="5009" y="12549"/>
                    <a:pt x="2504" y="16457"/>
                    <a:pt x="1252" y="18617"/>
                  </a:cubicBezTo>
                  <a:cubicBezTo>
                    <a:pt x="0" y="20777"/>
                    <a:pt x="0" y="21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4047606" y="6227291"/>
              <a:ext cx="222824" cy="63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61" fill="norm" stroke="1" extrusionOk="0">
                  <a:moveTo>
                    <a:pt x="21161" y="1783"/>
                  </a:moveTo>
                  <a:cubicBezTo>
                    <a:pt x="21161" y="1349"/>
                    <a:pt x="21161" y="915"/>
                    <a:pt x="20676" y="568"/>
                  </a:cubicBezTo>
                  <a:cubicBezTo>
                    <a:pt x="20190" y="221"/>
                    <a:pt x="19219" y="-39"/>
                    <a:pt x="17278" y="4"/>
                  </a:cubicBezTo>
                  <a:cubicBezTo>
                    <a:pt x="15336" y="48"/>
                    <a:pt x="12424" y="395"/>
                    <a:pt x="9269" y="1739"/>
                  </a:cubicBezTo>
                  <a:cubicBezTo>
                    <a:pt x="6114" y="3084"/>
                    <a:pt x="2716" y="5426"/>
                    <a:pt x="1139" y="8028"/>
                  </a:cubicBezTo>
                  <a:cubicBezTo>
                    <a:pt x="-439" y="10631"/>
                    <a:pt x="-196" y="13494"/>
                    <a:pt x="774" y="15662"/>
                  </a:cubicBezTo>
                  <a:cubicBezTo>
                    <a:pt x="1745" y="17831"/>
                    <a:pt x="3444" y="19306"/>
                    <a:pt x="6114" y="20173"/>
                  </a:cubicBezTo>
                  <a:cubicBezTo>
                    <a:pt x="8783" y="21041"/>
                    <a:pt x="12424" y="21301"/>
                    <a:pt x="16064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4397533" y="6571160"/>
              <a:ext cx="26234" cy="24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6075"/>
                    <a:pt x="4448" y="12150"/>
                    <a:pt x="1502" y="15750"/>
                  </a:cubicBezTo>
                  <a:cubicBezTo>
                    <a:pt x="-1443" y="19350"/>
                    <a:pt x="521" y="20475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4385432" y="6346267"/>
              <a:ext cx="107317" cy="5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0903" fill="norm" stroke="1" extrusionOk="0">
                  <a:moveTo>
                    <a:pt x="16577" y="939"/>
                  </a:moveTo>
                  <a:cubicBezTo>
                    <a:pt x="14065" y="939"/>
                    <a:pt x="11554" y="939"/>
                    <a:pt x="9544" y="2817"/>
                  </a:cubicBezTo>
                  <a:cubicBezTo>
                    <a:pt x="7535" y="4696"/>
                    <a:pt x="6028" y="8452"/>
                    <a:pt x="6028" y="12209"/>
                  </a:cubicBezTo>
                  <a:cubicBezTo>
                    <a:pt x="6028" y="15965"/>
                    <a:pt x="7535" y="19722"/>
                    <a:pt x="10047" y="20661"/>
                  </a:cubicBezTo>
                  <a:cubicBezTo>
                    <a:pt x="12558" y="21600"/>
                    <a:pt x="16074" y="19722"/>
                    <a:pt x="18335" y="16435"/>
                  </a:cubicBezTo>
                  <a:cubicBezTo>
                    <a:pt x="20595" y="13148"/>
                    <a:pt x="21600" y="8452"/>
                    <a:pt x="20847" y="5165"/>
                  </a:cubicBezTo>
                  <a:cubicBezTo>
                    <a:pt x="20093" y="1878"/>
                    <a:pt x="17581" y="0"/>
                    <a:pt x="14065" y="0"/>
                  </a:cubicBezTo>
                  <a:cubicBezTo>
                    <a:pt x="10549" y="0"/>
                    <a:pt x="6028" y="1878"/>
                    <a:pt x="3516" y="5165"/>
                  </a:cubicBezTo>
                  <a:cubicBezTo>
                    <a:pt x="1005" y="8452"/>
                    <a:pt x="502" y="13148"/>
                    <a:pt x="0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4577103" y="6264487"/>
              <a:ext cx="212875" cy="66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600" fill="norm" stroke="1" extrusionOk="0">
                  <a:moveTo>
                    <a:pt x="8288" y="0"/>
                  </a:moveTo>
                  <a:cubicBezTo>
                    <a:pt x="12809" y="2483"/>
                    <a:pt x="17330" y="4966"/>
                    <a:pt x="19465" y="7324"/>
                  </a:cubicBezTo>
                  <a:cubicBezTo>
                    <a:pt x="21600" y="9683"/>
                    <a:pt x="21349" y="11917"/>
                    <a:pt x="18963" y="13986"/>
                  </a:cubicBezTo>
                  <a:cubicBezTo>
                    <a:pt x="16577" y="16055"/>
                    <a:pt x="12056" y="17959"/>
                    <a:pt x="8540" y="19200"/>
                  </a:cubicBezTo>
                  <a:cubicBezTo>
                    <a:pt x="5023" y="20441"/>
                    <a:pt x="2512" y="210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3059068" y="7790188"/>
              <a:ext cx="6900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3051402" y="7568418"/>
              <a:ext cx="66945" cy="4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333" fill="norm" stroke="1" extrusionOk="0">
                  <a:moveTo>
                    <a:pt x="7200" y="3333"/>
                  </a:moveTo>
                  <a:cubicBezTo>
                    <a:pt x="4000" y="6933"/>
                    <a:pt x="800" y="10533"/>
                    <a:pt x="800" y="14133"/>
                  </a:cubicBezTo>
                  <a:cubicBezTo>
                    <a:pt x="800" y="17733"/>
                    <a:pt x="4000" y="21333"/>
                    <a:pt x="7200" y="21333"/>
                  </a:cubicBezTo>
                  <a:cubicBezTo>
                    <a:pt x="10400" y="21333"/>
                    <a:pt x="13600" y="17733"/>
                    <a:pt x="16400" y="13533"/>
                  </a:cubicBezTo>
                  <a:cubicBezTo>
                    <a:pt x="19200" y="9333"/>
                    <a:pt x="21600" y="4533"/>
                    <a:pt x="20800" y="2133"/>
                  </a:cubicBezTo>
                  <a:cubicBezTo>
                    <a:pt x="20000" y="-267"/>
                    <a:pt x="16000" y="-267"/>
                    <a:pt x="12000" y="333"/>
                  </a:cubicBezTo>
                  <a:cubicBezTo>
                    <a:pt x="8000" y="933"/>
                    <a:pt x="4000" y="2133"/>
                    <a:pt x="2000" y="3933"/>
                  </a:cubicBezTo>
                  <a:cubicBezTo>
                    <a:pt x="0" y="5733"/>
                    <a:pt x="0" y="8133"/>
                    <a:pt x="0" y="10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3349691" y="7673803"/>
              <a:ext cx="238390" cy="27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0757" fill="norm" stroke="1" extrusionOk="0">
                  <a:moveTo>
                    <a:pt x="16938" y="4691"/>
                  </a:moveTo>
                  <a:cubicBezTo>
                    <a:pt x="16938" y="3735"/>
                    <a:pt x="16938" y="2780"/>
                    <a:pt x="15813" y="1728"/>
                  </a:cubicBezTo>
                  <a:cubicBezTo>
                    <a:pt x="14688" y="677"/>
                    <a:pt x="12438" y="-470"/>
                    <a:pt x="9738" y="199"/>
                  </a:cubicBezTo>
                  <a:cubicBezTo>
                    <a:pt x="7038" y="868"/>
                    <a:pt x="3888" y="3353"/>
                    <a:pt x="1976" y="6316"/>
                  </a:cubicBezTo>
                  <a:cubicBezTo>
                    <a:pt x="63" y="9279"/>
                    <a:pt x="-612" y="12719"/>
                    <a:pt x="626" y="15395"/>
                  </a:cubicBezTo>
                  <a:cubicBezTo>
                    <a:pt x="1863" y="18072"/>
                    <a:pt x="5013" y="19983"/>
                    <a:pt x="8726" y="20557"/>
                  </a:cubicBezTo>
                  <a:cubicBezTo>
                    <a:pt x="12438" y="21130"/>
                    <a:pt x="16713" y="20365"/>
                    <a:pt x="20988" y="19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3312074" y="7851523"/>
              <a:ext cx="276007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0" y="16200"/>
                    <a:pt x="10000" y="10800"/>
                    <a:pt x="13600" y="7200"/>
                  </a:cubicBezTo>
                  <a:cubicBezTo>
                    <a:pt x="17200" y="3600"/>
                    <a:pt x="19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3672416" y="7451385"/>
              <a:ext cx="851020" cy="5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21555"/>
                  </a:moveTo>
                  <a:cubicBezTo>
                    <a:pt x="1686" y="20817"/>
                    <a:pt x="3373" y="20080"/>
                    <a:pt x="4703" y="19184"/>
                  </a:cubicBezTo>
                  <a:cubicBezTo>
                    <a:pt x="6032" y="18289"/>
                    <a:pt x="7005" y="17235"/>
                    <a:pt x="7557" y="15918"/>
                  </a:cubicBezTo>
                  <a:cubicBezTo>
                    <a:pt x="8108" y="14601"/>
                    <a:pt x="8238" y="13020"/>
                    <a:pt x="7914" y="11018"/>
                  </a:cubicBezTo>
                  <a:cubicBezTo>
                    <a:pt x="7589" y="9016"/>
                    <a:pt x="6811" y="6593"/>
                    <a:pt x="6292" y="5171"/>
                  </a:cubicBezTo>
                  <a:cubicBezTo>
                    <a:pt x="5773" y="3748"/>
                    <a:pt x="5514" y="3327"/>
                    <a:pt x="5286" y="2905"/>
                  </a:cubicBezTo>
                  <a:cubicBezTo>
                    <a:pt x="5059" y="2484"/>
                    <a:pt x="4865" y="2062"/>
                    <a:pt x="4962" y="1694"/>
                  </a:cubicBezTo>
                  <a:cubicBezTo>
                    <a:pt x="5059" y="1325"/>
                    <a:pt x="5449" y="1009"/>
                    <a:pt x="6519" y="693"/>
                  </a:cubicBezTo>
                  <a:cubicBezTo>
                    <a:pt x="7589" y="376"/>
                    <a:pt x="9341" y="60"/>
                    <a:pt x="10897" y="8"/>
                  </a:cubicBezTo>
                  <a:cubicBezTo>
                    <a:pt x="12454" y="-45"/>
                    <a:pt x="13816" y="166"/>
                    <a:pt x="14627" y="956"/>
                  </a:cubicBezTo>
                  <a:cubicBezTo>
                    <a:pt x="15438" y="1746"/>
                    <a:pt x="15697" y="3116"/>
                    <a:pt x="15341" y="5223"/>
                  </a:cubicBezTo>
                  <a:cubicBezTo>
                    <a:pt x="14984" y="7331"/>
                    <a:pt x="14011" y="10175"/>
                    <a:pt x="13330" y="12125"/>
                  </a:cubicBezTo>
                  <a:cubicBezTo>
                    <a:pt x="12649" y="14074"/>
                    <a:pt x="12259" y="15128"/>
                    <a:pt x="12032" y="16023"/>
                  </a:cubicBezTo>
                  <a:cubicBezTo>
                    <a:pt x="11805" y="16919"/>
                    <a:pt x="11741" y="17656"/>
                    <a:pt x="11870" y="18078"/>
                  </a:cubicBezTo>
                  <a:cubicBezTo>
                    <a:pt x="12000" y="18499"/>
                    <a:pt x="12324" y="18605"/>
                    <a:pt x="13524" y="18447"/>
                  </a:cubicBezTo>
                  <a:cubicBezTo>
                    <a:pt x="14724" y="18289"/>
                    <a:pt x="16800" y="17867"/>
                    <a:pt x="18292" y="17604"/>
                  </a:cubicBezTo>
                  <a:cubicBezTo>
                    <a:pt x="19784" y="17340"/>
                    <a:pt x="20692" y="17235"/>
                    <a:pt x="21600" y="17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5190450" y="6548599"/>
              <a:ext cx="375676" cy="3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086" y="11918"/>
                    <a:pt x="6171" y="3818"/>
                    <a:pt x="9771" y="1118"/>
                  </a:cubicBezTo>
                  <a:cubicBezTo>
                    <a:pt x="13371" y="-1582"/>
                    <a:pt x="1748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5244118" y="6732165"/>
              <a:ext cx="35267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1" y="21600"/>
                    <a:pt x="5322" y="21600"/>
                    <a:pt x="8922" y="18000"/>
                  </a:cubicBezTo>
                  <a:cubicBezTo>
                    <a:pt x="12522" y="14400"/>
                    <a:pt x="1706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6026136" y="6112296"/>
              <a:ext cx="285468" cy="79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36" fill="norm" stroke="1" extrusionOk="0">
                  <a:moveTo>
                    <a:pt x="2867" y="6845"/>
                  </a:moveTo>
                  <a:cubicBezTo>
                    <a:pt x="3632" y="6359"/>
                    <a:pt x="4396" y="5873"/>
                    <a:pt x="4779" y="5907"/>
                  </a:cubicBezTo>
                  <a:cubicBezTo>
                    <a:pt x="5161" y="5942"/>
                    <a:pt x="5161" y="6498"/>
                    <a:pt x="5161" y="8026"/>
                  </a:cubicBezTo>
                  <a:cubicBezTo>
                    <a:pt x="5161" y="9554"/>
                    <a:pt x="5161" y="12054"/>
                    <a:pt x="5065" y="14311"/>
                  </a:cubicBezTo>
                  <a:cubicBezTo>
                    <a:pt x="4970" y="16568"/>
                    <a:pt x="4779" y="18583"/>
                    <a:pt x="4588" y="19833"/>
                  </a:cubicBezTo>
                  <a:cubicBezTo>
                    <a:pt x="4396" y="21083"/>
                    <a:pt x="4205" y="21569"/>
                    <a:pt x="4014" y="21534"/>
                  </a:cubicBezTo>
                  <a:cubicBezTo>
                    <a:pt x="3823" y="21500"/>
                    <a:pt x="3632" y="20944"/>
                    <a:pt x="3536" y="19277"/>
                  </a:cubicBezTo>
                  <a:cubicBezTo>
                    <a:pt x="3441" y="17610"/>
                    <a:pt x="3441" y="14832"/>
                    <a:pt x="3632" y="12193"/>
                  </a:cubicBezTo>
                  <a:cubicBezTo>
                    <a:pt x="3823" y="9554"/>
                    <a:pt x="4205" y="7053"/>
                    <a:pt x="5065" y="5109"/>
                  </a:cubicBezTo>
                  <a:cubicBezTo>
                    <a:pt x="5926" y="3164"/>
                    <a:pt x="7264" y="1775"/>
                    <a:pt x="8315" y="976"/>
                  </a:cubicBezTo>
                  <a:cubicBezTo>
                    <a:pt x="9366" y="177"/>
                    <a:pt x="10131" y="-31"/>
                    <a:pt x="11851" y="4"/>
                  </a:cubicBezTo>
                  <a:cubicBezTo>
                    <a:pt x="13572" y="38"/>
                    <a:pt x="16248" y="316"/>
                    <a:pt x="18255" y="1393"/>
                  </a:cubicBezTo>
                  <a:cubicBezTo>
                    <a:pt x="20262" y="2469"/>
                    <a:pt x="21600" y="4345"/>
                    <a:pt x="21313" y="5907"/>
                  </a:cubicBezTo>
                  <a:cubicBezTo>
                    <a:pt x="21027" y="7470"/>
                    <a:pt x="19115" y="8720"/>
                    <a:pt x="15865" y="9449"/>
                  </a:cubicBezTo>
                  <a:cubicBezTo>
                    <a:pt x="12616" y="10179"/>
                    <a:pt x="8028" y="10387"/>
                    <a:pt x="5161" y="10526"/>
                  </a:cubicBezTo>
                  <a:cubicBezTo>
                    <a:pt x="2294" y="10665"/>
                    <a:pt x="1147" y="10734"/>
                    <a:pt x="0" y="10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6179472" y="6471492"/>
              <a:ext cx="291341" cy="37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8263"/>
                  </a:moveTo>
                  <a:cubicBezTo>
                    <a:pt x="189" y="7538"/>
                    <a:pt x="379" y="6813"/>
                    <a:pt x="947" y="6379"/>
                  </a:cubicBezTo>
                  <a:cubicBezTo>
                    <a:pt x="1516" y="5944"/>
                    <a:pt x="2463" y="5799"/>
                    <a:pt x="4642" y="6234"/>
                  </a:cubicBezTo>
                  <a:cubicBezTo>
                    <a:pt x="6821" y="6668"/>
                    <a:pt x="10232" y="7683"/>
                    <a:pt x="12600" y="9568"/>
                  </a:cubicBezTo>
                  <a:cubicBezTo>
                    <a:pt x="14968" y="11452"/>
                    <a:pt x="16295" y="14207"/>
                    <a:pt x="16958" y="16019"/>
                  </a:cubicBezTo>
                  <a:cubicBezTo>
                    <a:pt x="17621" y="17831"/>
                    <a:pt x="17621" y="18701"/>
                    <a:pt x="17242" y="19426"/>
                  </a:cubicBezTo>
                  <a:cubicBezTo>
                    <a:pt x="16863" y="20150"/>
                    <a:pt x="16105" y="20730"/>
                    <a:pt x="15253" y="21093"/>
                  </a:cubicBezTo>
                  <a:cubicBezTo>
                    <a:pt x="14400" y="21455"/>
                    <a:pt x="13453" y="21600"/>
                    <a:pt x="12505" y="21455"/>
                  </a:cubicBezTo>
                  <a:cubicBezTo>
                    <a:pt x="11558" y="21310"/>
                    <a:pt x="10611" y="20875"/>
                    <a:pt x="9947" y="19353"/>
                  </a:cubicBezTo>
                  <a:cubicBezTo>
                    <a:pt x="9284" y="17831"/>
                    <a:pt x="8905" y="15221"/>
                    <a:pt x="10895" y="11815"/>
                  </a:cubicBezTo>
                  <a:cubicBezTo>
                    <a:pt x="12884" y="8408"/>
                    <a:pt x="17242" y="42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6565608" y="6309825"/>
              <a:ext cx="242546" cy="54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425" fill="norm" stroke="1" extrusionOk="0">
                  <a:moveTo>
                    <a:pt x="20918" y="2437"/>
                  </a:moveTo>
                  <a:cubicBezTo>
                    <a:pt x="20918" y="1633"/>
                    <a:pt x="20918" y="830"/>
                    <a:pt x="20257" y="378"/>
                  </a:cubicBezTo>
                  <a:cubicBezTo>
                    <a:pt x="19596" y="-75"/>
                    <a:pt x="18273" y="-175"/>
                    <a:pt x="16179" y="378"/>
                  </a:cubicBezTo>
                  <a:cubicBezTo>
                    <a:pt x="14085" y="930"/>
                    <a:pt x="11220" y="2136"/>
                    <a:pt x="8355" y="4245"/>
                  </a:cubicBezTo>
                  <a:cubicBezTo>
                    <a:pt x="5489" y="6355"/>
                    <a:pt x="2624" y="9369"/>
                    <a:pt x="1081" y="11831"/>
                  </a:cubicBezTo>
                  <a:cubicBezTo>
                    <a:pt x="-462" y="14292"/>
                    <a:pt x="-682" y="16201"/>
                    <a:pt x="2624" y="17708"/>
                  </a:cubicBezTo>
                  <a:cubicBezTo>
                    <a:pt x="5930" y="19215"/>
                    <a:pt x="12763" y="20320"/>
                    <a:pt x="19596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6861821" y="6550221"/>
              <a:ext cx="237673" cy="21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8181"/>
                  </a:moveTo>
                  <a:cubicBezTo>
                    <a:pt x="929" y="7419"/>
                    <a:pt x="1858" y="6656"/>
                    <a:pt x="2903" y="6529"/>
                  </a:cubicBezTo>
                  <a:cubicBezTo>
                    <a:pt x="3948" y="6402"/>
                    <a:pt x="5110" y="6910"/>
                    <a:pt x="6968" y="6783"/>
                  </a:cubicBezTo>
                  <a:cubicBezTo>
                    <a:pt x="8826" y="6656"/>
                    <a:pt x="11381" y="5894"/>
                    <a:pt x="12658" y="4877"/>
                  </a:cubicBezTo>
                  <a:cubicBezTo>
                    <a:pt x="13935" y="3861"/>
                    <a:pt x="13935" y="2590"/>
                    <a:pt x="13471" y="1574"/>
                  </a:cubicBezTo>
                  <a:cubicBezTo>
                    <a:pt x="13006" y="557"/>
                    <a:pt x="12077" y="-205"/>
                    <a:pt x="10452" y="49"/>
                  </a:cubicBezTo>
                  <a:cubicBezTo>
                    <a:pt x="8826" y="303"/>
                    <a:pt x="6503" y="1574"/>
                    <a:pt x="4761" y="4623"/>
                  </a:cubicBezTo>
                  <a:cubicBezTo>
                    <a:pt x="3019" y="7673"/>
                    <a:pt x="1858" y="12501"/>
                    <a:pt x="2206" y="15677"/>
                  </a:cubicBezTo>
                  <a:cubicBezTo>
                    <a:pt x="2555" y="18854"/>
                    <a:pt x="4413" y="20379"/>
                    <a:pt x="7897" y="20887"/>
                  </a:cubicBezTo>
                  <a:cubicBezTo>
                    <a:pt x="11381" y="21395"/>
                    <a:pt x="16490" y="20887"/>
                    <a:pt x="21600" y="20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7114827" y="6563494"/>
              <a:ext cx="184005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4659"/>
                    <a:pt x="10200" y="9318"/>
                    <a:pt x="13500" y="12812"/>
                  </a:cubicBezTo>
                  <a:cubicBezTo>
                    <a:pt x="16800" y="16306"/>
                    <a:pt x="18300" y="18635"/>
                    <a:pt x="19350" y="19906"/>
                  </a:cubicBezTo>
                  <a:cubicBezTo>
                    <a:pt x="20400" y="21176"/>
                    <a:pt x="21000" y="213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7131188" y="6609495"/>
              <a:ext cx="175311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21474" y="0"/>
                  </a:moveTo>
                  <a:cubicBezTo>
                    <a:pt x="16152" y="4145"/>
                    <a:pt x="10831" y="8291"/>
                    <a:pt x="7231" y="11345"/>
                  </a:cubicBezTo>
                  <a:cubicBezTo>
                    <a:pt x="3631" y="14400"/>
                    <a:pt x="1752" y="16364"/>
                    <a:pt x="813" y="17891"/>
                  </a:cubicBezTo>
                  <a:cubicBezTo>
                    <a:pt x="-126" y="19418"/>
                    <a:pt x="-126" y="20509"/>
                    <a:pt x="187" y="21055"/>
                  </a:cubicBezTo>
                  <a:cubicBezTo>
                    <a:pt x="500" y="21600"/>
                    <a:pt x="1126" y="21600"/>
                    <a:pt x="17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7328740" y="6609209"/>
              <a:ext cx="276765" cy="18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0430" fill="norm" stroke="1" extrusionOk="0">
                  <a:moveTo>
                    <a:pt x="14197" y="5147"/>
                  </a:moveTo>
                  <a:cubicBezTo>
                    <a:pt x="14001" y="3726"/>
                    <a:pt x="13804" y="2305"/>
                    <a:pt x="12528" y="1168"/>
                  </a:cubicBezTo>
                  <a:cubicBezTo>
                    <a:pt x="11251" y="32"/>
                    <a:pt x="8895" y="-821"/>
                    <a:pt x="6637" y="1311"/>
                  </a:cubicBezTo>
                  <a:cubicBezTo>
                    <a:pt x="4379" y="3442"/>
                    <a:pt x="2219" y="8558"/>
                    <a:pt x="1041" y="11826"/>
                  </a:cubicBezTo>
                  <a:cubicBezTo>
                    <a:pt x="-138" y="15095"/>
                    <a:pt x="-334" y="16516"/>
                    <a:pt x="550" y="17937"/>
                  </a:cubicBezTo>
                  <a:cubicBezTo>
                    <a:pt x="1433" y="19358"/>
                    <a:pt x="3397" y="20779"/>
                    <a:pt x="5557" y="20353"/>
                  </a:cubicBezTo>
                  <a:cubicBezTo>
                    <a:pt x="7717" y="19926"/>
                    <a:pt x="10073" y="17653"/>
                    <a:pt x="11644" y="15379"/>
                  </a:cubicBezTo>
                  <a:cubicBezTo>
                    <a:pt x="13215" y="13105"/>
                    <a:pt x="14001" y="10832"/>
                    <a:pt x="14393" y="10405"/>
                  </a:cubicBezTo>
                  <a:cubicBezTo>
                    <a:pt x="14786" y="9979"/>
                    <a:pt x="14786" y="11400"/>
                    <a:pt x="15866" y="12963"/>
                  </a:cubicBezTo>
                  <a:cubicBezTo>
                    <a:pt x="16946" y="14526"/>
                    <a:pt x="19106" y="16232"/>
                    <a:pt x="21266" y="17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7614313" y="6589512"/>
              <a:ext cx="167530" cy="23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32" fill="norm" stroke="1" extrusionOk="0">
                  <a:moveTo>
                    <a:pt x="20472" y="3865"/>
                  </a:moveTo>
                  <a:cubicBezTo>
                    <a:pt x="20472" y="2486"/>
                    <a:pt x="20472" y="1108"/>
                    <a:pt x="19327" y="418"/>
                  </a:cubicBezTo>
                  <a:cubicBezTo>
                    <a:pt x="18181" y="-271"/>
                    <a:pt x="15890" y="-271"/>
                    <a:pt x="12781" y="1682"/>
                  </a:cubicBezTo>
                  <a:cubicBezTo>
                    <a:pt x="9672" y="3635"/>
                    <a:pt x="5745" y="7542"/>
                    <a:pt x="3290" y="10874"/>
                  </a:cubicBezTo>
                  <a:cubicBezTo>
                    <a:pt x="836" y="14206"/>
                    <a:pt x="-146" y="16963"/>
                    <a:pt x="18" y="18686"/>
                  </a:cubicBezTo>
                  <a:cubicBezTo>
                    <a:pt x="181" y="20410"/>
                    <a:pt x="1490" y="21099"/>
                    <a:pt x="5254" y="21214"/>
                  </a:cubicBezTo>
                  <a:cubicBezTo>
                    <a:pt x="9018" y="21329"/>
                    <a:pt x="15236" y="20869"/>
                    <a:pt x="21454" y="20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7928080" y="6375279"/>
              <a:ext cx="83768" cy="43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30" fill="norm" stroke="1" extrusionOk="0">
                  <a:moveTo>
                    <a:pt x="21455" y="580"/>
                  </a:moveTo>
                  <a:cubicBezTo>
                    <a:pt x="18837" y="206"/>
                    <a:pt x="16219" y="-169"/>
                    <a:pt x="13928" y="81"/>
                  </a:cubicBezTo>
                  <a:cubicBezTo>
                    <a:pt x="11637" y="330"/>
                    <a:pt x="9673" y="1204"/>
                    <a:pt x="7382" y="3389"/>
                  </a:cubicBezTo>
                  <a:cubicBezTo>
                    <a:pt x="5091" y="5574"/>
                    <a:pt x="2473" y="9070"/>
                    <a:pt x="1164" y="11942"/>
                  </a:cubicBezTo>
                  <a:cubicBezTo>
                    <a:pt x="-145" y="14814"/>
                    <a:pt x="-145" y="17061"/>
                    <a:pt x="182" y="18497"/>
                  </a:cubicBezTo>
                  <a:cubicBezTo>
                    <a:pt x="509" y="19933"/>
                    <a:pt x="1164" y="20557"/>
                    <a:pt x="3128" y="20932"/>
                  </a:cubicBezTo>
                  <a:cubicBezTo>
                    <a:pt x="5091" y="21306"/>
                    <a:pt x="8364" y="21431"/>
                    <a:pt x="10982" y="21244"/>
                  </a:cubicBezTo>
                  <a:cubicBezTo>
                    <a:pt x="13600" y="21056"/>
                    <a:pt x="15564" y="20557"/>
                    <a:pt x="17528" y="20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7838747" y="6571160"/>
              <a:ext cx="226769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2576" y="21600"/>
                  </a:moveTo>
                  <a:cubicBezTo>
                    <a:pt x="1136" y="20946"/>
                    <a:pt x="-304" y="20291"/>
                    <a:pt x="56" y="18982"/>
                  </a:cubicBezTo>
                  <a:cubicBezTo>
                    <a:pt x="416" y="17673"/>
                    <a:pt x="2576" y="15709"/>
                    <a:pt x="6416" y="12436"/>
                  </a:cubicBezTo>
                  <a:cubicBezTo>
                    <a:pt x="10256" y="9164"/>
                    <a:pt x="15776" y="4582"/>
                    <a:pt x="21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8103849" y="6379490"/>
              <a:ext cx="84336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2563"/>
                    <a:pt x="15055" y="5125"/>
                    <a:pt x="11782" y="8420"/>
                  </a:cubicBezTo>
                  <a:cubicBezTo>
                    <a:pt x="8509" y="11715"/>
                    <a:pt x="5236" y="15742"/>
                    <a:pt x="3273" y="18061"/>
                  </a:cubicBezTo>
                  <a:cubicBezTo>
                    <a:pt x="1309" y="20380"/>
                    <a:pt x="654" y="209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8134516" y="6632495"/>
              <a:ext cx="226477" cy="3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69" fill="norm" stroke="1" extrusionOk="0">
                  <a:moveTo>
                    <a:pt x="5825" y="0"/>
                  </a:moveTo>
                  <a:cubicBezTo>
                    <a:pt x="5825" y="1763"/>
                    <a:pt x="5825" y="3527"/>
                    <a:pt x="6067" y="4776"/>
                  </a:cubicBezTo>
                  <a:cubicBezTo>
                    <a:pt x="6310" y="6024"/>
                    <a:pt x="6795" y="6759"/>
                    <a:pt x="8252" y="6906"/>
                  </a:cubicBezTo>
                  <a:cubicBezTo>
                    <a:pt x="9708" y="7053"/>
                    <a:pt x="12135" y="6612"/>
                    <a:pt x="14076" y="5731"/>
                  </a:cubicBezTo>
                  <a:cubicBezTo>
                    <a:pt x="16018" y="4849"/>
                    <a:pt x="17474" y="3527"/>
                    <a:pt x="18202" y="2424"/>
                  </a:cubicBezTo>
                  <a:cubicBezTo>
                    <a:pt x="18930" y="1322"/>
                    <a:pt x="18930" y="441"/>
                    <a:pt x="18688" y="514"/>
                  </a:cubicBezTo>
                  <a:cubicBezTo>
                    <a:pt x="18445" y="588"/>
                    <a:pt x="17960" y="1616"/>
                    <a:pt x="18202" y="3527"/>
                  </a:cubicBezTo>
                  <a:cubicBezTo>
                    <a:pt x="18445" y="5437"/>
                    <a:pt x="19416" y="8229"/>
                    <a:pt x="20144" y="10580"/>
                  </a:cubicBezTo>
                  <a:cubicBezTo>
                    <a:pt x="20872" y="12931"/>
                    <a:pt x="21357" y="14841"/>
                    <a:pt x="21479" y="16310"/>
                  </a:cubicBezTo>
                  <a:cubicBezTo>
                    <a:pt x="21600" y="17780"/>
                    <a:pt x="21357" y="18808"/>
                    <a:pt x="20387" y="19763"/>
                  </a:cubicBezTo>
                  <a:cubicBezTo>
                    <a:pt x="19416" y="20718"/>
                    <a:pt x="17717" y="21600"/>
                    <a:pt x="14804" y="21453"/>
                  </a:cubicBezTo>
                  <a:cubicBezTo>
                    <a:pt x="11892" y="21306"/>
                    <a:pt x="7766" y="20131"/>
                    <a:pt x="5097" y="19176"/>
                  </a:cubicBezTo>
                  <a:cubicBezTo>
                    <a:pt x="2427" y="18220"/>
                    <a:pt x="1213" y="17486"/>
                    <a:pt x="0" y="16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8870533" y="6578827"/>
              <a:ext cx="1" cy="19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8816865" y="6425491"/>
              <a:ext cx="76998" cy="5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198" fill="norm" stroke="1" extrusionOk="0">
                  <a:moveTo>
                    <a:pt x="2090" y="0"/>
                  </a:moveTo>
                  <a:cubicBezTo>
                    <a:pt x="2787" y="5400"/>
                    <a:pt x="3484" y="10800"/>
                    <a:pt x="5574" y="14580"/>
                  </a:cubicBezTo>
                  <a:cubicBezTo>
                    <a:pt x="7664" y="18360"/>
                    <a:pt x="11148" y="20520"/>
                    <a:pt x="14632" y="21060"/>
                  </a:cubicBezTo>
                  <a:cubicBezTo>
                    <a:pt x="18116" y="21600"/>
                    <a:pt x="21600" y="20520"/>
                    <a:pt x="20903" y="18360"/>
                  </a:cubicBezTo>
                  <a:cubicBezTo>
                    <a:pt x="20206" y="16200"/>
                    <a:pt x="15329" y="12960"/>
                    <a:pt x="11148" y="12420"/>
                  </a:cubicBezTo>
                  <a:cubicBezTo>
                    <a:pt x="6968" y="11880"/>
                    <a:pt x="3484" y="14040"/>
                    <a:pt x="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9322876" y="6475031"/>
              <a:ext cx="130517" cy="32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432" fill="norm" stroke="1" extrusionOk="0">
                  <a:moveTo>
                    <a:pt x="15894" y="3259"/>
                  </a:moveTo>
                  <a:cubicBezTo>
                    <a:pt x="16302" y="2428"/>
                    <a:pt x="16709" y="1598"/>
                    <a:pt x="15894" y="1016"/>
                  </a:cubicBezTo>
                  <a:cubicBezTo>
                    <a:pt x="15079" y="434"/>
                    <a:pt x="13042" y="102"/>
                    <a:pt x="10800" y="19"/>
                  </a:cubicBezTo>
                  <a:cubicBezTo>
                    <a:pt x="8559" y="-64"/>
                    <a:pt x="6113" y="102"/>
                    <a:pt x="4076" y="933"/>
                  </a:cubicBezTo>
                  <a:cubicBezTo>
                    <a:pt x="2038" y="1764"/>
                    <a:pt x="408" y="3259"/>
                    <a:pt x="1019" y="5170"/>
                  </a:cubicBezTo>
                  <a:cubicBezTo>
                    <a:pt x="1630" y="7081"/>
                    <a:pt x="4483" y="9407"/>
                    <a:pt x="8355" y="11733"/>
                  </a:cubicBezTo>
                  <a:cubicBezTo>
                    <a:pt x="12226" y="14059"/>
                    <a:pt x="17117" y="16385"/>
                    <a:pt x="19358" y="17964"/>
                  </a:cubicBezTo>
                  <a:cubicBezTo>
                    <a:pt x="21600" y="19542"/>
                    <a:pt x="21192" y="20373"/>
                    <a:pt x="18543" y="20871"/>
                  </a:cubicBezTo>
                  <a:cubicBezTo>
                    <a:pt x="15894" y="21370"/>
                    <a:pt x="11004" y="21536"/>
                    <a:pt x="7540" y="21370"/>
                  </a:cubicBezTo>
                  <a:cubicBezTo>
                    <a:pt x="4075" y="21204"/>
                    <a:pt x="2038" y="20705"/>
                    <a:pt x="1019" y="19874"/>
                  </a:cubicBezTo>
                  <a:cubicBezTo>
                    <a:pt x="0" y="19044"/>
                    <a:pt x="0" y="17881"/>
                    <a:pt x="0" y="16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9505409" y="6563494"/>
              <a:ext cx="262145" cy="19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076" fill="norm" stroke="1" extrusionOk="0">
                  <a:moveTo>
                    <a:pt x="1379" y="0"/>
                  </a:moveTo>
                  <a:cubicBezTo>
                    <a:pt x="750" y="5049"/>
                    <a:pt x="121" y="10099"/>
                    <a:pt x="16" y="13605"/>
                  </a:cubicBezTo>
                  <a:cubicBezTo>
                    <a:pt x="-89" y="17112"/>
                    <a:pt x="330" y="19075"/>
                    <a:pt x="1064" y="20197"/>
                  </a:cubicBezTo>
                  <a:cubicBezTo>
                    <a:pt x="1798" y="21319"/>
                    <a:pt x="2847" y="21600"/>
                    <a:pt x="4525" y="19636"/>
                  </a:cubicBezTo>
                  <a:cubicBezTo>
                    <a:pt x="6202" y="17673"/>
                    <a:pt x="8509" y="13465"/>
                    <a:pt x="10292" y="10239"/>
                  </a:cubicBezTo>
                  <a:cubicBezTo>
                    <a:pt x="12074" y="7013"/>
                    <a:pt x="13332" y="4769"/>
                    <a:pt x="13961" y="4348"/>
                  </a:cubicBezTo>
                  <a:cubicBezTo>
                    <a:pt x="14591" y="3927"/>
                    <a:pt x="14591" y="5330"/>
                    <a:pt x="15010" y="7434"/>
                  </a:cubicBezTo>
                  <a:cubicBezTo>
                    <a:pt x="15429" y="9538"/>
                    <a:pt x="16268" y="12343"/>
                    <a:pt x="17422" y="14026"/>
                  </a:cubicBezTo>
                  <a:cubicBezTo>
                    <a:pt x="18575" y="15709"/>
                    <a:pt x="20043" y="16270"/>
                    <a:pt x="21511" y="16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9755095" y="6553271"/>
              <a:ext cx="165796" cy="22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21232" y="2455"/>
                  </a:moveTo>
                  <a:cubicBezTo>
                    <a:pt x="20250" y="1227"/>
                    <a:pt x="19268" y="0"/>
                    <a:pt x="16487" y="0"/>
                  </a:cubicBezTo>
                  <a:cubicBezTo>
                    <a:pt x="13705" y="0"/>
                    <a:pt x="9123" y="1227"/>
                    <a:pt x="5850" y="4173"/>
                  </a:cubicBezTo>
                  <a:cubicBezTo>
                    <a:pt x="2577" y="7118"/>
                    <a:pt x="614" y="11782"/>
                    <a:pt x="123" y="14727"/>
                  </a:cubicBezTo>
                  <a:cubicBezTo>
                    <a:pt x="-368" y="17673"/>
                    <a:pt x="614" y="18900"/>
                    <a:pt x="3068" y="19759"/>
                  </a:cubicBezTo>
                  <a:cubicBezTo>
                    <a:pt x="5523" y="20618"/>
                    <a:pt x="9450" y="21109"/>
                    <a:pt x="133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9962116" y="6550432"/>
              <a:ext cx="127446" cy="22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387" fill="norm" stroke="1" extrusionOk="0">
                  <a:moveTo>
                    <a:pt x="20715" y="2667"/>
                  </a:moveTo>
                  <a:cubicBezTo>
                    <a:pt x="19469" y="1707"/>
                    <a:pt x="18223" y="747"/>
                    <a:pt x="16561" y="267"/>
                  </a:cubicBezTo>
                  <a:cubicBezTo>
                    <a:pt x="14900" y="-213"/>
                    <a:pt x="12823" y="-213"/>
                    <a:pt x="9500" y="1707"/>
                  </a:cubicBezTo>
                  <a:cubicBezTo>
                    <a:pt x="6177" y="3627"/>
                    <a:pt x="1607" y="7467"/>
                    <a:pt x="361" y="10587"/>
                  </a:cubicBezTo>
                  <a:cubicBezTo>
                    <a:pt x="-885" y="13707"/>
                    <a:pt x="1192" y="16107"/>
                    <a:pt x="5138" y="17787"/>
                  </a:cubicBezTo>
                  <a:cubicBezTo>
                    <a:pt x="9084" y="19467"/>
                    <a:pt x="14900" y="20427"/>
                    <a:pt x="20715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10143229" y="6564639"/>
              <a:ext cx="199338" cy="21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0" y="9797"/>
                  </a:moveTo>
                  <a:cubicBezTo>
                    <a:pt x="1108" y="10559"/>
                    <a:pt x="2215" y="11321"/>
                    <a:pt x="4292" y="11194"/>
                  </a:cubicBezTo>
                  <a:cubicBezTo>
                    <a:pt x="6369" y="11067"/>
                    <a:pt x="9415" y="10051"/>
                    <a:pt x="11492" y="8399"/>
                  </a:cubicBezTo>
                  <a:cubicBezTo>
                    <a:pt x="13569" y="6747"/>
                    <a:pt x="14677" y="4460"/>
                    <a:pt x="14815" y="2808"/>
                  </a:cubicBezTo>
                  <a:cubicBezTo>
                    <a:pt x="14954" y="1157"/>
                    <a:pt x="14123" y="140"/>
                    <a:pt x="12185" y="13"/>
                  </a:cubicBezTo>
                  <a:cubicBezTo>
                    <a:pt x="10246" y="-114"/>
                    <a:pt x="7200" y="648"/>
                    <a:pt x="4985" y="3571"/>
                  </a:cubicBezTo>
                  <a:cubicBezTo>
                    <a:pt x="2769" y="6493"/>
                    <a:pt x="1385" y="11575"/>
                    <a:pt x="1938" y="15006"/>
                  </a:cubicBezTo>
                  <a:cubicBezTo>
                    <a:pt x="2492" y="18437"/>
                    <a:pt x="4985" y="20215"/>
                    <a:pt x="8585" y="20851"/>
                  </a:cubicBezTo>
                  <a:cubicBezTo>
                    <a:pt x="12185" y="21486"/>
                    <a:pt x="16892" y="20978"/>
                    <a:pt x="21600" y="20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10385835" y="6565209"/>
              <a:ext cx="77977" cy="227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103" fill="norm" stroke="1" extrusionOk="0">
                  <a:moveTo>
                    <a:pt x="14897" y="4113"/>
                  </a:moveTo>
                  <a:cubicBezTo>
                    <a:pt x="14222" y="2926"/>
                    <a:pt x="13547" y="1739"/>
                    <a:pt x="11522" y="908"/>
                  </a:cubicBezTo>
                  <a:cubicBezTo>
                    <a:pt x="9497" y="78"/>
                    <a:pt x="6122" y="-397"/>
                    <a:pt x="4097" y="434"/>
                  </a:cubicBezTo>
                  <a:cubicBezTo>
                    <a:pt x="2072" y="1265"/>
                    <a:pt x="1397" y="3401"/>
                    <a:pt x="3085" y="5418"/>
                  </a:cubicBezTo>
                  <a:cubicBezTo>
                    <a:pt x="4772" y="7436"/>
                    <a:pt x="8822" y="9335"/>
                    <a:pt x="12197" y="11115"/>
                  </a:cubicBezTo>
                  <a:cubicBezTo>
                    <a:pt x="15572" y="12895"/>
                    <a:pt x="18272" y="14557"/>
                    <a:pt x="19622" y="15981"/>
                  </a:cubicBezTo>
                  <a:cubicBezTo>
                    <a:pt x="20972" y="17405"/>
                    <a:pt x="20972" y="18592"/>
                    <a:pt x="19285" y="19423"/>
                  </a:cubicBezTo>
                  <a:cubicBezTo>
                    <a:pt x="17597" y="20254"/>
                    <a:pt x="14222" y="20728"/>
                    <a:pt x="10510" y="20966"/>
                  </a:cubicBezTo>
                  <a:cubicBezTo>
                    <a:pt x="6797" y="21203"/>
                    <a:pt x="2747" y="21203"/>
                    <a:pt x="1059" y="20372"/>
                  </a:cubicBezTo>
                  <a:cubicBezTo>
                    <a:pt x="-628" y="19541"/>
                    <a:pt x="47" y="17880"/>
                    <a:pt x="722" y="16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10494395" y="6558020"/>
              <a:ext cx="96462" cy="24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2" h="21192" fill="norm" stroke="1" extrusionOk="0">
                  <a:moveTo>
                    <a:pt x="19759" y="3149"/>
                  </a:moveTo>
                  <a:cubicBezTo>
                    <a:pt x="20299" y="2036"/>
                    <a:pt x="20839" y="922"/>
                    <a:pt x="19759" y="366"/>
                  </a:cubicBezTo>
                  <a:cubicBezTo>
                    <a:pt x="18679" y="-191"/>
                    <a:pt x="15979" y="-191"/>
                    <a:pt x="12199" y="922"/>
                  </a:cubicBezTo>
                  <a:cubicBezTo>
                    <a:pt x="8419" y="2036"/>
                    <a:pt x="3559" y="4263"/>
                    <a:pt x="1399" y="6489"/>
                  </a:cubicBezTo>
                  <a:cubicBezTo>
                    <a:pt x="-761" y="8716"/>
                    <a:pt x="-221" y="10943"/>
                    <a:pt x="1669" y="12947"/>
                  </a:cubicBezTo>
                  <a:cubicBezTo>
                    <a:pt x="3559" y="14951"/>
                    <a:pt x="6799" y="16733"/>
                    <a:pt x="8419" y="18180"/>
                  </a:cubicBezTo>
                  <a:cubicBezTo>
                    <a:pt x="10039" y="19628"/>
                    <a:pt x="10039" y="20741"/>
                    <a:pt x="8419" y="21075"/>
                  </a:cubicBezTo>
                  <a:cubicBezTo>
                    <a:pt x="6799" y="21409"/>
                    <a:pt x="3559" y="20964"/>
                    <a:pt x="319" y="20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10626239" y="6614123"/>
              <a:ext cx="151592" cy="17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46" fill="norm" stroke="1" extrusionOk="0">
                  <a:moveTo>
                    <a:pt x="0" y="7885"/>
                  </a:moveTo>
                  <a:cubicBezTo>
                    <a:pt x="5400" y="7885"/>
                    <a:pt x="10800" y="7885"/>
                    <a:pt x="14400" y="7416"/>
                  </a:cubicBezTo>
                  <a:cubicBezTo>
                    <a:pt x="18000" y="6946"/>
                    <a:pt x="19800" y="6007"/>
                    <a:pt x="20700" y="4755"/>
                  </a:cubicBezTo>
                  <a:cubicBezTo>
                    <a:pt x="21600" y="3502"/>
                    <a:pt x="21600" y="1937"/>
                    <a:pt x="20520" y="998"/>
                  </a:cubicBezTo>
                  <a:cubicBezTo>
                    <a:pt x="19440" y="59"/>
                    <a:pt x="17280" y="-254"/>
                    <a:pt x="14580" y="216"/>
                  </a:cubicBezTo>
                  <a:cubicBezTo>
                    <a:pt x="11880" y="685"/>
                    <a:pt x="8640" y="1937"/>
                    <a:pt x="6480" y="4598"/>
                  </a:cubicBezTo>
                  <a:cubicBezTo>
                    <a:pt x="4320" y="7259"/>
                    <a:pt x="3240" y="11329"/>
                    <a:pt x="2700" y="14146"/>
                  </a:cubicBezTo>
                  <a:cubicBezTo>
                    <a:pt x="2160" y="16963"/>
                    <a:pt x="2160" y="18529"/>
                    <a:pt x="3960" y="19624"/>
                  </a:cubicBezTo>
                  <a:cubicBezTo>
                    <a:pt x="5760" y="20720"/>
                    <a:pt x="9360" y="21346"/>
                    <a:pt x="12420" y="21346"/>
                  </a:cubicBezTo>
                  <a:cubicBezTo>
                    <a:pt x="15480" y="21346"/>
                    <a:pt x="18000" y="20720"/>
                    <a:pt x="20520" y="20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10741242" y="6573975"/>
              <a:ext cx="214672" cy="28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21600" y="928"/>
                  </a:moveTo>
                  <a:cubicBezTo>
                    <a:pt x="20571" y="359"/>
                    <a:pt x="19543" y="-209"/>
                    <a:pt x="17357" y="75"/>
                  </a:cubicBezTo>
                  <a:cubicBezTo>
                    <a:pt x="15171" y="359"/>
                    <a:pt x="11829" y="1496"/>
                    <a:pt x="10286" y="3107"/>
                  </a:cubicBezTo>
                  <a:cubicBezTo>
                    <a:pt x="8743" y="4717"/>
                    <a:pt x="9000" y="6802"/>
                    <a:pt x="9643" y="8412"/>
                  </a:cubicBezTo>
                  <a:cubicBezTo>
                    <a:pt x="10286" y="10023"/>
                    <a:pt x="11314" y="11159"/>
                    <a:pt x="11957" y="12486"/>
                  </a:cubicBezTo>
                  <a:cubicBezTo>
                    <a:pt x="12600" y="13812"/>
                    <a:pt x="12857" y="15328"/>
                    <a:pt x="10800" y="16844"/>
                  </a:cubicBezTo>
                  <a:cubicBezTo>
                    <a:pt x="8743" y="18359"/>
                    <a:pt x="4371" y="19875"/>
                    <a:pt x="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7475168" y="7353179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7452167" y="7245843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7567170" y="7291274"/>
              <a:ext cx="191672" cy="18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66"/>
                  </a:moveTo>
                  <a:cubicBezTo>
                    <a:pt x="0" y="4504"/>
                    <a:pt x="0" y="8943"/>
                    <a:pt x="0" y="12197"/>
                  </a:cubicBezTo>
                  <a:cubicBezTo>
                    <a:pt x="0" y="15452"/>
                    <a:pt x="0" y="17523"/>
                    <a:pt x="0" y="17819"/>
                  </a:cubicBezTo>
                  <a:cubicBezTo>
                    <a:pt x="0" y="18115"/>
                    <a:pt x="0" y="16636"/>
                    <a:pt x="1008" y="13825"/>
                  </a:cubicBezTo>
                  <a:cubicBezTo>
                    <a:pt x="2016" y="11014"/>
                    <a:pt x="4032" y="6871"/>
                    <a:pt x="5616" y="4208"/>
                  </a:cubicBezTo>
                  <a:cubicBezTo>
                    <a:pt x="7200" y="1545"/>
                    <a:pt x="8352" y="362"/>
                    <a:pt x="10224" y="66"/>
                  </a:cubicBezTo>
                  <a:cubicBezTo>
                    <a:pt x="12096" y="-230"/>
                    <a:pt x="14688" y="362"/>
                    <a:pt x="16704" y="4060"/>
                  </a:cubicBezTo>
                  <a:cubicBezTo>
                    <a:pt x="18720" y="7759"/>
                    <a:pt x="20160" y="14565"/>
                    <a:pt x="2160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8430967" y="7260440"/>
              <a:ext cx="232562" cy="23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110" fill="norm" stroke="1" extrusionOk="0">
                  <a:moveTo>
                    <a:pt x="3052" y="7490"/>
                  </a:moveTo>
                  <a:cubicBezTo>
                    <a:pt x="2348" y="11090"/>
                    <a:pt x="1643" y="14690"/>
                    <a:pt x="1174" y="17165"/>
                  </a:cubicBezTo>
                  <a:cubicBezTo>
                    <a:pt x="704" y="19640"/>
                    <a:pt x="469" y="20990"/>
                    <a:pt x="235" y="21102"/>
                  </a:cubicBezTo>
                  <a:cubicBezTo>
                    <a:pt x="0" y="21215"/>
                    <a:pt x="-235" y="20090"/>
                    <a:pt x="469" y="16940"/>
                  </a:cubicBezTo>
                  <a:cubicBezTo>
                    <a:pt x="1174" y="13790"/>
                    <a:pt x="2817" y="8615"/>
                    <a:pt x="4108" y="5465"/>
                  </a:cubicBezTo>
                  <a:cubicBezTo>
                    <a:pt x="5400" y="2315"/>
                    <a:pt x="6339" y="1190"/>
                    <a:pt x="7865" y="515"/>
                  </a:cubicBezTo>
                  <a:cubicBezTo>
                    <a:pt x="9391" y="-160"/>
                    <a:pt x="11504" y="-385"/>
                    <a:pt x="13500" y="1190"/>
                  </a:cubicBezTo>
                  <a:cubicBezTo>
                    <a:pt x="15495" y="2765"/>
                    <a:pt x="17374" y="6140"/>
                    <a:pt x="18665" y="9290"/>
                  </a:cubicBezTo>
                  <a:cubicBezTo>
                    <a:pt x="19956" y="12440"/>
                    <a:pt x="20661" y="15365"/>
                    <a:pt x="21365" y="18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9353543" y="7055375"/>
              <a:ext cx="191673" cy="48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1600" y="2309"/>
                  </a:moveTo>
                  <a:cubicBezTo>
                    <a:pt x="20448" y="1972"/>
                    <a:pt x="19296" y="1634"/>
                    <a:pt x="17856" y="1128"/>
                  </a:cubicBezTo>
                  <a:cubicBezTo>
                    <a:pt x="16416" y="622"/>
                    <a:pt x="14688" y="-53"/>
                    <a:pt x="12960" y="3"/>
                  </a:cubicBezTo>
                  <a:cubicBezTo>
                    <a:pt x="11232" y="60"/>
                    <a:pt x="9504" y="847"/>
                    <a:pt x="7776" y="2535"/>
                  </a:cubicBezTo>
                  <a:cubicBezTo>
                    <a:pt x="6048" y="4222"/>
                    <a:pt x="4320" y="6810"/>
                    <a:pt x="3312" y="9847"/>
                  </a:cubicBezTo>
                  <a:cubicBezTo>
                    <a:pt x="2304" y="12885"/>
                    <a:pt x="2016" y="16372"/>
                    <a:pt x="1584" y="18397"/>
                  </a:cubicBezTo>
                  <a:cubicBezTo>
                    <a:pt x="1152" y="20422"/>
                    <a:pt x="576" y="20985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9200207" y="7330178"/>
              <a:ext cx="32967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586" y="13200"/>
                  </a:cubicBezTo>
                  <a:cubicBezTo>
                    <a:pt x="1172" y="10800"/>
                    <a:pt x="2344" y="9000"/>
                    <a:pt x="4605" y="7800"/>
                  </a:cubicBezTo>
                  <a:cubicBezTo>
                    <a:pt x="6865" y="6600"/>
                    <a:pt x="10214" y="6000"/>
                    <a:pt x="13228" y="4800"/>
                  </a:cubicBezTo>
                  <a:cubicBezTo>
                    <a:pt x="16242" y="3600"/>
                    <a:pt x="1892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9568216" y="7169174"/>
              <a:ext cx="61335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015"/>
                    <a:pt x="18000" y="8031"/>
                    <a:pt x="14400" y="11631"/>
                  </a:cubicBezTo>
                  <a:cubicBezTo>
                    <a:pt x="10800" y="15231"/>
                    <a:pt x="5400" y="184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9660218" y="7483515"/>
              <a:ext cx="15334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9683218" y="7285579"/>
              <a:ext cx="38335" cy="52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20080"/>
                  </a:moveTo>
                  <a:cubicBezTo>
                    <a:pt x="0" y="11244"/>
                    <a:pt x="0" y="2407"/>
                    <a:pt x="3600" y="444"/>
                  </a:cubicBezTo>
                  <a:cubicBezTo>
                    <a:pt x="7200" y="-1520"/>
                    <a:pt x="14400" y="3389"/>
                    <a:pt x="21600" y="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9717410" y="7332018"/>
              <a:ext cx="192264" cy="56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07" fill="norm" stroke="1" extrusionOk="0">
                  <a:moveTo>
                    <a:pt x="7282" y="9271"/>
                  </a:moveTo>
                  <a:cubicBezTo>
                    <a:pt x="5576" y="12481"/>
                    <a:pt x="3871" y="15692"/>
                    <a:pt x="2876" y="17541"/>
                  </a:cubicBezTo>
                  <a:cubicBezTo>
                    <a:pt x="1882" y="19389"/>
                    <a:pt x="1597" y="19876"/>
                    <a:pt x="1171" y="20411"/>
                  </a:cubicBezTo>
                  <a:cubicBezTo>
                    <a:pt x="745" y="20946"/>
                    <a:pt x="176" y="21530"/>
                    <a:pt x="34" y="21384"/>
                  </a:cubicBezTo>
                  <a:cubicBezTo>
                    <a:pt x="-108" y="21238"/>
                    <a:pt x="176" y="20362"/>
                    <a:pt x="1171" y="18125"/>
                  </a:cubicBezTo>
                  <a:cubicBezTo>
                    <a:pt x="2166" y="15887"/>
                    <a:pt x="3871" y="12287"/>
                    <a:pt x="5292" y="9465"/>
                  </a:cubicBezTo>
                  <a:cubicBezTo>
                    <a:pt x="6713" y="6644"/>
                    <a:pt x="7850" y="4600"/>
                    <a:pt x="9129" y="3141"/>
                  </a:cubicBezTo>
                  <a:cubicBezTo>
                    <a:pt x="10408" y="1681"/>
                    <a:pt x="11829" y="806"/>
                    <a:pt x="13250" y="368"/>
                  </a:cubicBezTo>
                  <a:cubicBezTo>
                    <a:pt x="14671" y="-70"/>
                    <a:pt x="16092" y="-70"/>
                    <a:pt x="17229" y="125"/>
                  </a:cubicBezTo>
                  <a:cubicBezTo>
                    <a:pt x="18366" y="319"/>
                    <a:pt x="19218" y="708"/>
                    <a:pt x="19929" y="1146"/>
                  </a:cubicBezTo>
                  <a:cubicBezTo>
                    <a:pt x="20639" y="1584"/>
                    <a:pt x="21208" y="2071"/>
                    <a:pt x="21350" y="2557"/>
                  </a:cubicBezTo>
                  <a:cubicBezTo>
                    <a:pt x="21492" y="3044"/>
                    <a:pt x="21208" y="3530"/>
                    <a:pt x="19360" y="4357"/>
                  </a:cubicBezTo>
                  <a:cubicBezTo>
                    <a:pt x="17513" y="5184"/>
                    <a:pt x="14103" y="6352"/>
                    <a:pt x="10692" y="7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9928556" y="7306539"/>
              <a:ext cx="149614" cy="28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147" fill="norm" stroke="1" extrusionOk="0">
                  <a:moveTo>
                    <a:pt x="15376" y="8148"/>
                  </a:moveTo>
                  <a:cubicBezTo>
                    <a:pt x="16475" y="7184"/>
                    <a:pt x="17573" y="6219"/>
                    <a:pt x="18854" y="4966"/>
                  </a:cubicBezTo>
                  <a:cubicBezTo>
                    <a:pt x="20136" y="3712"/>
                    <a:pt x="21600" y="2169"/>
                    <a:pt x="21417" y="1205"/>
                  </a:cubicBezTo>
                  <a:cubicBezTo>
                    <a:pt x="21234" y="241"/>
                    <a:pt x="19403" y="-145"/>
                    <a:pt x="16841" y="48"/>
                  </a:cubicBezTo>
                  <a:cubicBezTo>
                    <a:pt x="14278" y="241"/>
                    <a:pt x="10983" y="1012"/>
                    <a:pt x="8970" y="2459"/>
                  </a:cubicBezTo>
                  <a:cubicBezTo>
                    <a:pt x="6956" y="3905"/>
                    <a:pt x="6224" y="6026"/>
                    <a:pt x="7139" y="8437"/>
                  </a:cubicBezTo>
                  <a:cubicBezTo>
                    <a:pt x="8054" y="10848"/>
                    <a:pt x="10617" y="13548"/>
                    <a:pt x="12081" y="15573"/>
                  </a:cubicBezTo>
                  <a:cubicBezTo>
                    <a:pt x="13546" y="17598"/>
                    <a:pt x="13912" y="18948"/>
                    <a:pt x="13363" y="19912"/>
                  </a:cubicBezTo>
                  <a:cubicBezTo>
                    <a:pt x="12814" y="20876"/>
                    <a:pt x="11349" y="21455"/>
                    <a:pt x="8970" y="20973"/>
                  </a:cubicBezTo>
                  <a:cubicBezTo>
                    <a:pt x="6590" y="20491"/>
                    <a:pt x="3295" y="18948"/>
                    <a:pt x="0" y="17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10112561" y="7137856"/>
              <a:ext cx="180277" cy="56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28" fill="norm" stroke="1" extrusionOk="0">
                  <a:moveTo>
                    <a:pt x="8214" y="2059"/>
                  </a:moveTo>
                  <a:cubicBezTo>
                    <a:pt x="8518" y="1478"/>
                    <a:pt x="8823" y="897"/>
                    <a:pt x="9735" y="509"/>
                  </a:cubicBezTo>
                  <a:cubicBezTo>
                    <a:pt x="10648" y="122"/>
                    <a:pt x="12169" y="-72"/>
                    <a:pt x="13690" y="25"/>
                  </a:cubicBezTo>
                  <a:cubicBezTo>
                    <a:pt x="15211" y="122"/>
                    <a:pt x="16732" y="509"/>
                    <a:pt x="18254" y="2011"/>
                  </a:cubicBezTo>
                  <a:cubicBezTo>
                    <a:pt x="19775" y="3512"/>
                    <a:pt x="21296" y="6127"/>
                    <a:pt x="21448" y="8597"/>
                  </a:cubicBezTo>
                  <a:cubicBezTo>
                    <a:pt x="21600" y="11067"/>
                    <a:pt x="20383" y="13392"/>
                    <a:pt x="16580" y="15523"/>
                  </a:cubicBezTo>
                  <a:cubicBezTo>
                    <a:pt x="12777" y="17654"/>
                    <a:pt x="6389" y="19591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5190450" y="8503205"/>
              <a:ext cx="31434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1" y="16800"/>
                    <a:pt x="9483" y="12000"/>
                    <a:pt x="13083" y="8400"/>
                  </a:cubicBezTo>
                  <a:cubicBezTo>
                    <a:pt x="16683" y="4800"/>
                    <a:pt x="1914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5221117" y="8664208"/>
              <a:ext cx="29900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800"/>
                  </a:moveTo>
                  <a:cubicBezTo>
                    <a:pt x="738" y="19200"/>
                    <a:pt x="1477" y="21600"/>
                    <a:pt x="3046" y="21600"/>
                  </a:cubicBezTo>
                  <a:cubicBezTo>
                    <a:pt x="4615" y="21600"/>
                    <a:pt x="7015" y="19200"/>
                    <a:pt x="10246" y="15200"/>
                  </a:cubicBezTo>
                  <a:cubicBezTo>
                    <a:pt x="13477" y="11200"/>
                    <a:pt x="17538" y="5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5957134" y="8046404"/>
              <a:ext cx="222339" cy="24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3653"/>
                  </a:moveTo>
                  <a:cubicBezTo>
                    <a:pt x="497" y="7144"/>
                    <a:pt x="993" y="10635"/>
                    <a:pt x="1241" y="13362"/>
                  </a:cubicBezTo>
                  <a:cubicBezTo>
                    <a:pt x="1490" y="16090"/>
                    <a:pt x="1490" y="18053"/>
                    <a:pt x="1241" y="18381"/>
                  </a:cubicBezTo>
                  <a:cubicBezTo>
                    <a:pt x="993" y="18708"/>
                    <a:pt x="497" y="17399"/>
                    <a:pt x="869" y="14890"/>
                  </a:cubicBezTo>
                  <a:cubicBezTo>
                    <a:pt x="1241" y="12381"/>
                    <a:pt x="2483" y="8671"/>
                    <a:pt x="4097" y="5944"/>
                  </a:cubicBezTo>
                  <a:cubicBezTo>
                    <a:pt x="5710" y="3217"/>
                    <a:pt x="7697" y="1471"/>
                    <a:pt x="9931" y="599"/>
                  </a:cubicBezTo>
                  <a:cubicBezTo>
                    <a:pt x="12166" y="-274"/>
                    <a:pt x="14648" y="-274"/>
                    <a:pt x="16634" y="1144"/>
                  </a:cubicBezTo>
                  <a:cubicBezTo>
                    <a:pt x="18621" y="2562"/>
                    <a:pt x="20110" y="5399"/>
                    <a:pt x="20855" y="8999"/>
                  </a:cubicBezTo>
                  <a:cubicBezTo>
                    <a:pt x="21600" y="12599"/>
                    <a:pt x="21600" y="16962"/>
                    <a:pt x="21600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6226618" y="8290287"/>
              <a:ext cx="343864" cy="48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56" fill="norm" stroke="1" extrusionOk="0">
                  <a:moveTo>
                    <a:pt x="21528" y="2636"/>
                  </a:moveTo>
                  <a:cubicBezTo>
                    <a:pt x="21208" y="1731"/>
                    <a:pt x="20888" y="827"/>
                    <a:pt x="19848" y="374"/>
                  </a:cubicBezTo>
                  <a:cubicBezTo>
                    <a:pt x="18808" y="-78"/>
                    <a:pt x="17048" y="-78"/>
                    <a:pt x="15288" y="148"/>
                  </a:cubicBezTo>
                  <a:cubicBezTo>
                    <a:pt x="13528" y="374"/>
                    <a:pt x="11768" y="827"/>
                    <a:pt x="9448" y="2693"/>
                  </a:cubicBezTo>
                  <a:cubicBezTo>
                    <a:pt x="7128" y="4559"/>
                    <a:pt x="4248" y="7838"/>
                    <a:pt x="2488" y="10552"/>
                  </a:cubicBezTo>
                  <a:cubicBezTo>
                    <a:pt x="728" y="13266"/>
                    <a:pt x="88" y="15415"/>
                    <a:pt x="8" y="16998"/>
                  </a:cubicBezTo>
                  <a:cubicBezTo>
                    <a:pt x="-72" y="18582"/>
                    <a:pt x="408" y="19599"/>
                    <a:pt x="2088" y="20278"/>
                  </a:cubicBezTo>
                  <a:cubicBezTo>
                    <a:pt x="3768" y="20957"/>
                    <a:pt x="6648" y="21296"/>
                    <a:pt x="10008" y="21409"/>
                  </a:cubicBezTo>
                  <a:cubicBezTo>
                    <a:pt x="13368" y="21522"/>
                    <a:pt x="17208" y="21409"/>
                    <a:pt x="21048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6744263" y="8794544"/>
              <a:ext cx="10223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143"/>
                    <a:pt x="0" y="10286"/>
                    <a:pt x="0" y="13886"/>
                  </a:cubicBezTo>
                  <a:cubicBezTo>
                    <a:pt x="0" y="17486"/>
                    <a:pt x="108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6725872" y="8614712"/>
              <a:ext cx="54654" cy="5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0225" fill="norm" stroke="1" extrusionOk="0">
                  <a:moveTo>
                    <a:pt x="16149" y="1182"/>
                  </a:moveTo>
                  <a:cubicBezTo>
                    <a:pt x="12393" y="3774"/>
                    <a:pt x="8636" y="6366"/>
                    <a:pt x="6758" y="9822"/>
                  </a:cubicBezTo>
                  <a:cubicBezTo>
                    <a:pt x="4880" y="13278"/>
                    <a:pt x="4880" y="17598"/>
                    <a:pt x="7228" y="19326"/>
                  </a:cubicBezTo>
                  <a:cubicBezTo>
                    <a:pt x="9576" y="21054"/>
                    <a:pt x="14271" y="20190"/>
                    <a:pt x="17089" y="17598"/>
                  </a:cubicBezTo>
                  <a:cubicBezTo>
                    <a:pt x="19906" y="15006"/>
                    <a:pt x="20845" y="10686"/>
                    <a:pt x="19436" y="7230"/>
                  </a:cubicBezTo>
                  <a:cubicBezTo>
                    <a:pt x="18028" y="3774"/>
                    <a:pt x="14271" y="1182"/>
                    <a:pt x="10045" y="318"/>
                  </a:cubicBezTo>
                  <a:cubicBezTo>
                    <a:pt x="5819" y="-546"/>
                    <a:pt x="1123" y="318"/>
                    <a:pt x="184" y="3342"/>
                  </a:cubicBezTo>
                  <a:cubicBezTo>
                    <a:pt x="-755" y="6366"/>
                    <a:pt x="2062" y="11550"/>
                    <a:pt x="4880" y="16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7145494" y="8763877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7528836" y="8489148"/>
              <a:ext cx="228606" cy="62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14" fill="norm" stroke="1" extrusionOk="0">
                  <a:moveTo>
                    <a:pt x="720" y="4154"/>
                  </a:moveTo>
                  <a:cubicBezTo>
                    <a:pt x="1200" y="7214"/>
                    <a:pt x="1680" y="10275"/>
                    <a:pt x="1920" y="12942"/>
                  </a:cubicBezTo>
                  <a:cubicBezTo>
                    <a:pt x="2160" y="15609"/>
                    <a:pt x="2160" y="17883"/>
                    <a:pt x="1920" y="19370"/>
                  </a:cubicBezTo>
                  <a:cubicBezTo>
                    <a:pt x="1680" y="20856"/>
                    <a:pt x="1200" y="21556"/>
                    <a:pt x="840" y="21512"/>
                  </a:cubicBezTo>
                  <a:cubicBezTo>
                    <a:pt x="480" y="21469"/>
                    <a:pt x="240" y="20682"/>
                    <a:pt x="120" y="18845"/>
                  </a:cubicBezTo>
                  <a:cubicBezTo>
                    <a:pt x="0" y="17009"/>
                    <a:pt x="0" y="14123"/>
                    <a:pt x="120" y="11368"/>
                  </a:cubicBezTo>
                  <a:cubicBezTo>
                    <a:pt x="240" y="8614"/>
                    <a:pt x="480" y="5990"/>
                    <a:pt x="1200" y="4285"/>
                  </a:cubicBezTo>
                  <a:cubicBezTo>
                    <a:pt x="1920" y="2579"/>
                    <a:pt x="3120" y="1792"/>
                    <a:pt x="4800" y="1224"/>
                  </a:cubicBezTo>
                  <a:cubicBezTo>
                    <a:pt x="6480" y="656"/>
                    <a:pt x="8640" y="306"/>
                    <a:pt x="11160" y="131"/>
                  </a:cubicBezTo>
                  <a:cubicBezTo>
                    <a:pt x="13680" y="-44"/>
                    <a:pt x="16560" y="-44"/>
                    <a:pt x="18360" y="131"/>
                  </a:cubicBezTo>
                  <a:cubicBezTo>
                    <a:pt x="20160" y="306"/>
                    <a:pt x="20880" y="656"/>
                    <a:pt x="21240" y="1792"/>
                  </a:cubicBezTo>
                  <a:cubicBezTo>
                    <a:pt x="21600" y="2929"/>
                    <a:pt x="21600" y="4853"/>
                    <a:pt x="20760" y="6165"/>
                  </a:cubicBezTo>
                  <a:cubicBezTo>
                    <a:pt x="19920" y="7477"/>
                    <a:pt x="18240" y="8176"/>
                    <a:pt x="16080" y="8613"/>
                  </a:cubicBezTo>
                  <a:cubicBezTo>
                    <a:pt x="13920" y="9051"/>
                    <a:pt x="11280" y="9226"/>
                    <a:pt x="8520" y="9051"/>
                  </a:cubicBezTo>
                  <a:cubicBezTo>
                    <a:pt x="5760" y="8876"/>
                    <a:pt x="2880" y="8351"/>
                    <a:pt x="0" y="7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7835510" y="8204198"/>
              <a:ext cx="7668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7784397" y="8032576"/>
              <a:ext cx="62315" cy="7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446" fill="norm" stroke="1" extrusionOk="0">
                  <a:moveTo>
                    <a:pt x="14688" y="805"/>
                  </a:moveTo>
                  <a:cubicBezTo>
                    <a:pt x="10368" y="108"/>
                    <a:pt x="6048" y="-589"/>
                    <a:pt x="3456" y="805"/>
                  </a:cubicBezTo>
                  <a:cubicBezTo>
                    <a:pt x="864" y="2198"/>
                    <a:pt x="0" y="5682"/>
                    <a:pt x="0" y="9166"/>
                  </a:cubicBezTo>
                  <a:cubicBezTo>
                    <a:pt x="0" y="12650"/>
                    <a:pt x="864" y="16134"/>
                    <a:pt x="3456" y="18224"/>
                  </a:cubicBezTo>
                  <a:cubicBezTo>
                    <a:pt x="6048" y="20314"/>
                    <a:pt x="10368" y="21011"/>
                    <a:pt x="13824" y="19966"/>
                  </a:cubicBezTo>
                  <a:cubicBezTo>
                    <a:pt x="17280" y="18921"/>
                    <a:pt x="19872" y="16134"/>
                    <a:pt x="20736" y="12998"/>
                  </a:cubicBezTo>
                  <a:cubicBezTo>
                    <a:pt x="21600" y="9863"/>
                    <a:pt x="20736" y="6379"/>
                    <a:pt x="18576" y="4637"/>
                  </a:cubicBezTo>
                  <a:cubicBezTo>
                    <a:pt x="16416" y="2895"/>
                    <a:pt x="12960" y="2895"/>
                    <a:pt x="9504" y="2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8111515" y="8771544"/>
              <a:ext cx="7668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8367948" y="8416598"/>
              <a:ext cx="226580" cy="38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227" fill="norm" stroke="1" extrusionOk="0">
                  <a:moveTo>
                    <a:pt x="21278" y="2632"/>
                  </a:moveTo>
                  <a:cubicBezTo>
                    <a:pt x="21038" y="1796"/>
                    <a:pt x="20798" y="960"/>
                    <a:pt x="20078" y="472"/>
                  </a:cubicBezTo>
                  <a:cubicBezTo>
                    <a:pt x="19358" y="-16"/>
                    <a:pt x="18158" y="-155"/>
                    <a:pt x="16238" y="193"/>
                  </a:cubicBezTo>
                  <a:cubicBezTo>
                    <a:pt x="14318" y="542"/>
                    <a:pt x="11678" y="1378"/>
                    <a:pt x="8798" y="3538"/>
                  </a:cubicBezTo>
                  <a:cubicBezTo>
                    <a:pt x="5918" y="5698"/>
                    <a:pt x="2798" y="9182"/>
                    <a:pt x="1238" y="11899"/>
                  </a:cubicBezTo>
                  <a:cubicBezTo>
                    <a:pt x="-322" y="14617"/>
                    <a:pt x="-322" y="16568"/>
                    <a:pt x="758" y="18100"/>
                  </a:cubicBezTo>
                  <a:cubicBezTo>
                    <a:pt x="1838" y="19633"/>
                    <a:pt x="3998" y="20748"/>
                    <a:pt x="6878" y="21097"/>
                  </a:cubicBezTo>
                  <a:cubicBezTo>
                    <a:pt x="9758" y="21445"/>
                    <a:pt x="13358" y="21027"/>
                    <a:pt x="16958" y="20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8686529" y="8510872"/>
              <a:ext cx="30668" cy="31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863"/>
                    <a:pt x="10800" y="7727"/>
                    <a:pt x="14400" y="11327"/>
                  </a:cubicBezTo>
                  <a:cubicBezTo>
                    <a:pt x="18000" y="14927"/>
                    <a:pt x="19800" y="182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8793864" y="8633541"/>
              <a:ext cx="222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9104972" y="8483079"/>
              <a:ext cx="214180" cy="57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314" fill="norm" stroke="1" extrusionOk="0">
                  <a:moveTo>
                    <a:pt x="5592" y="3573"/>
                  </a:moveTo>
                  <a:cubicBezTo>
                    <a:pt x="5341" y="7157"/>
                    <a:pt x="5090" y="10741"/>
                    <a:pt x="4713" y="13335"/>
                  </a:cubicBezTo>
                  <a:cubicBezTo>
                    <a:pt x="4336" y="15929"/>
                    <a:pt x="3834" y="17532"/>
                    <a:pt x="3206" y="18806"/>
                  </a:cubicBezTo>
                  <a:cubicBezTo>
                    <a:pt x="2578" y="20079"/>
                    <a:pt x="1824" y="21022"/>
                    <a:pt x="1322" y="21258"/>
                  </a:cubicBezTo>
                  <a:cubicBezTo>
                    <a:pt x="820" y="21494"/>
                    <a:pt x="569" y="21022"/>
                    <a:pt x="318" y="19042"/>
                  </a:cubicBezTo>
                  <a:cubicBezTo>
                    <a:pt x="66" y="17061"/>
                    <a:pt x="-185" y="13571"/>
                    <a:pt x="192" y="10694"/>
                  </a:cubicBezTo>
                  <a:cubicBezTo>
                    <a:pt x="569" y="7817"/>
                    <a:pt x="1573" y="5553"/>
                    <a:pt x="3206" y="3856"/>
                  </a:cubicBezTo>
                  <a:cubicBezTo>
                    <a:pt x="4838" y="2158"/>
                    <a:pt x="7099" y="1026"/>
                    <a:pt x="8857" y="460"/>
                  </a:cubicBezTo>
                  <a:cubicBezTo>
                    <a:pt x="10615" y="-106"/>
                    <a:pt x="11871" y="-106"/>
                    <a:pt x="13504" y="224"/>
                  </a:cubicBezTo>
                  <a:cubicBezTo>
                    <a:pt x="15136" y="554"/>
                    <a:pt x="17145" y="1215"/>
                    <a:pt x="18652" y="2205"/>
                  </a:cubicBezTo>
                  <a:cubicBezTo>
                    <a:pt x="20159" y="3195"/>
                    <a:pt x="21164" y="4516"/>
                    <a:pt x="21038" y="5742"/>
                  </a:cubicBezTo>
                  <a:cubicBezTo>
                    <a:pt x="20913" y="6968"/>
                    <a:pt x="19657" y="8100"/>
                    <a:pt x="17145" y="8996"/>
                  </a:cubicBezTo>
                  <a:cubicBezTo>
                    <a:pt x="14634" y="9892"/>
                    <a:pt x="10866" y="10553"/>
                    <a:pt x="7601" y="10788"/>
                  </a:cubicBezTo>
                  <a:cubicBezTo>
                    <a:pt x="4336" y="11024"/>
                    <a:pt x="1573" y="10835"/>
                    <a:pt x="569" y="10128"/>
                  </a:cubicBezTo>
                  <a:cubicBezTo>
                    <a:pt x="-436" y="9421"/>
                    <a:pt x="318" y="8194"/>
                    <a:pt x="1071" y="6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9361210" y="8426536"/>
              <a:ext cx="161763" cy="37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66" fill="norm" stroke="1" extrusionOk="0">
                  <a:moveTo>
                    <a:pt x="0" y="0"/>
                  </a:moveTo>
                  <a:cubicBezTo>
                    <a:pt x="3988" y="0"/>
                    <a:pt x="7975" y="0"/>
                    <a:pt x="11631" y="1036"/>
                  </a:cubicBezTo>
                  <a:cubicBezTo>
                    <a:pt x="15286" y="2071"/>
                    <a:pt x="18609" y="4142"/>
                    <a:pt x="20105" y="6658"/>
                  </a:cubicBezTo>
                  <a:cubicBezTo>
                    <a:pt x="21600" y="9173"/>
                    <a:pt x="21268" y="12132"/>
                    <a:pt x="19274" y="14647"/>
                  </a:cubicBezTo>
                  <a:cubicBezTo>
                    <a:pt x="17280" y="17162"/>
                    <a:pt x="13625" y="19233"/>
                    <a:pt x="10800" y="20342"/>
                  </a:cubicBezTo>
                  <a:cubicBezTo>
                    <a:pt x="7975" y="21452"/>
                    <a:pt x="5982" y="21600"/>
                    <a:pt x="4486" y="21378"/>
                  </a:cubicBezTo>
                  <a:cubicBezTo>
                    <a:pt x="2991" y="21156"/>
                    <a:pt x="1994" y="20564"/>
                    <a:pt x="997" y="1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9484393" y="8176784"/>
              <a:ext cx="141702" cy="19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013" fill="norm" stroke="1" extrusionOk="0">
                  <a:moveTo>
                    <a:pt x="2198" y="6214"/>
                  </a:moveTo>
                  <a:cubicBezTo>
                    <a:pt x="2577" y="10315"/>
                    <a:pt x="2956" y="14417"/>
                    <a:pt x="2577" y="17151"/>
                  </a:cubicBezTo>
                  <a:cubicBezTo>
                    <a:pt x="2198" y="19885"/>
                    <a:pt x="1061" y="21252"/>
                    <a:pt x="492" y="20979"/>
                  </a:cubicBezTo>
                  <a:cubicBezTo>
                    <a:pt x="-76" y="20705"/>
                    <a:pt x="-76" y="18791"/>
                    <a:pt x="113" y="15510"/>
                  </a:cubicBezTo>
                  <a:cubicBezTo>
                    <a:pt x="303" y="12229"/>
                    <a:pt x="682" y="7581"/>
                    <a:pt x="3145" y="4437"/>
                  </a:cubicBezTo>
                  <a:cubicBezTo>
                    <a:pt x="5608" y="1293"/>
                    <a:pt x="10156" y="-348"/>
                    <a:pt x="13756" y="62"/>
                  </a:cubicBezTo>
                  <a:cubicBezTo>
                    <a:pt x="17356" y="472"/>
                    <a:pt x="20008" y="2933"/>
                    <a:pt x="20766" y="6351"/>
                  </a:cubicBezTo>
                  <a:cubicBezTo>
                    <a:pt x="21524" y="9768"/>
                    <a:pt x="20387" y="14143"/>
                    <a:pt x="19250" y="18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9729219" y="8288533"/>
              <a:ext cx="9967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9959224" y="8173530"/>
              <a:ext cx="766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9928556" y="8062962"/>
              <a:ext cx="69003" cy="1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082" fill="norm" stroke="1" extrusionOk="0">
                  <a:moveTo>
                    <a:pt x="21600" y="3036"/>
                  </a:moveTo>
                  <a:cubicBezTo>
                    <a:pt x="17600" y="5436"/>
                    <a:pt x="13600" y="7836"/>
                    <a:pt x="14000" y="11436"/>
                  </a:cubicBezTo>
                  <a:cubicBezTo>
                    <a:pt x="14400" y="15036"/>
                    <a:pt x="19200" y="19836"/>
                    <a:pt x="20400" y="17436"/>
                  </a:cubicBezTo>
                  <a:cubicBezTo>
                    <a:pt x="21600" y="15036"/>
                    <a:pt x="19200" y="5436"/>
                    <a:pt x="15200" y="1836"/>
                  </a:cubicBezTo>
                  <a:cubicBezTo>
                    <a:pt x="11200" y="-1764"/>
                    <a:pt x="5600" y="636"/>
                    <a:pt x="0" y="3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9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99757" y="7808156"/>
              <a:ext cx="4986802" cy="12869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6" name="Drawing"/>
          <p:cNvGrpSpPr/>
          <p:nvPr/>
        </p:nvGrpSpPr>
        <p:grpSpPr>
          <a:xfrm>
            <a:off x="700316" y="408544"/>
            <a:ext cx="12507015" cy="9468823"/>
            <a:chOff x="-12700" y="0"/>
            <a:chExt cx="12507014" cy="9468822"/>
          </a:xfrm>
        </p:grpSpPr>
        <p:sp>
          <p:nvSpPr>
            <p:cNvPr id="2997" name="Line"/>
            <p:cNvSpPr/>
            <p:nvPr/>
          </p:nvSpPr>
          <p:spPr>
            <a:xfrm>
              <a:off x="950688" y="263104"/>
              <a:ext cx="230420" cy="103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390" fill="norm" stroke="1" extrusionOk="0">
                  <a:moveTo>
                    <a:pt x="0" y="7667"/>
                  </a:moveTo>
                  <a:cubicBezTo>
                    <a:pt x="1174" y="9199"/>
                    <a:pt x="2348" y="10730"/>
                    <a:pt x="3639" y="12394"/>
                  </a:cubicBezTo>
                  <a:cubicBezTo>
                    <a:pt x="4930" y="14058"/>
                    <a:pt x="6339" y="15853"/>
                    <a:pt x="7278" y="17305"/>
                  </a:cubicBezTo>
                  <a:cubicBezTo>
                    <a:pt x="8217" y="18758"/>
                    <a:pt x="8687" y="19867"/>
                    <a:pt x="8922" y="20553"/>
                  </a:cubicBezTo>
                  <a:cubicBezTo>
                    <a:pt x="9157" y="21240"/>
                    <a:pt x="9157" y="21504"/>
                    <a:pt x="9039" y="21346"/>
                  </a:cubicBezTo>
                  <a:cubicBezTo>
                    <a:pt x="8922" y="21187"/>
                    <a:pt x="8687" y="20606"/>
                    <a:pt x="7865" y="19260"/>
                  </a:cubicBezTo>
                  <a:cubicBezTo>
                    <a:pt x="7043" y="17913"/>
                    <a:pt x="5635" y="15800"/>
                    <a:pt x="4696" y="13767"/>
                  </a:cubicBezTo>
                  <a:cubicBezTo>
                    <a:pt x="3757" y="11734"/>
                    <a:pt x="3287" y="9780"/>
                    <a:pt x="3404" y="7773"/>
                  </a:cubicBezTo>
                  <a:cubicBezTo>
                    <a:pt x="3522" y="5766"/>
                    <a:pt x="4226" y="3706"/>
                    <a:pt x="5517" y="2386"/>
                  </a:cubicBezTo>
                  <a:cubicBezTo>
                    <a:pt x="6809" y="1066"/>
                    <a:pt x="8687" y="485"/>
                    <a:pt x="10213" y="194"/>
                  </a:cubicBezTo>
                  <a:cubicBezTo>
                    <a:pt x="11739" y="-96"/>
                    <a:pt x="12913" y="-96"/>
                    <a:pt x="14791" y="432"/>
                  </a:cubicBezTo>
                  <a:cubicBezTo>
                    <a:pt x="16670" y="960"/>
                    <a:pt x="19252" y="2016"/>
                    <a:pt x="20426" y="3337"/>
                  </a:cubicBezTo>
                  <a:cubicBezTo>
                    <a:pt x="21600" y="4657"/>
                    <a:pt x="21365" y="6241"/>
                    <a:pt x="19839" y="7430"/>
                  </a:cubicBezTo>
                  <a:cubicBezTo>
                    <a:pt x="18313" y="8618"/>
                    <a:pt x="15496" y="9410"/>
                    <a:pt x="12796" y="9912"/>
                  </a:cubicBezTo>
                  <a:cubicBezTo>
                    <a:pt x="10096" y="10414"/>
                    <a:pt x="7513" y="10625"/>
                    <a:pt x="5635" y="10704"/>
                  </a:cubicBezTo>
                  <a:cubicBezTo>
                    <a:pt x="3757" y="10783"/>
                    <a:pt x="2583" y="10730"/>
                    <a:pt x="2817" y="10625"/>
                  </a:cubicBezTo>
                  <a:cubicBezTo>
                    <a:pt x="3052" y="10519"/>
                    <a:pt x="4696" y="10361"/>
                    <a:pt x="6339" y="1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1226694" y="772149"/>
              <a:ext cx="268340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2475"/>
                    <a:pt x="6583" y="4950"/>
                    <a:pt x="9257" y="7650"/>
                  </a:cubicBezTo>
                  <a:cubicBezTo>
                    <a:pt x="11931" y="10350"/>
                    <a:pt x="13989" y="13275"/>
                    <a:pt x="15943" y="15637"/>
                  </a:cubicBezTo>
                  <a:cubicBezTo>
                    <a:pt x="17897" y="18000"/>
                    <a:pt x="19749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1357030" y="695480"/>
              <a:ext cx="168672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6691" y="847"/>
                  </a:cubicBezTo>
                  <a:cubicBezTo>
                    <a:pt x="15055" y="1694"/>
                    <a:pt x="13418" y="3388"/>
                    <a:pt x="10964" y="6141"/>
                  </a:cubicBezTo>
                  <a:cubicBezTo>
                    <a:pt x="8509" y="8894"/>
                    <a:pt x="5236" y="12706"/>
                    <a:pt x="3273" y="15459"/>
                  </a:cubicBezTo>
                  <a:cubicBezTo>
                    <a:pt x="1309" y="18212"/>
                    <a:pt x="655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1685338" y="288013"/>
              <a:ext cx="208372" cy="51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76" fill="norm" stroke="1" extrusionOk="0">
                  <a:moveTo>
                    <a:pt x="15945" y="1943"/>
                  </a:moveTo>
                  <a:cubicBezTo>
                    <a:pt x="15155" y="1311"/>
                    <a:pt x="14365" y="679"/>
                    <a:pt x="13311" y="310"/>
                  </a:cubicBezTo>
                  <a:cubicBezTo>
                    <a:pt x="12257" y="-59"/>
                    <a:pt x="10940" y="-164"/>
                    <a:pt x="9097" y="363"/>
                  </a:cubicBezTo>
                  <a:cubicBezTo>
                    <a:pt x="7253" y="890"/>
                    <a:pt x="4882" y="2049"/>
                    <a:pt x="3038" y="4630"/>
                  </a:cubicBezTo>
                  <a:cubicBezTo>
                    <a:pt x="1194" y="7212"/>
                    <a:pt x="-123" y="11216"/>
                    <a:pt x="9" y="14218"/>
                  </a:cubicBezTo>
                  <a:cubicBezTo>
                    <a:pt x="140" y="17221"/>
                    <a:pt x="1721" y="19223"/>
                    <a:pt x="4750" y="20277"/>
                  </a:cubicBezTo>
                  <a:cubicBezTo>
                    <a:pt x="7779" y="21331"/>
                    <a:pt x="12257" y="21436"/>
                    <a:pt x="15287" y="21120"/>
                  </a:cubicBezTo>
                  <a:cubicBezTo>
                    <a:pt x="18316" y="20804"/>
                    <a:pt x="19897" y="20066"/>
                    <a:pt x="21477" y="19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1978044" y="526810"/>
              <a:ext cx="15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1970377" y="327472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2100714" y="273804"/>
              <a:ext cx="94096" cy="6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600" fill="norm" stroke="1" extrusionOk="0">
                  <a:moveTo>
                    <a:pt x="0" y="0"/>
                  </a:moveTo>
                  <a:cubicBezTo>
                    <a:pt x="3979" y="1244"/>
                    <a:pt x="7958" y="2489"/>
                    <a:pt x="11937" y="4578"/>
                  </a:cubicBezTo>
                  <a:cubicBezTo>
                    <a:pt x="15916" y="6667"/>
                    <a:pt x="19895" y="9600"/>
                    <a:pt x="20747" y="12267"/>
                  </a:cubicBezTo>
                  <a:cubicBezTo>
                    <a:pt x="21600" y="14933"/>
                    <a:pt x="19326" y="17333"/>
                    <a:pt x="16484" y="18844"/>
                  </a:cubicBezTo>
                  <a:cubicBezTo>
                    <a:pt x="13642" y="20356"/>
                    <a:pt x="10232" y="20978"/>
                    <a:pt x="68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843352" y="1776505"/>
              <a:ext cx="30668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048"/>
                    <a:pt x="3600" y="12096"/>
                    <a:pt x="7200" y="15696"/>
                  </a:cubicBezTo>
                  <a:cubicBezTo>
                    <a:pt x="10800" y="19296"/>
                    <a:pt x="16200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774350" y="1584834"/>
              <a:ext cx="38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1025277" y="1663694"/>
              <a:ext cx="186084" cy="30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27" fill="norm" stroke="1" extrusionOk="0">
                  <a:moveTo>
                    <a:pt x="14249" y="5117"/>
                  </a:moveTo>
                  <a:cubicBezTo>
                    <a:pt x="14832" y="4239"/>
                    <a:pt x="15416" y="3361"/>
                    <a:pt x="15854" y="2483"/>
                  </a:cubicBezTo>
                  <a:cubicBezTo>
                    <a:pt x="16292" y="1605"/>
                    <a:pt x="16584" y="727"/>
                    <a:pt x="15708" y="288"/>
                  </a:cubicBezTo>
                  <a:cubicBezTo>
                    <a:pt x="14832" y="-151"/>
                    <a:pt x="12789" y="-151"/>
                    <a:pt x="10308" y="727"/>
                  </a:cubicBezTo>
                  <a:cubicBezTo>
                    <a:pt x="7827" y="1605"/>
                    <a:pt x="4908" y="3361"/>
                    <a:pt x="2865" y="6347"/>
                  </a:cubicBezTo>
                  <a:cubicBezTo>
                    <a:pt x="822" y="9332"/>
                    <a:pt x="-346" y="13547"/>
                    <a:pt x="92" y="16444"/>
                  </a:cubicBezTo>
                  <a:cubicBezTo>
                    <a:pt x="530" y="19342"/>
                    <a:pt x="2573" y="20922"/>
                    <a:pt x="6368" y="21186"/>
                  </a:cubicBezTo>
                  <a:cubicBezTo>
                    <a:pt x="10162" y="21449"/>
                    <a:pt x="15708" y="20395"/>
                    <a:pt x="21254" y="19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065690" y="1784171"/>
              <a:ext cx="16867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300641" y="1499842"/>
              <a:ext cx="202060" cy="57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283" fill="norm" stroke="1" extrusionOk="0">
                  <a:moveTo>
                    <a:pt x="21084" y="2005"/>
                  </a:moveTo>
                  <a:cubicBezTo>
                    <a:pt x="18951" y="1157"/>
                    <a:pt x="16817" y="308"/>
                    <a:pt x="13751" y="72"/>
                  </a:cubicBezTo>
                  <a:cubicBezTo>
                    <a:pt x="10684" y="-164"/>
                    <a:pt x="6684" y="213"/>
                    <a:pt x="3884" y="779"/>
                  </a:cubicBezTo>
                  <a:cubicBezTo>
                    <a:pt x="1084" y="1345"/>
                    <a:pt x="-516" y="2100"/>
                    <a:pt x="151" y="3137"/>
                  </a:cubicBezTo>
                  <a:cubicBezTo>
                    <a:pt x="817" y="4175"/>
                    <a:pt x="3751" y="5495"/>
                    <a:pt x="6017" y="6297"/>
                  </a:cubicBezTo>
                  <a:cubicBezTo>
                    <a:pt x="8284" y="7099"/>
                    <a:pt x="9884" y="7382"/>
                    <a:pt x="10951" y="7759"/>
                  </a:cubicBezTo>
                  <a:cubicBezTo>
                    <a:pt x="12017" y="8136"/>
                    <a:pt x="12551" y="8608"/>
                    <a:pt x="12284" y="9080"/>
                  </a:cubicBezTo>
                  <a:cubicBezTo>
                    <a:pt x="12017" y="9551"/>
                    <a:pt x="10951" y="10023"/>
                    <a:pt x="9884" y="10400"/>
                  </a:cubicBezTo>
                  <a:cubicBezTo>
                    <a:pt x="8817" y="10777"/>
                    <a:pt x="7751" y="11060"/>
                    <a:pt x="6551" y="11343"/>
                  </a:cubicBezTo>
                  <a:cubicBezTo>
                    <a:pt x="5351" y="11626"/>
                    <a:pt x="4017" y="11909"/>
                    <a:pt x="3884" y="12192"/>
                  </a:cubicBezTo>
                  <a:cubicBezTo>
                    <a:pt x="3751" y="12475"/>
                    <a:pt x="4817" y="12758"/>
                    <a:pt x="5751" y="13466"/>
                  </a:cubicBezTo>
                  <a:cubicBezTo>
                    <a:pt x="6684" y="14173"/>
                    <a:pt x="7484" y="15305"/>
                    <a:pt x="7351" y="16437"/>
                  </a:cubicBezTo>
                  <a:cubicBezTo>
                    <a:pt x="7217" y="17569"/>
                    <a:pt x="6151" y="18701"/>
                    <a:pt x="5617" y="19502"/>
                  </a:cubicBezTo>
                  <a:cubicBezTo>
                    <a:pt x="5084" y="20304"/>
                    <a:pt x="5084" y="20776"/>
                    <a:pt x="5751" y="21059"/>
                  </a:cubicBezTo>
                  <a:cubicBezTo>
                    <a:pt x="6417" y="21342"/>
                    <a:pt x="7751" y="21436"/>
                    <a:pt x="10284" y="20870"/>
                  </a:cubicBezTo>
                  <a:cubicBezTo>
                    <a:pt x="12817" y="20304"/>
                    <a:pt x="16551" y="19078"/>
                    <a:pt x="20284" y="17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1529890" y="1687047"/>
              <a:ext cx="174704" cy="2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693" fill="norm" stroke="1" extrusionOk="0">
                  <a:moveTo>
                    <a:pt x="14513" y="3309"/>
                  </a:moveTo>
                  <a:cubicBezTo>
                    <a:pt x="13574" y="2336"/>
                    <a:pt x="12635" y="1363"/>
                    <a:pt x="11383" y="1071"/>
                  </a:cubicBezTo>
                  <a:cubicBezTo>
                    <a:pt x="10130" y="780"/>
                    <a:pt x="8565" y="1169"/>
                    <a:pt x="6687" y="2823"/>
                  </a:cubicBezTo>
                  <a:cubicBezTo>
                    <a:pt x="4809" y="4477"/>
                    <a:pt x="2617" y="7396"/>
                    <a:pt x="1365" y="10412"/>
                  </a:cubicBezTo>
                  <a:cubicBezTo>
                    <a:pt x="113" y="13428"/>
                    <a:pt x="-200" y="16542"/>
                    <a:pt x="113" y="18488"/>
                  </a:cubicBezTo>
                  <a:cubicBezTo>
                    <a:pt x="426" y="20434"/>
                    <a:pt x="1365" y="21212"/>
                    <a:pt x="4809" y="20336"/>
                  </a:cubicBezTo>
                  <a:cubicBezTo>
                    <a:pt x="8252" y="19461"/>
                    <a:pt x="14200" y="16931"/>
                    <a:pt x="17487" y="13817"/>
                  </a:cubicBezTo>
                  <a:cubicBezTo>
                    <a:pt x="20774" y="10704"/>
                    <a:pt x="21400" y="7007"/>
                    <a:pt x="21400" y="4671"/>
                  </a:cubicBezTo>
                  <a:cubicBezTo>
                    <a:pt x="21400" y="2336"/>
                    <a:pt x="20774" y="1363"/>
                    <a:pt x="19678" y="682"/>
                  </a:cubicBezTo>
                  <a:cubicBezTo>
                    <a:pt x="18583" y="1"/>
                    <a:pt x="17017" y="-388"/>
                    <a:pt x="15452" y="585"/>
                  </a:cubicBezTo>
                  <a:cubicBezTo>
                    <a:pt x="13887" y="1558"/>
                    <a:pt x="12322" y="3893"/>
                    <a:pt x="10757" y="6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1694371" y="1952842"/>
              <a:ext cx="99670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1886042" y="1960509"/>
              <a:ext cx="184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9200"/>
                    <a:pt x="6000" y="16800"/>
                    <a:pt x="9600" y="13200"/>
                  </a:cubicBezTo>
                  <a:cubicBezTo>
                    <a:pt x="13200" y="9600"/>
                    <a:pt x="174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2154381" y="1883840"/>
              <a:ext cx="9967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2338386" y="1929841"/>
              <a:ext cx="7666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960"/>
                    <a:pt x="15840" y="7920"/>
                    <a:pt x="12240" y="11520"/>
                  </a:cubicBezTo>
                  <a:cubicBezTo>
                    <a:pt x="8640" y="15120"/>
                    <a:pt x="4320" y="18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2507056" y="1618955"/>
              <a:ext cx="214673" cy="28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5381"/>
                  </a:moveTo>
                  <a:cubicBezTo>
                    <a:pt x="771" y="10076"/>
                    <a:pt x="1543" y="14772"/>
                    <a:pt x="1929" y="17589"/>
                  </a:cubicBezTo>
                  <a:cubicBezTo>
                    <a:pt x="2314" y="20407"/>
                    <a:pt x="2314" y="21346"/>
                    <a:pt x="2443" y="21252"/>
                  </a:cubicBezTo>
                  <a:cubicBezTo>
                    <a:pt x="2571" y="21158"/>
                    <a:pt x="2829" y="20031"/>
                    <a:pt x="3600" y="16838"/>
                  </a:cubicBezTo>
                  <a:cubicBezTo>
                    <a:pt x="4371" y="13645"/>
                    <a:pt x="5657" y="8386"/>
                    <a:pt x="6814" y="5193"/>
                  </a:cubicBezTo>
                  <a:cubicBezTo>
                    <a:pt x="7971" y="2000"/>
                    <a:pt x="9000" y="873"/>
                    <a:pt x="10157" y="309"/>
                  </a:cubicBezTo>
                  <a:cubicBezTo>
                    <a:pt x="11314" y="-254"/>
                    <a:pt x="12600" y="-254"/>
                    <a:pt x="14529" y="2094"/>
                  </a:cubicBezTo>
                  <a:cubicBezTo>
                    <a:pt x="16457" y="4442"/>
                    <a:pt x="19029" y="9137"/>
                    <a:pt x="20314" y="12236"/>
                  </a:cubicBezTo>
                  <a:cubicBezTo>
                    <a:pt x="21600" y="15336"/>
                    <a:pt x="21600" y="16838"/>
                    <a:pt x="21600" y="18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2773923" y="1410689"/>
              <a:ext cx="168483" cy="74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536" fill="norm" stroke="1" extrusionOk="0">
                  <a:moveTo>
                    <a:pt x="2089" y="2163"/>
                  </a:moveTo>
                  <a:cubicBezTo>
                    <a:pt x="1136" y="1792"/>
                    <a:pt x="183" y="1421"/>
                    <a:pt x="24" y="1049"/>
                  </a:cubicBezTo>
                  <a:cubicBezTo>
                    <a:pt x="-135" y="678"/>
                    <a:pt x="500" y="307"/>
                    <a:pt x="1612" y="122"/>
                  </a:cubicBezTo>
                  <a:cubicBezTo>
                    <a:pt x="2724" y="-64"/>
                    <a:pt x="4312" y="-64"/>
                    <a:pt x="6377" y="307"/>
                  </a:cubicBezTo>
                  <a:cubicBezTo>
                    <a:pt x="8441" y="678"/>
                    <a:pt x="10983" y="1421"/>
                    <a:pt x="12412" y="2163"/>
                  </a:cubicBezTo>
                  <a:cubicBezTo>
                    <a:pt x="13841" y="2905"/>
                    <a:pt x="14159" y="3647"/>
                    <a:pt x="13047" y="4724"/>
                  </a:cubicBezTo>
                  <a:cubicBezTo>
                    <a:pt x="11936" y="5800"/>
                    <a:pt x="9394" y="7210"/>
                    <a:pt x="8124" y="8101"/>
                  </a:cubicBezTo>
                  <a:cubicBezTo>
                    <a:pt x="6853" y="8992"/>
                    <a:pt x="6853" y="9363"/>
                    <a:pt x="8124" y="9808"/>
                  </a:cubicBezTo>
                  <a:cubicBezTo>
                    <a:pt x="9394" y="10254"/>
                    <a:pt x="11936" y="10773"/>
                    <a:pt x="14477" y="11664"/>
                  </a:cubicBezTo>
                  <a:cubicBezTo>
                    <a:pt x="17018" y="12555"/>
                    <a:pt x="19559" y="13816"/>
                    <a:pt x="20512" y="15190"/>
                  </a:cubicBezTo>
                  <a:cubicBezTo>
                    <a:pt x="21465" y="16563"/>
                    <a:pt x="20830" y="18047"/>
                    <a:pt x="18606" y="19124"/>
                  </a:cubicBezTo>
                  <a:cubicBezTo>
                    <a:pt x="16383" y="20200"/>
                    <a:pt x="12571" y="20868"/>
                    <a:pt x="8759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3036068" y="588144"/>
              <a:ext cx="230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3151070" y="787482"/>
              <a:ext cx="199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4152124" y="242987"/>
              <a:ext cx="240976" cy="32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132" fill="norm" stroke="1" extrusionOk="0">
                  <a:moveTo>
                    <a:pt x="976" y="8419"/>
                  </a:moveTo>
                  <a:cubicBezTo>
                    <a:pt x="748" y="11717"/>
                    <a:pt x="521" y="15014"/>
                    <a:pt x="407" y="17323"/>
                  </a:cubicBezTo>
                  <a:cubicBezTo>
                    <a:pt x="294" y="19631"/>
                    <a:pt x="294" y="20950"/>
                    <a:pt x="180" y="21115"/>
                  </a:cubicBezTo>
                  <a:cubicBezTo>
                    <a:pt x="66" y="21280"/>
                    <a:pt x="-161" y="20291"/>
                    <a:pt x="180" y="17240"/>
                  </a:cubicBezTo>
                  <a:cubicBezTo>
                    <a:pt x="521" y="14190"/>
                    <a:pt x="1431" y="9078"/>
                    <a:pt x="2454" y="5781"/>
                  </a:cubicBezTo>
                  <a:cubicBezTo>
                    <a:pt x="3477" y="2483"/>
                    <a:pt x="4614" y="999"/>
                    <a:pt x="6319" y="340"/>
                  </a:cubicBezTo>
                  <a:cubicBezTo>
                    <a:pt x="8024" y="-320"/>
                    <a:pt x="10298" y="-155"/>
                    <a:pt x="12799" y="2071"/>
                  </a:cubicBezTo>
                  <a:cubicBezTo>
                    <a:pt x="15300" y="4297"/>
                    <a:pt x="18028" y="8584"/>
                    <a:pt x="19393" y="11634"/>
                  </a:cubicBezTo>
                  <a:cubicBezTo>
                    <a:pt x="20757" y="14685"/>
                    <a:pt x="20757" y="16498"/>
                    <a:pt x="20871" y="17570"/>
                  </a:cubicBezTo>
                  <a:cubicBezTo>
                    <a:pt x="20984" y="18642"/>
                    <a:pt x="21212" y="18972"/>
                    <a:pt x="21439" y="19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4427553" y="515511"/>
              <a:ext cx="341222" cy="51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91" fill="norm" stroke="1" extrusionOk="0">
                  <a:moveTo>
                    <a:pt x="21522" y="2665"/>
                  </a:moveTo>
                  <a:cubicBezTo>
                    <a:pt x="20071" y="1721"/>
                    <a:pt x="18621" y="778"/>
                    <a:pt x="16928" y="306"/>
                  </a:cubicBezTo>
                  <a:cubicBezTo>
                    <a:pt x="15235" y="-166"/>
                    <a:pt x="13301" y="-166"/>
                    <a:pt x="10964" y="830"/>
                  </a:cubicBezTo>
                  <a:cubicBezTo>
                    <a:pt x="8626" y="1826"/>
                    <a:pt x="5886" y="3818"/>
                    <a:pt x="3710" y="6440"/>
                  </a:cubicBezTo>
                  <a:cubicBezTo>
                    <a:pt x="1534" y="9061"/>
                    <a:pt x="-78" y="12312"/>
                    <a:pt x="3" y="14933"/>
                  </a:cubicBezTo>
                  <a:cubicBezTo>
                    <a:pt x="83" y="17554"/>
                    <a:pt x="1856" y="19547"/>
                    <a:pt x="5564" y="20490"/>
                  </a:cubicBezTo>
                  <a:cubicBezTo>
                    <a:pt x="9271" y="21434"/>
                    <a:pt x="14913" y="21329"/>
                    <a:pt x="20555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5049214" y="1009821"/>
              <a:ext cx="26234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533"/>
                    <a:pt x="-1443" y="9067"/>
                    <a:pt x="1502" y="12667"/>
                  </a:cubicBezTo>
                  <a:cubicBezTo>
                    <a:pt x="4448" y="16267"/>
                    <a:pt x="12302" y="18933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5036455" y="772149"/>
              <a:ext cx="80047" cy="6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0832" fill="norm" stroke="1" extrusionOk="0">
                  <a:moveTo>
                    <a:pt x="6059" y="0"/>
                  </a:moveTo>
                  <a:cubicBezTo>
                    <a:pt x="3441" y="2314"/>
                    <a:pt x="823" y="4629"/>
                    <a:pt x="169" y="7714"/>
                  </a:cubicBezTo>
                  <a:cubicBezTo>
                    <a:pt x="-486" y="10800"/>
                    <a:pt x="823" y="14657"/>
                    <a:pt x="3114" y="17357"/>
                  </a:cubicBezTo>
                  <a:cubicBezTo>
                    <a:pt x="5405" y="20057"/>
                    <a:pt x="8678" y="21600"/>
                    <a:pt x="11623" y="20443"/>
                  </a:cubicBezTo>
                  <a:cubicBezTo>
                    <a:pt x="14569" y="19286"/>
                    <a:pt x="17187" y="15429"/>
                    <a:pt x="18823" y="11571"/>
                  </a:cubicBezTo>
                  <a:cubicBezTo>
                    <a:pt x="20459" y="7714"/>
                    <a:pt x="21114" y="3857"/>
                    <a:pt x="19805" y="1929"/>
                  </a:cubicBezTo>
                  <a:cubicBezTo>
                    <a:pt x="18496" y="0"/>
                    <a:pt x="15223" y="0"/>
                    <a:pt x="11623" y="1543"/>
                  </a:cubicBezTo>
                  <a:cubicBezTo>
                    <a:pt x="8023" y="3086"/>
                    <a:pt x="4096" y="6171"/>
                    <a:pt x="169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6033803" y="546435"/>
              <a:ext cx="271364" cy="88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395" fill="norm" stroke="1" extrusionOk="0">
                  <a:moveTo>
                    <a:pt x="2378" y="6413"/>
                  </a:moveTo>
                  <a:cubicBezTo>
                    <a:pt x="3171" y="7965"/>
                    <a:pt x="3963" y="9517"/>
                    <a:pt x="4756" y="11379"/>
                  </a:cubicBezTo>
                  <a:cubicBezTo>
                    <a:pt x="5549" y="13241"/>
                    <a:pt x="6341" y="15413"/>
                    <a:pt x="6738" y="17027"/>
                  </a:cubicBezTo>
                  <a:cubicBezTo>
                    <a:pt x="7134" y="18641"/>
                    <a:pt x="7134" y="19696"/>
                    <a:pt x="7134" y="20410"/>
                  </a:cubicBezTo>
                  <a:cubicBezTo>
                    <a:pt x="7134" y="21124"/>
                    <a:pt x="7134" y="21496"/>
                    <a:pt x="7035" y="21372"/>
                  </a:cubicBezTo>
                  <a:cubicBezTo>
                    <a:pt x="6936" y="21248"/>
                    <a:pt x="6738" y="20627"/>
                    <a:pt x="6242" y="19262"/>
                  </a:cubicBezTo>
                  <a:cubicBezTo>
                    <a:pt x="5747" y="17896"/>
                    <a:pt x="4954" y="15786"/>
                    <a:pt x="4261" y="13582"/>
                  </a:cubicBezTo>
                  <a:cubicBezTo>
                    <a:pt x="3567" y="11379"/>
                    <a:pt x="2972" y="9082"/>
                    <a:pt x="2675" y="7096"/>
                  </a:cubicBezTo>
                  <a:cubicBezTo>
                    <a:pt x="2378" y="5110"/>
                    <a:pt x="2378" y="3434"/>
                    <a:pt x="2873" y="2286"/>
                  </a:cubicBezTo>
                  <a:cubicBezTo>
                    <a:pt x="3369" y="1137"/>
                    <a:pt x="4360" y="517"/>
                    <a:pt x="6044" y="206"/>
                  </a:cubicBezTo>
                  <a:cubicBezTo>
                    <a:pt x="7728" y="-104"/>
                    <a:pt x="10106" y="-104"/>
                    <a:pt x="12683" y="486"/>
                  </a:cubicBezTo>
                  <a:cubicBezTo>
                    <a:pt x="15259" y="1075"/>
                    <a:pt x="18033" y="2255"/>
                    <a:pt x="19618" y="3434"/>
                  </a:cubicBezTo>
                  <a:cubicBezTo>
                    <a:pt x="21204" y="4613"/>
                    <a:pt x="21600" y="5793"/>
                    <a:pt x="20114" y="6848"/>
                  </a:cubicBezTo>
                  <a:cubicBezTo>
                    <a:pt x="18628" y="7903"/>
                    <a:pt x="15259" y="8834"/>
                    <a:pt x="12187" y="9330"/>
                  </a:cubicBezTo>
                  <a:cubicBezTo>
                    <a:pt x="9116" y="9827"/>
                    <a:pt x="6341" y="9889"/>
                    <a:pt x="4360" y="9641"/>
                  </a:cubicBezTo>
                  <a:cubicBezTo>
                    <a:pt x="2378" y="9393"/>
                    <a:pt x="1189" y="8834"/>
                    <a:pt x="0" y="8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6493813" y="204802"/>
              <a:ext cx="15334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574"/>
                    <a:pt x="14400" y="11148"/>
                    <a:pt x="18000" y="14748"/>
                  </a:cubicBezTo>
                  <a:cubicBezTo>
                    <a:pt x="21600" y="18348"/>
                    <a:pt x="21600" y="19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6486146" y="13131"/>
              <a:ext cx="15334" cy="2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0800"/>
                    <a:pt x="14400" y="21600"/>
                    <a:pt x="18000" y="21600"/>
                  </a:cubicBezTo>
                  <a:cubicBezTo>
                    <a:pt x="21600" y="21600"/>
                    <a:pt x="2160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7163383" y="437889"/>
              <a:ext cx="181450" cy="45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21600" y="1993"/>
                  </a:moveTo>
                  <a:cubicBezTo>
                    <a:pt x="20383" y="1281"/>
                    <a:pt x="19166" y="569"/>
                    <a:pt x="17493" y="213"/>
                  </a:cubicBezTo>
                  <a:cubicBezTo>
                    <a:pt x="15820" y="-143"/>
                    <a:pt x="13690" y="-143"/>
                    <a:pt x="11104" y="925"/>
                  </a:cubicBezTo>
                  <a:cubicBezTo>
                    <a:pt x="8518" y="1993"/>
                    <a:pt x="5476" y="4130"/>
                    <a:pt x="3347" y="6978"/>
                  </a:cubicBezTo>
                  <a:cubicBezTo>
                    <a:pt x="1217" y="9826"/>
                    <a:pt x="0" y="13387"/>
                    <a:pt x="0" y="15938"/>
                  </a:cubicBezTo>
                  <a:cubicBezTo>
                    <a:pt x="0" y="18490"/>
                    <a:pt x="1217" y="20033"/>
                    <a:pt x="3347" y="20745"/>
                  </a:cubicBezTo>
                  <a:cubicBezTo>
                    <a:pt x="5476" y="21457"/>
                    <a:pt x="8518" y="21338"/>
                    <a:pt x="11561" y="2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7471226" y="473142"/>
              <a:ext cx="26943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2" y="0"/>
                  </a:moveTo>
                  <a:cubicBezTo>
                    <a:pt x="6957" y="3729"/>
                    <a:pt x="-898" y="7457"/>
                    <a:pt x="84" y="11057"/>
                  </a:cubicBezTo>
                  <a:cubicBezTo>
                    <a:pt x="1065" y="14657"/>
                    <a:pt x="10884" y="18129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7590170" y="680146"/>
              <a:ext cx="19934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7100"/>
                    <a:pt x="5538" y="12600"/>
                    <a:pt x="9138" y="9000"/>
                  </a:cubicBezTo>
                  <a:cubicBezTo>
                    <a:pt x="12738" y="5400"/>
                    <a:pt x="17169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7919845" y="451633"/>
              <a:ext cx="218259" cy="79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431" fill="norm" stroke="1" extrusionOk="0">
                  <a:moveTo>
                    <a:pt x="5155" y="3262"/>
                  </a:moveTo>
                  <a:cubicBezTo>
                    <a:pt x="4173" y="4706"/>
                    <a:pt x="3191" y="6151"/>
                    <a:pt x="2823" y="8111"/>
                  </a:cubicBezTo>
                  <a:cubicBezTo>
                    <a:pt x="2455" y="10072"/>
                    <a:pt x="2700" y="12548"/>
                    <a:pt x="2823" y="14750"/>
                  </a:cubicBezTo>
                  <a:cubicBezTo>
                    <a:pt x="2945" y="16951"/>
                    <a:pt x="2945" y="18877"/>
                    <a:pt x="2700" y="20012"/>
                  </a:cubicBezTo>
                  <a:cubicBezTo>
                    <a:pt x="2455" y="21147"/>
                    <a:pt x="1964" y="21491"/>
                    <a:pt x="1595" y="21422"/>
                  </a:cubicBezTo>
                  <a:cubicBezTo>
                    <a:pt x="1227" y="21353"/>
                    <a:pt x="982" y="20872"/>
                    <a:pt x="736" y="19393"/>
                  </a:cubicBezTo>
                  <a:cubicBezTo>
                    <a:pt x="491" y="17914"/>
                    <a:pt x="245" y="15437"/>
                    <a:pt x="245" y="13099"/>
                  </a:cubicBezTo>
                  <a:cubicBezTo>
                    <a:pt x="245" y="10760"/>
                    <a:pt x="491" y="8559"/>
                    <a:pt x="1595" y="6495"/>
                  </a:cubicBezTo>
                  <a:cubicBezTo>
                    <a:pt x="2700" y="4431"/>
                    <a:pt x="4664" y="2505"/>
                    <a:pt x="6873" y="1370"/>
                  </a:cubicBezTo>
                  <a:cubicBezTo>
                    <a:pt x="9082" y="235"/>
                    <a:pt x="11536" y="-109"/>
                    <a:pt x="13868" y="29"/>
                  </a:cubicBezTo>
                  <a:cubicBezTo>
                    <a:pt x="16200" y="166"/>
                    <a:pt x="18409" y="785"/>
                    <a:pt x="19759" y="2023"/>
                  </a:cubicBezTo>
                  <a:cubicBezTo>
                    <a:pt x="21109" y="3262"/>
                    <a:pt x="21600" y="5119"/>
                    <a:pt x="19759" y="6495"/>
                  </a:cubicBezTo>
                  <a:cubicBezTo>
                    <a:pt x="17918" y="7871"/>
                    <a:pt x="13745" y="8765"/>
                    <a:pt x="10309" y="9246"/>
                  </a:cubicBezTo>
                  <a:cubicBezTo>
                    <a:pt x="6873" y="9728"/>
                    <a:pt x="4173" y="9797"/>
                    <a:pt x="2577" y="9590"/>
                  </a:cubicBezTo>
                  <a:cubicBezTo>
                    <a:pt x="982" y="9384"/>
                    <a:pt x="491" y="8902"/>
                    <a:pt x="0" y="8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8218851" y="349018"/>
              <a:ext cx="161520" cy="45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380" fill="norm" stroke="1" extrusionOk="0">
                  <a:moveTo>
                    <a:pt x="1994" y="788"/>
                  </a:moveTo>
                  <a:cubicBezTo>
                    <a:pt x="3323" y="428"/>
                    <a:pt x="4652" y="68"/>
                    <a:pt x="6148" y="8"/>
                  </a:cubicBezTo>
                  <a:cubicBezTo>
                    <a:pt x="7643" y="-52"/>
                    <a:pt x="9305" y="188"/>
                    <a:pt x="11963" y="1568"/>
                  </a:cubicBezTo>
                  <a:cubicBezTo>
                    <a:pt x="14622" y="2948"/>
                    <a:pt x="18277" y="5468"/>
                    <a:pt x="19938" y="8168"/>
                  </a:cubicBezTo>
                  <a:cubicBezTo>
                    <a:pt x="21600" y="10868"/>
                    <a:pt x="21268" y="13748"/>
                    <a:pt x="19274" y="15968"/>
                  </a:cubicBezTo>
                  <a:cubicBezTo>
                    <a:pt x="17280" y="18188"/>
                    <a:pt x="13625" y="19748"/>
                    <a:pt x="10800" y="20588"/>
                  </a:cubicBezTo>
                  <a:cubicBezTo>
                    <a:pt x="7975" y="21428"/>
                    <a:pt x="5982" y="21548"/>
                    <a:pt x="4320" y="21188"/>
                  </a:cubicBezTo>
                  <a:cubicBezTo>
                    <a:pt x="2658" y="20828"/>
                    <a:pt x="1329" y="19988"/>
                    <a:pt x="0" y="19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8399905" y="132427"/>
              <a:ext cx="127907" cy="2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183" fill="norm" stroke="1" extrusionOk="0">
                  <a:moveTo>
                    <a:pt x="4218" y="4797"/>
                  </a:moveTo>
                  <a:cubicBezTo>
                    <a:pt x="3387" y="8521"/>
                    <a:pt x="2557" y="12245"/>
                    <a:pt x="1934" y="14728"/>
                  </a:cubicBezTo>
                  <a:cubicBezTo>
                    <a:pt x="1311" y="17211"/>
                    <a:pt x="895" y="18452"/>
                    <a:pt x="480" y="18452"/>
                  </a:cubicBezTo>
                  <a:cubicBezTo>
                    <a:pt x="64" y="18452"/>
                    <a:pt x="-351" y="17211"/>
                    <a:pt x="480" y="14107"/>
                  </a:cubicBezTo>
                  <a:cubicBezTo>
                    <a:pt x="1311" y="11004"/>
                    <a:pt x="3387" y="6038"/>
                    <a:pt x="5257" y="3183"/>
                  </a:cubicBezTo>
                  <a:cubicBezTo>
                    <a:pt x="7126" y="328"/>
                    <a:pt x="8787" y="-417"/>
                    <a:pt x="11488" y="204"/>
                  </a:cubicBezTo>
                  <a:cubicBezTo>
                    <a:pt x="14188" y="824"/>
                    <a:pt x="17926" y="2811"/>
                    <a:pt x="19587" y="6535"/>
                  </a:cubicBezTo>
                  <a:cubicBezTo>
                    <a:pt x="21249" y="10259"/>
                    <a:pt x="20834" y="15721"/>
                    <a:pt x="20418" y="21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8640528" y="227803"/>
              <a:ext cx="11500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8847532" y="151134"/>
              <a:ext cx="30669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600"/>
                    <a:pt x="18000" y="11200"/>
                    <a:pt x="14400" y="14800"/>
                  </a:cubicBezTo>
                  <a:cubicBezTo>
                    <a:pt x="10800" y="18400"/>
                    <a:pt x="540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8801531" y="-1"/>
              <a:ext cx="140724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334" fill="norm" stroke="1" extrusionOk="0">
                  <a:moveTo>
                    <a:pt x="18514" y="1592"/>
                  </a:moveTo>
                  <a:cubicBezTo>
                    <a:pt x="16586" y="2337"/>
                    <a:pt x="14657" y="3082"/>
                    <a:pt x="13114" y="6061"/>
                  </a:cubicBezTo>
                  <a:cubicBezTo>
                    <a:pt x="11571" y="9041"/>
                    <a:pt x="10414" y="14255"/>
                    <a:pt x="10993" y="17234"/>
                  </a:cubicBezTo>
                  <a:cubicBezTo>
                    <a:pt x="11571" y="20213"/>
                    <a:pt x="13886" y="20958"/>
                    <a:pt x="15814" y="19841"/>
                  </a:cubicBezTo>
                  <a:cubicBezTo>
                    <a:pt x="17743" y="18724"/>
                    <a:pt x="19286" y="15744"/>
                    <a:pt x="20250" y="12020"/>
                  </a:cubicBezTo>
                  <a:cubicBezTo>
                    <a:pt x="21214" y="8296"/>
                    <a:pt x="21600" y="3827"/>
                    <a:pt x="20829" y="1592"/>
                  </a:cubicBezTo>
                  <a:cubicBezTo>
                    <a:pt x="20057" y="-642"/>
                    <a:pt x="18129" y="-642"/>
                    <a:pt x="14464" y="2337"/>
                  </a:cubicBezTo>
                  <a:cubicBezTo>
                    <a:pt x="10800" y="5317"/>
                    <a:pt x="5400" y="11275"/>
                    <a:pt x="0" y="17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391008" y="3187203"/>
              <a:ext cx="115004" cy="6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578"/>
                    <a:pt x="5760" y="5156"/>
                    <a:pt x="8400" y="8133"/>
                  </a:cubicBezTo>
                  <a:cubicBezTo>
                    <a:pt x="11040" y="11111"/>
                    <a:pt x="13440" y="14489"/>
                    <a:pt x="15600" y="16800"/>
                  </a:cubicBezTo>
                  <a:cubicBezTo>
                    <a:pt x="17760" y="19111"/>
                    <a:pt x="19680" y="203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599151" y="3645737"/>
              <a:ext cx="99190" cy="6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0960" fill="norm" stroke="1" extrusionOk="0">
                  <a:moveTo>
                    <a:pt x="4619" y="462"/>
                  </a:moveTo>
                  <a:cubicBezTo>
                    <a:pt x="2459" y="2862"/>
                    <a:pt x="299" y="5262"/>
                    <a:pt x="29" y="8462"/>
                  </a:cubicBezTo>
                  <a:cubicBezTo>
                    <a:pt x="-241" y="11662"/>
                    <a:pt x="1379" y="15662"/>
                    <a:pt x="3539" y="18062"/>
                  </a:cubicBezTo>
                  <a:cubicBezTo>
                    <a:pt x="5699" y="20462"/>
                    <a:pt x="8399" y="21262"/>
                    <a:pt x="11099" y="20862"/>
                  </a:cubicBezTo>
                  <a:cubicBezTo>
                    <a:pt x="13799" y="20462"/>
                    <a:pt x="16499" y="18862"/>
                    <a:pt x="18389" y="16062"/>
                  </a:cubicBezTo>
                  <a:cubicBezTo>
                    <a:pt x="20279" y="13262"/>
                    <a:pt x="21359" y="9262"/>
                    <a:pt x="20819" y="6062"/>
                  </a:cubicBezTo>
                  <a:cubicBezTo>
                    <a:pt x="20279" y="2862"/>
                    <a:pt x="18119" y="462"/>
                    <a:pt x="14879" y="62"/>
                  </a:cubicBezTo>
                  <a:cubicBezTo>
                    <a:pt x="11639" y="-338"/>
                    <a:pt x="7319" y="1262"/>
                    <a:pt x="2999" y="2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1569628" y="3194870"/>
              <a:ext cx="684423" cy="71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52" fill="norm" stroke="1" extrusionOk="0">
                  <a:moveTo>
                    <a:pt x="15242" y="0"/>
                  </a:moveTo>
                  <a:cubicBezTo>
                    <a:pt x="13395" y="996"/>
                    <a:pt x="11548" y="1991"/>
                    <a:pt x="9581" y="3140"/>
                  </a:cubicBezTo>
                  <a:cubicBezTo>
                    <a:pt x="7614" y="4289"/>
                    <a:pt x="5526" y="5591"/>
                    <a:pt x="4161" y="6511"/>
                  </a:cubicBezTo>
                  <a:cubicBezTo>
                    <a:pt x="2796" y="7430"/>
                    <a:pt x="2153" y="7966"/>
                    <a:pt x="1712" y="8387"/>
                  </a:cubicBezTo>
                  <a:cubicBezTo>
                    <a:pt x="1270" y="8809"/>
                    <a:pt x="1029" y="9115"/>
                    <a:pt x="1029" y="9421"/>
                  </a:cubicBezTo>
                  <a:cubicBezTo>
                    <a:pt x="1029" y="9728"/>
                    <a:pt x="1270" y="10034"/>
                    <a:pt x="2073" y="10149"/>
                  </a:cubicBezTo>
                  <a:cubicBezTo>
                    <a:pt x="2876" y="10264"/>
                    <a:pt x="4241" y="10187"/>
                    <a:pt x="5646" y="10226"/>
                  </a:cubicBezTo>
                  <a:cubicBezTo>
                    <a:pt x="7051" y="10264"/>
                    <a:pt x="8497" y="10417"/>
                    <a:pt x="9340" y="10647"/>
                  </a:cubicBezTo>
                  <a:cubicBezTo>
                    <a:pt x="10183" y="10877"/>
                    <a:pt x="10424" y="11183"/>
                    <a:pt x="10544" y="11528"/>
                  </a:cubicBezTo>
                  <a:cubicBezTo>
                    <a:pt x="10665" y="11872"/>
                    <a:pt x="10665" y="12255"/>
                    <a:pt x="10263" y="12830"/>
                  </a:cubicBezTo>
                  <a:cubicBezTo>
                    <a:pt x="9862" y="13404"/>
                    <a:pt x="9059" y="14170"/>
                    <a:pt x="7493" y="15319"/>
                  </a:cubicBezTo>
                  <a:cubicBezTo>
                    <a:pt x="5927" y="16468"/>
                    <a:pt x="3599" y="18000"/>
                    <a:pt x="2234" y="18919"/>
                  </a:cubicBezTo>
                  <a:cubicBezTo>
                    <a:pt x="869" y="19838"/>
                    <a:pt x="467" y="20145"/>
                    <a:pt x="226" y="20489"/>
                  </a:cubicBezTo>
                  <a:cubicBezTo>
                    <a:pt x="-15" y="20834"/>
                    <a:pt x="-95" y="21217"/>
                    <a:pt x="146" y="21409"/>
                  </a:cubicBezTo>
                  <a:cubicBezTo>
                    <a:pt x="387" y="21600"/>
                    <a:pt x="949" y="21600"/>
                    <a:pt x="2475" y="21409"/>
                  </a:cubicBezTo>
                  <a:cubicBezTo>
                    <a:pt x="4000" y="21217"/>
                    <a:pt x="6489" y="20834"/>
                    <a:pt x="9179" y="20413"/>
                  </a:cubicBezTo>
                  <a:cubicBezTo>
                    <a:pt x="11869" y="19991"/>
                    <a:pt x="14760" y="19532"/>
                    <a:pt x="16848" y="19226"/>
                  </a:cubicBezTo>
                  <a:cubicBezTo>
                    <a:pt x="18935" y="18919"/>
                    <a:pt x="20220" y="18766"/>
                    <a:pt x="21505" y="18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1648370" y="4260561"/>
              <a:ext cx="1533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1603384" y="4094446"/>
              <a:ext cx="86107" cy="7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6" h="21185" fill="norm" stroke="1" extrusionOk="0">
                  <a:moveTo>
                    <a:pt x="3362" y="1490"/>
                  </a:moveTo>
                  <a:cubicBezTo>
                    <a:pt x="1562" y="4469"/>
                    <a:pt x="-238" y="7448"/>
                    <a:pt x="62" y="10800"/>
                  </a:cubicBezTo>
                  <a:cubicBezTo>
                    <a:pt x="362" y="14152"/>
                    <a:pt x="2762" y="17876"/>
                    <a:pt x="5462" y="19738"/>
                  </a:cubicBezTo>
                  <a:cubicBezTo>
                    <a:pt x="8162" y="21600"/>
                    <a:pt x="11162" y="21600"/>
                    <a:pt x="13562" y="20110"/>
                  </a:cubicBezTo>
                  <a:cubicBezTo>
                    <a:pt x="15962" y="18621"/>
                    <a:pt x="17762" y="15641"/>
                    <a:pt x="18962" y="12290"/>
                  </a:cubicBezTo>
                  <a:cubicBezTo>
                    <a:pt x="20162" y="8938"/>
                    <a:pt x="20762" y="5214"/>
                    <a:pt x="19562" y="2979"/>
                  </a:cubicBezTo>
                  <a:cubicBezTo>
                    <a:pt x="18362" y="745"/>
                    <a:pt x="15362" y="0"/>
                    <a:pt x="12062" y="0"/>
                  </a:cubicBezTo>
                  <a:cubicBezTo>
                    <a:pt x="8762" y="0"/>
                    <a:pt x="5162" y="745"/>
                    <a:pt x="2762" y="2979"/>
                  </a:cubicBezTo>
                  <a:cubicBezTo>
                    <a:pt x="362" y="5214"/>
                    <a:pt x="-838" y="8938"/>
                    <a:pt x="662" y="11545"/>
                  </a:cubicBezTo>
                  <a:cubicBezTo>
                    <a:pt x="2162" y="14152"/>
                    <a:pt x="6362" y="15641"/>
                    <a:pt x="10562" y="17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1801707" y="4360229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1878375" y="4421564"/>
              <a:ext cx="19167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6000"/>
                    <a:pt x="10944" y="10400"/>
                    <a:pt x="14544" y="6800"/>
                  </a:cubicBezTo>
                  <a:cubicBezTo>
                    <a:pt x="18144" y="3200"/>
                    <a:pt x="19872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2196342" y="4191559"/>
              <a:ext cx="199245" cy="22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0937" fill="norm" stroke="1" extrusionOk="0">
                  <a:moveTo>
                    <a:pt x="15622" y="4273"/>
                  </a:moveTo>
                  <a:cubicBezTo>
                    <a:pt x="12955" y="3798"/>
                    <a:pt x="10289" y="3323"/>
                    <a:pt x="7622" y="4629"/>
                  </a:cubicBezTo>
                  <a:cubicBezTo>
                    <a:pt x="4955" y="5934"/>
                    <a:pt x="2289" y="9020"/>
                    <a:pt x="955" y="11749"/>
                  </a:cubicBezTo>
                  <a:cubicBezTo>
                    <a:pt x="-378" y="14479"/>
                    <a:pt x="-378" y="16853"/>
                    <a:pt x="1355" y="18633"/>
                  </a:cubicBezTo>
                  <a:cubicBezTo>
                    <a:pt x="3089" y="20413"/>
                    <a:pt x="6555" y="21600"/>
                    <a:pt x="10155" y="20532"/>
                  </a:cubicBezTo>
                  <a:cubicBezTo>
                    <a:pt x="13755" y="19464"/>
                    <a:pt x="17489" y="16141"/>
                    <a:pt x="19355" y="13886"/>
                  </a:cubicBezTo>
                  <a:cubicBezTo>
                    <a:pt x="21222" y="11631"/>
                    <a:pt x="21222" y="10444"/>
                    <a:pt x="19622" y="8901"/>
                  </a:cubicBezTo>
                  <a:cubicBezTo>
                    <a:pt x="18022" y="7358"/>
                    <a:pt x="14822" y="5459"/>
                    <a:pt x="13355" y="3916"/>
                  </a:cubicBezTo>
                  <a:cubicBezTo>
                    <a:pt x="11889" y="2374"/>
                    <a:pt x="12155" y="1187"/>
                    <a:pt x="12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1640703" y="2911444"/>
              <a:ext cx="199339" cy="244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3" fill="norm" stroke="1" extrusionOk="0">
                  <a:moveTo>
                    <a:pt x="0" y="5163"/>
                  </a:moveTo>
                  <a:cubicBezTo>
                    <a:pt x="1385" y="9051"/>
                    <a:pt x="2769" y="12939"/>
                    <a:pt x="3462" y="15747"/>
                  </a:cubicBezTo>
                  <a:cubicBezTo>
                    <a:pt x="4154" y="18555"/>
                    <a:pt x="4154" y="20283"/>
                    <a:pt x="4154" y="20607"/>
                  </a:cubicBezTo>
                  <a:cubicBezTo>
                    <a:pt x="4154" y="20931"/>
                    <a:pt x="4154" y="19851"/>
                    <a:pt x="3877" y="16935"/>
                  </a:cubicBezTo>
                  <a:cubicBezTo>
                    <a:pt x="3600" y="14019"/>
                    <a:pt x="3046" y="9267"/>
                    <a:pt x="3046" y="6243"/>
                  </a:cubicBezTo>
                  <a:cubicBezTo>
                    <a:pt x="3046" y="3219"/>
                    <a:pt x="3600" y="1923"/>
                    <a:pt x="5262" y="951"/>
                  </a:cubicBezTo>
                  <a:cubicBezTo>
                    <a:pt x="6923" y="-21"/>
                    <a:pt x="9692" y="-669"/>
                    <a:pt x="12185" y="1167"/>
                  </a:cubicBezTo>
                  <a:cubicBezTo>
                    <a:pt x="14677" y="3003"/>
                    <a:pt x="16892" y="7323"/>
                    <a:pt x="18415" y="10239"/>
                  </a:cubicBezTo>
                  <a:cubicBezTo>
                    <a:pt x="19938" y="13155"/>
                    <a:pt x="20769" y="14667"/>
                    <a:pt x="21600" y="16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2665637" y="3168843"/>
              <a:ext cx="244385" cy="85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484" fill="norm" stroke="1" extrusionOk="0">
                  <a:moveTo>
                    <a:pt x="2171" y="8537"/>
                  </a:moveTo>
                  <a:cubicBezTo>
                    <a:pt x="3044" y="10331"/>
                    <a:pt x="3916" y="12126"/>
                    <a:pt x="5116" y="13985"/>
                  </a:cubicBezTo>
                  <a:cubicBezTo>
                    <a:pt x="6316" y="15844"/>
                    <a:pt x="7844" y="17766"/>
                    <a:pt x="8607" y="18920"/>
                  </a:cubicBezTo>
                  <a:cubicBezTo>
                    <a:pt x="9371" y="20074"/>
                    <a:pt x="9371" y="20458"/>
                    <a:pt x="9262" y="20811"/>
                  </a:cubicBezTo>
                  <a:cubicBezTo>
                    <a:pt x="9153" y="21164"/>
                    <a:pt x="8935" y="21484"/>
                    <a:pt x="8389" y="21484"/>
                  </a:cubicBezTo>
                  <a:cubicBezTo>
                    <a:pt x="7844" y="21484"/>
                    <a:pt x="6971" y="21164"/>
                    <a:pt x="5989" y="20010"/>
                  </a:cubicBezTo>
                  <a:cubicBezTo>
                    <a:pt x="5007" y="18856"/>
                    <a:pt x="3916" y="16869"/>
                    <a:pt x="2935" y="14690"/>
                  </a:cubicBezTo>
                  <a:cubicBezTo>
                    <a:pt x="1953" y="12511"/>
                    <a:pt x="1080" y="10139"/>
                    <a:pt x="535" y="7960"/>
                  </a:cubicBezTo>
                  <a:cubicBezTo>
                    <a:pt x="-11" y="5781"/>
                    <a:pt x="-229" y="3794"/>
                    <a:pt x="316" y="2480"/>
                  </a:cubicBezTo>
                  <a:cubicBezTo>
                    <a:pt x="862" y="1166"/>
                    <a:pt x="2171" y="525"/>
                    <a:pt x="4571" y="204"/>
                  </a:cubicBezTo>
                  <a:cubicBezTo>
                    <a:pt x="6971" y="-116"/>
                    <a:pt x="10462" y="-116"/>
                    <a:pt x="13516" y="621"/>
                  </a:cubicBezTo>
                  <a:cubicBezTo>
                    <a:pt x="16571" y="1358"/>
                    <a:pt x="19189" y="2832"/>
                    <a:pt x="20280" y="4275"/>
                  </a:cubicBezTo>
                  <a:cubicBezTo>
                    <a:pt x="21371" y="5717"/>
                    <a:pt x="20935" y="7127"/>
                    <a:pt x="18971" y="8345"/>
                  </a:cubicBezTo>
                  <a:cubicBezTo>
                    <a:pt x="17007" y="9562"/>
                    <a:pt x="13516" y="10588"/>
                    <a:pt x="11116" y="11165"/>
                  </a:cubicBezTo>
                  <a:cubicBezTo>
                    <a:pt x="8716" y="11742"/>
                    <a:pt x="7407" y="11870"/>
                    <a:pt x="6207" y="11838"/>
                  </a:cubicBezTo>
                  <a:cubicBezTo>
                    <a:pt x="5007" y="11806"/>
                    <a:pt x="3916" y="11613"/>
                    <a:pt x="4026" y="11389"/>
                  </a:cubicBezTo>
                  <a:cubicBezTo>
                    <a:pt x="4135" y="11165"/>
                    <a:pt x="5444" y="10908"/>
                    <a:pt x="6753" y="10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2959400" y="3532211"/>
              <a:ext cx="260673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4533"/>
                    <a:pt x="11012" y="9067"/>
                    <a:pt x="14612" y="12667"/>
                  </a:cubicBezTo>
                  <a:cubicBezTo>
                    <a:pt x="18212" y="16267"/>
                    <a:pt x="19906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3059069" y="3478543"/>
              <a:ext cx="168671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2700"/>
                    <a:pt x="13091" y="5400"/>
                    <a:pt x="9491" y="9000"/>
                  </a:cubicBezTo>
                  <a:cubicBezTo>
                    <a:pt x="5891" y="12600"/>
                    <a:pt x="2945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3398700" y="3192147"/>
              <a:ext cx="151047" cy="45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487" fill="norm" stroke="1" extrusionOk="0">
                  <a:moveTo>
                    <a:pt x="20929" y="3024"/>
                  </a:moveTo>
                  <a:cubicBezTo>
                    <a:pt x="20575" y="2421"/>
                    <a:pt x="20221" y="1818"/>
                    <a:pt x="19336" y="1275"/>
                  </a:cubicBezTo>
                  <a:cubicBezTo>
                    <a:pt x="18450" y="732"/>
                    <a:pt x="17034" y="249"/>
                    <a:pt x="15440" y="68"/>
                  </a:cubicBezTo>
                  <a:cubicBezTo>
                    <a:pt x="13847" y="-113"/>
                    <a:pt x="12077" y="8"/>
                    <a:pt x="9598" y="1154"/>
                  </a:cubicBezTo>
                  <a:cubicBezTo>
                    <a:pt x="7119" y="2300"/>
                    <a:pt x="3932" y="4472"/>
                    <a:pt x="1985" y="7248"/>
                  </a:cubicBezTo>
                  <a:cubicBezTo>
                    <a:pt x="37" y="10023"/>
                    <a:pt x="-671" y="13402"/>
                    <a:pt x="745" y="15876"/>
                  </a:cubicBezTo>
                  <a:cubicBezTo>
                    <a:pt x="2162" y="18350"/>
                    <a:pt x="5703" y="19918"/>
                    <a:pt x="9067" y="20703"/>
                  </a:cubicBezTo>
                  <a:cubicBezTo>
                    <a:pt x="12431" y="21487"/>
                    <a:pt x="15618" y="21487"/>
                    <a:pt x="18804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3695416" y="3401875"/>
              <a:ext cx="23002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3688188" y="3256204"/>
              <a:ext cx="6651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21600" fill="norm" stroke="1" extrusionOk="0">
                  <a:moveTo>
                    <a:pt x="11439" y="0"/>
                  </a:moveTo>
                  <a:cubicBezTo>
                    <a:pt x="12982" y="5143"/>
                    <a:pt x="14525" y="10286"/>
                    <a:pt x="16453" y="10800"/>
                  </a:cubicBezTo>
                  <a:cubicBezTo>
                    <a:pt x="18382" y="11314"/>
                    <a:pt x="20696" y="7200"/>
                    <a:pt x="19925" y="4629"/>
                  </a:cubicBezTo>
                  <a:cubicBezTo>
                    <a:pt x="19153" y="2057"/>
                    <a:pt x="15296" y="1029"/>
                    <a:pt x="11053" y="1543"/>
                  </a:cubicBezTo>
                  <a:cubicBezTo>
                    <a:pt x="6810" y="2057"/>
                    <a:pt x="2182" y="4114"/>
                    <a:pt x="639" y="7714"/>
                  </a:cubicBezTo>
                  <a:cubicBezTo>
                    <a:pt x="-904" y="11314"/>
                    <a:pt x="639" y="16457"/>
                    <a:pt x="2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3825753" y="3164203"/>
              <a:ext cx="131217" cy="46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0" y="0"/>
                  </a:moveTo>
                  <a:cubicBezTo>
                    <a:pt x="3668" y="826"/>
                    <a:pt x="7336" y="1652"/>
                    <a:pt x="11411" y="3895"/>
                  </a:cubicBezTo>
                  <a:cubicBezTo>
                    <a:pt x="15487" y="6138"/>
                    <a:pt x="19970" y="9797"/>
                    <a:pt x="20785" y="12807"/>
                  </a:cubicBezTo>
                  <a:cubicBezTo>
                    <a:pt x="21600" y="15816"/>
                    <a:pt x="18747" y="18177"/>
                    <a:pt x="15283" y="19534"/>
                  </a:cubicBezTo>
                  <a:cubicBezTo>
                    <a:pt x="11819" y="20892"/>
                    <a:pt x="7743" y="21246"/>
                    <a:pt x="36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4485101" y="3385064"/>
              <a:ext cx="253007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236" y="4868"/>
                    <a:pt x="10473" y="-1303"/>
                    <a:pt x="14073" y="240"/>
                  </a:cubicBezTo>
                  <a:cubicBezTo>
                    <a:pt x="17673" y="1783"/>
                    <a:pt x="19636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4561769" y="3524544"/>
              <a:ext cx="237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200"/>
                    <a:pt x="12077" y="10800"/>
                    <a:pt x="15677" y="7200"/>
                  </a:cubicBezTo>
                  <a:cubicBezTo>
                    <a:pt x="19277" y="3600"/>
                    <a:pt x="2043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5516184" y="3217870"/>
              <a:ext cx="456285" cy="64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26" fill="norm" stroke="1" extrusionOk="0">
                  <a:moveTo>
                    <a:pt x="19011" y="0"/>
                  </a:moveTo>
                  <a:cubicBezTo>
                    <a:pt x="17201" y="593"/>
                    <a:pt x="15391" y="1186"/>
                    <a:pt x="12796" y="2414"/>
                  </a:cubicBezTo>
                  <a:cubicBezTo>
                    <a:pt x="10202" y="3642"/>
                    <a:pt x="6823" y="5506"/>
                    <a:pt x="4711" y="6861"/>
                  </a:cubicBezTo>
                  <a:cubicBezTo>
                    <a:pt x="2600" y="8216"/>
                    <a:pt x="1755" y="9064"/>
                    <a:pt x="1393" y="9699"/>
                  </a:cubicBezTo>
                  <a:cubicBezTo>
                    <a:pt x="1031" y="10334"/>
                    <a:pt x="1152" y="10758"/>
                    <a:pt x="1574" y="11096"/>
                  </a:cubicBezTo>
                  <a:cubicBezTo>
                    <a:pt x="1996" y="11435"/>
                    <a:pt x="2720" y="11689"/>
                    <a:pt x="3806" y="11816"/>
                  </a:cubicBezTo>
                  <a:cubicBezTo>
                    <a:pt x="4892" y="11944"/>
                    <a:pt x="6341" y="11944"/>
                    <a:pt x="7487" y="12028"/>
                  </a:cubicBezTo>
                  <a:cubicBezTo>
                    <a:pt x="8633" y="12113"/>
                    <a:pt x="9478" y="12282"/>
                    <a:pt x="9961" y="12621"/>
                  </a:cubicBezTo>
                  <a:cubicBezTo>
                    <a:pt x="10443" y="12960"/>
                    <a:pt x="10564" y="13468"/>
                    <a:pt x="9840" y="14188"/>
                  </a:cubicBezTo>
                  <a:cubicBezTo>
                    <a:pt x="9116" y="14908"/>
                    <a:pt x="7547" y="15840"/>
                    <a:pt x="5918" y="16814"/>
                  </a:cubicBezTo>
                  <a:cubicBezTo>
                    <a:pt x="4289" y="17788"/>
                    <a:pt x="2600" y="18805"/>
                    <a:pt x="1514" y="19609"/>
                  </a:cubicBezTo>
                  <a:cubicBezTo>
                    <a:pt x="428" y="20414"/>
                    <a:pt x="-55" y="21007"/>
                    <a:pt x="5" y="21304"/>
                  </a:cubicBezTo>
                  <a:cubicBezTo>
                    <a:pt x="66" y="21600"/>
                    <a:pt x="669" y="21600"/>
                    <a:pt x="3203" y="21304"/>
                  </a:cubicBezTo>
                  <a:cubicBezTo>
                    <a:pt x="5737" y="21007"/>
                    <a:pt x="10202" y="20414"/>
                    <a:pt x="13581" y="20245"/>
                  </a:cubicBezTo>
                  <a:cubicBezTo>
                    <a:pt x="16960" y="20075"/>
                    <a:pt x="19252" y="20329"/>
                    <a:pt x="21545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5535458" y="4214559"/>
              <a:ext cx="1533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5523849" y="4030555"/>
              <a:ext cx="60216" cy="6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20803" fill="norm" stroke="1" extrusionOk="0">
                  <a:moveTo>
                    <a:pt x="6517" y="0"/>
                  </a:moveTo>
                  <a:cubicBezTo>
                    <a:pt x="3925" y="3323"/>
                    <a:pt x="1333" y="6646"/>
                    <a:pt x="901" y="10385"/>
                  </a:cubicBezTo>
                  <a:cubicBezTo>
                    <a:pt x="469" y="14123"/>
                    <a:pt x="2197" y="18277"/>
                    <a:pt x="5653" y="19938"/>
                  </a:cubicBezTo>
                  <a:cubicBezTo>
                    <a:pt x="9109" y="21600"/>
                    <a:pt x="14293" y="20769"/>
                    <a:pt x="17317" y="18277"/>
                  </a:cubicBezTo>
                  <a:cubicBezTo>
                    <a:pt x="20341" y="15785"/>
                    <a:pt x="21205" y="11631"/>
                    <a:pt x="19477" y="9138"/>
                  </a:cubicBezTo>
                  <a:cubicBezTo>
                    <a:pt x="17749" y="6646"/>
                    <a:pt x="13429" y="5815"/>
                    <a:pt x="9109" y="5815"/>
                  </a:cubicBezTo>
                  <a:cubicBezTo>
                    <a:pt x="4789" y="5815"/>
                    <a:pt x="469" y="6646"/>
                    <a:pt x="37" y="9138"/>
                  </a:cubicBezTo>
                  <a:cubicBezTo>
                    <a:pt x="-395" y="11631"/>
                    <a:pt x="3061" y="15785"/>
                    <a:pt x="6517" y="19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5589125" y="4236083"/>
              <a:ext cx="184006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00" y="11040"/>
                    <a:pt x="7800" y="1783"/>
                    <a:pt x="11400" y="240"/>
                  </a:cubicBezTo>
                  <a:cubicBezTo>
                    <a:pt x="15000" y="-1303"/>
                    <a:pt x="18300" y="4869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5665794" y="4275894"/>
              <a:ext cx="21467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5928124" y="4145558"/>
              <a:ext cx="175202" cy="21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158" fill="norm" stroke="1" extrusionOk="0">
                  <a:moveTo>
                    <a:pt x="12405" y="4469"/>
                  </a:moveTo>
                  <a:cubicBezTo>
                    <a:pt x="10305" y="4469"/>
                    <a:pt x="8205" y="4469"/>
                    <a:pt x="6105" y="6455"/>
                  </a:cubicBezTo>
                  <a:cubicBezTo>
                    <a:pt x="4005" y="8441"/>
                    <a:pt x="1905" y="12414"/>
                    <a:pt x="855" y="15021"/>
                  </a:cubicBezTo>
                  <a:cubicBezTo>
                    <a:pt x="-195" y="17628"/>
                    <a:pt x="-195" y="18869"/>
                    <a:pt x="405" y="19862"/>
                  </a:cubicBezTo>
                  <a:cubicBezTo>
                    <a:pt x="1005" y="20855"/>
                    <a:pt x="2205" y="21600"/>
                    <a:pt x="5505" y="20855"/>
                  </a:cubicBezTo>
                  <a:cubicBezTo>
                    <a:pt x="8805" y="20110"/>
                    <a:pt x="14205" y="17876"/>
                    <a:pt x="17355" y="15269"/>
                  </a:cubicBezTo>
                  <a:cubicBezTo>
                    <a:pt x="20505" y="12662"/>
                    <a:pt x="21405" y="9683"/>
                    <a:pt x="19755" y="7448"/>
                  </a:cubicBezTo>
                  <a:cubicBezTo>
                    <a:pt x="18105" y="5214"/>
                    <a:pt x="13905" y="3724"/>
                    <a:pt x="11205" y="2607"/>
                  </a:cubicBezTo>
                  <a:cubicBezTo>
                    <a:pt x="8505" y="1490"/>
                    <a:pt x="7305" y="745"/>
                    <a:pt x="61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5642794" y="2840055"/>
              <a:ext cx="214672" cy="24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8120"/>
                  </a:moveTo>
                  <a:cubicBezTo>
                    <a:pt x="514" y="11646"/>
                    <a:pt x="1029" y="15173"/>
                    <a:pt x="1414" y="17597"/>
                  </a:cubicBezTo>
                  <a:cubicBezTo>
                    <a:pt x="1800" y="20022"/>
                    <a:pt x="2057" y="21344"/>
                    <a:pt x="2057" y="21234"/>
                  </a:cubicBezTo>
                  <a:cubicBezTo>
                    <a:pt x="2057" y="21124"/>
                    <a:pt x="1800" y="19581"/>
                    <a:pt x="1671" y="16275"/>
                  </a:cubicBezTo>
                  <a:cubicBezTo>
                    <a:pt x="1543" y="12968"/>
                    <a:pt x="1543" y="7899"/>
                    <a:pt x="2057" y="4813"/>
                  </a:cubicBezTo>
                  <a:cubicBezTo>
                    <a:pt x="2571" y="1728"/>
                    <a:pt x="3600" y="626"/>
                    <a:pt x="5529" y="185"/>
                  </a:cubicBezTo>
                  <a:cubicBezTo>
                    <a:pt x="7457" y="-256"/>
                    <a:pt x="10286" y="-36"/>
                    <a:pt x="13114" y="2279"/>
                  </a:cubicBezTo>
                  <a:cubicBezTo>
                    <a:pt x="15943" y="4593"/>
                    <a:pt x="18771" y="9001"/>
                    <a:pt x="20186" y="12528"/>
                  </a:cubicBezTo>
                  <a:cubicBezTo>
                    <a:pt x="21600" y="16054"/>
                    <a:pt x="21600" y="18699"/>
                    <a:pt x="21600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6401810" y="3037225"/>
              <a:ext cx="184006" cy="19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1282"/>
                  </a:moveTo>
                  <a:cubicBezTo>
                    <a:pt x="600" y="7023"/>
                    <a:pt x="1200" y="12765"/>
                    <a:pt x="1350" y="16319"/>
                  </a:cubicBezTo>
                  <a:cubicBezTo>
                    <a:pt x="1500" y="19874"/>
                    <a:pt x="1200" y="21241"/>
                    <a:pt x="1050" y="21241"/>
                  </a:cubicBezTo>
                  <a:cubicBezTo>
                    <a:pt x="900" y="21241"/>
                    <a:pt x="900" y="19874"/>
                    <a:pt x="1500" y="16866"/>
                  </a:cubicBezTo>
                  <a:cubicBezTo>
                    <a:pt x="2100" y="13859"/>
                    <a:pt x="3300" y="9211"/>
                    <a:pt x="5250" y="6066"/>
                  </a:cubicBezTo>
                  <a:cubicBezTo>
                    <a:pt x="7200" y="2922"/>
                    <a:pt x="9900" y="1282"/>
                    <a:pt x="12000" y="461"/>
                  </a:cubicBezTo>
                  <a:cubicBezTo>
                    <a:pt x="14100" y="-359"/>
                    <a:pt x="15600" y="-359"/>
                    <a:pt x="17100" y="2785"/>
                  </a:cubicBezTo>
                  <a:cubicBezTo>
                    <a:pt x="18600" y="5930"/>
                    <a:pt x="20100" y="12218"/>
                    <a:pt x="21600" y="18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6716966" y="3234482"/>
              <a:ext cx="328860" cy="50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26" fill="norm" stroke="1" extrusionOk="0">
                  <a:moveTo>
                    <a:pt x="21218" y="3797"/>
                  </a:moveTo>
                  <a:cubicBezTo>
                    <a:pt x="20064" y="2941"/>
                    <a:pt x="18910" y="2086"/>
                    <a:pt x="18003" y="1444"/>
                  </a:cubicBezTo>
                  <a:cubicBezTo>
                    <a:pt x="17096" y="802"/>
                    <a:pt x="16436" y="375"/>
                    <a:pt x="15612" y="161"/>
                  </a:cubicBezTo>
                  <a:cubicBezTo>
                    <a:pt x="14787" y="-53"/>
                    <a:pt x="13798" y="-53"/>
                    <a:pt x="12397" y="161"/>
                  </a:cubicBezTo>
                  <a:cubicBezTo>
                    <a:pt x="10995" y="375"/>
                    <a:pt x="9181" y="802"/>
                    <a:pt x="7038" y="2139"/>
                  </a:cubicBezTo>
                  <a:cubicBezTo>
                    <a:pt x="4894" y="3476"/>
                    <a:pt x="2421" y="5721"/>
                    <a:pt x="1102" y="8341"/>
                  </a:cubicBezTo>
                  <a:cubicBezTo>
                    <a:pt x="-217" y="10961"/>
                    <a:pt x="-382" y="13955"/>
                    <a:pt x="772" y="16254"/>
                  </a:cubicBezTo>
                  <a:cubicBezTo>
                    <a:pt x="1926" y="18553"/>
                    <a:pt x="4400" y="20157"/>
                    <a:pt x="7945" y="20852"/>
                  </a:cubicBezTo>
                  <a:cubicBezTo>
                    <a:pt x="11490" y="21547"/>
                    <a:pt x="16107" y="21333"/>
                    <a:pt x="20723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7160828" y="3731549"/>
              <a:ext cx="1" cy="16867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7114827" y="3486210"/>
              <a:ext cx="83581" cy="9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056" fill="norm" stroke="1" extrusionOk="0">
                  <a:moveTo>
                    <a:pt x="5891" y="0"/>
                  </a:moveTo>
                  <a:cubicBezTo>
                    <a:pt x="4582" y="2700"/>
                    <a:pt x="3273" y="5400"/>
                    <a:pt x="3600" y="8640"/>
                  </a:cubicBezTo>
                  <a:cubicBezTo>
                    <a:pt x="3927" y="11880"/>
                    <a:pt x="5891" y="15660"/>
                    <a:pt x="8836" y="18090"/>
                  </a:cubicBezTo>
                  <a:cubicBezTo>
                    <a:pt x="11782" y="20520"/>
                    <a:pt x="15709" y="21600"/>
                    <a:pt x="18000" y="20790"/>
                  </a:cubicBezTo>
                  <a:cubicBezTo>
                    <a:pt x="20291" y="19980"/>
                    <a:pt x="20945" y="17280"/>
                    <a:pt x="21273" y="14580"/>
                  </a:cubicBezTo>
                  <a:cubicBezTo>
                    <a:pt x="21600" y="11880"/>
                    <a:pt x="21600" y="9180"/>
                    <a:pt x="18000" y="6750"/>
                  </a:cubicBezTo>
                  <a:cubicBezTo>
                    <a:pt x="14400" y="4320"/>
                    <a:pt x="7200" y="216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7812509" y="3624213"/>
              <a:ext cx="2300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7938693" y="3259718"/>
              <a:ext cx="227858" cy="80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89" fill="norm" stroke="1" extrusionOk="0">
                  <a:moveTo>
                    <a:pt x="4710" y="6020"/>
                  </a:moveTo>
                  <a:cubicBezTo>
                    <a:pt x="4470" y="8194"/>
                    <a:pt x="4230" y="10367"/>
                    <a:pt x="3990" y="12745"/>
                  </a:cubicBezTo>
                  <a:cubicBezTo>
                    <a:pt x="3750" y="15122"/>
                    <a:pt x="3510" y="17703"/>
                    <a:pt x="2910" y="19266"/>
                  </a:cubicBezTo>
                  <a:cubicBezTo>
                    <a:pt x="2310" y="20828"/>
                    <a:pt x="1350" y="21371"/>
                    <a:pt x="750" y="21473"/>
                  </a:cubicBezTo>
                  <a:cubicBezTo>
                    <a:pt x="150" y="21575"/>
                    <a:pt x="-90" y="21235"/>
                    <a:pt x="30" y="19843"/>
                  </a:cubicBezTo>
                  <a:cubicBezTo>
                    <a:pt x="150" y="18450"/>
                    <a:pt x="630" y="16005"/>
                    <a:pt x="1110" y="13594"/>
                  </a:cubicBezTo>
                  <a:cubicBezTo>
                    <a:pt x="1590" y="11183"/>
                    <a:pt x="2070" y="8805"/>
                    <a:pt x="3150" y="6700"/>
                  </a:cubicBezTo>
                  <a:cubicBezTo>
                    <a:pt x="4230" y="4594"/>
                    <a:pt x="5910" y="2760"/>
                    <a:pt x="7230" y="1707"/>
                  </a:cubicBezTo>
                  <a:cubicBezTo>
                    <a:pt x="8550" y="654"/>
                    <a:pt x="9510" y="383"/>
                    <a:pt x="10830" y="213"/>
                  </a:cubicBezTo>
                  <a:cubicBezTo>
                    <a:pt x="12150" y="43"/>
                    <a:pt x="13830" y="-25"/>
                    <a:pt x="15270" y="9"/>
                  </a:cubicBezTo>
                  <a:cubicBezTo>
                    <a:pt x="16710" y="43"/>
                    <a:pt x="17910" y="179"/>
                    <a:pt x="19110" y="1028"/>
                  </a:cubicBezTo>
                  <a:cubicBezTo>
                    <a:pt x="20310" y="1877"/>
                    <a:pt x="21510" y="3439"/>
                    <a:pt x="21390" y="4832"/>
                  </a:cubicBezTo>
                  <a:cubicBezTo>
                    <a:pt x="21270" y="6224"/>
                    <a:pt x="19830" y="7447"/>
                    <a:pt x="16950" y="8194"/>
                  </a:cubicBezTo>
                  <a:cubicBezTo>
                    <a:pt x="14070" y="8941"/>
                    <a:pt x="9750" y="9213"/>
                    <a:pt x="6510" y="9349"/>
                  </a:cubicBezTo>
                  <a:cubicBezTo>
                    <a:pt x="3270" y="9484"/>
                    <a:pt x="1110" y="9484"/>
                    <a:pt x="510" y="9281"/>
                  </a:cubicBezTo>
                  <a:cubicBezTo>
                    <a:pt x="-90" y="9077"/>
                    <a:pt x="870" y="8669"/>
                    <a:pt x="1830" y="8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8272519" y="2911197"/>
              <a:ext cx="30669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10"/>
                    <a:pt x="7200" y="11421"/>
                    <a:pt x="3600" y="15021"/>
                  </a:cubicBezTo>
                  <a:cubicBezTo>
                    <a:pt x="0" y="18621"/>
                    <a:pt x="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8243915" y="2742526"/>
              <a:ext cx="83639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9016" y="0"/>
                  </a:moveTo>
                  <a:cubicBezTo>
                    <a:pt x="7111" y="2618"/>
                    <a:pt x="5205" y="5236"/>
                    <a:pt x="5840" y="7200"/>
                  </a:cubicBezTo>
                  <a:cubicBezTo>
                    <a:pt x="6475" y="9164"/>
                    <a:pt x="9652" y="10473"/>
                    <a:pt x="13146" y="9164"/>
                  </a:cubicBezTo>
                  <a:cubicBezTo>
                    <a:pt x="16640" y="7855"/>
                    <a:pt x="20452" y="3927"/>
                    <a:pt x="20769" y="1964"/>
                  </a:cubicBezTo>
                  <a:cubicBezTo>
                    <a:pt x="21087" y="0"/>
                    <a:pt x="17911" y="0"/>
                    <a:pt x="14416" y="655"/>
                  </a:cubicBezTo>
                  <a:cubicBezTo>
                    <a:pt x="10922" y="1309"/>
                    <a:pt x="7110" y="2618"/>
                    <a:pt x="4252" y="4582"/>
                  </a:cubicBezTo>
                  <a:cubicBezTo>
                    <a:pt x="1393" y="6545"/>
                    <a:pt x="-513" y="9164"/>
                    <a:pt x="122" y="12109"/>
                  </a:cubicBezTo>
                  <a:cubicBezTo>
                    <a:pt x="758" y="15055"/>
                    <a:pt x="3934" y="18327"/>
                    <a:pt x="71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8471857" y="3547544"/>
              <a:ext cx="1" cy="15335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8796516" y="3146210"/>
              <a:ext cx="158354" cy="51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498" fill="norm" stroke="1" extrusionOk="0">
                  <a:moveTo>
                    <a:pt x="21244" y="1707"/>
                  </a:moveTo>
                  <a:cubicBezTo>
                    <a:pt x="20901" y="1175"/>
                    <a:pt x="20558" y="643"/>
                    <a:pt x="19187" y="324"/>
                  </a:cubicBezTo>
                  <a:cubicBezTo>
                    <a:pt x="17815" y="4"/>
                    <a:pt x="15415" y="-102"/>
                    <a:pt x="13701" y="111"/>
                  </a:cubicBezTo>
                  <a:cubicBezTo>
                    <a:pt x="11987" y="324"/>
                    <a:pt x="10958" y="856"/>
                    <a:pt x="8730" y="2505"/>
                  </a:cubicBezTo>
                  <a:cubicBezTo>
                    <a:pt x="6501" y="4154"/>
                    <a:pt x="3073" y="6921"/>
                    <a:pt x="1358" y="9687"/>
                  </a:cubicBezTo>
                  <a:cubicBezTo>
                    <a:pt x="-356" y="12454"/>
                    <a:pt x="-356" y="15220"/>
                    <a:pt x="844" y="17189"/>
                  </a:cubicBezTo>
                  <a:cubicBezTo>
                    <a:pt x="2044" y="19157"/>
                    <a:pt x="4444" y="20328"/>
                    <a:pt x="6158" y="20913"/>
                  </a:cubicBezTo>
                  <a:cubicBezTo>
                    <a:pt x="7873" y="21498"/>
                    <a:pt x="8901" y="21498"/>
                    <a:pt x="993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9031537" y="3301877"/>
              <a:ext cx="23001" cy="27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1809"/>
                  </a:moveTo>
                  <a:cubicBezTo>
                    <a:pt x="2400" y="818"/>
                    <a:pt x="4800" y="-173"/>
                    <a:pt x="6000" y="25"/>
                  </a:cubicBezTo>
                  <a:cubicBezTo>
                    <a:pt x="7200" y="223"/>
                    <a:pt x="7200" y="1610"/>
                    <a:pt x="9600" y="5376"/>
                  </a:cubicBezTo>
                  <a:cubicBezTo>
                    <a:pt x="12000" y="9141"/>
                    <a:pt x="16800" y="15284"/>
                    <a:pt x="2160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9138872" y="3432542"/>
              <a:ext cx="214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9415653" y="3166317"/>
              <a:ext cx="206396" cy="68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496" fill="norm" stroke="1" extrusionOk="0">
                  <a:moveTo>
                    <a:pt x="5386" y="7187"/>
                  </a:moveTo>
                  <a:cubicBezTo>
                    <a:pt x="5386" y="9363"/>
                    <a:pt x="5386" y="11539"/>
                    <a:pt x="5126" y="13755"/>
                  </a:cubicBezTo>
                  <a:cubicBezTo>
                    <a:pt x="4866" y="15972"/>
                    <a:pt x="4345" y="18229"/>
                    <a:pt x="3694" y="19599"/>
                  </a:cubicBezTo>
                  <a:cubicBezTo>
                    <a:pt x="3044" y="20969"/>
                    <a:pt x="2263" y="21452"/>
                    <a:pt x="1613" y="21493"/>
                  </a:cubicBezTo>
                  <a:cubicBezTo>
                    <a:pt x="962" y="21533"/>
                    <a:pt x="441" y="21130"/>
                    <a:pt x="181" y="19558"/>
                  </a:cubicBezTo>
                  <a:cubicBezTo>
                    <a:pt x="-79" y="17987"/>
                    <a:pt x="-79" y="15246"/>
                    <a:pt x="311" y="12426"/>
                  </a:cubicBezTo>
                  <a:cubicBezTo>
                    <a:pt x="702" y="9605"/>
                    <a:pt x="1482" y="6703"/>
                    <a:pt x="2523" y="4769"/>
                  </a:cubicBezTo>
                  <a:cubicBezTo>
                    <a:pt x="3564" y="2834"/>
                    <a:pt x="4866" y="1867"/>
                    <a:pt x="6167" y="1223"/>
                  </a:cubicBezTo>
                  <a:cubicBezTo>
                    <a:pt x="7468" y="578"/>
                    <a:pt x="8769" y="255"/>
                    <a:pt x="10070" y="94"/>
                  </a:cubicBezTo>
                  <a:cubicBezTo>
                    <a:pt x="11372" y="-67"/>
                    <a:pt x="12673" y="-67"/>
                    <a:pt x="14495" y="457"/>
                  </a:cubicBezTo>
                  <a:cubicBezTo>
                    <a:pt x="16316" y="981"/>
                    <a:pt x="18658" y="2029"/>
                    <a:pt x="19960" y="3117"/>
                  </a:cubicBezTo>
                  <a:cubicBezTo>
                    <a:pt x="21261" y="4205"/>
                    <a:pt x="21521" y="5333"/>
                    <a:pt x="19829" y="6300"/>
                  </a:cubicBezTo>
                  <a:cubicBezTo>
                    <a:pt x="18138" y="7267"/>
                    <a:pt x="14495" y="8073"/>
                    <a:pt x="10981" y="8476"/>
                  </a:cubicBezTo>
                  <a:cubicBezTo>
                    <a:pt x="7468" y="8879"/>
                    <a:pt x="4085" y="8879"/>
                    <a:pt x="702" y="8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9683218" y="3095201"/>
              <a:ext cx="134604" cy="43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447" fill="norm" stroke="1" extrusionOk="0">
                  <a:moveTo>
                    <a:pt x="3535" y="0"/>
                  </a:moveTo>
                  <a:cubicBezTo>
                    <a:pt x="5498" y="127"/>
                    <a:pt x="7462" y="254"/>
                    <a:pt x="10800" y="2033"/>
                  </a:cubicBezTo>
                  <a:cubicBezTo>
                    <a:pt x="14138" y="3812"/>
                    <a:pt x="18851" y="7242"/>
                    <a:pt x="20225" y="10609"/>
                  </a:cubicBezTo>
                  <a:cubicBezTo>
                    <a:pt x="21600" y="13976"/>
                    <a:pt x="19636" y="17280"/>
                    <a:pt x="17673" y="19186"/>
                  </a:cubicBezTo>
                  <a:cubicBezTo>
                    <a:pt x="15709" y="21092"/>
                    <a:pt x="13745" y="21600"/>
                    <a:pt x="10800" y="21409"/>
                  </a:cubicBezTo>
                  <a:cubicBezTo>
                    <a:pt x="7855" y="21219"/>
                    <a:pt x="3927" y="20329"/>
                    <a:pt x="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9840085" y="2730921"/>
              <a:ext cx="122755" cy="18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66" fill="norm" stroke="1" extrusionOk="0">
                  <a:moveTo>
                    <a:pt x="714" y="6580"/>
                  </a:moveTo>
                  <a:cubicBezTo>
                    <a:pt x="1154" y="9790"/>
                    <a:pt x="1595" y="13001"/>
                    <a:pt x="1375" y="15774"/>
                  </a:cubicBezTo>
                  <a:cubicBezTo>
                    <a:pt x="1154" y="18547"/>
                    <a:pt x="273" y="20882"/>
                    <a:pt x="52" y="21174"/>
                  </a:cubicBezTo>
                  <a:cubicBezTo>
                    <a:pt x="-168" y="21466"/>
                    <a:pt x="273" y="19715"/>
                    <a:pt x="2036" y="16212"/>
                  </a:cubicBezTo>
                  <a:cubicBezTo>
                    <a:pt x="3799" y="12709"/>
                    <a:pt x="6885" y="7455"/>
                    <a:pt x="9971" y="4244"/>
                  </a:cubicBezTo>
                  <a:cubicBezTo>
                    <a:pt x="13056" y="1034"/>
                    <a:pt x="16142" y="-134"/>
                    <a:pt x="17905" y="12"/>
                  </a:cubicBezTo>
                  <a:cubicBezTo>
                    <a:pt x="19669" y="158"/>
                    <a:pt x="20110" y="1617"/>
                    <a:pt x="20550" y="4536"/>
                  </a:cubicBezTo>
                  <a:cubicBezTo>
                    <a:pt x="20991" y="7455"/>
                    <a:pt x="21432" y="11834"/>
                    <a:pt x="20991" y="14898"/>
                  </a:cubicBezTo>
                  <a:cubicBezTo>
                    <a:pt x="20550" y="17963"/>
                    <a:pt x="19228" y="19715"/>
                    <a:pt x="18346" y="20590"/>
                  </a:cubicBezTo>
                  <a:cubicBezTo>
                    <a:pt x="17465" y="21466"/>
                    <a:pt x="17024" y="21466"/>
                    <a:pt x="16583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10058893" y="2788527"/>
              <a:ext cx="996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10227564" y="2750193"/>
              <a:ext cx="2300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867"/>
                    <a:pt x="16800" y="11733"/>
                    <a:pt x="13200" y="15333"/>
                  </a:cubicBezTo>
                  <a:cubicBezTo>
                    <a:pt x="9600" y="18933"/>
                    <a:pt x="4800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10227564" y="2665858"/>
              <a:ext cx="38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6032274" y="2816244"/>
              <a:ext cx="591876" cy="137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66" fill="norm" stroke="1" extrusionOk="0">
                  <a:moveTo>
                    <a:pt x="10301" y="46"/>
                  </a:moveTo>
                  <a:cubicBezTo>
                    <a:pt x="9378" y="6"/>
                    <a:pt x="8455" y="-34"/>
                    <a:pt x="7393" y="46"/>
                  </a:cubicBezTo>
                  <a:cubicBezTo>
                    <a:pt x="6332" y="126"/>
                    <a:pt x="5132" y="327"/>
                    <a:pt x="3932" y="707"/>
                  </a:cubicBezTo>
                  <a:cubicBezTo>
                    <a:pt x="2732" y="1088"/>
                    <a:pt x="1532" y="1649"/>
                    <a:pt x="793" y="2170"/>
                  </a:cubicBezTo>
                  <a:cubicBezTo>
                    <a:pt x="55" y="2691"/>
                    <a:pt x="-222" y="3172"/>
                    <a:pt x="193" y="3893"/>
                  </a:cubicBezTo>
                  <a:cubicBezTo>
                    <a:pt x="609" y="4615"/>
                    <a:pt x="1716" y="5576"/>
                    <a:pt x="3009" y="6538"/>
                  </a:cubicBezTo>
                  <a:cubicBezTo>
                    <a:pt x="4301" y="7500"/>
                    <a:pt x="5778" y="8462"/>
                    <a:pt x="6840" y="9283"/>
                  </a:cubicBezTo>
                  <a:cubicBezTo>
                    <a:pt x="7901" y="10105"/>
                    <a:pt x="8547" y="10786"/>
                    <a:pt x="8778" y="11327"/>
                  </a:cubicBezTo>
                  <a:cubicBezTo>
                    <a:pt x="9009" y="11868"/>
                    <a:pt x="8824" y="12269"/>
                    <a:pt x="8455" y="12569"/>
                  </a:cubicBezTo>
                  <a:cubicBezTo>
                    <a:pt x="8086" y="12870"/>
                    <a:pt x="7532" y="13070"/>
                    <a:pt x="6978" y="13170"/>
                  </a:cubicBezTo>
                  <a:cubicBezTo>
                    <a:pt x="6424" y="13271"/>
                    <a:pt x="5870" y="13271"/>
                    <a:pt x="5732" y="13190"/>
                  </a:cubicBezTo>
                  <a:cubicBezTo>
                    <a:pt x="5593" y="13110"/>
                    <a:pt x="5870" y="12950"/>
                    <a:pt x="6747" y="12850"/>
                  </a:cubicBezTo>
                  <a:cubicBezTo>
                    <a:pt x="7624" y="12750"/>
                    <a:pt x="9101" y="12710"/>
                    <a:pt x="10255" y="12790"/>
                  </a:cubicBezTo>
                  <a:cubicBezTo>
                    <a:pt x="11409" y="12870"/>
                    <a:pt x="12240" y="13070"/>
                    <a:pt x="12701" y="13451"/>
                  </a:cubicBezTo>
                  <a:cubicBezTo>
                    <a:pt x="13163" y="13832"/>
                    <a:pt x="13255" y="14393"/>
                    <a:pt x="12840" y="15234"/>
                  </a:cubicBezTo>
                  <a:cubicBezTo>
                    <a:pt x="12424" y="16076"/>
                    <a:pt x="11501" y="17198"/>
                    <a:pt x="10993" y="18080"/>
                  </a:cubicBezTo>
                  <a:cubicBezTo>
                    <a:pt x="10486" y="18961"/>
                    <a:pt x="10393" y="19602"/>
                    <a:pt x="10855" y="20083"/>
                  </a:cubicBezTo>
                  <a:cubicBezTo>
                    <a:pt x="11316" y="20564"/>
                    <a:pt x="12332" y="20885"/>
                    <a:pt x="14178" y="21105"/>
                  </a:cubicBezTo>
                  <a:cubicBezTo>
                    <a:pt x="16024" y="21326"/>
                    <a:pt x="18701" y="21446"/>
                    <a:pt x="21378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10296565" y="2705896"/>
              <a:ext cx="562093" cy="149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75" fill="norm" stroke="1" extrusionOk="0">
                  <a:moveTo>
                    <a:pt x="13135" y="307"/>
                  </a:moveTo>
                  <a:cubicBezTo>
                    <a:pt x="13524" y="197"/>
                    <a:pt x="13914" y="86"/>
                    <a:pt x="14595" y="30"/>
                  </a:cubicBezTo>
                  <a:cubicBezTo>
                    <a:pt x="15276" y="-25"/>
                    <a:pt x="16249" y="-25"/>
                    <a:pt x="17368" y="197"/>
                  </a:cubicBezTo>
                  <a:cubicBezTo>
                    <a:pt x="18486" y="418"/>
                    <a:pt x="19751" y="861"/>
                    <a:pt x="20530" y="1563"/>
                  </a:cubicBezTo>
                  <a:cubicBezTo>
                    <a:pt x="21308" y="2264"/>
                    <a:pt x="21600" y="3224"/>
                    <a:pt x="21259" y="4073"/>
                  </a:cubicBezTo>
                  <a:cubicBezTo>
                    <a:pt x="20919" y="4923"/>
                    <a:pt x="19946" y="5661"/>
                    <a:pt x="18730" y="6197"/>
                  </a:cubicBezTo>
                  <a:cubicBezTo>
                    <a:pt x="17514" y="6732"/>
                    <a:pt x="16054" y="7064"/>
                    <a:pt x="15081" y="7286"/>
                  </a:cubicBezTo>
                  <a:cubicBezTo>
                    <a:pt x="14108" y="7507"/>
                    <a:pt x="13622" y="7618"/>
                    <a:pt x="13135" y="7932"/>
                  </a:cubicBezTo>
                  <a:cubicBezTo>
                    <a:pt x="12649" y="8246"/>
                    <a:pt x="12162" y="8763"/>
                    <a:pt x="11870" y="9335"/>
                  </a:cubicBezTo>
                  <a:cubicBezTo>
                    <a:pt x="11578" y="9907"/>
                    <a:pt x="11481" y="10535"/>
                    <a:pt x="11919" y="10978"/>
                  </a:cubicBezTo>
                  <a:cubicBezTo>
                    <a:pt x="12357" y="11421"/>
                    <a:pt x="13330" y="11680"/>
                    <a:pt x="14011" y="11883"/>
                  </a:cubicBezTo>
                  <a:cubicBezTo>
                    <a:pt x="14692" y="12086"/>
                    <a:pt x="15081" y="12233"/>
                    <a:pt x="15324" y="12400"/>
                  </a:cubicBezTo>
                  <a:cubicBezTo>
                    <a:pt x="15568" y="12566"/>
                    <a:pt x="15665" y="12750"/>
                    <a:pt x="15470" y="12861"/>
                  </a:cubicBezTo>
                  <a:cubicBezTo>
                    <a:pt x="15276" y="12972"/>
                    <a:pt x="14789" y="13009"/>
                    <a:pt x="14254" y="13046"/>
                  </a:cubicBezTo>
                  <a:cubicBezTo>
                    <a:pt x="13719" y="13083"/>
                    <a:pt x="13135" y="13120"/>
                    <a:pt x="12649" y="13193"/>
                  </a:cubicBezTo>
                  <a:cubicBezTo>
                    <a:pt x="12162" y="13267"/>
                    <a:pt x="11773" y="13378"/>
                    <a:pt x="11530" y="13655"/>
                  </a:cubicBezTo>
                  <a:cubicBezTo>
                    <a:pt x="11286" y="13932"/>
                    <a:pt x="11189" y="14375"/>
                    <a:pt x="11530" y="15150"/>
                  </a:cubicBezTo>
                  <a:cubicBezTo>
                    <a:pt x="11870" y="15926"/>
                    <a:pt x="12649" y="17033"/>
                    <a:pt x="13184" y="17901"/>
                  </a:cubicBezTo>
                  <a:cubicBezTo>
                    <a:pt x="13719" y="18769"/>
                    <a:pt x="14011" y="19397"/>
                    <a:pt x="13281" y="19913"/>
                  </a:cubicBezTo>
                  <a:cubicBezTo>
                    <a:pt x="12551" y="20430"/>
                    <a:pt x="10800" y="20837"/>
                    <a:pt x="8416" y="21095"/>
                  </a:cubicBezTo>
                  <a:cubicBezTo>
                    <a:pt x="6032" y="21353"/>
                    <a:pt x="3016" y="21464"/>
                    <a:pt x="0" y="21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7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19116" y="4094524"/>
              <a:ext cx="661749" cy="48401"/>
            </a:xfrm>
            <a:prstGeom prst="rect">
              <a:avLst/>
            </a:prstGeom>
            <a:effectLst/>
          </p:spPr>
        </p:pic>
        <p:pic>
          <p:nvPicPr>
            <p:cNvPr id="308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34450" y="4178859"/>
              <a:ext cx="615747" cy="47265"/>
            </a:xfrm>
            <a:prstGeom prst="rect">
              <a:avLst/>
            </a:prstGeom>
            <a:effectLst/>
          </p:spPr>
        </p:pic>
        <p:pic>
          <p:nvPicPr>
            <p:cNvPr id="308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723141" y="4178859"/>
              <a:ext cx="761417" cy="86736"/>
            </a:xfrm>
            <a:prstGeom prst="rect">
              <a:avLst/>
            </a:prstGeom>
            <a:effectLst/>
          </p:spPr>
        </p:pic>
        <p:pic>
          <p:nvPicPr>
            <p:cNvPr id="308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92473" y="4339863"/>
              <a:ext cx="822753" cy="94402"/>
            </a:xfrm>
            <a:prstGeom prst="rect">
              <a:avLst/>
            </a:prstGeom>
            <a:effectLst/>
          </p:spPr>
        </p:pic>
        <p:pic>
          <p:nvPicPr>
            <p:cNvPr id="308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88500" y="4037361"/>
              <a:ext cx="968422" cy="120898"/>
            </a:xfrm>
            <a:prstGeom prst="rect">
              <a:avLst/>
            </a:prstGeom>
            <a:effectLst/>
          </p:spPr>
        </p:pic>
        <p:pic>
          <p:nvPicPr>
            <p:cNvPr id="308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919168" y="4215717"/>
              <a:ext cx="999089" cy="172547"/>
            </a:xfrm>
            <a:prstGeom prst="rect">
              <a:avLst/>
            </a:prstGeom>
            <a:effectLst/>
          </p:spPr>
        </p:pic>
        <p:pic>
          <p:nvPicPr>
            <p:cNvPr id="309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2700" y="5497556"/>
              <a:ext cx="12507015" cy="462410"/>
            </a:xfrm>
            <a:prstGeom prst="rect">
              <a:avLst/>
            </a:prstGeom>
            <a:effectLst/>
          </p:spPr>
        </p:pic>
        <p:pic>
          <p:nvPicPr>
            <p:cNvPr id="309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9328" y="5889836"/>
              <a:ext cx="262395" cy="583809"/>
            </a:xfrm>
            <a:prstGeom prst="rect">
              <a:avLst/>
            </a:prstGeom>
            <a:effectLst/>
          </p:spPr>
        </p:pic>
        <p:pic>
          <p:nvPicPr>
            <p:cNvPr id="309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87243" y="6153005"/>
              <a:ext cx="336487" cy="238351"/>
            </a:xfrm>
            <a:prstGeom prst="rect">
              <a:avLst/>
            </a:prstGeom>
            <a:effectLst/>
          </p:spPr>
        </p:pic>
        <p:pic>
          <p:nvPicPr>
            <p:cNvPr id="309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420999" y="6202904"/>
              <a:ext cx="332074" cy="117403"/>
            </a:xfrm>
            <a:prstGeom prst="rect">
              <a:avLst/>
            </a:prstGeom>
            <a:effectLst/>
          </p:spPr>
        </p:pic>
        <p:pic>
          <p:nvPicPr>
            <p:cNvPr id="309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97336" y="6110902"/>
              <a:ext cx="79069" cy="293741"/>
            </a:xfrm>
            <a:prstGeom prst="rect">
              <a:avLst/>
            </a:prstGeom>
            <a:effectLst/>
          </p:spPr>
        </p:pic>
        <p:pic>
          <p:nvPicPr>
            <p:cNvPr id="310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19674" y="5957566"/>
              <a:ext cx="256690" cy="458597"/>
            </a:xfrm>
            <a:prstGeom prst="rect">
              <a:avLst/>
            </a:prstGeom>
            <a:effectLst/>
          </p:spPr>
        </p:pic>
        <p:pic>
          <p:nvPicPr>
            <p:cNvPr id="310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095680" y="6011233"/>
              <a:ext cx="187390" cy="370409"/>
            </a:xfrm>
            <a:prstGeom prst="rect">
              <a:avLst/>
            </a:prstGeom>
            <a:effectLst/>
          </p:spPr>
        </p:pic>
        <p:pic>
          <p:nvPicPr>
            <p:cNvPr id="310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333353" y="5751698"/>
              <a:ext cx="301407" cy="226207"/>
            </a:xfrm>
            <a:prstGeom prst="rect">
              <a:avLst/>
            </a:prstGeom>
            <a:effectLst/>
          </p:spPr>
        </p:pic>
        <p:pic>
          <p:nvPicPr>
            <p:cNvPr id="310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08365" y="6214624"/>
              <a:ext cx="316741" cy="44349"/>
            </a:xfrm>
            <a:prstGeom prst="rect">
              <a:avLst/>
            </a:prstGeom>
            <a:effectLst/>
          </p:spPr>
        </p:pic>
        <p:pic>
          <p:nvPicPr>
            <p:cNvPr id="3109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946700" y="6402243"/>
              <a:ext cx="324408" cy="63735"/>
            </a:xfrm>
            <a:prstGeom prst="rect">
              <a:avLst/>
            </a:prstGeom>
            <a:effectLst/>
          </p:spPr>
        </p:pic>
        <p:pic>
          <p:nvPicPr>
            <p:cNvPr id="311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25998" y="6100197"/>
              <a:ext cx="419129" cy="256233"/>
            </a:xfrm>
            <a:prstGeom prst="rect">
              <a:avLst/>
            </a:prstGeom>
            <a:effectLst/>
          </p:spPr>
        </p:pic>
        <p:pic>
          <p:nvPicPr>
            <p:cNvPr id="311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997057" y="5813950"/>
              <a:ext cx="232405" cy="238018"/>
            </a:xfrm>
            <a:prstGeom prst="rect">
              <a:avLst/>
            </a:prstGeom>
            <a:effectLst/>
          </p:spPr>
        </p:pic>
        <p:pic>
          <p:nvPicPr>
            <p:cNvPr id="3115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319064" y="6202904"/>
              <a:ext cx="286073" cy="94403"/>
            </a:xfrm>
            <a:prstGeom prst="rect">
              <a:avLst/>
            </a:prstGeom>
            <a:effectLst/>
          </p:spPr>
        </p:pic>
        <p:pic>
          <p:nvPicPr>
            <p:cNvPr id="311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72401" y="6110902"/>
              <a:ext cx="40734" cy="324409"/>
            </a:xfrm>
            <a:prstGeom prst="rect">
              <a:avLst/>
            </a:prstGeom>
            <a:effectLst/>
          </p:spPr>
        </p:pic>
        <p:pic>
          <p:nvPicPr>
            <p:cNvPr id="311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850164" y="5834138"/>
              <a:ext cx="322320" cy="499446"/>
            </a:xfrm>
            <a:prstGeom prst="rect">
              <a:avLst/>
            </a:prstGeom>
            <a:effectLst/>
          </p:spPr>
        </p:pic>
        <p:pic>
          <p:nvPicPr>
            <p:cNvPr id="312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103650" y="6151002"/>
              <a:ext cx="360173" cy="160501"/>
            </a:xfrm>
            <a:prstGeom prst="rect">
              <a:avLst/>
            </a:prstGeom>
            <a:effectLst/>
          </p:spPr>
        </p:pic>
        <p:pic>
          <p:nvPicPr>
            <p:cNvPr id="312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84092" y="5781229"/>
              <a:ext cx="199336" cy="512622"/>
            </a:xfrm>
            <a:prstGeom prst="rect">
              <a:avLst/>
            </a:prstGeom>
            <a:effectLst/>
          </p:spPr>
        </p:pic>
        <p:pic>
          <p:nvPicPr>
            <p:cNvPr id="312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113104" y="6121125"/>
              <a:ext cx="431744" cy="30512"/>
            </a:xfrm>
            <a:prstGeom prst="rect">
              <a:avLst/>
            </a:prstGeom>
            <a:effectLst/>
          </p:spPr>
        </p:pic>
        <p:pic>
          <p:nvPicPr>
            <p:cNvPr id="312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358443" y="5995900"/>
              <a:ext cx="117403" cy="324407"/>
            </a:xfrm>
            <a:prstGeom prst="rect">
              <a:avLst/>
            </a:prstGeom>
            <a:effectLst/>
          </p:spPr>
        </p:pic>
        <p:pic>
          <p:nvPicPr>
            <p:cNvPr id="312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657450" y="5788895"/>
              <a:ext cx="231837" cy="550130"/>
            </a:xfrm>
            <a:prstGeom prst="rect">
              <a:avLst/>
            </a:prstGeom>
            <a:effectLst/>
          </p:spPr>
        </p:pic>
        <p:pic>
          <p:nvPicPr>
            <p:cNvPr id="313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979457" y="5736079"/>
              <a:ext cx="278407" cy="246888"/>
            </a:xfrm>
            <a:prstGeom prst="rect">
              <a:avLst/>
            </a:prstGeom>
            <a:effectLst/>
          </p:spPr>
        </p:pic>
        <p:pic>
          <p:nvPicPr>
            <p:cNvPr id="313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67224" y="6895606"/>
              <a:ext cx="196165" cy="400570"/>
            </a:xfrm>
            <a:prstGeom prst="rect">
              <a:avLst/>
            </a:prstGeom>
            <a:effectLst/>
          </p:spPr>
        </p:pic>
        <p:pic>
          <p:nvPicPr>
            <p:cNvPr id="313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53807" y="7038605"/>
              <a:ext cx="339256" cy="220172"/>
            </a:xfrm>
            <a:prstGeom prst="rect">
              <a:avLst/>
            </a:prstGeom>
            <a:effectLst/>
          </p:spPr>
        </p:pic>
        <p:pic>
          <p:nvPicPr>
            <p:cNvPr id="313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328996" y="7138259"/>
              <a:ext cx="278407" cy="71402"/>
            </a:xfrm>
            <a:prstGeom prst="rect">
              <a:avLst/>
            </a:prstGeom>
            <a:effectLst/>
          </p:spPr>
        </p:pic>
        <p:pic>
          <p:nvPicPr>
            <p:cNvPr id="313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481653" y="7053924"/>
              <a:ext cx="72082" cy="286073"/>
            </a:xfrm>
            <a:prstGeom prst="rect">
              <a:avLst/>
            </a:prstGeom>
            <a:effectLst/>
          </p:spPr>
        </p:pic>
        <p:pic>
          <p:nvPicPr>
            <p:cNvPr id="314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735339" y="6854586"/>
              <a:ext cx="200602" cy="430693"/>
            </a:xfrm>
            <a:prstGeom prst="rect">
              <a:avLst/>
            </a:prstGeom>
            <a:effectLst/>
          </p:spPr>
        </p:pic>
        <p:pic>
          <p:nvPicPr>
            <p:cNvPr id="314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973011" y="6879641"/>
              <a:ext cx="186424" cy="401577"/>
            </a:xfrm>
            <a:prstGeom prst="rect">
              <a:avLst/>
            </a:prstGeom>
            <a:effectLst/>
          </p:spPr>
        </p:pic>
        <p:pic>
          <p:nvPicPr>
            <p:cNvPr id="314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141681" y="6679388"/>
              <a:ext cx="190094" cy="315602"/>
            </a:xfrm>
            <a:prstGeom prst="rect">
              <a:avLst/>
            </a:prstGeom>
            <a:effectLst/>
          </p:spPr>
        </p:pic>
        <p:pic>
          <p:nvPicPr>
            <p:cNvPr id="314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862364" y="7053924"/>
              <a:ext cx="301407" cy="71402"/>
            </a:xfrm>
            <a:prstGeom prst="rect">
              <a:avLst/>
            </a:prstGeom>
            <a:effectLst/>
          </p:spPr>
        </p:pic>
        <p:pic>
          <p:nvPicPr>
            <p:cNvPr id="314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77698" y="7214927"/>
              <a:ext cx="293740" cy="48402"/>
            </a:xfrm>
            <a:prstGeom prst="rect">
              <a:avLst/>
            </a:prstGeom>
            <a:effectLst/>
          </p:spPr>
        </p:pic>
        <p:pic>
          <p:nvPicPr>
            <p:cNvPr id="315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600344" y="7052341"/>
              <a:ext cx="353112" cy="195984"/>
            </a:xfrm>
            <a:prstGeom prst="rect">
              <a:avLst/>
            </a:prstGeom>
            <a:effectLst/>
          </p:spPr>
        </p:pic>
        <p:pic>
          <p:nvPicPr>
            <p:cNvPr id="315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859054" y="6754259"/>
              <a:ext cx="158497" cy="233064"/>
            </a:xfrm>
            <a:prstGeom prst="rect">
              <a:avLst/>
            </a:prstGeom>
            <a:effectLst/>
          </p:spPr>
        </p:pic>
        <p:pic>
          <p:nvPicPr>
            <p:cNvPr id="315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104392" y="7084591"/>
              <a:ext cx="293741" cy="79069"/>
            </a:xfrm>
            <a:prstGeom prst="rect">
              <a:avLst/>
            </a:prstGeom>
            <a:effectLst/>
          </p:spPr>
        </p:pic>
        <p:pic>
          <p:nvPicPr>
            <p:cNvPr id="315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225586" y="7000256"/>
              <a:ext cx="42210" cy="316741"/>
            </a:xfrm>
            <a:prstGeom prst="rect">
              <a:avLst/>
            </a:prstGeom>
            <a:effectLst/>
          </p:spPr>
        </p:pic>
        <p:pic>
          <p:nvPicPr>
            <p:cNvPr id="315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610404" y="6822582"/>
              <a:ext cx="308329" cy="387079"/>
            </a:xfrm>
            <a:prstGeom prst="rect">
              <a:avLst/>
            </a:prstGeom>
            <a:effectLst/>
          </p:spPr>
        </p:pic>
        <p:pic>
          <p:nvPicPr>
            <p:cNvPr id="316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956921" y="7016961"/>
              <a:ext cx="276897" cy="146699"/>
            </a:xfrm>
            <a:prstGeom prst="rect">
              <a:avLst/>
            </a:prstGeom>
            <a:effectLst/>
          </p:spPr>
        </p:pic>
        <p:pic>
          <p:nvPicPr>
            <p:cNvPr id="316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131749" y="6817390"/>
              <a:ext cx="201738" cy="173468"/>
            </a:xfrm>
            <a:prstGeom prst="rect">
              <a:avLst/>
            </a:prstGeom>
            <a:effectLst/>
          </p:spPr>
        </p:pic>
        <p:pic>
          <p:nvPicPr>
            <p:cNvPr id="316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392422" y="6693582"/>
              <a:ext cx="208184" cy="438271"/>
            </a:xfrm>
            <a:prstGeom prst="rect">
              <a:avLst/>
            </a:prstGeom>
            <a:effectLst/>
          </p:spPr>
        </p:pic>
        <p:pic>
          <p:nvPicPr>
            <p:cNvPr id="316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952101" y="7015590"/>
              <a:ext cx="362741" cy="94402"/>
            </a:xfrm>
            <a:prstGeom prst="rect">
              <a:avLst/>
            </a:prstGeom>
            <a:effectLst/>
          </p:spPr>
        </p:pic>
        <p:pic>
          <p:nvPicPr>
            <p:cNvPr id="316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142295" y="6977256"/>
              <a:ext cx="88212" cy="255406"/>
            </a:xfrm>
            <a:prstGeom prst="rect">
              <a:avLst/>
            </a:prstGeom>
            <a:effectLst/>
          </p:spPr>
        </p:pic>
        <p:pic>
          <p:nvPicPr>
            <p:cNvPr id="317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450445" y="6734442"/>
              <a:ext cx="264537" cy="426404"/>
            </a:xfrm>
            <a:prstGeom prst="rect">
              <a:avLst/>
            </a:prstGeom>
            <a:effectLst/>
          </p:spPr>
        </p:pic>
        <p:pic>
          <p:nvPicPr>
            <p:cNvPr id="317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716126" y="7032840"/>
              <a:ext cx="273398" cy="131500"/>
            </a:xfrm>
            <a:prstGeom prst="rect">
              <a:avLst/>
            </a:prstGeom>
            <a:effectLst/>
          </p:spPr>
        </p:pic>
        <p:pic>
          <p:nvPicPr>
            <p:cNvPr id="317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017791" y="6777917"/>
              <a:ext cx="191516" cy="413758"/>
            </a:xfrm>
            <a:prstGeom prst="rect">
              <a:avLst/>
            </a:prstGeom>
            <a:effectLst/>
          </p:spPr>
        </p:pic>
        <p:pic>
          <p:nvPicPr>
            <p:cNvPr id="317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271388" y="6659836"/>
              <a:ext cx="178147" cy="227173"/>
            </a:xfrm>
            <a:prstGeom prst="rect">
              <a:avLst/>
            </a:prstGeom>
            <a:effectLst/>
          </p:spPr>
        </p:pic>
        <p:pic>
          <p:nvPicPr>
            <p:cNvPr id="3179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600471" y="7015590"/>
              <a:ext cx="247740" cy="56068"/>
            </a:xfrm>
            <a:prstGeom prst="rect">
              <a:avLst/>
            </a:prstGeom>
            <a:effectLst/>
          </p:spPr>
        </p:pic>
        <p:pic>
          <p:nvPicPr>
            <p:cNvPr id="3181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719965" y="6908254"/>
              <a:ext cx="82245" cy="278407"/>
            </a:xfrm>
            <a:prstGeom prst="rect">
              <a:avLst/>
            </a:prstGeom>
            <a:effectLst/>
          </p:spPr>
        </p:pic>
        <p:pic>
          <p:nvPicPr>
            <p:cNvPr id="318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953146" y="6670582"/>
              <a:ext cx="238083" cy="497253"/>
            </a:xfrm>
            <a:prstGeom prst="rect">
              <a:avLst/>
            </a:prstGeom>
            <a:effectLst/>
          </p:spPr>
        </p:pic>
        <p:pic>
          <p:nvPicPr>
            <p:cNvPr id="318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236819" y="6533796"/>
              <a:ext cx="261754" cy="353857"/>
            </a:xfrm>
            <a:prstGeom prst="rect">
              <a:avLst/>
            </a:prstGeom>
            <a:effectLst/>
          </p:spPr>
        </p:pic>
        <p:pic>
          <p:nvPicPr>
            <p:cNvPr id="3187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43761" y="8019945"/>
              <a:ext cx="319297" cy="526478"/>
            </a:xfrm>
            <a:prstGeom prst="rect">
              <a:avLst/>
            </a:prstGeom>
            <a:effectLst/>
          </p:spPr>
        </p:pic>
        <p:pic>
          <p:nvPicPr>
            <p:cNvPr id="3189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17912" y="8247336"/>
              <a:ext cx="359486" cy="264312"/>
            </a:xfrm>
            <a:prstGeom prst="rect">
              <a:avLst/>
            </a:prstGeom>
            <a:effectLst/>
          </p:spPr>
        </p:pic>
        <p:pic>
          <p:nvPicPr>
            <p:cNvPr id="3191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443999" y="8349620"/>
              <a:ext cx="324408" cy="48401"/>
            </a:xfrm>
            <a:prstGeom prst="rect">
              <a:avLst/>
            </a:prstGeom>
            <a:effectLst/>
          </p:spPr>
        </p:pic>
        <p:pic>
          <p:nvPicPr>
            <p:cNvPr id="3193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605003" y="8219284"/>
              <a:ext cx="71402" cy="309073"/>
            </a:xfrm>
            <a:prstGeom prst="rect">
              <a:avLst/>
            </a:prstGeom>
            <a:effectLst/>
          </p:spPr>
        </p:pic>
        <p:pic>
          <p:nvPicPr>
            <p:cNvPr id="3195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753509" y="8004612"/>
              <a:ext cx="317803" cy="527898"/>
            </a:xfrm>
            <a:prstGeom prst="rect">
              <a:avLst/>
            </a:prstGeom>
            <a:effectLst/>
          </p:spPr>
        </p:pic>
        <p:pic>
          <p:nvPicPr>
            <p:cNvPr id="3197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118681" y="7964066"/>
              <a:ext cx="197178" cy="525155"/>
            </a:xfrm>
            <a:prstGeom prst="rect">
              <a:avLst/>
            </a:prstGeom>
            <a:effectLst/>
          </p:spPr>
        </p:pic>
        <p:pic>
          <p:nvPicPr>
            <p:cNvPr id="3199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302685" y="7762518"/>
              <a:ext cx="165776" cy="259828"/>
            </a:xfrm>
            <a:prstGeom prst="rect">
              <a:avLst/>
            </a:prstGeom>
            <a:effectLst/>
          </p:spPr>
        </p:pic>
        <p:pic>
          <p:nvPicPr>
            <p:cNvPr id="3201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054035" y="8196283"/>
              <a:ext cx="362742" cy="86736"/>
            </a:xfrm>
            <a:prstGeom prst="rect">
              <a:avLst/>
            </a:prstGeom>
            <a:effectLst/>
          </p:spPr>
        </p:pic>
        <p:pic>
          <p:nvPicPr>
            <p:cNvPr id="3203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169038" y="8334286"/>
              <a:ext cx="286073" cy="71402"/>
            </a:xfrm>
            <a:prstGeom prst="rect">
              <a:avLst/>
            </a:prstGeom>
            <a:effectLst/>
          </p:spPr>
        </p:pic>
        <p:pic>
          <p:nvPicPr>
            <p:cNvPr id="3205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874387" y="7752746"/>
              <a:ext cx="207903" cy="246599"/>
            </a:xfrm>
            <a:prstGeom prst="rect">
              <a:avLst/>
            </a:prstGeom>
            <a:effectLst/>
          </p:spPr>
        </p:pic>
        <p:pic>
          <p:nvPicPr>
            <p:cNvPr id="3207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099699" y="7941680"/>
              <a:ext cx="321434" cy="386202"/>
            </a:xfrm>
            <a:prstGeom prst="rect">
              <a:avLst/>
            </a:prstGeom>
            <a:effectLst/>
          </p:spPr>
        </p:pic>
        <p:pic>
          <p:nvPicPr>
            <p:cNvPr id="3209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433044" y="8295952"/>
              <a:ext cx="194977" cy="196108"/>
            </a:xfrm>
            <a:prstGeom prst="rect">
              <a:avLst/>
            </a:prstGeom>
            <a:effectLst/>
          </p:spPr>
        </p:pic>
        <p:pic>
          <p:nvPicPr>
            <p:cNvPr id="3211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766374" y="826528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1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843720" y="7782274"/>
              <a:ext cx="56068" cy="178737"/>
            </a:xfrm>
            <a:prstGeom prst="rect">
              <a:avLst/>
            </a:prstGeom>
            <a:effectLst/>
          </p:spPr>
        </p:pic>
        <p:pic>
          <p:nvPicPr>
            <p:cNvPr id="321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907965" y="7999827"/>
              <a:ext cx="325853" cy="314227"/>
            </a:xfrm>
            <a:prstGeom prst="rect">
              <a:avLst/>
            </a:prstGeom>
            <a:effectLst/>
          </p:spPr>
        </p:pic>
        <p:pic>
          <p:nvPicPr>
            <p:cNvPr id="3217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171507" y="7687039"/>
              <a:ext cx="117818" cy="162910"/>
            </a:xfrm>
            <a:prstGeom prst="rect">
              <a:avLst/>
            </a:prstGeom>
            <a:effectLst/>
          </p:spPr>
        </p:pic>
        <p:pic>
          <p:nvPicPr>
            <p:cNvPr id="3219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430756" y="8196283"/>
              <a:ext cx="33067" cy="56069"/>
            </a:xfrm>
            <a:prstGeom prst="rect">
              <a:avLst/>
            </a:prstGeom>
            <a:effectLst/>
          </p:spPr>
        </p:pic>
        <p:pic>
          <p:nvPicPr>
            <p:cNvPr id="3221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653094" y="7789940"/>
              <a:ext cx="223423" cy="517443"/>
            </a:xfrm>
            <a:prstGeom prst="rect">
              <a:avLst/>
            </a:prstGeom>
            <a:effectLst/>
          </p:spPr>
        </p:pic>
        <p:pic>
          <p:nvPicPr>
            <p:cNvPr id="322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884127" y="7621270"/>
              <a:ext cx="138417" cy="232406"/>
            </a:xfrm>
            <a:prstGeom prst="rect">
              <a:avLst/>
            </a:prstGeom>
            <a:effectLst/>
          </p:spPr>
        </p:pic>
        <p:pic>
          <p:nvPicPr>
            <p:cNvPr id="322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427444" y="8134948"/>
              <a:ext cx="416411" cy="56069"/>
            </a:xfrm>
            <a:prstGeom prst="rect">
              <a:avLst/>
            </a:prstGeom>
            <a:effectLst/>
          </p:spPr>
        </p:pic>
        <p:pic>
          <p:nvPicPr>
            <p:cNvPr id="322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646551" y="8042946"/>
              <a:ext cx="51634" cy="255407"/>
            </a:xfrm>
            <a:prstGeom prst="rect">
              <a:avLst/>
            </a:prstGeom>
            <a:effectLst/>
          </p:spPr>
        </p:pic>
        <p:pic>
          <p:nvPicPr>
            <p:cNvPr id="322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026068" y="7731763"/>
              <a:ext cx="170462" cy="236915"/>
            </a:xfrm>
            <a:prstGeom prst="rect">
              <a:avLst/>
            </a:prstGeom>
            <a:effectLst/>
          </p:spPr>
        </p:pic>
        <p:pic>
          <p:nvPicPr>
            <p:cNvPr id="323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197583" y="7920282"/>
              <a:ext cx="297953" cy="347403"/>
            </a:xfrm>
            <a:prstGeom prst="rect">
              <a:avLst/>
            </a:prstGeom>
            <a:effectLst/>
          </p:spPr>
        </p:pic>
        <p:pic>
          <p:nvPicPr>
            <p:cNvPr id="3233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569804" y="8226951"/>
              <a:ext cx="25401" cy="178737"/>
            </a:xfrm>
            <a:prstGeom prst="rect">
              <a:avLst/>
            </a:prstGeom>
            <a:effectLst/>
          </p:spPr>
        </p:pic>
        <p:pic>
          <p:nvPicPr>
            <p:cNvPr id="3235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764109" y="820395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37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938422" y="7938866"/>
              <a:ext cx="377466" cy="306243"/>
            </a:xfrm>
            <a:prstGeom prst="rect">
              <a:avLst/>
            </a:prstGeom>
            <a:effectLst/>
          </p:spPr>
        </p:pic>
        <p:pic>
          <p:nvPicPr>
            <p:cNvPr id="3239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328821" y="7567602"/>
              <a:ext cx="33068" cy="232406"/>
            </a:xfrm>
            <a:prstGeom prst="rect">
              <a:avLst/>
            </a:prstGeom>
            <a:effectLst/>
          </p:spPr>
        </p:pic>
        <p:pic>
          <p:nvPicPr>
            <p:cNvPr id="3241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438790" y="814261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43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727496" y="7705605"/>
              <a:ext cx="229967" cy="509776"/>
            </a:xfrm>
            <a:prstGeom prst="rect">
              <a:avLst/>
            </a:prstGeom>
            <a:effectLst/>
          </p:spPr>
        </p:pic>
        <p:pic>
          <p:nvPicPr>
            <p:cNvPr id="3245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970323" y="7552268"/>
              <a:ext cx="123530" cy="186405"/>
            </a:xfrm>
            <a:prstGeom prst="rect">
              <a:avLst/>
            </a:prstGeom>
            <a:effectLst/>
          </p:spPr>
        </p:pic>
        <p:pic>
          <p:nvPicPr>
            <p:cNvPr id="3247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141506" y="7618714"/>
              <a:ext cx="102069" cy="35624"/>
            </a:xfrm>
            <a:prstGeom prst="rect">
              <a:avLst/>
            </a:prstGeom>
            <a:effectLst/>
          </p:spPr>
        </p:pic>
        <p:pic>
          <p:nvPicPr>
            <p:cNvPr id="3249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310176" y="7536935"/>
              <a:ext cx="47265" cy="209405"/>
            </a:xfrm>
            <a:prstGeom prst="rect">
              <a:avLst/>
            </a:prstGeom>
            <a:effectLst/>
          </p:spPr>
        </p:pic>
        <p:pic>
          <p:nvPicPr>
            <p:cNvPr id="3251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287176" y="8127281"/>
              <a:ext cx="263073" cy="63736"/>
            </a:xfrm>
            <a:prstGeom prst="rect">
              <a:avLst/>
            </a:prstGeom>
            <a:effectLst/>
          </p:spPr>
        </p:pic>
        <p:pic>
          <p:nvPicPr>
            <p:cNvPr id="3253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477371" y="7981611"/>
              <a:ext cx="42211" cy="247740"/>
            </a:xfrm>
            <a:prstGeom prst="rect">
              <a:avLst/>
            </a:prstGeom>
            <a:effectLst/>
          </p:spPr>
        </p:pic>
        <p:pic>
          <p:nvPicPr>
            <p:cNvPr id="3255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800854" y="8081280"/>
              <a:ext cx="125070" cy="48402"/>
            </a:xfrm>
            <a:prstGeom prst="rect">
              <a:avLst/>
            </a:prstGeom>
            <a:effectLst/>
          </p:spPr>
        </p:pic>
        <p:pic>
          <p:nvPicPr>
            <p:cNvPr id="3257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125495" y="811961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5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291532" y="7981611"/>
              <a:ext cx="270740" cy="63735"/>
            </a:xfrm>
            <a:prstGeom prst="rect">
              <a:avLst/>
            </a:prstGeom>
            <a:effectLst/>
          </p:spPr>
        </p:pic>
        <p:pic>
          <p:nvPicPr>
            <p:cNvPr id="326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406534" y="7866609"/>
              <a:ext cx="40735" cy="286073"/>
            </a:xfrm>
            <a:prstGeom prst="rect">
              <a:avLst/>
            </a:prstGeom>
            <a:effectLst/>
          </p:spPr>
        </p:pic>
        <p:pic>
          <p:nvPicPr>
            <p:cNvPr id="326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623762" y="7628937"/>
              <a:ext cx="167375" cy="232405"/>
            </a:xfrm>
            <a:prstGeom prst="rect">
              <a:avLst/>
            </a:prstGeom>
            <a:effectLst/>
          </p:spPr>
        </p:pic>
        <p:pic>
          <p:nvPicPr>
            <p:cNvPr id="326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714167" y="7824233"/>
              <a:ext cx="223780" cy="280394"/>
            </a:xfrm>
            <a:prstGeom prst="rect">
              <a:avLst/>
            </a:prstGeom>
            <a:effectLst/>
          </p:spPr>
        </p:pic>
        <p:pic>
          <p:nvPicPr>
            <p:cNvPr id="326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900746" y="8055494"/>
              <a:ext cx="169009" cy="165588"/>
            </a:xfrm>
            <a:prstGeom prst="rect">
              <a:avLst/>
            </a:prstGeom>
            <a:effectLst/>
          </p:spPr>
        </p:pic>
        <p:pic>
          <p:nvPicPr>
            <p:cNvPr id="3269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152852" y="805828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71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1250641" y="7847761"/>
              <a:ext cx="338987" cy="259725"/>
            </a:xfrm>
            <a:prstGeom prst="rect">
              <a:avLst/>
            </a:prstGeom>
            <a:effectLst/>
          </p:spPr>
        </p:pic>
        <p:pic>
          <p:nvPicPr>
            <p:cNvPr id="3273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1483417" y="7582936"/>
              <a:ext cx="148719" cy="186404"/>
            </a:xfrm>
            <a:prstGeom prst="rect">
              <a:avLst/>
            </a:prstGeom>
            <a:effectLst/>
          </p:spPr>
        </p:pic>
        <p:pic>
          <p:nvPicPr>
            <p:cNvPr id="3275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628196" y="799694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77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1786505" y="7674938"/>
              <a:ext cx="167593" cy="414752"/>
            </a:xfrm>
            <a:prstGeom prst="rect">
              <a:avLst/>
            </a:prstGeom>
            <a:effectLst/>
          </p:spPr>
        </p:pic>
        <p:pic>
          <p:nvPicPr>
            <p:cNvPr id="3279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1947570" y="7605937"/>
              <a:ext cx="140403" cy="137847"/>
            </a:xfrm>
            <a:prstGeom prst="rect">
              <a:avLst/>
            </a:prstGeom>
            <a:effectLst/>
          </p:spPr>
        </p:pic>
        <p:pic>
          <p:nvPicPr>
            <p:cNvPr id="3281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4625737" y="8985967"/>
              <a:ext cx="270740" cy="63736"/>
            </a:xfrm>
            <a:prstGeom prst="rect">
              <a:avLst/>
            </a:prstGeom>
            <a:effectLst/>
          </p:spPr>
        </p:pic>
        <p:pic>
          <p:nvPicPr>
            <p:cNvPr id="3283" name="Line Line" descr="Line 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4625737" y="9108637"/>
              <a:ext cx="247740" cy="48401"/>
            </a:xfrm>
            <a:prstGeom prst="rect">
              <a:avLst/>
            </a:prstGeom>
            <a:effectLst/>
          </p:spPr>
        </p:pic>
        <p:pic>
          <p:nvPicPr>
            <p:cNvPr id="3285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5541816" y="8755350"/>
              <a:ext cx="405019" cy="388867"/>
            </a:xfrm>
            <a:prstGeom prst="rect">
              <a:avLst/>
            </a:prstGeom>
            <a:effectLst/>
          </p:spPr>
        </p:pic>
        <p:pic>
          <p:nvPicPr>
            <p:cNvPr id="3287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028769" y="8688104"/>
              <a:ext cx="155737" cy="154594"/>
            </a:xfrm>
            <a:prstGeom prst="rect">
              <a:avLst/>
            </a:prstGeom>
            <a:effectLst/>
          </p:spPr>
        </p:pic>
        <p:pic>
          <p:nvPicPr>
            <p:cNvPr id="3289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190887" y="8767357"/>
              <a:ext cx="231291" cy="259345"/>
            </a:xfrm>
            <a:prstGeom prst="rect">
              <a:avLst/>
            </a:prstGeom>
            <a:effectLst/>
          </p:spPr>
        </p:pic>
        <p:pic>
          <p:nvPicPr>
            <p:cNvPr id="3291" name="Line Line" descr="Line 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6542448" y="9024302"/>
              <a:ext cx="33068" cy="132736"/>
            </a:xfrm>
            <a:prstGeom prst="rect">
              <a:avLst/>
            </a:prstGeom>
            <a:effectLst/>
          </p:spPr>
        </p:pic>
        <p:pic>
          <p:nvPicPr>
            <p:cNvPr id="3293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537414" y="888629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95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6703451" y="9070303"/>
              <a:ext cx="48402" cy="40734"/>
            </a:xfrm>
            <a:prstGeom prst="rect">
              <a:avLst/>
            </a:prstGeom>
            <a:effectLst/>
          </p:spPr>
        </p:pic>
        <p:pic>
          <p:nvPicPr>
            <p:cNvPr id="3297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6872732" y="8846175"/>
              <a:ext cx="308464" cy="253961"/>
            </a:xfrm>
            <a:prstGeom prst="rect">
              <a:avLst/>
            </a:prstGeom>
            <a:effectLst/>
          </p:spPr>
        </p:pic>
        <p:pic>
          <p:nvPicPr>
            <p:cNvPr id="3299" name="Line Line" descr="Line 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7125127" y="8725295"/>
              <a:ext cx="40735" cy="140404"/>
            </a:xfrm>
            <a:prstGeom prst="rect">
              <a:avLst/>
            </a:prstGeom>
            <a:effectLst/>
          </p:spPr>
        </p:pic>
        <p:pic>
          <p:nvPicPr>
            <p:cNvPr id="3301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094460" y="8587291"/>
              <a:ext cx="77192" cy="86736"/>
            </a:xfrm>
            <a:prstGeom prst="rect">
              <a:avLst/>
            </a:prstGeom>
            <a:effectLst/>
          </p:spPr>
        </p:pic>
        <p:pic>
          <p:nvPicPr>
            <p:cNvPr id="3303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7324465" y="9047302"/>
              <a:ext cx="56068" cy="40735"/>
            </a:xfrm>
            <a:prstGeom prst="rect">
              <a:avLst/>
            </a:prstGeom>
            <a:effectLst/>
          </p:spPr>
        </p:pic>
        <p:pic>
          <p:nvPicPr>
            <p:cNvPr id="3305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7553790" y="8725295"/>
              <a:ext cx="216098" cy="418693"/>
            </a:xfrm>
            <a:prstGeom prst="rect">
              <a:avLst/>
            </a:prstGeom>
            <a:effectLst/>
          </p:spPr>
        </p:pic>
        <p:pic>
          <p:nvPicPr>
            <p:cNvPr id="3307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7816102" y="8626767"/>
              <a:ext cx="116444" cy="192931"/>
            </a:xfrm>
            <a:prstGeom prst="rect">
              <a:avLst/>
            </a:prstGeom>
            <a:effectLst/>
          </p:spPr>
        </p:pic>
        <p:pic>
          <p:nvPicPr>
            <p:cNvPr id="3309" name="Line Line" descr="Line 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7991480" y="8725295"/>
              <a:ext cx="132737" cy="33068"/>
            </a:xfrm>
            <a:prstGeom prst="rect">
              <a:avLst/>
            </a:prstGeom>
            <a:effectLst/>
          </p:spPr>
        </p:pic>
        <p:pic>
          <p:nvPicPr>
            <p:cNvPr id="3311" name="Line Line" descr="Line 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8144817" y="8663960"/>
              <a:ext cx="33067" cy="132737"/>
            </a:xfrm>
            <a:prstGeom prst="rect">
              <a:avLst/>
            </a:prstGeom>
            <a:effectLst/>
          </p:spPr>
        </p:pic>
        <p:pic>
          <p:nvPicPr>
            <p:cNvPr id="3313" name="Line Line" descr="Line 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5591759" y="9246640"/>
              <a:ext cx="63736" cy="94402"/>
            </a:xfrm>
            <a:prstGeom prst="rect">
              <a:avLst/>
            </a:prstGeom>
            <a:effectLst/>
          </p:spPr>
        </p:pic>
        <p:pic>
          <p:nvPicPr>
            <p:cNvPr id="3315" name="Line Line" descr="Line 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5607093" y="9162304"/>
              <a:ext cx="63735" cy="40735"/>
            </a:xfrm>
            <a:prstGeom prst="rect">
              <a:avLst/>
            </a:prstGeom>
            <a:effectLst/>
          </p:spPr>
        </p:pic>
        <p:pic>
          <p:nvPicPr>
            <p:cNvPr id="3317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5507424" y="8632676"/>
              <a:ext cx="155737" cy="141020"/>
            </a:xfrm>
            <a:prstGeom prst="rect">
              <a:avLst/>
            </a:prstGeom>
            <a:effectLst/>
          </p:spPr>
        </p:pic>
        <p:pic>
          <p:nvPicPr>
            <p:cNvPr id="3319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8121816" y="8575683"/>
              <a:ext cx="63735" cy="52343"/>
            </a:xfrm>
            <a:prstGeom prst="rect">
              <a:avLst/>
            </a:prstGeom>
            <a:effectLst/>
          </p:spPr>
        </p:pic>
        <p:pic>
          <p:nvPicPr>
            <p:cNvPr id="3321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4857700" y="8380287"/>
              <a:ext cx="3720168" cy="1088536"/>
            </a:xfrm>
            <a:prstGeom prst="rect">
              <a:avLst/>
            </a:prstGeom>
            <a:effectLst/>
          </p:spPr>
        </p:pic>
        <p:pic>
          <p:nvPicPr>
            <p:cNvPr id="3323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4639875" y="2190748"/>
              <a:ext cx="6751217" cy="2790262"/>
            </a:xfrm>
            <a:prstGeom prst="rect">
              <a:avLst/>
            </a:prstGeom>
            <a:effectLst/>
          </p:spPr>
        </p:pic>
        <p:pic>
          <p:nvPicPr>
            <p:cNvPr id="3325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4945345" y="8446889"/>
              <a:ext cx="3548712" cy="1008070"/>
            </a:xfrm>
            <a:prstGeom prst="rect">
              <a:avLst/>
            </a:prstGeom>
            <a:effectLst/>
          </p:spPr>
        </p:pic>
        <p:pic>
          <p:nvPicPr>
            <p:cNvPr id="3327" name="Line Line" descr="Line 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5683878" y="9201618"/>
              <a:ext cx="155287" cy="42343"/>
            </a:xfrm>
            <a:prstGeom prst="rect">
              <a:avLst/>
            </a:prstGeom>
            <a:effectLst/>
          </p:spPr>
        </p:pic>
        <p:pic>
          <p:nvPicPr>
            <p:cNvPr id="3329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5655642" y="9156440"/>
              <a:ext cx="183523" cy="87521"/>
            </a:xfrm>
            <a:prstGeom prst="rect">
              <a:avLst/>
            </a:prstGeom>
            <a:effectLst/>
          </p:spPr>
        </p:pic>
        <p:pic>
          <p:nvPicPr>
            <p:cNvPr id="3331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5841516" y="9177942"/>
              <a:ext cx="107111" cy="124450"/>
            </a:xfrm>
            <a:prstGeom prst="rect">
              <a:avLst/>
            </a:prstGeom>
            <a:effectLst/>
          </p:spPr>
        </p:pic>
        <p:sp>
          <p:nvSpPr>
            <p:cNvPr id="3333" name="Line"/>
            <p:cNvSpPr/>
            <p:nvPr/>
          </p:nvSpPr>
          <p:spPr>
            <a:xfrm>
              <a:off x="4674431" y="5200658"/>
              <a:ext cx="231537" cy="2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5268" y="11153"/>
                    <a:pt x="10537" y="2153"/>
                    <a:pt x="14137" y="353"/>
                  </a:cubicBezTo>
                  <a:cubicBezTo>
                    <a:pt x="17737" y="-1447"/>
                    <a:pt x="19668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4641434" y="5374208"/>
              <a:ext cx="292770" cy="2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150" fill="norm" stroke="1" extrusionOk="0">
                  <a:moveTo>
                    <a:pt x="1597" y="10800"/>
                  </a:moveTo>
                  <a:cubicBezTo>
                    <a:pt x="766" y="14400"/>
                    <a:pt x="-65" y="18000"/>
                    <a:pt x="4" y="19800"/>
                  </a:cubicBezTo>
                  <a:cubicBezTo>
                    <a:pt x="73" y="21600"/>
                    <a:pt x="1043" y="21600"/>
                    <a:pt x="3812" y="19800"/>
                  </a:cubicBezTo>
                  <a:cubicBezTo>
                    <a:pt x="6581" y="18000"/>
                    <a:pt x="11150" y="14400"/>
                    <a:pt x="14404" y="10800"/>
                  </a:cubicBezTo>
                  <a:cubicBezTo>
                    <a:pt x="17658" y="7200"/>
                    <a:pt x="19597" y="3600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5422610" y="4984550"/>
              <a:ext cx="200555" cy="43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56" fill="norm" stroke="1" extrusionOk="0">
                  <a:moveTo>
                    <a:pt x="19085" y="1947"/>
                  </a:moveTo>
                  <a:cubicBezTo>
                    <a:pt x="19085" y="1483"/>
                    <a:pt x="19085" y="1020"/>
                    <a:pt x="18580" y="649"/>
                  </a:cubicBezTo>
                  <a:cubicBezTo>
                    <a:pt x="18075" y="278"/>
                    <a:pt x="17066" y="0"/>
                    <a:pt x="15552" y="0"/>
                  </a:cubicBezTo>
                  <a:cubicBezTo>
                    <a:pt x="14038" y="0"/>
                    <a:pt x="12019" y="278"/>
                    <a:pt x="9597" y="1344"/>
                  </a:cubicBezTo>
                  <a:cubicBezTo>
                    <a:pt x="7174" y="2410"/>
                    <a:pt x="4348" y="4264"/>
                    <a:pt x="2531" y="6582"/>
                  </a:cubicBezTo>
                  <a:cubicBezTo>
                    <a:pt x="714" y="8900"/>
                    <a:pt x="-93" y="11681"/>
                    <a:pt x="8" y="13998"/>
                  </a:cubicBezTo>
                  <a:cubicBezTo>
                    <a:pt x="109" y="16316"/>
                    <a:pt x="1118" y="18170"/>
                    <a:pt x="3743" y="19468"/>
                  </a:cubicBezTo>
                  <a:cubicBezTo>
                    <a:pt x="6367" y="20766"/>
                    <a:pt x="10606" y="21507"/>
                    <a:pt x="13836" y="21554"/>
                  </a:cubicBezTo>
                  <a:cubicBezTo>
                    <a:pt x="17066" y="21600"/>
                    <a:pt x="19286" y="20951"/>
                    <a:pt x="21507" y="20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5750750" y="5093691"/>
              <a:ext cx="117838" cy="38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498" fill="norm" stroke="1" extrusionOk="0">
                  <a:moveTo>
                    <a:pt x="7385" y="8037"/>
                  </a:moveTo>
                  <a:cubicBezTo>
                    <a:pt x="6388" y="9602"/>
                    <a:pt x="5391" y="11168"/>
                    <a:pt x="4727" y="13202"/>
                  </a:cubicBezTo>
                  <a:cubicBezTo>
                    <a:pt x="4062" y="15237"/>
                    <a:pt x="3730" y="17741"/>
                    <a:pt x="3564" y="19307"/>
                  </a:cubicBezTo>
                  <a:cubicBezTo>
                    <a:pt x="3397" y="20872"/>
                    <a:pt x="3397" y="21498"/>
                    <a:pt x="3397" y="21498"/>
                  </a:cubicBezTo>
                  <a:cubicBezTo>
                    <a:pt x="3397" y="21498"/>
                    <a:pt x="3397" y="20872"/>
                    <a:pt x="2733" y="18889"/>
                  </a:cubicBezTo>
                  <a:cubicBezTo>
                    <a:pt x="2068" y="16907"/>
                    <a:pt x="739" y="13568"/>
                    <a:pt x="240" y="10437"/>
                  </a:cubicBezTo>
                  <a:cubicBezTo>
                    <a:pt x="-258" y="7307"/>
                    <a:pt x="74" y="4385"/>
                    <a:pt x="739" y="2663"/>
                  </a:cubicBezTo>
                  <a:cubicBezTo>
                    <a:pt x="1404" y="941"/>
                    <a:pt x="2400" y="420"/>
                    <a:pt x="3896" y="159"/>
                  </a:cubicBezTo>
                  <a:cubicBezTo>
                    <a:pt x="5391" y="-102"/>
                    <a:pt x="7385" y="-102"/>
                    <a:pt x="10044" y="628"/>
                  </a:cubicBezTo>
                  <a:cubicBezTo>
                    <a:pt x="12702" y="1359"/>
                    <a:pt x="16025" y="2820"/>
                    <a:pt x="18185" y="4489"/>
                  </a:cubicBezTo>
                  <a:cubicBezTo>
                    <a:pt x="20345" y="6159"/>
                    <a:pt x="21342" y="8037"/>
                    <a:pt x="20511" y="9446"/>
                  </a:cubicBezTo>
                  <a:cubicBezTo>
                    <a:pt x="19680" y="10855"/>
                    <a:pt x="17022" y="11794"/>
                    <a:pt x="13865" y="12368"/>
                  </a:cubicBezTo>
                  <a:cubicBezTo>
                    <a:pt x="10708" y="12941"/>
                    <a:pt x="7053" y="13150"/>
                    <a:pt x="4560" y="13098"/>
                  </a:cubicBezTo>
                  <a:cubicBezTo>
                    <a:pt x="2068" y="13046"/>
                    <a:pt x="739" y="12733"/>
                    <a:pt x="739" y="12368"/>
                  </a:cubicBezTo>
                  <a:cubicBezTo>
                    <a:pt x="739" y="12002"/>
                    <a:pt x="2068" y="11585"/>
                    <a:pt x="3564" y="11220"/>
                  </a:cubicBezTo>
                  <a:cubicBezTo>
                    <a:pt x="5059" y="10855"/>
                    <a:pt x="6720" y="10541"/>
                    <a:pt x="8382" y="10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5990234" y="5225000"/>
              <a:ext cx="203300" cy="1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00" y="12302"/>
                    <a:pt x="11600" y="4448"/>
                    <a:pt x="15200" y="1502"/>
                  </a:cubicBezTo>
                  <a:cubicBezTo>
                    <a:pt x="18800" y="-1443"/>
                    <a:pt x="202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6071840" y="5142673"/>
              <a:ext cx="65222" cy="22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600" fill="norm" stroke="1" extrusionOk="0">
                  <a:moveTo>
                    <a:pt x="2789" y="0"/>
                  </a:moveTo>
                  <a:cubicBezTo>
                    <a:pt x="989" y="2340"/>
                    <a:pt x="-811" y="4680"/>
                    <a:pt x="389" y="7650"/>
                  </a:cubicBezTo>
                  <a:cubicBezTo>
                    <a:pt x="1589" y="10620"/>
                    <a:pt x="5789" y="14220"/>
                    <a:pt x="9689" y="16650"/>
                  </a:cubicBezTo>
                  <a:cubicBezTo>
                    <a:pt x="13589" y="19080"/>
                    <a:pt x="17189" y="20340"/>
                    <a:pt x="207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6320742" y="5061009"/>
              <a:ext cx="121270" cy="33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403" fill="norm" stroke="1" extrusionOk="0">
                  <a:moveTo>
                    <a:pt x="20769" y="4928"/>
                  </a:moveTo>
                  <a:cubicBezTo>
                    <a:pt x="19479" y="3220"/>
                    <a:pt x="18190" y="1511"/>
                    <a:pt x="16578" y="657"/>
                  </a:cubicBezTo>
                  <a:cubicBezTo>
                    <a:pt x="14966" y="-197"/>
                    <a:pt x="13032" y="-197"/>
                    <a:pt x="10614" y="535"/>
                  </a:cubicBezTo>
                  <a:cubicBezTo>
                    <a:pt x="8196" y="1267"/>
                    <a:pt x="5294" y="2732"/>
                    <a:pt x="3038" y="5050"/>
                  </a:cubicBezTo>
                  <a:cubicBezTo>
                    <a:pt x="781" y="7369"/>
                    <a:pt x="-831" y="10542"/>
                    <a:pt x="459" y="13288"/>
                  </a:cubicBezTo>
                  <a:cubicBezTo>
                    <a:pt x="1748" y="16034"/>
                    <a:pt x="5939" y="18352"/>
                    <a:pt x="9485" y="19634"/>
                  </a:cubicBezTo>
                  <a:cubicBezTo>
                    <a:pt x="13032" y="20915"/>
                    <a:pt x="15933" y="21159"/>
                    <a:pt x="18835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6521072" y="5165261"/>
              <a:ext cx="22590" cy="20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032"/>
                    <a:pt x="3600" y="12065"/>
                    <a:pt x="7200" y="15665"/>
                  </a:cubicBezTo>
                  <a:cubicBezTo>
                    <a:pt x="10800" y="19265"/>
                    <a:pt x="16200" y="20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6594486" y="5272558"/>
              <a:ext cx="112945" cy="1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6797786" y="5161609"/>
              <a:ext cx="128128" cy="34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95" fill="norm" stroke="1" extrusionOk="0">
                  <a:moveTo>
                    <a:pt x="3756" y="4036"/>
                  </a:moveTo>
                  <a:cubicBezTo>
                    <a:pt x="3756" y="7848"/>
                    <a:pt x="3756" y="11660"/>
                    <a:pt x="3756" y="14143"/>
                  </a:cubicBezTo>
                  <a:cubicBezTo>
                    <a:pt x="3756" y="16627"/>
                    <a:pt x="3756" y="17782"/>
                    <a:pt x="3600" y="18879"/>
                  </a:cubicBezTo>
                  <a:cubicBezTo>
                    <a:pt x="3443" y="19976"/>
                    <a:pt x="3130" y="21016"/>
                    <a:pt x="2661" y="21247"/>
                  </a:cubicBezTo>
                  <a:cubicBezTo>
                    <a:pt x="2191" y="21478"/>
                    <a:pt x="1565" y="20900"/>
                    <a:pt x="1096" y="18995"/>
                  </a:cubicBezTo>
                  <a:cubicBezTo>
                    <a:pt x="626" y="17089"/>
                    <a:pt x="313" y="13854"/>
                    <a:pt x="470" y="10909"/>
                  </a:cubicBezTo>
                  <a:cubicBezTo>
                    <a:pt x="626" y="7964"/>
                    <a:pt x="1252" y="5307"/>
                    <a:pt x="2661" y="3517"/>
                  </a:cubicBezTo>
                  <a:cubicBezTo>
                    <a:pt x="4070" y="1726"/>
                    <a:pt x="6261" y="802"/>
                    <a:pt x="8452" y="340"/>
                  </a:cubicBezTo>
                  <a:cubicBezTo>
                    <a:pt x="10643" y="-122"/>
                    <a:pt x="12835" y="-122"/>
                    <a:pt x="15026" y="398"/>
                  </a:cubicBezTo>
                  <a:cubicBezTo>
                    <a:pt x="17217" y="918"/>
                    <a:pt x="19409" y="1957"/>
                    <a:pt x="20504" y="3112"/>
                  </a:cubicBezTo>
                  <a:cubicBezTo>
                    <a:pt x="21600" y="4267"/>
                    <a:pt x="21600" y="5538"/>
                    <a:pt x="20348" y="6635"/>
                  </a:cubicBezTo>
                  <a:cubicBezTo>
                    <a:pt x="19096" y="7733"/>
                    <a:pt x="16591" y="8657"/>
                    <a:pt x="14243" y="9234"/>
                  </a:cubicBezTo>
                  <a:cubicBezTo>
                    <a:pt x="11896" y="9812"/>
                    <a:pt x="9704" y="10043"/>
                    <a:pt x="7357" y="9638"/>
                  </a:cubicBezTo>
                  <a:cubicBezTo>
                    <a:pt x="5009" y="9234"/>
                    <a:pt x="2504" y="8195"/>
                    <a:pt x="0" y="7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6922025" y="5095489"/>
              <a:ext cx="128639" cy="25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19" fill="norm" stroke="1" extrusionOk="0">
                  <a:moveTo>
                    <a:pt x="0" y="1564"/>
                  </a:moveTo>
                  <a:cubicBezTo>
                    <a:pt x="926" y="943"/>
                    <a:pt x="1851" y="321"/>
                    <a:pt x="3240" y="88"/>
                  </a:cubicBezTo>
                  <a:cubicBezTo>
                    <a:pt x="4629" y="-145"/>
                    <a:pt x="6480" y="10"/>
                    <a:pt x="9411" y="1487"/>
                  </a:cubicBezTo>
                  <a:cubicBezTo>
                    <a:pt x="12343" y="2963"/>
                    <a:pt x="16354" y="5760"/>
                    <a:pt x="18669" y="8479"/>
                  </a:cubicBezTo>
                  <a:cubicBezTo>
                    <a:pt x="20983" y="11199"/>
                    <a:pt x="21600" y="13841"/>
                    <a:pt x="20674" y="15938"/>
                  </a:cubicBezTo>
                  <a:cubicBezTo>
                    <a:pt x="19749" y="18036"/>
                    <a:pt x="17280" y="19590"/>
                    <a:pt x="15274" y="20445"/>
                  </a:cubicBezTo>
                  <a:cubicBezTo>
                    <a:pt x="13269" y="21300"/>
                    <a:pt x="11726" y="21455"/>
                    <a:pt x="10491" y="21222"/>
                  </a:cubicBezTo>
                  <a:cubicBezTo>
                    <a:pt x="9257" y="20989"/>
                    <a:pt x="8331" y="20367"/>
                    <a:pt x="7406" y="19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7085794" y="5055302"/>
              <a:ext cx="100108" cy="32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375" fill="norm" stroke="1" extrusionOk="0">
                  <a:moveTo>
                    <a:pt x="0" y="175"/>
                  </a:moveTo>
                  <a:cubicBezTo>
                    <a:pt x="1964" y="51"/>
                    <a:pt x="3927" y="-73"/>
                    <a:pt x="5695" y="51"/>
                  </a:cubicBezTo>
                  <a:cubicBezTo>
                    <a:pt x="7462" y="175"/>
                    <a:pt x="9033" y="548"/>
                    <a:pt x="11782" y="1975"/>
                  </a:cubicBezTo>
                  <a:cubicBezTo>
                    <a:pt x="14531" y="3403"/>
                    <a:pt x="18458" y="5886"/>
                    <a:pt x="20029" y="8803"/>
                  </a:cubicBezTo>
                  <a:cubicBezTo>
                    <a:pt x="21600" y="11720"/>
                    <a:pt x="20815" y="15072"/>
                    <a:pt x="19244" y="17182"/>
                  </a:cubicBezTo>
                  <a:cubicBezTo>
                    <a:pt x="17673" y="19293"/>
                    <a:pt x="15316" y="20161"/>
                    <a:pt x="12764" y="20720"/>
                  </a:cubicBezTo>
                  <a:cubicBezTo>
                    <a:pt x="10211" y="21279"/>
                    <a:pt x="7462" y="21527"/>
                    <a:pt x="6087" y="21279"/>
                  </a:cubicBezTo>
                  <a:cubicBezTo>
                    <a:pt x="4713" y="21030"/>
                    <a:pt x="4713" y="20286"/>
                    <a:pt x="4713" y="19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7275462" y="5025963"/>
              <a:ext cx="98341" cy="12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951" y="4383"/>
                  </a:moveTo>
                  <a:cubicBezTo>
                    <a:pt x="2951" y="9078"/>
                    <a:pt x="2951" y="13774"/>
                    <a:pt x="2544" y="16904"/>
                  </a:cubicBezTo>
                  <a:cubicBezTo>
                    <a:pt x="2136" y="20035"/>
                    <a:pt x="1321" y="21600"/>
                    <a:pt x="710" y="21600"/>
                  </a:cubicBezTo>
                  <a:cubicBezTo>
                    <a:pt x="99" y="21600"/>
                    <a:pt x="-309" y="20035"/>
                    <a:pt x="302" y="16591"/>
                  </a:cubicBezTo>
                  <a:cubicBezTo>
                    <a:pt x="914" y="13148"/>
                    <a:pt x="2544" y="7826"/>
                    <a:pt x="4174" y="4539"/>
                  </a:cubicBezTo>
                  <a:cubicBezTo>
                    <a:pt x="5804" y="1252"/>
                    <a:pt x="7434" y="0"/>
                    <a:pt x="10083" y="0"/>
                  </a:cubicBezTo>
                  <a:cubicBezTo>
                    <a:pt x="12733" y="0"/>
                    <a:pt x="16400" y="1252"/>
                    <a:pt x="18438" y="4852"/>
                  </a:cubicBezTo>
                  <a:cubicBezTo>
                    <a:pt x="20476" y="8452"/>
                    <a:pt x="20883" y="14400"/>
                    <a:pt x="21291" y="20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7763461" y="5292073"/>
              <a:ext cx="169417" cy="8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760" y="11375"/>
                    <a:pt x="11520" y="2735"/>
                    <a:pt x="15120" y="575"/>
                  </a:cubicBezTo>
                  <a:cubicBezTo>
                    <a:pt x="18720" y="-1585"/>
                    <a:pt x="2016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7806463" y="5402445"/>
              <a:ext cx="154652" cy="1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0873" fill="norm" stroke="1" extrusionOk="0">
                  <a:moveTo>
                    <a:pt x="1862" y="0"/>
                  </a:moveTo>
                  <a:cubicBezTo>
                    <a:pt x="821" y="7200"/>
                    <a:pt x="-220" y="14400"/>
                    <a:pt x="40" y="18000"/>
                  </a:cubicBezTo>
                  <a:cubicBezTo>
                    <a:pt x="300" y="21600"/>
                    <a:pt x="1862" y="21600"/>
                    <a:pt x="5635" y="19200"/>
                  </a:cubicBezTo>
                  <a:cubicBezTo>
                    <a:pt x="9409" y="16800"/>
                    <a:pt x="15394" y="12000"/>
                    <a:pt x="2138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8229570" y="5156657"/>
              <a:ext cx="132497" cy="33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80" fill="norm" stroke="1" extrusionOk="0">
                  <a:moveTo>
                    <a:pt x="21116" y="3086"/>
                  </a:moveTo>
                  <a:cubicBezTo>
                    <a:pt x="19916" y="2000"/>
                    <a:pt x="18716" y="914"/>
                    <a:pt x="17366" y="371"/>
                  </a:cubicBezTo>
                  <a:cubicBezTo>
                    <a:pt x="16016" y="-172"/>
                    <a:pt x="14516" y="-172"/>
                    <a:pt x="12116" y="733"/>
                  </a:cubicBezTo>
                  <a:cubicBezTo>
                    <a:pt x="9716" y="1638"/>
                    <a:pt x="6416" y="3448"/>
                    <a:pt x="3866" y="6043"/>
                  </a:cubicBezTo>
                  <a:cubicBezTo>
                    <a:pt x="1316" y="8637"/>
                    <a:pt x="-484" y="12016"/>
                    <a:pt x="116" y="14670"/>
                  </a:cubicBezTo>
                  <a:cubicBezTo>
                    <a:pt x="716" y="17325"/>
                    <a:pt x="3716" y="19256"/>
                    <a:pt x="7016" y="20282"/>
                  </a:cubicBezTo>
                  <a:cubicBezTo>
                    <a:pt x="10316" y="21307"/>
                    <a:pt x="13916" y="21428"/>
                    <a:pt x="16016" y="21368"/>
                  </a:cubicBezTo>
                  <a:cubicBezTo>
                    <a:pt x="18116" y="21307"/>
                    <a:pt x="18716" y="21066"/>
                    <a:pt x="19316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8441127" y="5261264"/>
              <a:ext cx="22590" cy="18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73"/>
                    <a:pt x="0" y="11345"/>
                    <a:pt x="900" y="14836"/>
                  </a:cubicBezTo>
                  <a:cubicBezTo>
                    <a:pt x="1800" y="18327"/>
                    <a:pt x="3600" y="19636"/>
                    <a:pt x="7200" y="20400"/>
                  </a:cubicBezTo>
                  <a:cubicBezTo>
                    <a:pt x="10800" y="21164"/>
                    <a:pt x="16200" y="21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8537130" y="5217599"/>
              <a:ext cx="96488" cy="29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312" fill="norm" stroke="1" extrusionOk="0">
                  <a:moveTo>
                    <a:pt x="7477" y="710"/>
                  </a:moveTo>
                  <a:cubicBezTo>
                    <a:pt x="9138" y="300"/>
                    <a:pt x="10800" y="-110"/>
                    <a:pt x="12462" y="27"/>
                  </a:cubicBezTo>
                  <a:cubicBezTo>
                    <a:pt x="14123" y="163"/>
                    <a:pt x="15785" y="847"/>
                    <a:pt x="17446" y="2966"/>
                  </a:cubicBezTo>
                  <a:cubicBezTo>
                    <a:pt x="19108" y="5085"/>
                    <a:pt x="20769" y="8639"/>
                    <a:pt x="21185" y="11647"/>
                  </a:cubicBezTo>
                  <a:cubicBezTo>
                    <a:pt x="21600" y="14655"/>
                    <a:pt x="20769" y="17115"/>
                    <a:pt x="19315" y="18824"/>
                  </a:cubicBezTo>
                  <a:cubicBezTo>
                    <a:pt x="17862" y="20533"/>
                    <a:pt x="15785" y="21490"/>
                    <a:pt x="12462" y="21285"/>
                  </a:cubicBezTo>
                  <a:cubicBezTo>
                    <a:pt x="9138" y="21080"/>
                    <a:pt x="4569" y="19713"/>
                    <a:pt x="0" y="18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8679067" y="5076788"/>
              <a:ext cx="109091" cy="13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2050" y="3211"/>
                  </a:moveTo>
                  <a:cubicBezTo>
                    <a:pt x="2050" y="6130"/>
                    <a:pt x="2050" y="9049"/>
                    <a:pt x="1684" y="11968"/>
                  </a:cubicBezTo>
                  <a:cubicBezTo>
                    <a:pt x="1317" y="14886"/>
                    <a:pt x="585" y="17805"/>
                    <a:pt x="219" y="18389"/>
                  </a:cubicBezTo>
                  <a:cubicBezTo>
                    <a:pt x="-147" y="18973"/>
                    <a:pt x="-147" y="17222"/>
                    <a:pt x="951" y="14157"/>
                  </a:cubicBezTo>
                  <a:cubicBezTo>
                    <a:pt x="2050" y="11092"/>
                    <a:pt x="4246" y="6714"/>
                    <a:pt x="6260" y="3941"/>
                  </a:cubicBezTo>
                  <a:cubicBezTo>
                    <a:pt x="8273" y="1168"/>
                    <a:pt x="10104" y="0"/>
                    <a:pt x="12484" y="0"/>
                  </a:cubicBezTo>
                  <a:cubicBezTo>
                    <a:pt x="14863" y="0"/>
                    <a:pt x="17792" y="1168"/>
                    <a:pt x="19439" y="3357"/>
                  </a:cubicBezTo>
                  <a:cubicBezTo>
                    <a:pt x="21087" y="5546"/>
                    <a:pt x="21453" y="8757"/>
                    <a:pt x="21087" y="11968"/>
                  </a:cubicBezTo>
                  <a:cubicBezTo>
                    <a:pt x="20721" y="15178"/>
                    <a:pt x="19622" y="18389"/>
                    <a:pt x="185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9090557" y="5331604"/>
              <a:ext cx="175065" cy="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806" y="2735"/>
                    <a:pt x="11613" y="-1585"/>
                    <a:pt x="15213" y="575"/>
                  </a:cubicBezTo>
                  <a:cubicBezTo>
                    <a:pt x="18813" y="2735"/>
                    <a:pt x="20206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9113146" y="5447623"/>
              <a:ext cx="135534" cy="1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9615749" y="5153967"/>
              <a:ext cx="30249" cy="30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2667"/>
                    <a:pt x="21600" y="5333"/>
                    <a:pt x="18424" y="8933"/>
                  </a:cubicBezTo>
                  <a:cubicBezTo>
                    <a:pt x="15247" y="12533"/>
                    <a:pt x="7624" y="170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9440685" y="5577508"/>
              <a:ext cx="237185" cy="1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5143" y="8100"/>
                    <a:pt x="10286" y="16200"/>
                    <a:pt x="13886" y="18900"/>
                  </a:cubicBezTo>
                  <a:cubicBezTo>
                    <a:pt x="17486" y="21600"/>
                    <a:pt x="19543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9485862" y="5645275"/>
              <a:ext cx="276716" cy="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84" y="21600"/>
                    <a:pt x="11167" y="21600"/>
                    <a:pt x="14767" y="18000"/>
                  </a:cubicBezTo>
                  <a:cubicBezTo>
                    <a:pt x="18367" y="14400"/>
                    <a:pt x="1998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627060" y="8655243"/>
              <a:ext cx="1803041" cy="15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48" fill="norm" stroke="1" extrusionOk="0">
                  <a:moveTo>
                    <a:pt x="385" y="20299"/>
                  </a:moveTo>
                  <a:cubicBezTo>
                    <a:pt x="205" y="20559"/>
                    <a:pt x="25" y="20819"/>
                    <a:pt x="3" y="21080"/>
                  </a:cubicBezTo>
                  <a:cubicBezTo>
                    <a:pt x="-20" y="21340"/>
                    <a:pt x="115" y="21600"/>
                    <a:pt x="587" y="21340"/>
                  </a:cubicBezTo>
                  <a:cubicBezTo>
                    <a:pt x="1060" y="21080"/>
                    <a:pt x="1870" y="20299"/>
                    <a:pt x="2714" y="19258"/>
                  </a:cubicBezTo>
                  <a:cubicBezTo>
                    <a:pt x="3557" y="18217"/>
                    <a:pt x="4435" y="16916"/>
                    <a:pt x="5301" y="15745"/>
                  </a:cubicBezTo>
                  <a:cubicBezTo>
                    <a:pt x="6168" y="14574"/>
                    <a:pt x="7023" y="13533"/>
                    <a:pt x="7923" y="12361"/>
                  </a:cubicBezTo>
                  <a:cubicBezTo>
                    <a:pt x="8823" y="11190"/>
                    <a:pt x="9768" y="9889"/>
                    <a:pt x="10713" y="8978"/>
                  </a:cubicBezTo>
                  <a:cubicBezTo>
                    <a:pt x="11658" y="8067"/>
                    <a:pt x="12603" y="7547"/>
                    <a:pt x="13491" y="7027"/>
                  </a:cubicBezTo>
                  <a:cubicBezTo>
                    <a:pt x="14380" y="6506"/>
                    <a:pt x="15213" y="5986"/>
                    <a:pt x="16079" y="5465"/>
                  </a:cubicBezTo>
                  <a:cubicBezTo>
                    <a:pt x="16945" y="4945"/>
                    <a:pt x="17845" y="4424"/>
                    <a:pt x="18689" y="3774"/>
                  </a:cubicBezTo>
                  <a:cubicBezTo>
                    <a:pt x="19532" y="3123"/>
                    <a:pt x="20320" y="2342"/>
                    <a:pt x="20815" y="1692"/>
                  </a:cubicBezTo>
                  <a:cubicBezTo>
                    <a:pt x="21310" y="1041"/>
                    <a:pt x="21513" y="520"/>
                    <a:pt x="21546" y="260"/>
                  </a:cubicBezTo>
                  <a:cubicBezTo>
                    <a:pt x="21580" y="0"/>
                    <a:pt x="21445" y="0"/>
                    <a:pt x="213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263952" y="8723010"/>
              <a:ext cx="2302185" cy="31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9" y="20957"/>
                    <a:pt x="318" y="20314"/>
                    <a:pt x="715" y="19414"/>
                  </a:cubicBezTo>
                  <a:cubicBezTo>
                    <a:pt x="1113" y="18514"/>
                    <a:pt x="1748" y="17357"/>
                    <a:pt x="2393" y="16264"/>
                  </a:cubicBezTo>
                  <a:cubicBezTo>
                    <a:pt x="3038" y="15171"/>
                    <a:pt x="3691" y="14143"/>
                    <a:pt x="4309" y="13243"/>
                  </a:cubicBezTo>
                  <a:cubicBezTo>
                    <a:pt x="4928" y="12343"/>
                    <a:pt x="5510" y="11571"/>
                    <a:pt x="6190" y="10736"/>
                  </a:cubicBezTo>
                  <a:cubicBezTo>
                    <a:pt x="6870" y="9900"/>
                    <a:pt x="7647" y="9000"/>
                    <a:pt x="8327" y="8293"/>
                  </a:cubicBezTo>
                  <a:cubicBezTo>
                    <a:pt x="9007" y="7586"/>
                    <a:pt x="9590" y="7071"/>
                    <a:pt x="10164" y="6557"/>
                  </a:cubicBezTo>
                  <a:cubicBezTo>
                    <a:pt x="10738" y="6043"/>
                    <a:pt x="11303" y="5529"/>
                    <a:pt x="11877" y="5079"/>
                  </a:cubicBezTo>
                  <a:cubicBezTo>
                    <a:pt x="12451" y="4629"/>
                    <a:pt x="13034" y="4243"/>
                    <a:pt x="13617" y="3857"/>
                  </a:cubicBezTo>
                  <a:cubicBezTo>
                    <a:pt x="14200" y="3471"/>
                    <a:pt x="14783" y="3086"/>
                    <a:pt x="15463" y="2700"/>
                  </a:cubicBezTo>
                  <a:cubicBezTo>
                    <a:pt x="16143" y="2314"/>
                    <a:pt x="16920" y="1929"/>
                    <a:pt x="17635" y="1543"/>
                  </a:cubicBezTo>
                  <a:cubicBezTo>
                    <a:pt x="18350" y="1157"/>
                    <a:pt x="19004" y="771"/>
                    <a:pt x="19613" y="514"/>
                  </a:cubicBezTo>
                  <a:cubicBezTo>
                    <a:pt x="20222" y="257"/>
                    <a:pt x="20788" y="129"/>
                    <a:pt x="21132" y="64"/>
                  </a:cubicBezTo>
                  <a:cubicBezTo>
                    <a:pt x="21476" y="0"/>
                    <a:pt x="21600" y="0"/>
                    <a:pt x="21600" y="0"/>
                  </a:cubicBezTo>
                  <a:cubicBezTo>
                    <a:pt x="21600" y="0"/>
                    <a:pt x="21476" y="0"/>
                    <a:pt x="21344" y="64"/>
                  </a:cubicBezTo>
                  <a:cubicBezTo>
                    <a:pt x="21211" y="129"/>
                    <a:pt x="21070" y="257"/>
                    <a:pt x="20929" y="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1071004" y="8897105"/>
              <a:ext cx="271569" cy="41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79" fill="norm" stroke="1" extrusionOk="0">
                  <a:moveTo>
                    <a:pt x="487" y="5546"/>
                  </a:moveTo>
                  <a:cubicBezTo>
                    <a:pt x="189" y="4968"/>
                    <a:pt x="-109" y="4389"/>
                    <a:pt x="40" y="4244"/>
                  </a:cubicBezTo>
                  <a:cubicBezTo>
                    <a:pt x="189" y="4100"/>
                    <a:pt x="785" y="4389"/>
                    <a:pt x="1306" y="5836"/>
                  </a:cubicBezTo>
                  <a:cubicBezTo>
                    <a:pt x="1828" y="7282"/>
                    <a:pt x="2274" y="9886"/>
                    <a:pt x="2572" y="12248"/>
                  </a:cubicBezTo>
                  <a:cubicBezTo>
                    <a:pt x="2870" y="14611"/>
                    <a:pt x="3019" y="16732"/>
                    <a:pt x="3243" y="18130"/>
                  </a:cubicBezTo>
                  <a:cubicBezTo>
                    <a:pt x="3466" y="19528"/>
                    <a:pt x="3764" y="20203"/>
                    <a:pt x="4211" y="20686"/>
                  </a:cubicBezTo>
                  <a:cubicBezTo>
                    <a:pt x="4658" y="21168"/>
                    <a:pt x="5254" y="21457"/>
                    <a:pt x="5701" y="21361"/>
                  </a:cubicBezTo>
                  <a:cubicBezTo>
                    <a:pt x="6148" y="21264"/>
                    <a:pt x="6445" y="20782"/>
                    <a:pt x="7265" y="18998"/>
                  </a:cubicBezTo>
                  <a:cubicBezTo>
                    <a:pt x="8084" y="17214"/>
                    <a:pt x="9425" y="14128"/>
                    <a:pt x="10914" y="11332"/>
                  </a:cubicBezTo>
                  <a:cubicBezTo>
                    <a:pt x="12404" y="8536"/>
                    <a:pt x="14043" y="6028"/>
                    <a:pt x="15309" y="4293"/>
                  </a:cubicBezTo>
                  <a:cubicBezTo>
                    <a:pt x="16575" y="2557"/>
                    <a:pt x="17469" y="1593"/>
                    <a:pt x="18288" y="918"/>
                  </a:cubicBezTo>
                  <a:cubicBezTo>
                    <a:pt x="19108" y="243"/>
                    <a:pt x="19852" y="-143"/>
                    <a:pt x="20374" y="50"/>
                  </a:cubicBezTo>
                  <a:cubicBezTo>
                    <a:pt x="20895" y="243"/>
                    <a:pt x="21193" y="1014"/>
                    <a:pt x="21491" y="1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891890" y="9101374"/>
              <a:ext cx="411152" cy="12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2005" y="21600"/>
                  </a:moveTo>
                  <a:cubicBezTo>
                    <a:pt x="1121" y="21600"/>
                    <a:pt x="238" y="21600"/>
                    <a:pt x="41" y="21109"/>
                  </a:cubicBezTo>
                  <a:cubicBezTo>
                    <a:pt x="-155" y="20618"/>
                    <a:pt x="336" y="19636"/>
                    <a:pt x="1907" y="17836"/>
                  </a:cubicBezTo>
                  <a:cubicBezTo>
                    <a:pt x="3478" y="16036"/>
                    <a:pt x="6129" y="13418"/>
                    <a:pt x="9565" y="10309"/>
                  </a:cubicBezTo>
                  <a:cubicBezTo>
                    <a:pt x="13001" y="7200"/>
                    <a:pt x="17223" y="3600"/>
                    <a:pt x="214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1429880" y="9041137"/>
              <a:ext cx="144229" cy="17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296" y="3183"/>
                  </a:moveTo>
                  <a:cubicBezTo>
                    <a:pt x="735" y="5912"/>
                    <a:pt x="174" y="8640"/>
                    <a:pt x="33" y="11141"/>
                  </a:cubicBezTo>
                  <a:cubicBezTo>
                    <a:pt x="-107" y="13642"/>
                    <a:pt x="174" y="15916"/>
                    <a:pt x="1296" y="14324"/>
                  </a:cubicBezTo>
                  <a:cubicBezTo>
                    <a:pt x="2418" y="12733"/>
                    <a:pt x="4381" y="7276"/>
                    <a:pt x="5924" y="4093"/>
                  </a:cubicBezTo>
                  <a:cubicBezTo>
                    <a:pt x="7467" y="909"/>
                    <a:pt x="8589" y="0"/>
                    <a:pt x="10412" y="0"/>
                  </a:cubicBezTo>
                  <a:cubicBezTo>
                    <a:pt x="12236" y="0"/>
                    <a:pt x="14761" y="909"/>
                    <a:pt x="16724" y="4661"/>
                  </a:cubicBezTo>
                  <a:cubicBezTo>
                    <a:pt x="18688" y="8413"/>
                    <a:pt x="20090" y="15006"/>
                    <a:pt x="21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1658816" y="9169140"/>
              <a:ext cx="62120" cy="10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5305"/>
                    <a:pt x="11127" y="10611"/>
                    <a:pt x="7527" y="14211"/>
                  </a:cubicBezTo>
                  <a:cubicBezTo>
                    <a:pt x="3927" y="17811"/>
                    <a:pt x="1964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1811291" y="8915016"/>
              <a:ext cx="186359" cy="29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3715"/>
                  </a:moveTo>
                  <a:cubicBezTo>
                    <a:pt x="1309" y="4953"/>
                    <a:pt x="2618" y="6191"/>
                    <a:pt x="3927" y="8805"/>
                  </a:cubicBezTo>
                  <a:cubicBezTo>
                    <a:pt x="5236" y="11419"/>
                    <a:pt x="6545" y="15409"/>
                    <a:pt x="7200" y="17885"/>
                  </a:cubicBezTo>
                  <a:cubicBezTo>
                    <a:pt x="7855" y="20362"/>
                    <a:pt x="7855" y="21325"/>
                    <a:pt x="8073" y="21462"/>
                  </a:cubicBezTo>
                  <a:cubicBezTo>
                    <a:pt x="8291" y="21600"/>
                    <a:pt x="8727" y="20912"/>
                    <a:pt x="9818" y="18504"/>
                  </a:cubicBezTo>
                  <a:cubicBezTo>
                    <a:pt x="10909" y="16097"/>
                    <a:pt x="12655" y="11969"/>
                    <a:pt x="14182" y="8668"/>
                  </a:cubicBezTo>
                  <a:cubicBezTo>
                    <a:pt x="15709" y="5366"/>
                    <a:pt x="17018" y="2889"/>
                    <a:pt x="18218" y="1582"/>
                  </a:cubicBezTo>
                  <a:cubicBezTo>
                    <a:pt x="19418" y="275"/>
                    <a:pt x="20509" y="1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1755706" y="9050548"/>
              <a:ext cx="292769" cy="7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2012" y="21600"/>
                  </a:moveTo>
                  <a:cubicBezTo>
                    <a:pt x="1043" y="20571"/>
                    <a:pt x="73" y="19543"/>
                    <a:pt x="4" y="18257"/>
                  </a:cubicBezTo>
                  <a:cubicBezTo>
                    <a:pt x="-65" y="16972"/>
                    <a:pt x="766" y="15429"/>
                    <a:pt x="3397" y="13114"/>
                  </a:cubicBezTo>
                  <a:cubicBezTo>
                    <a:pt x="6027" y="10800"/>
                    <a:pt x="10458" y="7714"/>
                    <a:pt x="13781" y="5400"/>
                  </a:cubicBezTo>
                  <a:cubicBezTo>
                    <a:pt x="17104" y="3086"/>
                    <a:pt x="19320" y="1543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2035825" y="9026412"/>
              <a:ext cx="193361" cy="10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0396" fill="norm" stroke="1" extrusionOk="0">
                  <a:moveTo>
                    <a:pt x="13857" y="2498"/>
                  </a:moveTo>
                  <a:cubicBezTo>
                    <a:pt x="13026" y="1033"/>
                    <a:pt x="12196" y="-431"/>
                    <a:pt x="10430" y="118"/>
                  </a:cubicBezTo>
                  <a:cubicBezTo>
                    <a:pt x="8665" y="667"/>
                    <a:pt x="5965" y="3230"/>
                    <a:pt x="4096" y="5793"/>
                  </a:cubicBezTo>
                  <a:cubicBezTo>
                    <a:pt x="2226" y="8355"/>
                    <a:pt x="1188" y="10918"/>
                    <a:pt x="565" y="13115"/>
                  </a:cubicBezTo>
                  <a:cubicBezTo>
                    <a:pt x="-58" y="15311"/>
                    <a:pt x="-266" y="17142"/>
                    <a:pt x="461" y="18606"/>
                  </a:cubicBezTo>
                  <a:cubicBezTo>
                    <a:pt x="1188" y="20071"/>
                    <a:pt x="2849" y="21169"/>
                    <a:pt x="5030" y="19705"/>
                  </a:cubicBezTo>
                  <a:cubicBezTo>
                    <a:pt x="7211" y="18240"/>
                    <a:pt x="9911" y="14213"/>
                    <a:pt x="11780" y="11833"/>
                  </a:cubicBezTo>
                  <a:cubicBezTo>
                    <a:pt x="13649" y="9454"/>
                    <a:pt x="14688" y="8722"/>
                    <a:pt x="15519" y="9088"/>
                  </a:cubicBezTo>
                  <a:cubicBezTo>
                    <a:pt x="16349" y="9454"/>
                    <a:pt x="16972" y="10918"/>
                    <a:pt x="17907" y="12749"/>
                  </a:cubicBezTo>
                  <a:cubicBezTo>
                    <a:pt x="18842" y="14579"/>
                    <a:pt x="20088" y="16776"/>
                    <a:pt x="21334" y="18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2246127" y="9135257"/>
              <a:ext cx="62120" cy="1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200"/>
                    <a:pt x="12436" y="6400"/>
                    <a:pt x="8836" y="10000"/>
                  </a:cubicBezTo>
                  <a:cubicBezTo>
                    <a:pt x="5236" y="13600"/>
                    <a:pt x="2618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2483310" y="8869838"/>
              <a:ext cx="158123" cy="28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2160"/>
                  </a:moveTo>
                  <a:cubicBezTo>
                    <a:pt x="257" y="6336"/>
                    <a:pt x="514" y="10512"/>
                    <a:pt x="900" y="13392"/>
                  </a:cubicBezTo>
                  <a:cubicBezTo>
                    <a:pt x="1286" y="16272"/>
                    <a:pt x="1800" y="17856"/>
                    <a:pt x="2314" y="19152"/>
                  </a:cubicBezTo>
                  <a:cubicBezTo>
                    <a:pt x="2829" y="20448"/>
                    <a:pt x="3343" y="21456"/>
                    <a:pt x="3986" y="21528"/>
                  </a:cubicBezTo>
                  <a:cubicBezTo>
                    <a:pt x="4629" y="21600"/>
                    <a:pt x="5400" y="20736"/>
                    <a:pt x="6814" y="18072"/>
                  </a:cubicBezTo>
                  <a:cubicBezTo>
                    <a:pt x="8229" y="15408"/>
                    <a:pt x="10286" y="10944"/>
                    <a:pt x="11829" y="7920"/>
                  </a:cubicBezTo>
                  <a:cubicBezTo>
                    <a:pt x="13371" y="4896"/>
                    <a:pt x="14400" y="3312"/>
                    <a:pt x="15943" y="2232"/>
                  </a:cubicBezTo>
                  <a:cubicBezTo>
                    <a:pt x="17486" y="1152"/>
                    <a:pt x="19543" y="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2391072" y="8965840"/>
              <a:ext cx="363305" cy="12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9" y="21600"/>
                  </a:moveTo>
                  <a:cubicBezTo>
                    <a:pt x="560" y="20945"/>
                    <a:pt x="0" y="20291"/>
                    <a:pt x="0" y="19473"/>
                  </a:cubicBezTo>
                  <a:cubicBezTo>
                    <a:pt x="0" y="18655"/>
                    <a:pt x="560" y="17673"/>
                    <a:pt x="2462" y="16036"/>
                  </a:cubicBezTo>
                  <a:cubicBezTo>
                    <a:pt x="4365" y="14400"/>
                    <a:pt x="7610" y="12109"/>
                    <a:pt x="11024" y="9327"/>
                  </a:cubicBezTo>
                  <a:cubicBezTo>
                    <a:pt x="14437" y="6545"/>
                    <a:pt x="18019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2816496" y="8824660"/>
              <a:ext cx="173641" cy="26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32" fill="norm" stroke="1" extrusionOk="0">
                  <a:moveTo>
                    <a:pt x="11148" y="0"/>
                  </a:moveTo>
                  <a:cubicBezTo>
                    <a:pt x="10452" y="4443"/>
                    <a:pt x="9755" y="8885"/>
                    <a:pt x="9058" y="11949"/>
                  </a:cubicBezTo>
                  <a:cubicBezTo>
                    <a:pt x="8361" y="15013"/>
                    <a:pt x="7665" y="16698"/>
                    <a:pt x="7084" y="17923"/>
                  </a:cubicBezTo>
                  <a:cubicBezTo>
                    <a:pt x="6503" y="19149"/>
                    <a:pt x="6039" y="19915"/>
                    <a:pt x="5923" y="19915"/>
                  </a:cubicBezTo>
                  <a:cubicBezTo>
                    <a:pt x="5806" y="19915"/>
                    <a:pt x="6039" y="19149"/>
                    <a:pt x="7200" y="17847"/>
                  </a:cubicBezTo>
                  <a:cubicBezTo>
                    <a:pt x="8361" y="16545"/>
                    <a:pt x="10452" y="14706"/>
                    <a:pt x="12194" y="13787"/>
                  </a:cubicBezTo>
                  <a:cubicBezTo>
                    <a:pt x="13935" y="12868"/>
                    <a:pt x="15329" y="12868"/>
                    <a:pt x="16490" y="13251"/>
                  </a:cubicBezTo>
                  <a:cubicBezTo>
                    <a:pt x="17652" y="13634"/>
                    <a:pt x="18581" y="14400"/>
                    <a:pt x="19394" y="15166"/>
                  </a:cubicBezTo>
                  <a:cubicBezTo>
                    <a:pt x="20206" y="15932"/>
                    <a:pt x="20903" y="16698"/>
                    <a:pt x="21252" y="17540"/>
                  </a:cubicBezTo>
                  <a:cubicBezTo>
                    <a:pt x="21600" y="18383"/>
                    <a:pt x="21600" y="19302"/>
                    <a:pt x="19510" y="20068"/>
                  </a:cubicBezTo>
                  <a:cubicBezTo>
                    <a:pt x="17419" y="20834"/>
                    <a:pt x="13239" y="21447"/>
                    <a:pt x="9639" y="21523"/>
                  </a:cubicBezTo>
                  <a:cubicBezTo>
                    <a:pt x="6039" y="21600"/>
                    <a:pt x="3019" y="21140"/>
                    <a:pt x="0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6121806" y="4648702"/>
              <a:ext cx="3540106" cy="15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291" fill="norm" stroke="1" extrusionOk="0">
                  <a:moveTo>
                    <a:pt x="196" y="373"/>
                  </a:moveTo>
                  <a:cubicBezTo>
                    <a:pt x="105" y="109"/>
                    <a:pt x="13" y="-154"/>
                    <a:pt x="1" y="109"/>
                  </a:cubicBezTo>
                  <a:cubicBezTo>
                    <a:pt x="-10" y="373"/>
                    <a:pt x="59" y="1163"/>
                    <a:pt x="305" y="2085"/>
                  </a:cubicBezTo>
                  <a:cubicBezTo>
                    <a:pt x="552" y="3007"/>
                    <a:pt x="977" y="4061"/>
                    <a:pt x="1430" y="4851"/>
                  </a:cubicBezTo>
                  <a:cubicBezTo>
                    <a:pt x="1883" y="5641"/>
                    <a:pt x="2365" y="6168"/>
                    <a:pt x="2846" y="6563"/>
                  </a:cubicBezTo>
                  <a:cubicBezTo>
                    <a:pt x="3328" y="6958"/>
                    <a:pt x="3810" y="7222"/>
                    <a:pt x="4229" y="7353"/>
                  </a:cubicBezTo>
                  <a:cubicBezTo>
                    <a:pt x="4647" y="7485"/>
                    <a:pt x="5003" y="7485"/>
                    <a:pt x="5358" y="7485"/>
                  </a:cubicBezTo>
                  <a:cubicBezTo>
                    <a:pt x="5714" y="7485"/>
                    <a:pt x="6070" y="7485"/>
                    <a:pt x="6437" y="7485"/>
                  </a:cubicBezTo>
                  <a:cubicBezTo>
                    <a:pt x="6804" y="7485"/>
                    <a:pt x="7182" y="7485"/>
                    <a:pt x="7578" y="7485"/>
                  </a:cubicBezTo>
                  <a:cubicBezTo>
                    <a:pt x="7974" y="7485"/>
                    <a:pt x="8387" y="7485"/>
                    <a:pt x="8765" y="7485"/>
                  </a:cubicBezTo>
                  <a:cubicBezTo>
                    <a:pt x="9144" y="7485"/>
                    <a:pt x="9488" y="7485"/>
                    <a:pt x="9844" y="7617"/>
                  </a:cubicBezTo>
                  <a:cubicBezTo>
                    <a:pt x="10199" y="7748"/>
                    <a:pt x="10566" y="8012"/>
                    <a:pt x="10996" y="8144"/>
                  </a:cubicBezTo>
                  <a:cubicBezTo>
                    <a:pt x="11427" y="8275"/>
                    <a:pt x="11920" y="8275"/>
                    <a:pt x="12373" y="8275"/>
                  </a:cubicBezTo>
                  <a:cubicBezTo>
                    <a:pt x="12826" y="8275"/>
                    <a:pt x="13239" y="8275"/>
                    <a:pt x="13675" y="8144"/>
                  </a:cubicBezTo>
                  <a:cubicBezTo>
                    <a:pt x="14111" y="8012"/>
                    <a:pt x="14570" y="7748"/>
                    <a:pt x="14994" y="7617"/>
                  </a:cubicBezTo>
                  <a:cubicBezTo>
                    <a:pt x="15419" y="7485"/>
                    <a:pt x="15809" y="7485"/>
                    <a:pt x="16038" y="7617"/>
                  </a:cubicBezTo>
                  <a:cubicBezTo>
                    <a:pt x="16267" y="7748"/>
                    <a:pt x="16336" y="8012"/>
                    <a:pt x="16388" y="8670"/>
                  </a:cubicBezTo>
                  <a:cubicBezTo>
                    <a:pt x="16439" y="9329"/>
                    <a:pt x="16474" y="10383"/>
                    <a:pt x="16445" y="11305"/>
                  </a:cubicBezTo>
                  <a:cubicBezTo>
                    <a:pt x="16417" y="12226"/>
                    <a:pt x="16325" y="13017"/>
                    <a:pt x="16084" y="13675"/>
                  </a:cubicBezTo>
                  <a:cubicBezTo>
                    <a:pt x="15843" y="14334"/>
                    <a:pt x="15453" y="14861"/>
                    <a:pt x="15017" y="15124"/>
                  </a:cubicBezTo>
                  <a:cubicBezTo>
                    <a:pt x="14581" y="15387"/>
                    <a:pt x="14099" y="15387"/>
                    <a:pt x="13646" y="15387"/>
                  </a:cubicBezTo>
                  <a:cubicBezTo>
                    <a:pt x="13193" y="15387"/>
                    <a:pt x="12769" y="15387"/>
                    <a:pt x="12327" y="15387"/>
                  </a:cubicBezTo>
                  <a:cubicBezTo>
                    <a:pt x="11885" y="15387"/>
                    <a:pt x="11427" y="15387"/>
                    <a:pt x="10979" y="15519"/>
                  </a:cubicBezTo>
                  <a:cubicBezTo>
                    <a:pt x="10532" y="15651"/>
                    <a:pt x="10096" y="15914"/>
                    <a:pt x="9654" y="16178"/>
                  </a:cubicBezTo>
                  <a:cubicBezTo>
                    <a:pt x="9213" y="16441"/>
                    <a:pt x="8765" y="16705"/>
                    <a:pt x="8312" y="16968"/>
                  </a:cubicBezTo>
                  <a:cubicBezTo>
                    <a:pt x="7859" y="17231"/>
                    <a:pt x="7400" y="17495"/>
                    <a:pt x="6941" y="17758"/>
                  </a:cubicBezTo>
                  <a:cubicBezTo>
                    <a:pt x="6483" y="18022"/>
                    <a:pt x="6024" y="18285"/>
                    <a:pt x="5582" y="18417"/>
                  </a:cubicBezTo>
                  <a:cubicBezTo>
                    <a:pt x="5141" y="18548"/>
                    <a:pt x="4716" y="18548"/>
                    <a:pt x="4303" y="18548"/>
                  </a:cubicBezTo>
                  <a:cubicBezTo>
                    <a:pt x="3890" y="18548"/>
                    <a:pt x="3489" y="18548"/>
                    <a:pt x="3053" y="18417"/>
                  </a:cubicBezTo>
                  <a:cubicBezTo>
                    <a:pt x="2617" y="18285"/>
                    <a:pt x="2147" y="18022"/>
                    <a:pt x="1671" y="17890"/>
                  </a:cubicBezTo>
                  <a:cubicBezTo>
                    <a:pt x="1194" y="17758"/>
                    <a:pt x="713" y="17758"/>
                    <a:pt x="650" y="17758"/>
                  </a:cubicBezTo>
                  <a:cubicBezTo>
                    <a:pt x="586" y="17758"/>
                    <a:pt x="942" y="17758"/>
                    <a:pt x="1298" y="17495"/>
                  </a:cubicBezTo>
                  <a:cubicBezTo>
                    <a:pt x="1653" y="17231"/>
                    <a:pt x="2009" y="16705"/>
                    <a:pt x="2433" y="16046"/>
                  </a:cubicBezTo>
                  <a:cubicBezTo>
                    <a:pt x="2858" y="15387"/>
                    <a:pt x="3351" y="14597"/>
                    <a:pt x="3793" y="13939"/>
                  </a:cubicBezTo>
                  <a:cubicBezTo>
                    <a:pt x="4234" y="13280"/>
                    <a:pt x="4624" y="12753"/>
                    <a:pt x="5003" y="12226"/>
                  </a:cubicBezTo>
                  <a:cubicBezTo>
                    <a:pt x="5381" y="11700"/>
                    <a:pt x="5748" y="11173"/>
                    <a:pt x="6150" y="10778"/>
                  </a:cubicBezTo>
                  <a:cubicBezTo>
                    <a:pt x="6551" y="10383"/>
                    <a:pt x="6987" y="10119"/>
                    <a:pt x="7400" y="9856"/>
                  </a:cubicBezTo>
                  <a:cubicBezTo>
                    <a:pt x="7813" y="9592"/>
                    <a:pt x="8203" y="9329"/>
                    <a:pt x="8588" y="9065"/>
                  </a:cubicBezTo>
                  <a:cubicBezTo>
                    <a:pt x="8972" y="8802"/>
                    <a:pt x="9350" y="8539"/>
                    <a:pt x="9735" y="8275"/>
                  </a:cubicBezTo>
                  <a:cubicBezTo>
                    <a:pt x="10119" y="8012"/>
                    <a:pt x="10509" y="7748"/>
                    <a:pt x="10905" y="7617"/>
                  </a:cubicBezTo>
                  <a:cubicBezTo>
                    <a:pt x="11300" y="7485"/>
                    <a:pt x="11702" y="7485"/>
                    <a:pt x="12149" y="7353"/>
                  </a:cubicBezTo>
                  <a:cubicBezTo>
                    <a:pt x="12597" y="7222"/>
                    <a:pt x="13090" y="6958"/>
                    <a:pt x="13560" y="6695"/>
                  </a:cubicBezTo>
                  <a:cubicBezTo>
                    <a:pt x="14031" y="6431"/>
                    <a:pt x="14478" y="6168"/>
                    <a:pt x="14914" y="6036"/>
                  </a:cubicBezTo>
                  <a:cubicBezTo>
                    <a:pt x="15350" y="5905"/>
                    <a:pt x="15774" y="5905"/>
                    <a:pt x="16147" y="5905"/>
                  </a:cubicBezTo>
                  <a:cubicBezTo>
                    <a:pt x="16520" y="5905"/>
                    <a:pt x="16841" y="5905"/>
                    <a:pt x="16818" y="6168"/>
                  </a:cubicBezTo>
                  <a:cubicBezTo>
                    <a:pt x="16795" y="6431"/>
                    <a:pt x="16428" y="6958"/>
                    <a:pt x="16049" y="7353"/>
                  </a:cubicBezTo>
                  <a:cubicBezTo>
                    <a:pt x="15671" y="7748"/>
                    <a:pt x="15281" y="8012"/>
                    <a:pt x="14862" y="8275"/>
                  </a:cubicBezTo>
                  <a:cubicBezTo>
                    <a:pt x="14444" y="8539"/>
                    <a:pt x="13996" y="8802"/>
                    <a:pt x="13526" y="8934"/>
                  </a:cubicBezTo>
                  <a:cubicBezTo>
                    <a:pt x="13056" y="9065"/>
                    <a:pt x="12562" y="9065"/>
                    <a:pt x="12132" y="9197"/>
                  </a:cubicBezTo>
                  <a:cubicBezTo>
                    <a:pt x="11702" y="9329"/>
                    <a:pt x="11335" y="9592"/>
                    <a:pt x="10979" y="9856"/>
                  </a:cubicBezTo>
                  <a:cubicBezTo>
                    <a:pt x="10624" y="10119"/>
                    <a:pt x="10280" y="10383"/>
                    <a:pt x="9930" y="10646"/>
                  </a:cubicBezTo>
                  <a:cubicBezTo>
                    <a:pt x="9580" y="10909"/>
                    <a:pt x="9224" y="11173"/>
                    <a:pt x="8874" y="11436"/>
                  </a:cubicBezTo>
                  <a:cubicBezTo>
                    <a:pt x="8524" y="11700"/>
                    <a:pt x="8180" y="11963"/>
                    <a:pt x="7836" y="12226"/>
                  </a:cubicBezTo>
                  <a:cubicBezTo>
                    <a:pt x="7492" y="12490"/>
                    <a:pt x="7148" y="12753"/>
                    <a:pt x="6792" y="13017"/>
                  </a:cubicBezTo>
                  <a:cubicBezTo>
                    <a:pt x="6437" y="13280"/>
                    <a:pt x="6070" y="13544"/>
                    <a:pt x="5703" y="13807"/>
                  </a:cubicBezTo>
                  <a:cubicBezTo>
                    <a:pt x="5336" y="14070"/>
                    <a:pt x="4968" y="14334"/>
                    <a:pt x="4538" y="14729"/>
                  </a:cubicBezTo>
                  <a:cubicBezTo>
                    <a:pt x="4108" y="15124"/>
                    <a:pt x="3615" y="15651"/>
                    <a:pt x="3150" y="16441"/>
                  </a:cubicBezTo>
                  <a:cubicBezTo>
                    <a:pt x="2686" y="17231"/>
                    <a:pt x="2250" y="18285"/>
                    <a:pt x="1814" y="19207"/>
                  </a:cubicBezTo>
                  <a:cubicBezTo>
                    <a:pt x="1378" y="20129"/>
                    <a:pt x="942" y="20919"/>
                    <a:pt x="896" y="21183"/>
                  </a:cubicBezTo>
                  <a:cubicBezTo>
                    <a:pt x="850" y="21446"/>
                    <a:pt x="1194" y="21183"/>
                    <a:pt x="1550" y="20919"/>
                  </a:cubicBezTo>
                  <a:cubicBezTo>
                    <a:pt x="1906" y="20656"/>
                    <a:pt x="2273" y="20392"/>
                    <a:pt x="2703" y="20129"/>
                  </a:cubicBezTo>
                  <a:cubicBezTo>
                    <a:pt x="3133" y="19866"/>
                    <a:pt x="3626" y="19602"/>
                    <a:pt x="4079" y="19207"/>
                  </a:cubicBezTo>
                  <a:cubicBezTo>
                    <a:pt x="4533" y="18812"/>
                    <a:pt x="4945" y="18285"/>
                    <a:pt x="5364" y="17758"/>
                  </a:cubicBezTo>
                  <a:cubicBezTo>
                    <a:pt x="5783" y="17231"/>
                    <a:pt x="6207" y="16705"/>
                    <a:pt x="6666" y="16178"/>
                  </a:cubicBezTo>
                  <a:cubicBezTo>
                    <a:pt x="7125" y="15651"/>
                    <a:pt x="7618" y="15124"/>
                    <a:pt x="7985" y="14729"/>
                  </a:cubicBezTo>
                  <a:cubicBezTo>
                    <a:pt x="8352" y="14334"/>
                    <a:pt x="8593" y="14070"/>
                    <a:pt x="8869" y="13675"/>
                  </a:cubicBezTo>
                  <a:cubicBezTo>
                    <a:pt x="9144" y="13280"/>
                    <a:pt x="9454" y="12753"/>
                    <a:pt x="9872" y="12226"/>
                  </a:cubicBezTo>
                  <a:cubicBezTo>
                    <a:pt x="10291" y="11700"/>
                    <a:pt x="10819" y="11173"/>
                    <a:pt x="11226" y="10909"/>
                  </a:cubicBezTo>
                  <a:cubicBezTo>
                    <a:pt x="11633" y="10646"/>
                    <a:pt x="11920" y="10646"/>
                    <a:pt x="12316" y="10514"/>
                  </a:cubicBezTo>
                  <a:cubicBezTo>
                    <a:pt x="12711" y="10383"/>
                    <a:pt x="13216" y="10119"/>
                    <a:pt x="13698" y="9856"/>
                  </a:cubicBezTo>
                  <a:cubicBezTo>
                    <a:pt x="14180" y="9592"/>
                    <a:pt x="14639" y="9329"/>
                    <a:pt x="15074" y="9197"/>
                  </a:cubicBezTo>
                  <a:cubicBezTo>
                    <a:pt x="15510" y="9065"/>
                    <a:pt x="15923" y="9065"/>
                    <a:pt x="16388" y="9065"/>
                  </a:cubicBezTo>
                  <a:cubicBezTo>
                    <a:pt x="16852" y="9065"/>
                    <a:pt x="17369" y="9065"/>
                    <a:pt x="17862" y="9197"/>
                  </a:cubicBezTo>
                  <a:cubicBezTo>
                    <a:pt x="18355" y="9329"/>
                    <a:pt x="18825" y="9592"/>
                    <a:pt x="19290" y="9724"/>
                  </a:cubicBezTo>
                  <a:cubicBezTo>
                    <a:pt x="19755" y="9856"/>
                    <a:pt x="20213" y="9856"/>
                    <a:pt x="20558" y="9856"/>
                  </a:cubicBezTo>
                  <a:cubicBezTo>
                    <a:pt x="20902" y="9856"/>
                    <a:pt x="21131" y="9856"/>
                    <a:pt x="21292" y="9856"/>
                  </a:cubicBezTo>
                  <a:cubicBezTo>
                    <a:pt x="21452" y="9856"/>
                    <a:pt x="21544" y="9856"/>
                    <a:pt x="21567" y="10514"/>
                  </a:cubicBezTo>
                  <a:cubicBezTo>
                    <a:pt x="21590" y="11173"/>
                    <a:pt x="21544" y="12490"/>
                    <a:pt x="21481" y="13807"/>
                  </a:cubicBezTo>
                  <a:cubicBezTo>
                    <a:pt x="21418" y="15124"/>
                    <a:pt x="21338" y="16441"/>
                    <a:pt x="21257" y="17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1531060" y="8906987"/>
              <a:ext cx="93874" cy="14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085" fill="norm" stroke="1" extrusionOk="0">
                  <a:moveTo>
                    <a:pt x="16039" y="346"/>
                  </a:moveTo>
                  <a:cubicBezTo>
                    <a:pt x="13921" y="72"/>
                    <a:pt x="11803" y="-201"/>
                    <a:pt x="10109" y="209"/>
                  </a:cubicBezTo>
                  <a:cubicBezTo>
                    <a:pt x="8415" y="619"/>
                    <a:pt x="7145" y="1713"/>
                    <a:pt x="5239" y="4037"/>
                  </a:cubicBezTo>
                  <a:cubicBezTo>
                    <a:pt x="3333" y="6361"/>
                    <a:pt x="792" y="9915"/>
                    <a:pt x="156" y="13060"/>
                  </a:cubicBezTo>
                  <a:cubicBezTo>
                    <a:pt x="-479" y="16204"/>
                    <a:pt x="792" y="18938"/>
                    <a:pt x="4603" y="20169"/>
                  </a:cubicBezTo>
                  <a:cubicBezTo>
                    <a:pt x="8415" y="21399"/>
                    <a:pt x="14768" y="21126"/>
                    <a:pt x="21121" y="20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1540224" y="8971487"/>
              <a:ext cx="96004" cy="50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1636227" y="8845431"/>
              <a:ext cx="141181" cy="18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5922"/>
                  </a:moveTo>
                  <a:cubicBezTo>
                    <a:pt x="4320" y="4016"/>
                    <a:pt x="8640" y="2110"/>
                    <a:pt x="11520" y="1052"/>
                  </a:cubicBezTo>
                  <a:cubicBezTo>
                    <a:pt x="14400" y="-7"/>
                    <a:pt x="15840" y="-219"/>
                    <a:pt x="16416" y="205"/>
                  </a:cubicBezTo>
                  <a:cubicBezTo>
                    <a:pt x="16992" y="628"/>
                    <a:pt x="16704" y="1687"/>
                    <a:pt x="14832" y="4228"/>
                  </a:cubicBezTo>
                  <a:cubicBezTo>
                    <a:pt x="12960" y="6769"/>
                    <a:pt x="9504" y="10793"/>
                    <a:pt x="7488" y="13334"/>
                  </a:cubicBezTo>
                  <a:cubicBezTo>
                    <a:pt x="5472" y="15875"/>
                    <a:pt x="4896" y="16934"/>
                    <a:pt x="4320" y="18099"/>
                  </a:cubicBezTo>
                  <a:cubicBezTo>
                    <a:pt x="3744" y="19263"/>
                    <a:pt x="3168" y="20534"/>
                    <a:pt x="3744" y="20957"/>
                  </a:cubicBezTo>
                  <a:cubicBezTo>
                    <a:pt x="4320" y="21381"/>
                    <a:pt x="6048" y="20957"/>
                    <a:pt x="9216" y="19687"/>
                  </a:cubicBezTo>
                  <a:cubicBezTo>
                    <a:pt x="12384" y="18416"/>
                    <a:pt x="16992" y="16299"/>
                    <a:pt x="21600" y="14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1760466" y="8813365"/>
              <a:ext cx="101651" cy="4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1788702" y="8785130"/>
              <a:ext cx="22590" cy="1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00"/>
                    <a:pt x="3600" y="11200"/>
                    <a:pt x="7200" y="14800"/>
                  </a:cubicBezTo>
                  <a:cubicBezTo>
                    <a:pt x="10800" y="18400"/>
                    <a:pt x="162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Drawing"/>
          <p:cNvGrpSpPr/>
          <p:nvPr/>
        </p:nvGrpSpPr>
        <p:grpSpPr>
          <a:xfrm>
            <a:off x="178970" y="481702"/>
            <a:ext cx="13235367" cy="5657779"/>
            <a:chOff x="-12700" y="-11298"/>
            <a:chExt cx="13235365" cy="5657778"/>
          </a:xfrm>
        </p:grpSpPr>
        <p:sp>
          <p:nvSpPr>
            <p:cNvPr id="3378" name="Line"/>
            <p:cNvSpPr/>
            <p:nvPr/>
          </p:nvSpPr>
          <p:spPr>
            <a:xfrm>
              <a:off x="818066" y="177563"/>
              <a:ext cx="316627" cy="62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82" fill="norm" stroke="1" extrusionOk="0">
                  <a:moveTo>
                    <a:pt x="155" y="4903"/>
                  </a:moveTo>
                  <a:cubicBezTo>
                    <a:pt x="-18" y="4022"/>
                    <a:pt x="-191" y="3140"/>
                    <a:pt x="500" y="2390"/>
                  </a:cubicBezTo>
                  <a:cubicBezTo>
                    <a:pt x="1191" y="1641"/>
                    <a:pt x="2747" y="1024"/>
                    <a:pt x="4475" y="627"/>
                  </a:cubicBezTo>
                  <a:cubicBezTo>
                    <a:pt x="6203" y="230"/>
                    <a:pt x="8103" y="54"/>
                    <a:pt x="9486" y="10"/>
                  </a:cubicBezTo>
                  <a:cubicBezTo>
                    <a:pt x="10868" y="-34"/>
                    <a:pt x="11732" y="54"/>
                    <a:pt x="12683" y="627"/>
                  </a:cubicBezTo>
                  <a:cubicBezTo>
                    <a:pt x="13633" y="1200"/>
                    <a:pt x="14670" y="2258"/>
                    <a:pt x="14843" y="3889"/>
                  </a:cubicBezTo>
                  <a:cubicBezTo>
                    <a:pt x="15015" y="5520"/>
                    <a:pt x="14324" y="7724"/>
                    <a:pt x="12683" y="10061"/>
                  </a:cubicBezTo>
                  <a:cubicBezTo>
                    <a:pt x="11041" y="12397"/>
                    <a:pt x="8449" y="14866"/>
                    <a:pt x="6721" y="16585"/>
                  </a:cubicBezTo>
                  <a:cubicBezTo>
                    <a:pt x="4993" y="18304"/>
                    <a:pt x="4129" y="19274"/>
                    <a:pt x="3524" y="19979"/>
                  </a:cubicBezTo>
                  <a:cubicBezTo>
                    <a:pt x="2919" y="20684"/>
                    <a:pt x="2574" y="21125"/>
                    <a:pt x="2919" y="21346"/>
                  </a:cubicBezTo>
                  <a:cubicBezTo>
                    <a:pt x="3265" y="21566"/>
                    <a:pt x="4302" y="21566"/>
                    <a:pt x="7499" y="20993"/>
                  </a:cubicBezTo>
                  <a:cubicBezTo>
                    <a:pt x="10695" y="20420"/>
                    <a:pt x="16052" y="19274"/>
                    <a:pt x="21409" y="18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1214880" y="549009"/>
              <a:ext cx="98106" cy="12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009" fill="norm" stroke="1" extrusionOk="0">
                  <a:moveTo>
                    <a:pt x="15456" y="1439"/>
                  </a:moveTo>
                  <a:cubicBezTo>
                    <a:pt x="12756" y="558"/>
                    <a:pt x="10056" y="-324"/>
                    <a:pt x="7896" y="117"/>
                  </a:cubicBezTo>
                  <a:cubicBezTo>
                    <a:pt x="5736" y="558"/>
                    <a:pt x="4116" y="2321"/>
                    <a:pt x="2766" y="4745"/>
                  </a:cubicBezTo>
                  <a:cubicBezTo>
                    <a:pt x="1416" y="7170"/>
                    <a:pt x="336" y="10256"/>
                    <a:pt x="66" y="13121"/>
                  </a:cubicBezTo>
                  <a:cubicBezTo>
                    <a:pt x="-204" y="15986"/>
                    <a:pt x="336" y="18631"/>
                    <a:pt x="1956" y="19954"/>
                  </a:cubicBezTo>
                  <a:cubicBezTo>
                    <a:pt x="3576" y="21276"/>
                    <a:pt x="6276" y="21276"/>
                    <a:pt x="8436" y="20394"/>
                  </a:cubicBezTo>
                  <a:cubicBezTo>
                    <a:pt x="10596" y="19513"/>
                    <a:pt x="12216" y="17749"/>
                    <a:pt x="14106" y="15545"/>
                  </a:cubicBezTo>
                  <a:cubicBezTo>
                    <a:pt x="15996" y="13341"/>
                    <a:pt x="18156" y="10696"/>
                    <a:pt x="19506" y="8052"/>
                  </a:cubicBezTo>
                  <a:cubicBezTo>
                    <a:pt x="20856" y="5407"/>
                    <a:pt x="21396" y="2762"/>
                    <a:pt x="19506" y="1660"/>
                  </a:cubicBezTo>
                  <a:cubicBezTo>
                    <a:pt x="17616" y="558"/>
                    <a:pt x="13296" y="998"/>
                    <a:pt x="8976" y="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1956439" y="41121"/>
              <a:ext cx="358947" cy="77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18" fill="norm" stroke="1" extrusionOk="0">
                  <a:moveTo>
                    <a:pt x="13703" y="1563"/>
                  </a:moveTo>
                  <a:cubicBezTo>
                    <a:pt x="14316" y="1350"/>
                    <a:pt x="14929" y="1137"/>
                    <a:pt x="15771" y="853"/>
                  </a:cubicBezTo>
                  <a:cubicBezTo>
                    <a:pt x="16614" y="568"/>
                    <a:pt x="17686" y="213"/>
                    <a:pt x="17839" y="71"/>
                  </a:cubicBezTo>
                  <a:cubicBezTo>
                    <a:pt x="17993" y="-71"/>
                    <a:pt x="17227" y="0"/>
                    <a:pt x="15312" y="284"/>
                  </a:cubicBezTo>
                  <a:cubicBezTo>
                    <a:pt x="13397" y="568"/>
                    <a:pt x="10333" y="1066"/>
                    <a:pt x="7576" y="1741"/>
                  </a:cubicBezTo>
                  <a:cubicBezTo>
                    <a:pt x="4818" y="2416"/>
                    <a:pt x="2367" y="3268"/>
                    <a:pt x="1142" y="4334"/>
                  </a:cubicBezTo>
                  <a:cubicBezTo>
                    <a:pt x="-84" y="5400"/>
                    <a:pt x="-84" y="6679"/>
                    <a:pt x="69" y="8526"/>
                  </a:cubicBezTo>
                  <a:cubicBezTo>
                    <a:pt x="222" y="10374"/>
                    <a:pt x="529" y="12790"/>
                    <a:pt x="529" y="14850"/>
                  </a:cubicBezTo>
                  <a:cubicBezTo>
                    <a:pt x="529" y="16911"/>
                    <a:pt x="222" y="18616"/>
                    <a:pt x="146" y="19646"/>
                  </a:cubicBezTo>
                  <a:cubicBezTo>
                    <a:pt x="69" y="20676"/>
                    <a:pt x="222" y="21032"/>
                    <a:pt x="759" y="21245"/>
                  </a:cubicBezTo>
                  <a:cubicBezTo>
                    <a:pt x="1295" y="21458"/>
                    <a:pt x="2214" y="21529"/>
                    <a:pt x="5125" y="21138"/>
                  </a:cubicBezTo>
                  <a:cubicBezTo>
                    <a:pt x="8035" y="20747"/>
                    <a:pt x="12937" y="19895"/>
                    <a:pt x="16001" y="19220"/>
                  </a:cubicBezTo>
                  <a:cubicBezTo>
                    <a:pt x="19065" y="18545"/>
                    <a:pt x="20290" y="18047"/>
                    <a:pt x="21516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1998489" y="457686"/>
              <a:ext cx="278563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2" y="21600"/>
                  </a:moveTo>
                  <a:cubicBezTo>
                    <a:pt x="991" y="20160"/>
                    <a:pt x="0" y="18720"/>
                    <a:pt x="0" y="17280"/>
                  </a:cubicBezTo>
                  <a:cubicBezTo>
                    <a:pt x="0" y="15840"/>
                    <a:pt x="991" y="14400"/>
                    <a:pt x="4756" y="11520"/>
                  </a:cubicBezTo>
                  <a:cubicBezTo>
                    <a:pt x="8521" y="8640"/>
                    <a:pt x="15061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2535118" y="23232"/>
              <a:ext cx="362948" cy="83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27" fill="norm" stroke="1" extrusionOk="0">
                  <a:moveTo>
                    <a:pt x="21452" y="525"/>
                  </a:moveTo>
                  <a:cubicBezTo>
                    <a:pt x="19639" y="263"/>
                    <a:pt x="17827" y="0"/>
                    <a:pt x="15561" y="0"/>
                  </a:cubicBezTo>
                  <a:cubicBezTo>
                    <a:pt x="13295" y="0"/>
                    <a:pt x="10576" y="263"/>
                    <a:pt x="8537" y="919"/>
                  </a:cubicBezTo>
                  <a:cubicBezTo>
                    <a:pt x="6498" y="1576"/>
                    <a:pt x="5139" y="2626"/>
                    <a:pt x="4610" y="4038"/>
                  </a:cubicBezTo>
                  <a:cubicBezTo>
                    <a:pt x="4081" y="5449"/>
                    <a:pt x="4383" y="7222"/>
                    <a:pt x="4232" y="9323"/>
                  </a:cubicBezTo>
                  <a:cubicBezTo>
                    <a:pt x="4081" y="11424"/>
                    <a:pt x="3477" y="13853"/>
                    <a:pt x="2722" y="15724"/>
                  </a:cubicBezTo>
                  <a:cubicBezTo>
                    <a:pt x="1967" y="17595"/>
                    <a:pt x="1060" y="18908"/>
                    <a:pt x="532" y="19729"/>
                  </a:cubicBezTo>
                  <a:cubicBezTo>
                    <a:pt x="3" y="20550"/>
                    <a:pt x="-148" y="20878"/>
                    <a:pt x="154" y="21140"/>
                  </a:cubicBezTo>
                  <a:cubicBezTo>
                    <a:pt x="456" y="21403"/>
                    <a:pt x="1211" y="21600"/>
                    <a:pt x="3402" y="21502"/>
                  </a:cubicBezTo>
                  <a:cubicBezTo>
                    <a:pt x="5592" y="21403"/>
                    <a:pt x="9217" y="21009"/>
                    <a:pt x="11483" y="20714"/>
                  </a:cubicBezTo>
                  <a:cubicBezTo>
                    <a:pt x="13749" y="20418"/>
                    <a:pt x="14655" y="20221"/>
                    <a:pt x="15561" y="20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2982400" y="281349"/>
              <a:ext cx="368009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488"/>
                    <a:pt x="3000" y="976"/>
                    <a:pt x="5400" y="2746"/>
                  </a:cubicBezTo>
                  <a:cubicBezTo>
                    <a:pt x="7800" y="4515"/>
                    <a:pt x="11100" y="7566"/>
                    <a:pt x="13950" y="10922"/>
                  </a:cubicBezTo>
                  <a:cubicBezTo>
                    <a:pt x="16800" y="14278"/>
                    <a:pt x="19200" y="179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3109104" y="273682"/>
              <a:ext cx="264306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21275" y="0"/>
                  </a:moveTo>
                  <a:cubicBezTo>
                    <a:pt x="17984" y="1623"/>
                    <a:pt x="14692" y="3245"/>
                    <a:pt x="11092" y="5831"/>
                  </a:cubicBezTo>
                  <a:cubicBezTo>
                    <a:pt x="7492" y="8417"/>
                    <a:pt x="3584" y="11966"/>
                    <a:pt x="1629" y="14501"/>
                  </a:cubicBezTo>
                  <a:cubicBezTo>
                    <a:pt x="-325" y="17037"/>
                    <a:pt x="-325" y="18558"/>
                    <a:pt x="601" y="19572"/>
                  </a:cubicBezTo>
                  <a:cubicBezTo>
                    <a:pt x="1526" y="20586"/>
                    <a:pt x="3378" y="21093"/>
                    <a:pt x="52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3396409" y="-1"/>
              <a:ext cx="435723" cy="85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58" fill="norm" stroke="1" extrusionOk="0">
                  <a:moveTo>
                    <a:pt x="0" y="2051"/>
                  </a:moveTo>
                  <a:cubicBezTo>
                    <a:pt x="0" y="1731"/>
                    <a:pt x="0" y="1412"/>
                    <a:pt x="947" y="1060"/>
                  </a:cubicBezTo>
                  <a:cubicBezTo>
                    <a:pt x="1895" y="709"/>
                    <a:pt x="3789" y="325"/>
                    <a:pt x="6253" y="134"/>
                  </a:cubicBezTo>
                  <a:cubicBezTo>
                    <a:pt x="8716" y="-58"/>
                    <a:pt x="11747" y="-58"/>
                    <a:pt x="14337" y="230"/>
                  </a:cubicBezTo>
                  <a:cubicBezTo>
                    <a:pt x="16926" y="517"/>
                    <a:pt x="19074" y="1092"/>
                    <a:pt x="20211" y="1955"/>
                  </a:cubicBezTo>
                  <a:cubicBezTo>
                    <a:pt x="21347" y="2818"/>
                    <a:pt x="21474" y="3968"/>
                    <a:pt x="21411" y="5566"/>
                  </a:cubicBezTo>
                  <a:cubicBezTo>
                    <a:pt x="21347" y="7163"/>
                    <a:pt x="21095" y="9208"/>
                    <a:pt x="21095" y="11285"/>
                  </a:cubicBezTo>
                  <a:cubicBezTo>
                    <a:pt x="21095" y="13362"/>
                    <a:pt x="21347" y="15471"/>
                    <a:pt x="21474" y="16909"/>
                  </a:cubicBezTo>
                  <a:cubicBezTo>
                    <a:pt x="21600" y="18347"/>
                    <a:pt x="21600" y="19114"/>
                    <a:pt x="20842" y="19785"/>
                  </a:cubicBezTo>
                  <a:cubicBezTo>
                    <a:pt x="20084" y="20456"/>
                    <a:pt x="18568" y="21031"/>
                    <a:pt x="16295" y="21286"/>
                  </a:cubicBezTo>
                  <a:cubicBezTo>
                    <a:pt x="14021" y="21542"/>
                    <a:pt x="10989" y="21478"/>
                    <a:pt x="9284" y="21318"/>
                  </a:cubicBezTo>
                  <a:cubicBezTo>
                    <a:pt x="7579" y="21159"/>
                    <a:pt x="7200" y="20903"/>
                    <a:pt x="6821" y="20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4435158" y="488354"/>
              <a:ext cx="25694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613" y="21600"/>
                  </a:moveTo>
                  <a:cubicBezTo>
                    <a:pt x="757" y="14400"/>
                    <a:pt x="-98" y="7200"/>
                    <a:pt x="9" y="3600"/>
                  </a:cubicBezTo>
                  <a:cubicBezTo>
                    <a:pt x="116" y="0"/>
                    <a:pt x="1185" y="0"/>
                    <a:pt x="4928" y="0"/>
                  </a:cubicBezTo>
                  <a:cubicBezTo>
                    <a:pt x="8670" y="0"/>
                    <a:pt x="15086" y="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4439100" y="672358"/>
              <a:ext cx="36800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0" y="16000"/>
                    <a:pt x="8700" y="10400"/>
                    <a:pt x="12300" y="6800"/>
                  </a:cubicBezTo>
                  <a:cubicBezTo>
                    <a:pt x="15900" y="3200"/>
                    <a:pt x="1875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5564504" y="312016"/>
              <a:ext cx="637970" cy="63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01" fill="norm" stroke="1" extrusionOk="0">
                  <a:moveTo>
                    <a:pt x="17868" y="0"/>
                  </a:moveTo>
                  <a:cubicBezTo>
                    <a:pt x="16577" y="516"/>
                    <a:pt x="15286" y="1033"/>
                    <a:pt x="13221" y="2237"/>
                  </a:cubicBezTo>
                  <a:cubicBezTo>
                    <a:pt x="11155" y="3442"/>
                    <a:pt x="8315" y="5335"/>
                    <a:pt x="5992" y="7057"/>
                  </a:cubicBezTo>
                  <a:cubicBezTo>
                    <a:pt x="3668" y="8778"/>
                    <a:pt x="1861" y="10327"/>
                    <a:pt x="915" y="11316"/>
                  </a:cubicBezTo>
                  <a:cubicBezTo>
                    <a:pt x="-32" y="12306"/>
                    <a:pt x="-118" y="12736"/>
                    <a:pt x="97" y="12951"/>
                  </a:cubicBezTo>
                  <a:cubicBezTo>
                    <a:pt x="312" y="13167"/>
                    <a:pt x="829" y="13167"/>
                    <a:pt x="2851" y="13167"/>
                  </a:cubicBezTo>
                  <a:cubicBezTo>
                    <a:pt x="4873" y="13167"/>
                    <a:pt x="8402" y="13167"/>
                    <a:pt x="10467" y="13210"/>
                  </a:cubicBezTo>
                  <a:cubicBezTo>
                    <a:pt x="12532" y="13253"/>
                    <a:pt x="13135" y="13339"/>
                    <a:pt x="13307" y="13640"/>
                  </a:cubicBezTo>
                  <a:cubicBezTo>
                    <a:pt x="13479" y="13941"/>
                    <a:pt x="13221" y="14457"/>
                    <a:pt x="11844" y="15361"/>
                  </a:cubicBezTo>
                  <a:cubicBezTo>
                    <a:pt x="10467" y="16265"/>
                    <a:pt x="7971" y="17555"/>
                    <a:pt x="6164" y="18459"/>
                  </a:cubicBezTo>
                  <a:cubicBezTo>
                    <a:pt x="4357" y="19363"/>
                    <a:pt x="3238" y="19879"/>
                    <a:pt x="2507" y="20309"/>
                  </a:cubicBezTo>
                  <a:cubicBezTo>
                    <a:pt x="1775" y="20739"/>
                    <a:pt x="1431" y="21084"/>
                    <a:pt x="1560" y="21299"/>
                  </a:cubicBezTo>
                  <a:cubicBezTo>
                    <a:pt x="1689" y="21514"/>
                    <a:pt x="2292" y="21600"/>
                    <a:pt x="4271" y="21342"/>
                  </a:cubicBezTo>
                  <a:cubicBezTo>
                    <a:pt x="6250" y="21084"/>
                    <a:pt x="9606" y="20481"/>
                    <a:pt x="12489" y="20137"/>
                  </a:cubicBezTo>
                  <a:cubicBezTo>
                    <a:pt x="15372" y="19793"/>
                    <a:pt x="17782" y="19707"/>
                    <a:pt x="19202" y="19793"/>
                  </a:cubicBezTo>
                  <a:cubicBezTo>
                    <a:pt x="20621" y="19879"/>
                    <a:pt x="21052" y="20137"/>
                    <a:pt x="21482" y="20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5582069" y="1197200"/>
              <a:ext cx="313731" cy="26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100" fill="norm" stroke="1" extrusionOk="0">
                  <a:moveTo>
                    <a:pt x="4173" y="4655"/>
                  </a:moveTo>
                  <a:cubicBezTo>
                    <a:pt x="2943" y="6301"/>
                    <a:pt x="1714" y="7947"/>
                    <a:pt x="1012" y="9901"/>
                  </a:cubicBezTo>
                  <a:cubicBezTo>
                    <a:pt x="309" y="11855"/>
                    <a:pt x="134" y="14118"/>
                    <a:pt x="46" y="16072"/>
                  </a:cubicBezTo>
                  <a:cubicBezTo>
                    <a:pt x="-42" y="18027"/>
                    <a:pt x="-42" y="19672"/>
                    <a:pt x="397" y="20495"/>
                  </a:cubicBezTo>
                  <a:cubicBezTo>
                    <a:pt x="836" y="21318"/>
                    <a:pt x="1714" y="21318"/>
                    <a:pt x="2680" y="20392"/>
                  </a:cubicBezTo>
                  <a:cubicBezTo>
                    <a:pt x="3646" y="19467"/>
                    <a:pt x="4699" y="17615"/>
                    <a:pt x="5490" y="16278"/>
                  </a:cubicBezTo>
                  <a:cubicBezTo>
                    <a:pt x="6280" y="14941"/>
                    <a:pt x="6807" y="14118"/>
                    <a:pt x="6982" y="14632"/>
                  </a:cubicBezTo>
                  <a:cubicBezTo>
                    <a:pt x="7158" y="15147"/>
                    <a:pt x="6982" y="16998"/>
                    <a:pt x="7421" y="18129"/>
                  </a:cubicBezTo>
                  <a:cubicBezTo>
                    <a:pt x="7860" y="19261"/>
                    <a:pt x="8914" y="19672"/>
                    <a:pt x="10231" y="19158"/>
                  </a:cubicBezTo>
                  <a:cubicBezTo>
                    <a:pt x="11548" y="18644"/>
                    <a:pt x="13129" y="17204"/>
                    <a:pt x="14446" y="14632"/>
                  </a:cubicBezTo>
                  <a:cubicBezTo>
                    <a:pt x="15763" y="12061"/>
                    <a:pt x="16817" y="8358"/>
                    <a:pt x="17343" y="5889"/>
                  </a:cubicBezTo>
                  <a:cubicBezTo>
                    <a:pt x="17870" y="3421"/>
                    <a:pt x="17870" y="2187"/>
                    <a:pt x="17519" y="1261"/>
                  </a:cubicBezTo>
                  <a:cubicBezTo>
                    <a:pt x="17168" y="335"/>
                    <a:pt x="16465" y="-282"/>
                    <a:pt x="15412" y="129"/>
                  </a:cubicBezTo>
                  <a:cubicBezTo>
                    <a:pt x="14358" y="541"/>
                    <a:pt x="12953" y="1981"/>
                    <a:pt x="12075" y="3935"/>
                  </a:cubicBezTo>
                  <a:cubicBezTo>
                    <a:pt x="11197" y="5889"/>
                    <a:pt x="10846" y="8358"/>
                    <a:pt x="10934" y="10004"/>
                  </a:cubicBezTo>
                  <a:cubicBezTo>
                    <a:pt x="11021" y="11649"/>
                    <a:pt x="11548" y="12472"/>
                    <a:pt x="13392" y="12678"/>
                  </a:cubicBezTo>
                  <a:cubicBezTo>
                    <a:pt x="15236" y="12884"/>
                    <a:pt x="18397" y="12472"/>
                    <a:pt x="21558" y="12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5927610" y="1234605"/>
              <a:ext cx="213529" cy="21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40" fill="norm" stroke="1" extrusionOk="0">
                  <a:moveTo>
                    <a:pt x="18399" y="3475"/>
                  </a:moveTo>
                  <a:cubicBezTo>
                    <a:pt x="18399" y="2234"/>
                    <a:pt x="18399" y="992"/>
                    <a:pt x="17499" y="372"/>
                  </a:cubicBezTo>
                  <a:cubicBezTo>
                    <a:pt x="16599" y="-249"/>
                    <a:pt x="14799" y="-249"/>
                    <a:pt x="11971" y="1613"/>
                  </a:cubicBezTo>
                  <a:cubicBezTo>
                    <a:pt x="9142" y="3475"/>
                    <a:pt x="5285" y="7199"/>
                    <a:pt x="2971" y="10427"/>
                  </a:cubicBezTo>
                  <a:cubicBezTo>
                    <a:pt x="656" y="13654"/>
                    <a:pt x="-115" y="16385"/>
                    <a:pt x="14" y="18248"/>
                  </a:cubicBezTo>
                  <a:cubicBezTo>
                    <a:pt x="142" y="20110"/>
                    <a:pt x="1171" y="21103"/>
                    <a:pt x="4899" y="21227"/>
                  </a:cubicBezTo>
                  <a:cubicBezTo>
                    <a:pt x="8628" y="21351"/>
                    <a:pt x="15056" y="20606"/>
                    <a:pt x="21485" y="19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5980134" y="1385374"/>
              <a:ext cx="23000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6240807" y="1083191"/>
              <a:ext cx="605681" cy="40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21361"/>
                  </a:moveTo>
                  <a:cubicBezTo>
                    <a:pt x="2187" y="20682"/>
                    <a:pt x="4375" y="20003"/>
                    <a:pt x="5696" y="19459"/>
                  </a:cubicBezTo>
                  <a:cubicBezTo>
                    <a:pt x="7018" y="18916"/>
                    <a:pt x="7473" y="18508"/>
                    <a:pt x="7701" y="17897"/>
                  </a:cubicBezTo>
                  <a:cubicBezTo>
                    <a:pt x="7929" y="17286"/>
                    <a:pt x="7929" y="16470"/>
                    <a:pt x="7428" y="14636"/>
                  </a:cubicBezTo>
                  <a:cubicBezTo>
                    <a:pt x="6927" y="12803"/>
                    <a:pt x="5924" y="9950"/>
                    <a:pt x="5286" y="8048"/>
                  </a:cubicBezTo>
                  <a:cubicBezTo>
                    <a:pt x="4648" y="6146"/>
                    <a:pt x="4375" y="5195"/>
                    <a:pt x="4192" y="4312"/>
                  </a:cubicBezTo>
                  <a:cubicBezTo>
                    <a:pt x="4010" y="3429"/>
                    <a:pt x="3919" y="2614"/>
                    <a:pt x="4056" y="2003"/>
                  </a:cubicBezTo>
                  <a:cubicBezTo>
                    <a:pt x="4192" y="1391"/>
                    <a:pt x="4557" y="984"/>
                    <a:pt x="5651" y="576"/>
                  </a:cubicBezTo>
                  <a:cubicBezTo>
                    <a:pt x="6744" y="169"/>
                    <a:pt x="8567" y="-239"/>
                    <a:pt x="9889" y="169"/>
                  </a:cubicBezTo>
                  <a:cubicBezTo>
                    <a:pt x="11210" y="576"/>
                    <a:pt x="12030" y="1799"/>
                    <a:pt x="12167" y="3633"/>
                  </a:cubicBezTo>
                  <a:cubicBezTo>
                    <a:pt x="12304" y="5467"/>
                    <a:pt x="11757" y="7912"/>
                    <a:pt x="11256" y="10086"/>
                  </a:cubicBezTo>
                  <a:cubicBezTo>
                    <a:pt x="10754" y="12259"/>
                    <a:pt x="10299" y="14161"/>
                    <a:pt x="10071" y="15452"/>
                  </a:cubicBezTo>
                  <a:cubicBezTo>
                    <a:pt x="9843" y="16742"/>
                    <a:pt x="9843" y="17421"/>
                    <a:pt x="10116" y="17897"/>
                  </a:cubicBezTo>
                  <a:cubicBezTo>
                    <a:pt x="10390" y="18372"/>
                    <a:pt x="10937" y="18644"/>
                    <a:pt x="12441" y="18576"/>
                  </a:cubicBezTo>
                  <a:cubicBezTo>
                    <a:pt x="13944" y="18508"/>
                    <a:pt x="16405" y="18101"/>
                    <a:pt x="18091" y="17693"/>
                  </a:cubicBezTo>
                  <a:cubicBezTo>
                    <a:pt x="19777" y="17286"/>
                    <a:pt x="20689" y="16878"/>
                    <a:pt x="21600" y="16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7057574" y="289016"/>
              <a:ext cx="455929" cy="48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94" fill="norm" stroke="1" extrusionOk="0">
                  <a:moveTo>
                    <a:pt x="2703" y="5143"/>
                  </a:moveTo>
                  <a:cubicBezTo>
                    <a:pt x="2100" y="5486"/>
                    <a:pt x="1497" y="5829"/>
                    <a:pt x="1014" y="7543"/>
                  </a:cubicBezTo>
                  <a:cubicBezTo>
                    <a:pt x="531" y="9257"/>
                    <a:pt x="169" y="12343"/>
                    <a:pt x="49" y="14629"/>
                  </a:cubicBezTo>
                  <a:cubicBezTo>
                    <a:pt x="-72" y="16914"/>
                    <a:pt x="49" y="18400"/>
                    <a:pt x="230" y="19429"/>
                  </a:cubicBezTo>
                  <a:cubicBezTo>
                    <a:pt x="411" y="20457"/>
                    <a:pt x="652" y="21029"/>
                    <a:pt x="1497" y="21314"/>
                  </a:cubicBezTo>
                  <a:cubicBezTo>
                    <a:pt x="2341" y="21600"/>
                    <a:pt x="3789" y="21600"/>
                    <a:pt x="4996" y="20914"/>
                  </a:cubicBezTo>
                  <a:cubicBezTo>
                    <a:pt x="6203" y="20229"/>
                    <a:pt x="7168" y="18857"/>
                    <a:pt x="7711" y="17657"/>
                  </a:cubicBezTo>
                  <a:cubicBezTo>
                    <a:pt x="8254" y="16457"/>
                    <a:pt x="8375" y="15429"/>
                    <a:pt x="8375" y="15314"/>
                  </a:cubicBezTo>
                  <a:cubicBezTo>
                    <a:pt x="8375" y="15200"/>
                    <a:pt x="8254" y="16000"/>
                    <a:pt x="8315" y="16686"/>
                  </a:cubicBezTo>
                  <a:cubicBezTo>
                    <a:pt x="8375" y="17371"/>
                    <a:pt x="8616" y="17943"/>
                    <a:pt x="9039" y="18343"/>
                  </a:cubicBezTo>
                  <a:cubicBezTo>
                    <a:pt x="9461" y="18743"/>
                    <a:pt x="10064" y="18971"/>
                    <a:pt x="11030" y="18686"/>
                  </a:cubicBezTo>
                  <a:cubicBezTo>
                    <a:pt x="11995" y="18400"/>
                    <a:pt x="13322" y="17600"/>
                    <a:pt x="14408" y="15886"/>
                  </a:cubicBezTo>
                  <a:cubicBezTo>
                    <a:pt x="15494" y="14171"/>
                    <a:pt x="16339" y="11543"/>
                    <a:pt x="16701" y="9143"/>
                  </a:cubicBezTo>
                  <a:cubicBezTo>
                    <a:pt x="17063" y="6743"/>
                    <a:pt x="16943" y="4571"/>
                    <a:pt x="16701" y="3200"/>
                  </a:cubicBezTo>
                  <a:cubicBezTo>
                    <a:pt x="16460" y="1829"/>
                    <a:pt x="16098" y="1257"/>
                    <a:pt x="15675" y="800"/>
                  </a:cubicBezTo>
                  <a:cubicBezTo>
                    <a:pt x="15253" y="343"/>
                    <a:pt x="14770" y="0"/>
                    <a:pt x="14288" y="0"/>
                  </a:cubicBezTo>
                  <a:cubicBezTo>
                    <a:pt x="13805" y="0"/>
                    <a:pt x="13322" y="343"/>
                    <a:pt x="13021" y="1371"/>
                  </a:cubicBezTo>
                  <a:cubicBezTo>
                    <a:pt x="12719" y="2400"/>
                    <a:pt x="12598" y="4114"/>
                    <a:pt x="12719" y="5543"/>
                  </a:cubicBezTo>
                  <a:cubicBezTo>
                    <a:pt x="12840" y="6971"/>
                    <a:pt x="13202" y="8114"/>
                    <a:pt x="13986" y="8914"/>
                  </a:cubicBezTo>
                  <a:cubicBezTo>
                    <a:pt x="14770" y="9714"/>
                    <a:pt x="15977" y="10171"/>
                    <a:pt x="17305" y="10229"/>
                  </a:cubicBezTo>
                  <a:cubicBezTo>
                    <a:pt x="18632" y="10286"/>
                    <a:pt x="20080" y="9943"/>
                    <a:pt x="21528" y="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7620838" y="695358"/>
              <a:ext cx="3833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8126849" y="206053"/>
              <a:ext cx="223618" cy="100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76" fill="norm" stroke="1" extrusionOk="0">
                  <a:moveTo>
                    <a:pt x="0" y="5862"/>
                  </a:moveTo>
                  <a:cubicBezTo>
                    <a:pt x="485" y="8044"/>
                    <a:pt x="971" y="10226"/>
                    <a:pt x="1335" y="12244"/>
                  </a:cubicBezTo>
                  <a:cubicBezTo>
                    <a:pt x="1699" y="14262"/>
                    <a:pt x="1942" y="16117"/>
                    <a:pt x="1942" y="17535"/>
                  </a:cubicBezTo>
                  <a:cubicBezTo>
                    <a:pt x="1942" y="18953"/>
                    <a:pt x="1699" y="19935"/>
                    <a:pt x="1335" y="20562"/>
                  </a:cubicBezTo>
                  <a:cubicBezTo>
                    <a:pt x="971" y="21189"/>
                    <a:pt x="485" y="21462"/>
                    <a:pt x="243" y="21353"/>
                  </a:cubicBezTo>
                  <a:cubicBezTo>
                    <a:pt x="0" y="21244"/>
                    <a:pt x="0" y="20753"/>
                    <a:pt x="0" y="19335"/>
                  </a:cubicBezTo>
                  <a:cubicBezTo>
                    <a:pt x="0" y="17917"/>
                    <a:pt x="0" y="15571"/>
                    <a:pt x="0" y="13280"/>
                  </a:cubicBezTo>
                  <a:cubicBezTo>
                    <a:pt x="0" y="10989"/>
                    <a:pt x="0" y="8753"/>
                    <a:pt x="364" y="6817"/>
                  </a:cubicBezTo>
                  <a:cubicBezTo>
                    <a:pt x="728" y="4880"/>
                    <a:pt x="1456" y="3244"/>
                    <a:pt x="2791" y="2098"/>
                  </a:cubicBezTo>
                  <a:cubicBezTo>
                    <a:pt x="4126" y="953"/>
                    <a:pt x="6067" y="298"/>
                    <a:pt x="8494" y="80"/>
                  </a:cubicBezTo>
                  <a:cubicBezTo>
                    <a:pt x="10921" y="-138"/>
                    <a:pt x="13834" y="80"/>
                    <a:pt x="16261" y="871"/>
                  </a:cubicBezTo>
                  <a:cubicBezTo>
                    <a:pt x="18688" y="1662"/>
                    <a:pt x="20629" y="3026"/>
                    <a:pt x="21115" y="4444"/>
                  </a:cubicBezTo>
                  <a:cubicBezTo>
                    <a:pt x="21600" y="5862"/>
                    <a:pt x="20629" y="7335"/>
                    <a:pt x="18202" y="8398"/>
                  </a:cubicBezTo>
                  <a:cubicBezTo>
                    <a:pt x="15775" y="9462"/>
                    <a:pt x="11892" y="10117"/>
                    <a:pt x="8737" y="10362"/>
                  </a:cubicBezTo>
                  <a:cubicBezTo>
                    <a:pt x="5582" y="10607"/>
                    <a:pt x="3155" y="10444"/>
                    <a:pt x="1942" y="10226"/>
                  </a:cubicBezTo>
                  <a:cubicBezTo>
                    <a:pt x="728" y="10007"/>
                    <a:pt x="728" y="9735"/>
                    <a:pt x="1213" y="9517"/>
                  </a:cubicBezTo>
                  <a:cubicBezTo>
                    <a:pt x="1699" y="9298"/>
                    <a:pt x="2670" y="9135"/>
                    <a:pt x="3640" y="8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8425856" y="565022"/>
              <a:ext cx="253007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64" y="3840"/>
                    <a:pt x="8727" y="7680"/>
                    <a:pt x="12327" y="11280"/>
                  </a:cubicBezTo>
                  <a:cubicBezTo>
                    <a:pt x="15927" y="14880"/>
                    <a:pt x="18764" y="18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8554326" y="565022"/>
              <a:ext cx="101536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20931" y="0"/>
                  </a:moveTo>
                  <a:cubicBezTo>
                    <a:pt x="13555" y="5354"/>
                    <a:pt x="6180" y="10708"/>
                    <a:pt x="2755" y="14308"/>
                  </a:cubicBezTo>
                  <a:cubicBezTo>
                    <a:pt x="-669" y="17908"/>
                    <a:pt x="-142" y="19754"/>
                    <a:pt x="3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8901718" y="199128"/>
              <a:ext cx="221822" cy="54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516" fill="norm" stroke="1" extrusionOk="0">
                  <a:moveTo>
                    <a:pt x="21065" y="1133"/>
                  </a:moveTo>
                  <a:cubicBezTo>
                    <a:pt x="20094" y="727"/>
                    <a:pt x="19123" y="322"/>
                    <a:pt x="17789" y="119"/>
                  </a:cubicBezTo>
                  <a:cubicBezTo>
                    <a:pt x="16454" y="-84"/>
                    <a:pt x="14755" y="-84"/>
                    <a:pt x="12813" y="575"/>
                  </a:cubicBezTo>
                  <a:cubicBezTo>
                    <a:pt x="10872" y="1234"/>
                    <a:pt x="8687" y="2553"/>
                    <a:pt x="6260" y="4479"/>
                  </a:cubicBezTo>
                  <a:cubicBezTo>
                    <a:pt x="3834" y="6406"/>
                    <a:pt x="1164" y="8941"/>
                    <a:pt x="314" y="11527"/>
                  </a:cubicBezTo>
                  <a:cubicBezTo>
                    <a:pt x="-535" y="14113"/>
                    <a:pt x="436" y="16750"/>
                    <a:pt x="2013" y="18423"/>
                  </a:cubicBezTo>
                  <a:cubicBezTo>
                    <a:pt x="3591" y="20096"/>
                    <a:pt x="5775" y="20806"/>
                    <a:pt x="7717" y="21161"/>
                  </a:cubicBezTo>
                  <a:cubicBezTo>
                    <a:pt x="9658" y="21516"/>
                    <a:pt x="11357" y="21516"/>
                    <a:pt x="13056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9155864" y="394880"/>
              <a:ext cx="435353" cy="25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51" fill="norm" stroke="1" extrusionOk="0">
                  <a:moveTo>
                    <a:pt x="2571" y="764"/>
                  </a:moveTo>
                  <a:cubicBezTo>
                    <a:pt x="1686" y="4828"/>
                    <a:pt x="802" y="8891"/>
                    <a:pt x="360" y="11992"/>
                  </a:cubicBezTo>
                  <a:cubicBezTo>
                    <a:pt x="-82" y="15093"/>
                    <a:pt x="-82" y="17232"/>
                    <a:pt x="171" y="18729"/>
                  </a:cubicBezTo>
                  <a:cubicBezTo>
                    <a:pt x="423" y="20226"/>
                    <a:pt x="929" y="21081"/>
                    <a:pt x="1497" y="21295"/>
                  </a:cubicBezTo>
                  <a:cubicBezTo>
                    <a:pt x="2065" y="21509"/>
                    <a:pt x="2697" y="21081"/>
                    <a:pt x="3265" y="20440"/>
                  </a:cubicBezTo>
                  <a:cubicBezTo>
                    <a:pt x="3834" y="19798"/>
                    <a:pt x="4339" y="18943"/>
                    <a:pt x="4844" y="17873"/>
                  </a:cubicBezTo>
                  <a:cubicBezTo>
                    <a:pt x="5350" y="16804"/>
                    <a:pt x="5855" y="15521"/>
                    <a:pt x="6044" y="15414"/>
                  </a:cubicBezTo>
                  <a:cubicBezTo>
                    <a:pt x="6234" y="15307"/>
                    <a:pt x="6107" y="16376"/>
                    <a:pt x="6297" y="17339"/>
                  </a:cubicBezTo>
                  <a:cubicBezTo>
                    <a:pt x="6486" y="18301"/>
                    <a:pt x="6992" y="19157"/>
                    <a:pt x="7876" y="19691"/>
                  </a:cubicBezTo>
                  <a:cubicBezTo>
                    <a:pt x="8760" y="20226"/>
                    <a:pt x="10023" y="20440"/>
                    <a:pt x="11413" y="19584"/>
                  </a:cubicBezTo>
                  <a:cubicBezTo>
                    <a:pt x="12802" y="18729"/>
                    <a:pt x="14318" y="16804"/>
                    <a:pt x="15329" y="14024"/>
                  </a:cubicBezTo>
                  <a:cubicBezTo>
                    <a:pt x="16339" y="11244"/>
                    <a:pt x="16844" y="7608"/>
                    <a:pt x="17034" y="5256"/>
                  </a:cubicBezTo>
                  <a:cubicBezTo>
                    <a:pt x="17223" y="2903"/>
                    <a:pt x="17097" y="1834"/>
                    <a:pt x="16718" y="1085"/>
                  </a:cubicBezTo>
                  <a:cubicBezTo>
                    <a:pt x="16339" y="337"/>
                    <a:pt x="15707" y="-91"/>
                    <a:pt x="15076" y="16"/>
                  </a:cubicBezTo>
                  <a:cubicBezTo>
                    <a:pt x="14444" y="123"/>
                    <a:pt x="13813" y="764"/>
                    <a:pt x="13497" y="1941"/>
                  </a:cubicBezTo>
                  <a:cubicBezTo>
                    <a:pt x="13181" y="3117"/>
                    <a:pt x="13181" y="4828"/>
                    <a:pt x="14571" y="5790"/>
                  </a:cubicBezTo>
                  <a:cubicBezTo>
                    <a:pt x="15960" y="6753"/>
                    <a:pt x="18739" y="6966"/>
                    <a:pt x="21518" y="7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9537548" y="273682"/>
              <a:ext cx="209666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3886" y="0"/>
                  </a:moveTo>
                  <a:cubicBezTo>
                    <a:pt x="16457" y="1543"/>
                    <a:pt x="19029" y="3086"/>
                    <a:pt x="20314" y="5554"/>
                  </a:cubicBezTo>
                  <a:cubicBezTo>
                    <a:pt x="21600" y="8023"/>
                    <a:pt x="21600" y="11417"/>
                    <a:pt x="18000" y="14246"/>
                  </a:cubicBezTo>
                  <a:cubicBezTo>
                    <a:pt x="14400" y="17074"/>
                    <a:pt x="7200" y="19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1771040" y="2708123"/>
              <a:ext cx="299007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985" y="11918"/>
                    <a:pt x="9969" y="3818"/>
                    <a:pt x="13569" y="1118"/>
                  </a:cubicBezTo>
                  <a:cubicBezTo>
                    <a:pt x="17169" y="-1582"/>
                    <a:pt x="1938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1847708" y="2888074"/>
              <a:ext cx="28367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2709208" y="2412688"/>
              <a:ext cx="572200" cy="74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56" fill="norm" stroke="1" extrusionOk="0">
                  <a:moveTo>
                    <a:pt x="12278" y="883"/>
                  </a:moveTo>
                  <a:cubicBezTo>
                    <a:pt x="12662" y="663"/>
                    <a:pt x="13046" y="442"/>
                    <a:pt x="13574" y="259"/>
                  </a:cubicBezTo>
                  <a:cubicBezTo>
                    <a:pt x="14102" y="75"/>
                    <a:pt x="14774" y="-72"/>
                    <a:pt x="14918" y="38"/>
                  </a:cubicBezTo>
                  <a:cubicBezTo>
                    <a:pt x="15062" y="148"/>
                    <a:pt x="14678" y="516"/>
                    <a:pt x="13142" y="1508"/>
                  </a:cubicBezTo>
                  <a:cubicBezTo>
                    <a:pt x="11606" y="2499"/>
                    <a:pt x="8918" y="4116"/>
                    <a:pt x="6662" y="5622"/>
                  </a:cubicBezTo>
                  <a:cubicBezTo>
                    <a:pt x="4406" y="7128"/>
                    <a:pt x="2582" y="8524"/>
                    <a:pt x="1622" y="9406"/>
                  </a:cubicBezTo>
                  <a:cubicBezTo>
                    <a:pt x="662" y="10287"/>
                    <a:pt x="566" y="10655"/>
                    <a:pt x="758" y="10875"/>
                  </a:cubicBezTo>
                  <a:cubicBezTo>
                    <a:pt x="950" y="11095"/>
                    <a:pt x="1430" y="11169"/>
                    <a:pt x="3398" y="11169"/>
                  </a:cubicBezTo>
                  <a:cubicBezTo>
                    <a:pt x="5366" y="11169"/>
                    <a:pt x="8822" y="11095"/>
                    <a:pt x="10790" y="11095"/>
                  </a:cubicBezTo>
                  <a:cubicBezTo>
                    <a:pt x="12758" y="11095"/>
                    <a:pt x="13238" y="11169"/>
                    <a:pt x="13526" y="11389"/>
                  </a:cubicBezTo>
                  <a:cubicBezTo>
                    <a:pt x="13814" y="11610"/>
                    <a:pt x="13910" y="11977"/>
                    <a:pt x="12998" y="12712"/>
                  </a:cubicBezTo>
                  <a:cubicBezTo>
                    <a:pt x="12086" y="13446"/>
                    <a:pt x="10166" y="14548"/>
                    <a:pt x="8054" y="15687"/>
                  </a:cubicBezTo>
                  <a:cubicBezTo>
                    <a:pt x="5942" y="16826"/>
                    <a:pt x="3638" y="18001"/>
                    <a:pt x="2342" y="18736"/>
                  </a:cubicBezTo>
                  <a:cubicBezTo>
                    <a:pt x="1046" y="19471"/>
                    <a:pt x="758" y="19765"/>
                    <a:pt x="470" y="20132"/>
                  </a:cubicBezTo>
                  <a:cubicBezTo>
                    <a:pt x="182" y="20499"/>
                    <a:pt x="-106" y="20940"/>
                    <a:pt x="38" y="21197"/>
                  </a:cubicBezTo>
                  <a:cubicBezTo>
                    <a:pt x="182" y="21455"/>
                    <a:pt x="758" y="21528"/>
                    <a:pt x="2582" y="21381"/>
                  </a:cubicBezTo>
                  <a:cubicBezTo>
                    <a:pt x="4406" y="21234"/>
                    <a:pt x="7478" y="20867"/>
                    <a:pt x="10838" y="20536"/>
                  </a:cubicBezTo>
                  <a:cubicBezTo>
                    <a:pt x="14198" y="20206"/>
                    <a:pt x="17846" y="19912"/>
                    <a:pt x="21494" y="19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2775395" y="3509088"/>
              <a:ext cx="30669" cy="14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2782411" y="3334175"/>
              <a:ext cx="80879" cy="9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0814" fill="norm" stroke="1" extrusionOk="0">
                  <a:moveTo>
                    <a:pt x="6057" y="4799"/>
                  </a:moveTo>
                  <a:cubicBezTo>
                    <a:pt x="3439" y="6504"/>
                    <a:pt x="821" y="8209"/>
                    <a:pt x="167" y="10767"/>
                  </a:cubicBezTo>
                  <a:cubicBezTo>
                    <a:pt x="-488" y="13325"/>
                    <a:pt x="821" y="16736"/>
                    <a:pt x="3439" y="18725"/>
                  </a:cubicBezTo>
                  <a:cubicBezTo>
                    <a:pt x="6057" y="20715"/>
                    <a:pt x="9985" y="21283"/>
                    <a:pt x="12930" y="20430"/>
                  </a:cubicBezTo>
                  <a:cubicBezTo>
                    <a:pt x="15876" y="19578"/>
                    <a:pt x="17839" y="17304"/>
                    <a:pt x="19148" y="14746"/>
                  </a:cubicBezTo>
                  <a:cubicBezTo>
                    <a:pt x="20457" y="12188"/>
                    <a:pt x="21112" y="9346"/>
                    <a:pt x="20457" y="6788"/>
                  </a:cubicBezTo>
                  <a:cubicBezTo>
                    <a:pt x="19803" y="4230"/>
                    <a:pt x="17839" y="1957"/>
                    <a:pt x="14567" y="820"/>
                  </a:cubicBezTo>
                  <a:cubicBezTo>
                    <a:pt x="11294" y="-317"/>
                    <a:pt x="6712" y="-317"/>
                    <a:pt x="4421" y="1104"/>
                  </a:cubicBezTo>
                  <a:cubicBezTo>
                    <a:pt x="2130" y="2525"/>
                    <a:pt x="2130" y="5367"/>
                    <a:pt x="2130" y="8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2928732" y="3501421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2967066" y="3585757"/>
              <a:ext cx="161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3218707" y="3394086"/>
              <a:ext cx="185927" cy="21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286" fill="norm" stroke="1" extrusionOk="0">
                  <a:moveTo>
                    <a:pt x="18298" y="3812"/>
                  </a:moveTo>
                  <a:cubicBezTo>
                    <a:pt x="17146" y="3049"/>
                    <a:pt x="15994" y="2287"/>
                    <a:pt x="13402" y="3049"/>
                  </a:cubicBezTo>
                  <a:cubicBezTo>
                    <a:pt x="10810" y="3812"/>
                    <a:pt x="6778" y="6099"/>
                    <a:pt x="4042" y="8640"/>
                  </a:cubicBezTo>
                  <a:cubicBezTo>
                    <a:pt x="1306" y="11181"/>
                    <a:pt x="-134" y="13976"/>
                    <a:pt x="10" y="16391"/>
                  </a:cubicBezTo>
                  <a:cubicBezTo>
                    <a:pt x="154" y="18805"/>
                    <a:pt x="1882" y="20838"/>
                    <a:pt x="5338" y="21219"/>
                  </a:cubicBezTo>
                  <a:cubicBezTo>
                    <a:pt x="8794" y="21600"/>
                    <a:pt x="13978" y="20329"/>
                    <a:pt x="17146" y="17915"/>
                  </a:cubicBezTo>
                  <a:cubicBezTo>
                    <a:pt x="20314" y="15501"/>
                    <a:pt x="21466" y="11944"/>
                    <a:pt x="20746" y="8767"/>
                  </a:cubicBezTo>
                  <a:cubicBezTo>
                    <a:pt x="20026" y="5591"/>
                    <a:pt x="17434" y="2795"/>
                    <a:pt x="148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2706394" y="2117375"/>
              <a:ext cx="195286" cy="26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09" fill="norm" stroke="1" extrusionOk="0">
                  <a:moveTo>
                    <a:pt x="0" y="7656"/>
                  </a:moveTo>
                  <a:cubicBezTo>
                    <a:pt x="0" y="6637"/>
                    <a:pt x="0" y="5618"/>
                    <a:pt x="281" y="5720"/>
                  </a:cubicBezTo>
                  <a:cubicBezTo>
                    <a:pt x="561" y="5822"/>
                    <a:pt x="1122" y="7045"/>
                    <a:pt x="1543" y="9490"/>
                  </a:cubicBezTo>
                  <a:cubicBezTo>
                    <a:pt x="1964" y="11935"/>
                    <a:pt x="2244" y="15603"/>
                    <a:pt x="2384" y="17947"/>
                  </a:cubicBezTo>
                  <a:cubicBezTo>
                    <a:pt x="2525" y="20290"/>
                    <a:pt x="2525" y="21309"/>
                    <a:pt x="2525" y="21309"/>
                  </a:cubicBezTo>
                  <a:cubicBezTo>
                    <a:pt x="2525" y="21309"/>
                    <a:pt x="2525" y="20290"/>
                    <a:pt x="2665" y="17132"/>
                  </a:cubicBezTo>
                  <a:cubicBezTo>
                    <a:pt x="2805" y="13973"/>
                    <a:pt x="3086" y="8675"/>
                    <a:pt x="4208" y="5313"/>
                  </a:cubicBezTo>
                  <a:cubicBezTo>
                    <a:pt x="5330" y="1951"/>
                    <a:pt x="7293" y="524"/>
                    <a:pt x="9958" y="117"/>
                  </a:cubicBezTo>
                  <a:cubicBezTo>
                    <a:pt x="12623" y="-291"/>
                    <a:pt x="15990" y="320"/>
                    <a:pt x="18094" y="2766"/>
                  </a:cubicBezTo>
                  <a:cubicBezTo>
                    <a:pt x="20197" y="5211"/>
                    <a:pt x="21039" y="9490"/>
                    <a:pt x="21319" y="12751"/>
                  </a:cubicBezTo>
                  <a:cubicBezTo>
                    <a:pt x="21600" y="16011"/>
                    <a:pt x="21319" y="18252"/>
                    <a:pt x="21039" y="20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3695416" y="2926408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4094092" y="2573734"/>
              <a:ext cx="30668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800"/>
                    <a:pt x="10800" y="11600"/>
                    <a:pt x="14400" y="15200"/>
                  </a:cubicBezTo>
                  <a:cubicBezTo>
                    <a:pt x="18000" y="18800"/>
                    <a:pt x="19800" y="20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4020966" y="2221059"/>
              <a:ext cx="110037" cy="12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11" fill="norm" stroke="1" extrusionOk="0">
                  <a:moveTo>
                    <a:pt x="9628" y="5082"/>
                  </a:moveTo>
                  <a:cubicBezTo>
                    <a:pt x="7174" y="4659"/>
                    <a:pt x="4719" y="4235"/>
                    <a:pt x="3001" y="5082"/>
                  </a:cubicBezTo>
                  <a:cubicBezTo>
                    <a:pt x="1283" y="5929"/>
                    <a:pt x="301" y="8047"/>
                    <a:pt x="55" y="10376"/>
                  </a:cubicBezTo>
                  <a:cubicBezTo>
                    <a:pt x="-190" y="12706"/>
                    <a:pt x="301" y="15247"/>
                    <a:pt x="3001" y="17365"/>
                  </a:cubicBezTo>
                  <a:cubicBezTo>
                    <a:pt x="5701" y="19482"/>
                    <a:pt x="10610" y="21176"/>
                    <a:pt x="14046" y="21388"/>
                  </a:cubicBezTo>
                  <a:cubicBezTo>
                    <a:pt x="17483" y="21600"/>
                    <a:pt x="19446" y="20329"/>
                    <a:pt x="20428" y="17365"/>
                  </a:cubicBezTo>
                  <a:cubicBezTo>
                    <a:pt x="21410" y="14400"/>
                    <a:pt x="21410" y="9741"/>
                    <a:pt x="20183" y="6565"/>
                  </a:cubicBezTo>
                  <a:cubicBezTo>
                    <a:pt x="18955" y="3388"/>
                    <a:pt x="16501" y="1694"/>
                    <a:pt x="14046" y="847"/>
                  </a:cubicBezTo>
                  <a:cubicBezTo>
                    <a:pt x="11592" y="0"/>
                    <a:pt x="9137" y="0"/>
                    <a:pt x="6683" y="0"/>
                  </a:cubicBezTo>
                  <a:cubicBezTo>
                    <a:pt x="4228" y="0"/>
                    <a:pt x="1774" y="0"/>
                    <a:pt x="792" y="1271"/>
                  </a:cubicBezTo>
                  <a:cubicBezTo>
                    <a:pt x="-190" y="2541"/>
                    <a:pt x="301" y="5082"/>
                    <a:pt x="3001" y="8471"/>
                  </a:cubicBezTo>
                  <a:cubicBezTo>
                    <a:pt x="5701" y="11859"/>
                    <a:pt x="10610" y="16094"/>
                    <a:pt x="15519" y="20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4615437" y="2849740"/>
              <a:ext cx="1" cy="15335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5221117" y="2183164"/>
              <a:ext cx="217624" cy="24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21" fill="norm" stroke="1" extrusionOk="0">
                  <a:moveTo>
                    <a:pt x="0" y="5252"/>
                  </a:moveTo>
                  <a:cubicBezTo>
                    <a:pt x="1005" y="5913"/>
                    <a:pt x="2009" y="6574"/>
                    <a:pt x="2637" y="8778"/>
                  </a:cubicBezTo>
                  <a:cubicBezTo>
                    <a:pt x="3265" y="10982"/>
                    <a:pt x="3516" y="14729"/>
                    <a:pt x="3516" y="17154"/>
                  </a:cubicBezTo>
                  <a:cubicBezTo>
                    <a:pt x="3516" y="19578"/>
                    <a:pt x="3265" y="20680"/>
                    <a:pt x="3014" y="20680"/>
                  </a:cubicBezTo>
                  <a:cubicBezTo>
                    <a:pt x="2763" y="20680"/>
                    <a:pt x="2512" y="19578"/>
                    <a:pt x="2637" y="16933"/>
                  </a:cubicBezTo>
                  <a:cubicBezTo>
                    <a:pt x="2763" y="14288"/>
                    <a:pt x="3265" y="10101"/>
                    <a:pt x="4521" y="7015"/>
                  </a:cubicBezTo>
                  <a:cubicBezTo>
                    <a:pt x="5777" y="3929"/>
                    <a:pt x="7786" y="1945"/>
                    <a:pt x="10172" y="843"/>
                  </a:cubicBezTo>
                  <a:cubicBezTo>
                    <a:pt x="12558" y="-259"/>
                    <a:pt x="15321" y="-479"/>
                    <a:pt x="17330" y="1394"/>
                  </a:cubicBezTo>
                  <a:cubicBezTo>
                    <a:pt x="19340" y="3268"/>
                    <a:pt x="20595" y="7235"/>
                    <a:pt x="21098" y="10872"/>
                  </a:cubicBezTo>
                  <a:cubicBezTo>
                    <a:pt x="21600" y="14509"/>
                    <a:pt x="21349" y="17815"/>
                    <a:pt x="21098" y="21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5554741" y="2477573"/>
              <a:ext cx="287391" cy="421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13" fill="norm" stroke="1" extrusionOk="0">
                  <a:moveTo>
                    <a:pt x="20739" y="4866"/>
                  </a:moveTo>
                  <a:cubicBezTo>
                    <a:pt x="20739" y="4220"/>
                    <a:pt x="20739" y="3573"/>
                    <a:pt x="20644" y="2732"/>
                  </a:cubicBezTo>
                  <a:cubicBezTo>
                    <a:pt x="20549" y="1891"/>
                    <a:pt x="20360" y="857"/>
                    <a:pt x="19412" y="339"/>
                  </a:cubicBezTo>
                  <a:cubicBezTo>
                    <a:pt x="18465" y="-178"/>
                    <a:pt x="16760" y="-178"/>
                    <a:pt x="14391" y="857"/>
                  </a:cubicBezTo>
                  <a:cubicBezTo>
                    <a:pt x="12023" y="1891"/>
                    <a:pt x="8991" y="3961"/>
                    <a:pt x="6433" y="6612"/>
                  </a:cubicBezTo>
                  <a:cubicBezTo>
                    <a:pt x="3875" y="9264"/>
                    <a:pt x="1791" y="12497"/>
                    <a:pt x="749" y="14890"/>
                  </a:cubicBezTo>
                  <a:cubicBezTo>
                    <a:pt x="-293" y="17283"/>
                    <a:pt x="-293" y="18835"/>
                    <a:pt x="1033" y="19870"/>
                  </a:cubicBezTo>
                  <a:cubicBezTo>
                    <a:pt x="2360" y="20905"/>
                    <a:pt x="5012" y="21422"/>
                    <a:pt x="8612" y="21293"/>
                  </a:cubicBezTo>
                  <a:cubicBezTo>
                    <a:pt x="12212" y="21163"/>
                    <a:pt x="16760" y="20387"/>
                    <a:pt x="21307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5980134" y="2964743"/>
              <a:ext cx="30669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00"/>
                    <a:pt x="3600" y="11200"/>
                    <a:pt x="7200" y="14800"/>
                  </a:cubicBezTo>
                  <a:cubicBezTo>
                    <a:pt x="10800" y="18400"/>
                    <a:pt x="162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5981352" y="2729116"/>
              <a:ext cx="42229" cy="7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0348" fill="norm" stroke="1" extrusionOk="0">
                  <a:moveTo>
                    <a:pt x="10830" y="1533"/>
                  </a:moveTo>
                  <a:cubicBezTo>
                    <a:pt x="7019" y="5017"/>
                    <a:pt x="3207" y="8501"/>
                    <a:pt x="1301" y="11985"/>
                  </a:cubicBezTo>
                  <a:cubicBezTo>
                    <a:pt x="-605" y="15469"/>
                    <a:pt x="-605" y="18953"/>
                    <a:pt x="2571" y="19998"/>
                  </a:cubicBezTo>
                  <a:cubicBezTo>
                    <a:pt x="5748" y="21043"/>
                    <a:pt x="12101" y="19649"/>
                    <a:pt x="15913" y="17211"/>
                  </a:cubicBezTo>
                  <a:cubicBezTo>
                    <a:pt x="19724" y="14772"/>
                    <a:pt x="20995" y="11288"/>
                    <a:pt x="20995" y="7804"/>
                  </a:cubicBezTo>
                  <a:cubicBezTo>
                    <a:pt x="20995" y="4320"/>
                    <a:pt x="19724" y="837"/>
                    <a:pt x="16548" y="140"/>
                  </a:cubicBezTo>
                  <a:cubicBezTo>
                    <a:pt x="13371" y="-557"/>
                    <a:pt x="8289" y="1533"/>
                    <a:pt x="6383" y="2578"/>
                  </a:cubicBezTo>
                  <a:cubicBezTo>
                    <a:pt x="4477" y="3624"/>
                    <a:pt x="5748" y="3624"/>
                    <a:pt x="7018" y="3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6432478" y="2803739"/>
              <a:ext cx="61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6900155" y="2454289"/>
              <a:ext cx="238063" cy="74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29" fill="norm" stroke="1" extrusionOk="0">
                  <a:moveTo>
                    <a:pt x="0" y="5363"/>
                  </a:moveTo>
                  <a:cubicBezTo>
                    <a:pt x="900" y="7908"/>
                    <a:pt x="1800" y="10454"/>
                    <a:pt x="2475" y="12999"/>
                  </a:cubicBezTo>
                  <a:cubicBezTo>
                    <a:pt x="3150" y="15545"/>
                    <a:pt x="3600" y="18090"/>
                    <a:pt x="3825" y="19545"/>
                  </a:cubicBezTo>
                  <a:cubicBezTo>
                    <a:pt x="4050" y="20999"/>
                    <a:pt x="4050" y="21363"/>
                    <a:pt x="3938" y="21327"/>
                  </a:cubicBezTo>
                  <a:cubicBezTo>
                    <a:pt x="3825" y="21290"/>
                    <a:pt x="3600" y="20854"/>
                    <a:pt x="3375" y="19218"/>
                  </a:cubicBezTo>
                  <a:cubicBezTo>
                    <a:pt x="3150" y="17581"/>
                    <a:pt x="2925" y="14745"/>
                    <a:pt x="2700" y="12163"/>
                  </a:cubicBezTo>
                  <a:cubicBezTo>
                    <a:pt x="2475" y="9581"/>
                    <a:pt x="2250" y="7254"/>
                    <a:pt x="2812" y="5254"/>
                  </a:cubicBezTo>
                  <a:cubicBezTo>
                    <a:pt x="3375" y="3254"/>
                    <a:pt x="4725" y="1581"/>
                    <a:pt x="6525" y="708"/>
                  </a:cubicBezTo>
                  <a:cubicBezTo>
                    <a:pt x="8325" y="-164"/>
                    <a:pt x="10575" y="-237"/>
                    <a:pt x="13275" y="527"/>
                  </a:cubicBezTo>
                  <a:cubicBezTo>
                    <a:pt x="15975" y="1290"/>
                    <a:pt x="19125" y="2890"/>
                    <a:pt x="20362" y="4272"/>
                  </a:cubicBezTo>
                  <a:cubicBezTo>
                    <a:pt x="21600" y="5654"/>
                    <a:pt x="20925" y="6818"/>
                    <a:pt x="18225" y="7690"/>
                  </a:cubicBezTo>
                  <a:cubicBezTo>
                    <a:pt x="15525" y="8563"/>
                    <a:pt x="10800" y="9145"/>
                    <a:pt x="7762" y="9363"/>
                  </a:cubicBezTo>
                  <a:cubicBezTo>
                    <a:pt x="4725" y="9581"/>
                    <a:pt x="3375" y="9436"/>
                    <a:pt x="2700" y="9181"/>
                  </a:cubicBezTo>
                  <a:cubicBezTo>
                    <a:pt x="2025" y="8927"/>
                    <a:pt x="2025" y="8563"/>
                    <a:pt x="2475" y="8199"/>
                  </a:cubicBezTo>
                  <a:cubicBezTo>
                    <a:pt x="2925" y="7836"/>
                    <a:pt x="3825" y="7472"/>
                    <a:pt x="4725" y="7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7199162" y="2159725"/>
              <a:ext cx="766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7176162" y="2014055"/>
              <a:ext cx="79328" cy="6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0926" fill="norm" stroke="1" extrusionOk="0">
                  <a:moveTo>
                    <a:pt x="4050" y="0"/>
                  </a:moveTo>
                  <a:cubicBezTo>
                    <a:pt x="3375" y="4154"/>
                    <a:pt x="2700" y="8308"/>
                    <a:pt x="3712" y="12046"/>
                  </a:cubicBezTo>
                  <a:cubicBezTo>
                    <a:pt x="4725" y="15785"/>
                    <a:pt x="7425" y="19108"/>
                    <a:pt x="10462" y="20354"/>
                  </a:cubicBezTo>
                  <a:cubicBezTo>
                    <a:pt x="13500" y="21600"/>
                    <a:pt x="16875" y="20769"/>
                    <a:pt x="18900" y="18277"/>
                  </a:cubicBezTo>
                  <a:cubicBezTo>
                    <a:pt x="20925" y="15785"/>
                    <a:pt x="21600" y="11631"/>
                    <a:pt x="20250" y="8723"/>
                  </a:cubicBezTo>
                  <a:cubicBezTo>
                    <a:pt x="18900" y="5815"/>
                    <a:pt x="15525" y="4154"/>
                    <a:pt x="12150" y="3738"/>
                  </a:cubicBezTo>
                  <a:cubicBezTo>
                    <a:pt x="8775" y="3323"/>
                    <a:pt x="5400" y="4154"/>
                    <a:pt x="3375" y="4985"/>
                  </a:cubicBezTo>
                  <a:cubicBezTo>
                    <a:pt x="1350" y="5815"/>
                    <a:pt x="675" y="6646"/>
                    <a:pt x="0" y="7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7734506" y="2342283"/>
              <a:ext cx="147006" cy="43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1" fill="norm" stroke="1" extrusionOk="0">
                  <a:moveTo>
                    <a:pt x="21422" y="1944"/>
                  </a:moveTo>
                  <a:cubicBezTo>
                    <a:pt x="21422" y="1319"/>
                    <a:pt x="21422" y="695"/>
                    <a:pt x="19932" y="320"/>
                  </a:cubicBezTo>
                  <a:cubicBezTo>
                    <a:pt x="18443" y="-54"/>
                    <a:pt x="15463" y="-179"/>
                    <a:pt x="12856" y="383"/>
                  </a:cubicBezTo>
                  <a:cubicBezTo>
                    <a:pt x="10250" y="945"/>
                    <a:pt x="8015" y="2193"/>
                    <a:pt x="5408" y="4628"/>
                  </a:cubicBezTo>
                  <a:cubicBezTo>
                    <a:pt x="2801" y="7063"/>
                    <a:pt x="-178" y="10683"/>
                    <a:pt x="8" y="13680"/>
                  </a:cubicBezTo>
                  <a:cubicBezTo>
                    <a:pt x="194" y="16676"/>
                    <a:pt x="3546" y="19049"/>
                    <a:pt x="7456" y="20235"/>
                  </a:cubicBezTo>
                  <a:cubicBezTo>
                    <a:pt x="11367" y="21421"/>
                    <a:pt x="15836" y="21421"/>
                    <a:pt x="20305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8004180" y="2466398"/>
              <a:ext cx="15334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18"/>
                    <a:pt x="0" y="11435"/>
                    <a:pt x="0" y="15035"/>
                  </a:cubicBezTo>
                  <a:cubicBezTo>
                    <a:pt x="0" y="18635"/>
                    <a:pt x="10800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8111515" y="2550734"/>
              <a:ext cx="16867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5200"/>
                    <a:pt x="6545" y="8800"/>
                    <a:pt x="10145" y="5200"/>
                  </a:cubicBezTo>
                  <a:cubicBezTo>
                    <a:pt x="13745" y="1600"/>
                    <a:pt x="1767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8357732" y="2368521"/>
              <a:ext cx="225703" cy="69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544" fill="norm" stroke="1" extrusionOk="0">
                  <a:moveTo>
                    <a:pt x="4238" y="5205"/>
                  </a:moveTo>
                  <a:cubicBezTo>
                    <a:pt x="3998" y="6878"/>
                    <a:pt x="3758" y="8552"/>
                    <a:pt x="3758" y="10943"/>
                  </a:cubicBezTo>
                  <a:cubicBezTo>
                    <a:pt x="3758" y="13334"/>
                    <a:pt x="3998" y="16443"/>
                    <a:pt x="3998" y="18196"/>
                  </a:cubicBezTo>
                  <a:cubicBezTo>
                    <a:pt x="3998" y="19950"/>
                    <a:pt x="3758" y="20348"/>
                    <a:pt x="3278" y="20747"/>
                  </a:cubicBezTo>
                  <a:cubicBezTo>
                    <a:pt x="2798" y="21145"/>
                    <a:pt x="2078" y="21544"/>
                    <a:pt x="1478" y="21544"/>
                  </a:cubicBezTo>
                  <a:cubicBezTo>
                    <a:pt x="878" y="21544"/>
                    <a:pt x="398" y="21145"/>
                    <a:pt x="158" y="19711"/>
                  </a:cubicBezTo>
                  <a:cubicBezTo>
                    <a:pt x="-82" y="18276"/>
                    <a:pt x="-82" y="15805"/>
                    <a:pt x="398" y="13095"/>
                  </a:cubicBezTo>
                  <a:cubicBezTo>
                    <a:pt x="878" y="10385"/>
                    <a:pt x="1838" y="7436"/>
                    <a:pt x="3038" y="5324"/>
                  </a:cubicBezTo>
                  <a:cubicBezTo>
                    <a:pt x="4238" y="3212"/>
                    <a:pt x="5678" y="1937"/>
                    <a:pt x="6998" y="1179"/>
                  </a:cubicBezTo>
                  <a:cubicBezTo>
                    <a:pt x="8318" y="422"/>
                    <a:pt x="9518" y="183"/>
                    <a:pt x="10838" y="64"/>
                  </a:cubicBezTo>
                  <a:cubicBezTo>
                    <a:pt x="12158" y="-56"/>
                    <a:pt x="13598" y="-56"/>
                    <a:pt x="15398" y="502"/>
                  </a:cubicBezTo>
                  <a:cubicBezTo>
                    <a:pt x="17198" y="1060"/>
                    <a:pt x="19358" y="2176"/>
                    <a:pt x="20438" y="3331"/>
                  </a:cubicBezTo>
                  <a:cubicBezTo>
                    <a:pt x="21518" y="4487"/>
                    <a:pt x="21518" y="5683"/>
                    <a:pt x="19958" y="6759"/>
                  </a:cubicBezTo>
                  <a:cubicBezTo>
                    <a:pt x="18398" y="7835"/>
                    <a:pt x="15278" y="8791"/>
                    <a:pt x="12398" y="9309"/>
                  </a:cubicBezTo>
                  <a:cubicBezTo>
                    <a:pt x="9518" y="9827"/>
                    <a:pt x="6878" y="9907"/>
                    <a:pt x="5078" y="9429"/>
                  </a:cubicBezTo>
                  <a:cubicBezTo>
                    <a:pt x="3278" y="8951"/>
                    <a:pt x="2318" y="7914"/>
                    <a:pt x="1358" y="6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8648194" y="2336062"/>
              <a:ext cx="117078" cy="37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77" fill="norm" stroke="1" extrusionOk="0">
                  <a:moveTo>
                    <a:pt x="6894" y="0"/>
                  </a:moveTo>
                  <a:cubicBezTo>
                    <a:pt x="9192" y="0"/>
                    <a:pt x="11489" y="0"/>
                    <a:pt x="13787" y="870"/>
                  </a:cubicBezTo>
                  <a:cubicBezTo>
                    <a:pt x="16085" y="1740"/>
                    <a:pt x="18383" y="3479"/>
                    <a:pt x="19762" y="6451"/>
                  </a:cubicBezTo>
                  <a:cubicBezTo>
                    <a:pt x="21140" y="9423"/>
                    <a:pt x="21600" y="13627"/>
                    <a:pt x="20221" y="16309"/>
                  </a:cubicBezTo>
                  <a:cubicBezTo>
                    <a:pt x="18843" y="18991"/>
                    <a:pt x="15626" y="20150"/>
                    <a:pt x="12638" y="20803"/>
                  </a:cubicBezTo>
                  <a:cubicBezTo>
                    <a:pt x="9651" y="21455"/>
                    <a:pt x="6894" y="21600"/>
                    <a:pt x="4826" y="21383"/>
                  </a:cubicBezTo>
                  <a:cubicBezTo>
                    <a:pt x="2757" y="21165"/>
                    <a:pt x="1379" y="20585"/>
                    <a:pt x="0" y="20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8809973" y="2115823"/>
              <a:ext cx="106562" cy="17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43" fill="norm" stroke="1" extrusionOk="0">
                  <a:moveTo>
                    <a:pt x="4473" y="4439"/>
                  </a:moveTo>
                  <a:cubicBezTo>
                    <a:pt x="3958" y="7569"/>
                    <a:pt x="3444" y="10700"/>
                    <a:pt x="2673" y="13204"/>
                  </a:cubicBezTo>
                  <a:cubicBezTo>
                    <a:pt x="1901" y="15708"/>
                    <a:pt x="873" y="17586"/>
                    <a:pt x="358" y="17586"/>
                  </a:cubicBezTo>
                  <a:cubicBezTo>
                    <a:pt x="-156" y="17586"/>
                    <a:pt x="-156" y="15708"/>
                    <a:pt x="615" y="13047"/>
                  </a:cubicBezTo>
                  <a:cubicBezTo>
                    <a:pt x="1387" y="10386"/>
                    <a:pt x="2930" y="6943"/>
                    <a:pt x="4215" y="4439"/>
                  </a:cubicBezTo>
                  <a:cubicBezTo>
                    <a:pt x="5501" y="1934"/>
                    <a:pt x="6530" y="369"/>
                    <a:pt x="9358" y="56"/>
                  </a:cubicBezTo>
                  <a:cubicBezTo>
                    <a:pt x="12187" y="-257"/>
                    <a:pt x="16815" y="682"/>
                    <a:pt x="19130" y="4439"/>
                  </a:cubicBezTo>
                  <a:cubicBezTo>
                    <a:pt x="21444" y="8195"/>
                    <a:pt x="21444" y="14769"/>
                    <a:pt x="21444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9023870" y="2190392"/>
              <a:ext cx="84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9234368" y="2113724"/>
              <a:ext cx="1184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35"/>
                    <a:pt x="2735" y="11270"/>
                    <a:pt x="575" y="14870"/>
                  </a:cubicBezTo>
                  <a:cubicBezTo>
                    <a:pt x="-1585" y="18470"/>
                    <a:pt x="2735" y="20035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9223207" y="1998721"/>
              <a:ext cx="71516" cy="67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244" fill="norm" stroke="1" extrusionOk="0">
                  <a:moveTo>
                    <a:pt x="15641" y="0"/>
                  </a:moveTo>
                  <a:cubicBezTo>
                    <a:pt x="11917" y="1600"/>
                    <a:pt x="8193" y="3200"/>
                    <a:pt x="6331" y="6000"/>
                  </a:cubicBezTo>
                  <a:cubicBezTo>
                    <a:pt x="4469" y="8800"/>
                    <a:pt x="4469" y="12800"/>
                    <a:pt x="5959" y="16000"/>
                  </a:cubicBezTo>
                  <a:cubicBezTo>
                    <a:pt x="7448" y="19200"/>
                    <a:pt x="10428" y="21600"/>
                    <a:pt x="13034" y="21200"/>
                  </a:cubicBezTo>
                  <a:cubicBezTo>
                    <a:pt x="15641" y="20800"/>
                    <a:pt x="17876" y="17600"/>
                    <a:pt x="19365" y="14000"/>
                  </a:cubicBezTo>
                  <a:cubicBezTo>
                    <a:pt x="20855" y="10400"/>
                    <a:pt x="21600" y="6400"/>
                    <a:pt x="19738" y="4400"/>
                  </a:cubicBezTo>
                  <a:cubicBezTo>
                    <a:pt x="17876" y="2400"/>
                    <a:pt x="13407" y="2400"/>
                    <a:pt x="9683" y="4000"/>
                  </a:cubicBezTo>
                  <a:cubicBezTo>
                    <a:pt x="5959" y="5600"/>
                    <a:pt x="2979" y="8800"/>
                    <a:pt x="0" y="1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3675245" y="1930891"/>
              <a:ext cx="434182" cy="141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43" fill="norm" stroke="1" extrusionOk="0">
                  <a:moveTo>
                    <a:pt x="12744" y="1383"/>
                  </a:moveTo>
                  <a:cubicBezTo>
                    <a:pt x="12492" y="955"/>
                    <a:pt x="12239" y="527"/>
                    <a:pt x="11797" y="274"/>
                  </a:cubicBezTo>
                  <a:cubicBezTo>
                    <a:pt x="11355" y="21"/>
                    <a:pt x="10723" y="-57"/>
                    <a:pt x="9207" y="40"/>
                  </a:cubicBezTo>
                  <a:cubicBezTo>
                    <a:pt x="7692" y="138"/>
                    <a:pt x="5292" y="410"/>
                    <a:pt x="3649" y="897"/>
                  </a:cubicBezTo>
                  <a:cubicBezTo>
                    <a:pt x="2007" y="1383"/>
                    <a:pt x="1123" y="2084"/>
                    <a:pt x="807" y="3037"/>
                  </a:cubicBezTo>
                  <a:cubicBezTo>
                    <a:pt x="492" y="3991"/>
                    <a:pt x="744" y="5197"/>
                    <a:pt x="1439" y="6384"/>
                  </a:cubicBezTo>
                  <a:cubicBezTo>
                    <a:pt x="2134" y="7571"/>
                    <a:pt x="3271" y="8739"/>
                    <a:pt x="3586" y="9614"/>
                  </a:cubicBezTo>
                  <a:cubicBezTo>
                    <a:pt x="3902" y="10490"/>
                    <a:pt x="3397" y="11074"/>
                    <a:pt x="2955" y="11444"/>
                  </a:cubicBezTo>
                  <a:cubicBezTo>
                    <a:pt x="2513" y="11813"/>
                    <a:pt x="2134" y="11969"/>
                    <a:pt x="1565" y="12105"/>
                  </a:cubicBezTo>
                  <a:cubicBezTo>
                    <a:pt x="997" y="12241"/>
                    <a:pt x="239" y="12358"/>
                    <a:pt x="49" y="12339"/>
                  </a:cubicBezTo>
                  <a:cubicBezTo>
                    <a:pt x="-140" y="12319"/>
                    <a:pt x="239" y="12164"/>
                    <a:pt x="744" y="12066"/>
                  </a:cubicBezTo>
                  <a:cubicBezTo>
                    <a:pt x="1249" y="11969"/>
                    <a:pt x="1881" y="11930"/>
                    <a:pt x="2513" y="11930"/>
                  </a:cubicBezTo>
                  <a:cubicBezTo>
                    <a:pt x="3144" y="11930"/>
                    <a:pt x="3776" y="11969"/>
                    <a:pt x="4471" y="12164"/>
                  </a:cubicBezTo>
                  <a:cubicBezTo>
                    <a:pt x="5165" y="12358"/>
                    <a:pt x="5923" y="12708"/>
                    <a:pt x="6239" y="13370"/>
                  </a:cubicBezTo>
                  <a:cubicBezTo>
                    <a:pt x="6555" y="14032"/>
                    <a:pt x="6428" y="15005"/>
                    <a:pt x="6302" y="16094"/>
                  </a:cubicBezTo>
                  <a:cubicBezTo>
                    <a:pt x="6176" y="17184"/>
                    <a:pt x="6049" y="18391"/>
                    <a:pt x="6428" y="19305"/>
                  </a:cubicBezTo>
                  <a:cubicBezTo>
                    <a:pt x="6807" y="20220"/>
                    <a:pt x="7692" y="20842"/>
                    <a:pt x="9460" y="21173"/>
                  </a:cubicBezTo>
                  <a:cubicBezTo>
                    <a:pt x="11228" y="21504"/>
                    <a:pt x="13881" y="21543"/>
                    <a:pt x="16028" y="21543"/>
                  </a:cubicBezTo>
                  <a:cubicBezTo>
                    <a:pt x="18176" y="21543"/>
                    <a:pt x="19818" y="21504"/>
                    <a:pt x="2146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9399545" y="1784050"/>
              <a:ext cx="452666" cy="148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41" fill="norm" stroke="1" extrusionOk="0">
                  <a:moveTo>
                    <a:pt x="15290" y="0"/>
                  </a:moveTo>
                  <a:cubicBezTo>
                    <a:pt x="16746" y="0"/>
                    <a:pt x="18202" y="0"/>
                    <a:pt x="19355" y="278"/>
                  </a:cubicBezTo>
                  <a:cubicBezTo>
                    <a:pt x="20508" y="556"/>
                    <a:pt x="21357" y="1111"/>
                    <a:pt x="21479" y="1852"/>
                  </a:cubicBezTo>
                  <a:cubicBezTo>
                    <a:pt x="21600" y="2593"/>
                    <a:pt x="20993" y="3520"/>
                    <a:pt x="19840" y="4557"/>
                  </a:cubicBezTo>
                  <a:cubicBezTo>
                    <a:pt x="18688" y="5595"/>
                    <a:pt x="16989" y="6743"/>
                    <a:pt x="15897" y="7503"/>
                  </a:cubicBezTo>
                  <a:cubicBezTo>
                    <a:pt x="14804" y="8262"/>
                    <a:pt x="14319" y="8633"/>
                    <a:pt x="14016" y="8910"/>
                  </a:cubicBezTo>
                  <a:cubicBezTo>
                    <a:pt x="13712" y="9188"/>
                    <a:pt x="13591" y="9374"/>
                    <a:pt x="13773" y="9522"/>
                  </a:cubicBezTo>
                  <a:cubicBezTo>
                    <a:pt x="13955" y="9670"/>
                    <a:pt x="14440" y="9781"/>
                    <a:pt x="15047" y="9911"/>
                  </a:cubicBezTo>
                  <a:cubicBezTo>
                    <a:pt x="15654" y="10040"/>
                    <a:pt x="16382" y="10189"/>
                    <a:pt x="17049" y="10318"/>
                  </a:cubicBezTo>
                  <a:cubicBezTo>
                    <a:pt x="17717" y="10448"/>
                    <a:pt x="18324" y="10559"/>
                    <a:pt x="18142" y="10578"/>
                  </a:cubicBezTo>
                  <a:cubicBezTo>
                    <a:pt x="17960" y="10596"/>
                    <a:pt x="16989" y="10522"/>
                    <a:pt x="15654" y="10522"/>
                  </a:cubicBezTo>
                  <a:cubicBezTo>
                    <a:pt x="14319" y="10522"/>
                    <a:pt x="12620" y="10596"/>
                    <a:pt x="11528" y="10689"/>
                  </a:cubicBezTo>
                  <a:cubicBezTo>
                    <a:pt x="10436" y="10781"/>
                    <a:pt x="9951" y="10893"/>
                    <a:pt x="9708" y="11041"/>
                  </a:cubicBezTo>
                  <a:cubicBezTo>
                    <a:pt x="9465" y="11189"/>
                    <a:pt x="9465" y="11374"/>
                    <a:pt x="10315" y="11911"/>
                  </a:cubicBezTo>
                  <a:cubicBezTo>
                    <a:pt x="11164" y="12449"/>
                    <a:pt x="12863" y="13338"/>
                    <a:pt x="13894" y="14375"/>
                  </a:cubicBezTo>
                  <a:cubicBezTo>
                    <a:pt x="14926" y="15413"/>
                    <a:pt x="15290" y="16598"/>
                    <a:pt x="15108" y="17673"/>
                  </a:cubicBezTo>
                  <a:cubicBezTo>
                    <a:pt x="14926" y="18747"/>
                    <a:pt x="14198" y="19710"/>
                    <a:pt x="12560" y="20359"/>
                  </a:cubicBezTo>
                  <a:cubicBezTo>
                    <a:pt x="10921" y="21007"/>
                    <a:pt x="8373" y="21341"/>
                    <a:pt x="6128" y="21470"/>
                  </a:cubicBezTo>
                  <a:cubicBezTo>
                    <a:pt x="3883" y="21600"/>
                    <a:pt x="1942" y="21526"/>
                    <a:pt x="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3005401" y="3524422"/>
              <a:ext cx="5719463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" y="20627"/>
                    <a:pt x="637" y="19654"/>
                    <a:pt x="970" y="18924"/>
                  </a:cubicBezTo>
                  <a:cubicBezTo>
                    <a:pt x="1303" y="18195"/>
                    <a:pt x="1650" y="17708"/>
                    <a:pt x="1979" y="17222"/>
                  </a:cubicBezTo>
                  <a:cubicBezTo>
                    <a:pt x="2307" y="16735"/>
                    <a:pt x="2616" y="16249"/>
                    <a:pt x="2958" y="15762"/>
                  </a:cubicBezTo>
                  <a:cubicBezTo>
                    <a:pt x="3301" y="15276"/>
                    <a:pt x="3677" y="14789"/>
                    <a:pt x="4078" y="14303"/>
                  </a:cubicBezTo>
                  <a:cubicBezTo>
                    <a:pt x="4478" y="13816"/>
                    <a:pt x="4903" y="13330"/>
                    <a:pt x="5260" y="12941"/>
                  </a:cubicBezTo>
                  <a:cubicBezTo>
                    <a:pt x="5617" y="12551"/>
                    <a:pt x="5907" y="12259"/>
                    <a:pt x="6206" y="11919"/>
                  </a:cubicBezTo>
                  <a:cubicBezTo>
                    <a:pt x="6505" y="11578"/>
                    <a:pt x="6814" y="11189"/>
                    <a:pt x="7128" y="10849"/>
                  </a:cubicBezTo>
                  <a:cubicBezTo>
                    <a:pt x="7441" y="10508"/>
                    <a:pt x="7760" y="10216"/>
                    <a:pt x="8107" y="9827"/>
                  </a:cubicBezTo>
                  <a:cubicBezTo>
                    <a:pt x="8455" y="9438"/>
                    <a:pt x="8831" y="8951"/>
                    <a:pt x="9208" y="8465"/>
                  </a:cubicBezTo>
                  <a:cubicBezTo>
                    <a:pt x="9584" y="7978"/>
                    <a:pt x="9960" y="7492"/>
                    <a:pt x="10346" y="7005"/>
                  </a:cubicBezTo>
                  <a:cubicBezTo>
                    <a:pt x="10732" y="6519"/>
                    <a:pt x="11128" y="6032"/>
                    <a:pt x="11524" y="5595"/>
                  </a:cubicBezTo>
                  <a:cubicBezTo>
                    <a:pt x="11920" y="5157"/>
                    <a:pt x="12315" y="4768"/>
                    <a:pt x="12716" y="4378"/>
                  </a:cubicBezTo>
                  <a:cubicBezTo>
                    <a:pt x="13116" y="3989"/>
                    <a:pt x="13522" y="3600"/>
                    <a:pt x="13917" y="3211"/>
                  </a:cubicBezTo>
                  <a:cubicBezTo>
                    <a:pt x="14313" y="2822"/>
                    <a:pt x="14699" y="2432"/>
                    <a:pt x="15085" y="2092"/>
                  </a:cubicBezTo>
                  <a:cubicBezTo>
                    <a:pt x="15471" y="1751"/>
                    <a:pt x="15857" y="1459"/>
                    <a:pt x="16224" y="1216"/>
                  </a:cubicBezTo>
                  <a:cubicBezTo>
                    <a:pt x="16591" y="973"/>
                    <a:pt x="16938" y="778"/>
                    <a:pt x="17271" y="632"/>
                  </a:cubicBezTo>
                  <a:cubicBezTo>
                    <a:pt x="17604" y="486"/>
                    <a:pt x="17923" y="389"/>
                    <a:pt x="18285" y="292"/>
                  </a:cubicBezTo>
                  <a:cubicBezTo>
                    <a:pt x="18647" y="195"/>
                    <a:pt x="19052" y="97"/>
                    <a:pt x="19462" y="49"/>
                  </a:cubicBezTo>
                  <a:cubicBezTo>
                    <a:pt x="19872" y="0"/>
                    <a:pt x="20287" y="0"/>
                    <a:pt x="20625" y="0"/>
                  </a:cubicBezTo>
                  <a:cubicBezTo>
                    <a:pt x="20963" y="0"/>
                    <a:pt x="21224" y="0"/>
                    <a:pt x="21373" y="146"/>
                  </a:cubicBezTo>
                  <a:cubicBezTo>
                    <a:pt x="21523" y="292"/>
                    <a:pt x="21561" y="584"/>
                    <a:pt x="21600" y="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2990067" y="3923098"/>
              <a:ext cx="4078760" cy="6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20546"/>
                    <a:pt x="758" y="19493"/>
                    <a:pt x="1211" y="18659"/>
                  </a:cubicBezTo>
                  <a:cubicBezTo>
                    <a:pt x="1665" y="17824"/>
                    <a:pt x="2192" y="17210"/>
                    <a:pt x="2720" y="16595"/>
                  </a:cubicBezTo>
                  <a:cubicBezTo>
                    <a:pt x="3248" y="15980"/>
                    <a:pt x="3776" y="15366"/>
                    <a:pt x="4243" y="14839"/>
                  </a:cubicBezTo>
                  <a:cubicBezTo>
                    <a:pt x="4710" y="14312"/>
                    <a:pt x="5116" y="13873"/>
                    <a:pt x="5562" y="13346"/>
                  </a:cubicBezTo>
                  <a:cubicBezTo>
                    <a:pt x="6009" y="12820"/>
                    <a:pt x="6496" y="12205"/>
                    <a:pt x="6983" y="11634"/>
                  </a:cubicBezTo>
                  <a:cubicBezTo>
                    <a:pt x="7471" y="11063"/>
                    <a:pt x="7958" y="10537"/>
                    <a:pt x="8486" y="10010"/>
                  </a:cubicBezTo>
                  <a:cubicBezTo>
                    <a:pt x="9014" y="9483"/>
                    <a:pt x="9582" y="8956"/>
                    <a:pt x="10157" y="8429"/>
                  </a:cubicBezTo>
                  <a:cubicBezTo>
                    <a:pt x="10732" y="7902"/>
                    <a:pt x="11314" y="7376"/>
                    <a:pt x="11768" y="6980"/>
                  </a:cubicBezTo>
                  <a:cubicBezTo>
                    <a:pt x="12221" y="6585"/>
                    <a:pt x="12546" y="6322"/>
                    <a:pt x="13053" y="5971"/>
                  </a:cubicBezTo>
                  <a:cubicBezTo>
                    <a:pt x="13561" y="5620"/>
                    <a:pt x="14251" y="5180"/>
                    <a:pt x="14921" y="4698"/>
                  </a:cubicBezTo>
                  <a:cubicBezTo>
                    <a:pt x="15591" y="4215"/>
                    <a:pt x="16241" y="3688"/>
                    <a:pt x="16877" y="3205"/>
                  </a:cubicBezTo>
                  <a:cubicBezTo>
                    <a:pt x="17513" y="2722"/>
                    <a:pt x="18135" y="2283"/>
                    <a:pt x="18765" y="1888"/>
                  </a:cubicBezTo>
                  <a:cubicBezTo>
                    <a:pt x="19394" y="1493"/>
                    <a:pt x="20030" y="1141"/>
                    <a:pt x="20504" y="834"/>
                  </a:cubicBezTo>
                  <a:cubicBezTo>
                    <a:pt x="20977" y="527"/>
                    <a:pt x="21289" y="2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3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58520" y="1927004"/>
              <a:ext cx="1096344" cy="1253542"/>
            </a:xfrm>
            <a:prstGeom prst="rect">
              <a:avLst/>
            </a:prstGeom>
            <a:effectLst/>
          </p:spPr>
        </p:pic>
        <p:sp>
          <p:nvSpPr>
            <p:cNvPr id="3437" name="Line"/>
            <p:cNvSpPr/>
            <p:nvPr/>
          </p:nvSpPr>
          <p:spPr>
            <a:xfrm>
              <a:off x="4086425" y="3119554"/>
              <a:ext cx="490679" cy="15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9059"/>
                  </a:moveTo>
                  <a:cubicBezTo>
                    <a:pt x="112" y="10773"/>
                    <a:pt x="225" y="12488"/>
                    <a:pt x="562" y="13516"/>
                  </a:cubicBezTo>
                  <a:cubicBezTo>
                    <a:pt x="900" y="14545"/>
                    <a:pt x="1462" y="14888"/>
                    <a:pt x="3488" y="13859"/>
                  </a:cubicBezTo>
                  <a:cubicBezTo>
                    <a:pt x="5513" y="12831"/>
                    <a:pt x="9000" y="10431"/>
                    <a:pt x="11813" y="8373"/>
                  </a:cubicBezTo>
                  <a:cubicBezTo>
                    <a:pt x="14625" y="6316"/>
                    <a:pt x="16763" y="4602"/>
                    <a:pt x="18169" y="3231"/>
                  </a:cubicBezTo>
                  <a:cubicBezTo>
                    <a:pt x="19575" y="1859"/>
                    <a:pt x="20250" y="831"/>
                    <a:pt x="20250" y="316"/>
                  </a:cubicBezTo>
                  <a:cubicBezTo>
                    <a:pt x="20250" y="-198"/>
                    <a:pt x="19575" y="-198"/>
                    <a:pt x="17606" y="1173"/>
                  </a:cubicBezTo>
                  <a:cubicBezTo>
                    <a:pt x="15637" y="2545"/>
                    <a:pt x="12375" y="5288"/>
                    <a:pt x="9675" y="7859"/>
                  </a:cubicBezTo>
                  <a:cubicBezTo>
                    <a:pt x="6975" y="10431"/>
                    <a:pt x="4837" y="12831"/>
                    <a:pt x="3431" y="14202"/>
                  </a:cubicBezTo>
                  <a:cubicBezTo>
                    <a:pt x="2025" y="15573"/>
                    <a:pt x="1350" y="15916"/>
                    <a:pt x="1294" y="15745"/>
                  </a:cubicBezTo>
                  <a:cubicBezTo>
                    <a:pt x="1237" y="15573"/>
                    <a:pt x="1800" y="14888"/>
                    <a:pt x="3825" y="13173"/>
                  </a:cubicBezTo>
                  <a:cubicBezTo>
                    <a:pt x="5850" y="11459"/>
                    <a:pt x="9337" y="8716"/>
                    <a:pt x="11531" y="7345"/>
                  </a:cubicBezTo>
                  <a:cubicBezTo>
                    <a:pt x="13725" y="5973"/>
                    <a:pt x="14625" y="5973"/>
                    <a:pt x="14738" y="6659"/>
                  </a:cubicBezTo>
                  <a:cubicBezTo>
                    <a:pt x="14850" y="7345"/>
                    <a:pt x="14175" y="8716"/>
                    <a:pt x="12600" y="10773"/>
                  </a:cubicBezTo>
                  <a:cubicBezTo>
                    <a:pt x="11025" y="12831"/>
                    <a:pt x="8550" y="15573"/>
                    <a:pt x="6525" y="17631"/>
                  </a:cubicBezTo>
                  <a:cubicBezTo>
                    <a:pt x="4500" y="19688"/>
                    <a:pt x="2925" y="21059"/>
                    <a:pt x="2644" y="21231"/>
                  </a:cubicBezTo>
                  <a:cubicBezTo>
                    <a:pt x="2362" y="21402"/>
                    <a:pt x="3375" y="20373"/>
                    <a:pt x="5850" y="18316"/>
                  </a:cubicBezTo>
                  <a:cubicBezTo>
                    <a:pt x="8325" y="16259"/>
                    <a:pt x="12263" y="13173"/>
                    <a:pt x="15131" y="11631"/>
                  </a:cubicBezTo>
                  <a:cubicBezTo>
                    <a:pt x="18000" y="10088"/>
                    <a:pt x="19800" y="10088"/>
                    <a:pt x="21600" y="10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5190450" y="3463087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4777049" y="1863370"/>
              <a:ext cx="1622691" cy="153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46" fill="norm" stroke="1" extrusionOk="0">
                  <a:moveTo>
                    <a:pt x="17794" y="4161"/>
                  </a:moveTo>
                  <a:cubicBezTo>
                    <a:pt x="17658" y="3587"/>
                    <a:pt x="17523" y="3013"/>
                    <a:pt x="17285" y="2493"/>
                  </a:cubicBezTo>
                  <a:cubicBezTo>
                    <a:pt x="17048" y="1972"/>
                    <a:pt x="16709" y="1506"/>
                    <a:pt x="16133" y="1093"/>
                  </a:cubicBezTo>
                  <a:cubicBezTo>
                    <a:pt x="15556" y="681"/>
                    <a:pt x="14742" y="322"/>
                    <a:pt x="13708" y="142"/>
                  </a:cubicBezTo>
                  <a:cubicBezTo>
                    <a:pt x="12674" y="-37"/>
                    <a:pt x="11419" y="-37"/>
                    <a:pt x="10283" y="89"/>
                  </a:cubicBezTo>
                  <a:cubicBezTo>
                    <a:pt x="9147" y="214"/>
                    <a:pt x="8130" y="465"/>
                    <a:pt x="7147" y="806"/>
                  </a:cubicBezTo>
                  <a:cubicBezTo>
                    <a:pt x="6163" y="1147"/>
                    <a:pt x="5214" y="1578"/>
                    <a:pt x="4332" y="2170"/>
                  </a:cubicBezTo>
                  <a:cubicBezTo>
                    <a:pt x="3451" y="2762"/>
                    <a:pt x="2637" y="3515"/>
                    <a:pt x="1976" y="4466"/>
                  </a:cubicBezTo>
                  <a:cubicBezTo>
                    <a:pt x="1314" y="5417"/>
                    <a:pt x="806" y="6565"/>
                    <a:pt x="467" y="7713"/>
                  </a:cubicBezTo>
                  <a:cubicBezTo>
                    <a:pt x="128" y="8861"/>
                    <a:pt x="-42" y="10010"/>
                    <a:pt x="9" y="11050"/>
                  </a:cubicBezTo>
                  <a:cubicBezTo>
                    <a:pt x="60" y="12091"/>
                    <a:pt x="331" y="13023"/>
                    <a:pt x="823" y="14046"/>
                  </a:cubicBezTo>
                  <a:cubicBezTo>
                    <a:pt x="1314" y="15069"/>
                    <a:pt x="2026" y="16181"/>
                    <a:pt x="2857" y="17096"/>
                  </a:cubicBezTo>
                  <a:cubicBezTo>
                    <a:pt x="3688" y="18011"/>
                    <a:pt x="4637" y="18728"/>
                    <a:pt x="5638" y="19267"/>
                  </a:cubicBezTo>
                  <a:cubicBezTo>
                    <a:pt x="6638" y="19805"/>
                    <a:pt x="7689" y="20164"/>
                    <a:pt x="8690" y="20451"/>
                  </a:cubicBezTo>
                  <a:cubicBezTo>
                    <a:pt x="9690" y="20738"/>
                    <a:pt x="10639" y="20953"/>
                    <a:pt x="11741" y="21150"/>
                  </a:cubicBezTo>
                  <a:cubicBezTo>
                    <a:pt x="12843" y="21348"/>
                    <a:pt x="14098" y="21527"/>
                    <a:pt x="15200" y="21545"/>
                  </a:cubicBezTo>
                  <a:cubicBezTo>
                    <a:pt x="16302" y="21563"/>
                    <a:pt x="17252" y="21419"/>
                    <a:pt x="18099" y="21007"/>
                  </a:cubicBezTo>
                  <a:cubicBezTo>
                    <a:pt x="18947" y="20594"/>
                    <a:pt x="19693" y="19913"/>
                    <a:pt x="20219" y="19213"/>
                  </a:cubicBezTo>
                  <a:cubicBezTo>
                    <a:pt x="20744" y="18513"/>
                    <a:pt x="21049" y="17796"/>
                    <a:pt x="21253" y="16809"/>
                  </a:cubicBezTo>
                  <a:cubicBezTo>
                    <a:pt x="21456" y="15822"/>
                    <a:pt x="21558" y="14566"/>
                    <a:pt x="21524" y="13418"/>
                  </a:cubicBezTo>
                  <a:cubicBezTo>
                    <a:pt x="21490" y="12270"/>
                    <a:pt x="21321" y="11229"/>
                    <a:pt x="21168" y="10297"/>
                  </a:cubicBezTo>
                  <a:cubicBezTo>
                    <a:pt x="21015" y="9364"/>
                    <a:pt x="20880" y="8538"/>
                    <a:pt x="20541" y="7606"/>
                  </a:cubicBezTo>
                  <a:cubicBezTo>
                    <a:pt x="20202" y="6673"/>
                    <a:pt x="19659" y="5632"/>
                    <a:pt x="19134" y="4735"/>
                  </a:cubicBezTo>
                  <a:cubicBezTo>
                    <a:pt x="18608" y="3838"/>
                    <a:pt x="18099" y="3085"/>
                    <a:pt x="17404" y="2726"/>
                  </a:cubicBezTo>
                  <a:cubicBezTo>
                    <a:pt x="16709" y="2367"/>
                    <a:pt x="15827" y="2403"/>
                    <a:pt x="14946" y="2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4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265493" y="-11299"/>
              <a:ext cx="2957173" cy="2174780"/>
            </a:xfrm>
            <a:prstGeom prst="rect">
              <a:avLst/>
            </a:prstGeom>
            <a:effectLst/>
          </p:spPr>
        </p:pic>
        <p:pic>
          <p:nvPicPr>
            <p:cNvPr id="344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57647" y="149061"/>
              <a:ext cx="188960" cy="282992"/>
            </a:xfrm>
            <a:prstGeom prst="rect">
              <a:avLst/>
            </a:prstGeom>
            <a:effectLst/>
          </p:spPr>
        </p:pic>
        <p:pic>
          <p:nvPicPr>
            <p:cNvPr id="344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26035" y="452123"/>
              <a:ext cx="273578" cy="396362"/>
            </a:xfrm>
            <a:prstGeom prst="rect">
              <a:avLst/>
            </a:prstGeom>
            <a:effectLst/>
          </p:spPr>
        </p:pic>
        <p:pic>
          <p:nvPicPr>
            <p:cNvPr id="3446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50880" y="835995"/>
              <a:ext cx="33068" cy="240073"/>
            </a:xfrm>
            <a:prstGeom prst="rect">
              <a:avLst/>
            </a:prstGeom>
            <a:effectLst/>
          </p:spPr>
        </p:pic>
        <p:pic>
          <p:nvPicPr>
            <p:cNvPr id="344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52383" y="741919"/>
              <a:ext cx="66662" cy="73476"/>
            </a:xfrm>
            <a:prstGeom prst="rect">
              <a:avLst/>
            </a:prstGeom>
            <a:effectLst/>
          </p:spPr>
        </p:pic>
        <p:pic>
          <p:nvPicPr>
            <p:cNvPr id="3450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242220" y="659658"/>
              <a:ext cx="125070" cy="40735"/>
            </a:xfrm>
            <a:prstGeom prst="rect">
              <a:avLst/>
            </a:prstGeom>
            <a:effectLst/>
          </p:spPr>
        </p:pic>
        <p:pic>
          <p:nvPicPr>
            <p:cNvPr id="3452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295888" y="736326"/>
              <a:ext cx="194071" cy="63735"/>
            </a:xfrm>
            <a:prstGeom prst="rect">
              <a:avLst/>
            </a:prstGeom>
            <a:effectLst/>
          </p:spPr>
        </p:pic>
        <p:pic>
          <p:nvPicPr>
            <p:cNvPr id="345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59951" y="304040"/>
              <a:ext cx="204211" cy="267381"/>
            </a:xfrm>
            <a:prstGeom prst="rect">
              <a:avLst/>
            </a:prstGeom>
            <a:effectLst/>
          </p:spPr>
        </p:pic>
        <p:pic>
          <p:nvPicPr>
            <p:cNvPr id="3456" name="Line Oval" descr="Line Oval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131573" y="145980"/>
              <a:ext cx="25401" cy="332074"/>
            </a:xfrm>
            <a:prstGeom prst="rect">
              <a:avLst/>
            </a:prstGeom>
            <a:effectLst/>
          </p:spPr>
        </p:pic>
        <p:pic>
          <p:nvPicPr>
            <p:cNvPr id="345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102966" y="605990"/>
              <a:ext cx="152536" cy="105531"/>
            </a:xfrm>
            <a:prstGeom prst="rect">
              <a:avLst/>
            </a:prstGeom>
            <a:effectLst/>
          </p:spPr>
        </p:pic>
        <p:pic>
          <p:nvPicPr>
            <p:cNvPr id="346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525893" y="812995"/>
              <a:ext cx="1078314" cy="217072"/>
            </a:xfrm>
            <a:prstGeom prst="rect">
              <a:avLst/>
            </a:prstGeom>
            <a:effectLst/>
          </p:spPr>
        </p:pic>
        <p:pic>
          <p:nvPicPr>
            <p:cNvPr id="3462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541227" y="1326673"/>
              <a:ext cx="33067" cy="163404"/>
            </a:xfrm>
            <a:prstGeom prst="rect">
              <a:avLst/>
            </a:prstGeom>
            <a:effectLst/>
          </p:spPr>
        </p:pic>
        <p:pic>
          <p:nvPicPr>
            <p:cNvPr id="346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533560" y="1173336"/>
              <a:ext cx="54017" cy="80435"/>
            </a:xfrm>
            <a:prstGeom prst="rect">
              <a:avLst/>
            </a:prstGeom>
            <a:effectLst/>
          </p:spPr>
        </p:pic>
        <p:pic>
          <p:nvPicPr>
            <p:cNvPr id="346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702230" y="1119668"/>
              <a:ext cx="33068" cy="355075"/>
            </a:xfrm>
            <a:prstGeom prst="rect">
              <a:avLst/>
            </a:prstGeom>
            <a:effectLst/>
          </p:spPr>
        </p:pic>
        <p:pic>
          <p:nvPicPr>
            <p:cNvPr id="346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704786" y="1595012"/>
              <a:ext cx="93322" cy="112776"/>
            </a:xfrm>
            <a:prstGeom prst="rect">
              <a:avLst/>
            </a:prstGeom>
            <a:effectLst/>
          </p:spPr>
        </p:pic>
        <p:pic>
          <p:nvPicPr>
            <p:cNvPr id="347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868388" y="1089001"/>
              <a:ext cx="150583" cy="327640"/>
            </a:xfrm>
            <a:prstGeom prst="rect">
              <a:avLst/>
            </a:prstGeom>
            <a:effectLst/>
          </p:spPr>
        </p:pic>
        <p:pic>
          <p:nvPicPr>
            <p:cNvPr id="347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002012" y="1199022"/>
              <a:ext cx="131962" cy="191708"/>
            </a:xfrm>
            <a:prstGeom prst="rect">
              <a:avLst/>
            </a:prstGeom>
            <a:effectLst/>
          </p:spPr>
        </p:pic>
        <p:pic>
          <p:nvPicPr>
            <p:cNvPr id="347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177574" y="1246390"/>
              <a:ext cx="109736" cy="44349"/>
            </a:xfrm>
            <a:prstGeom prst="rect">
              <a:avLst/>
            </a:prstGeom>
            <a:effectLst/>
          </p:spPr>
        </p:pic>
        <p:pic>
          <p:nvPicPr>
            <p:cNvPr id="3476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323244" y="1188670"/>
              <a:ext cx="40735" cy="148070"/>
            </a:xfrm>
            <a:prstGeom prst="rect">
              <a:avLst/>
            </a:prstGeom>
            <a:effectLst/>
          </p:spPr>
        </p:pic>
        <p:pic>
          <p:nvPicPr>
            <p:cNvPr id="3478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325878" y="108133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48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392246" y="1058333"/>
              <a:ext cx="130028" cy="322129"/>
            </a:xfrm>
            <a:prstGeom prst="rect">
              <a:avLst/>
            </a:prstGeom>
            <a:effectLst/>
          </p:spPr>
        </p:pic>
        <p:pic>
          <p:nvPicPr>
            <p:cNvPr id="348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606918" y="1004666"/>
              <a:ext cx="25401" cy="362742"/>
            </a:xfrm>
            <a:prstGeom prst="rect">
              <a:avLst/>
            </a:prstGeom>
            <a:effectLst/>
          </p:spPr>
        </p:pic>
        <p:pic>
          <p:nvPicPr>
            <p:cNvPr id="348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2591584" y="1449342"/>
              <a:ext cx="108312" cy="102742"/>
            </a:xfrm>
            <a:prstGeom prst="rect">
              <a:avLst/>
            </a:prstGeom>
            <a:effectLst/>
          </p:spPr>
        </p:pic>
        <p:pic>
          <p:nvPicPr>
            <p:cNvPr id="348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575205" y="1963340"/>
              <a:ext cx="1814408" cy="200460"/>
            </a:xfrm>
            <a:prstGeom prst="rect">
              <a:avLst/>
            </a:prstGeom>
            <a:effectLst/>
          </p:spPr>
        </p:pic>
        <p:pic>
          <p:nvPicPr>
            <p:cNvPr id="348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48500" y="3129339"/>
              <a:ext cx="831747" cy="215469"/>
            </a:xfrm>
            <a:prstGeom prst="rect">
              <a:avLst/>
            </a:prstGeom>
            <a:effectLst/>
          </p:spPr>
        </p:pic>
        <p:sp>
          <p:nvSpPr>
            <p:cNvPr id="3490" name="Line"/>
            <p:cNvSpPr/>
            <p:nvPr/>
          </p:nvSpPr>
          <p:spPr>
            <a:xfrm>
              <a:off x="1763373" y="5211117"/>
              <a:ext cx="483012" cy="4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8" fill="norm" stroke="1" extrusionOk="0">
                  <a:moveTo>
                    <a:pt x="0" y="20468"/>
                  </a:moveTo>
                  <a:cubicBezTo>
                    <a:pt x="2171" y="14784"/>
                    <a:pt x="4343" y="9100"/>
                    <a:pt x="7371" y="5121"/>
                  </a:cubicBezTo>
                  <a:cubicBezTo>
                    <a:pt x="10400" y="1142"/>
                    <a:pt x="14286" y="-1132"/>
                    <a:pt x="16800" y="573"/>
                  </a:cubicBezTo>
                  <a:cubicBezTo>
                    <a:pt x="19314" y="2279"/>
                    <a:pt x="20457" y="7963"/>
                    <a:pt x="21600" y="13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1803108" y="5364464"/>
              <a:ext cx="489277" cy="101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72" fill="norm" stroke="1" extrusionOk="0">
                  <a:moveTo>
                    <a:pt x="946" y="19440"/>
                  </a:moveTo>
                  <a:cubicBezTo>
                    <a:pt x="387" y="20520"/>
                    <a:pt x="-173" y="21600"/>
                    <a:pt x="51" y="21330"/>
                  </a:cubicBezTo>
                  <a:cubicBezTo>
                    <a:pt x="275" y="21060"/>
                    <a:pt x="1282" y="19440"/>
                    <a:pt x="3632" y="15930"/>
                  </a:cubicBezTo>
                  <a:cubicBezTo>
                    <a:pt x="5982" y="12420"/>
                    <a:pt x="9676" y="7020"/>
                    <a:pt x="12865" y="4050"/>
                  </a:cubicBezTo>
                  <a:cubicBezTo>
                    <a:pt x="16055" y="1080"/>
                    <a:pt x="18741" y="540"/>
                    <a:pt x="214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2741801" y="4963276"/>
              <a:ext cx="884614" cy="68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66" fill="norm" stroke="1" extrusionOk="0">
                  <a:moveTo>
                    <a:pt x="14637" y="801"/>
                  </a:moveTo>
                  <a:cubicBezTo>
                    <a:pt x="14886" y="560"/>
                    <a:pt x="15135" y="319"/>
                    <a:pt x="15416" y="159"/>
                  </a:cubicBezTo>
                  <a:cubicBezTo>
                    <a:pt x="15696" y="-2"/>
                    <a:pt x="16007" y="-82"/>
                    <a:pt x="15851" y="119"/>
                  </a:cubicBezTo>
                  <a:cubicBezTo>
                    <a:pt x="15696" y="319"/>
                    <a:pt x="15073" y="801"/>
                    <a:pt x="13953" y="1644"/>
                  </a:cubicBezTo>
                  <a:cubicBezTo>
                    <a:pt x="12832" y="2488"/>
                    <a:pt x="11214" y="3692"/>
                    <a:pt x="9346" y="5017"/>
                  </a:cubicBezTo>
                  <a:cubicBezTo>
                    <a:pt x="7479" y="6342"/>
                    <a:pt x="5363" y="7787"/>
                    <a:pt x="4149" y="8630"/>
                  </a:cubicBezTo>
                  <a:cubicBezTo>
                    <a:pt x="2935" y="9473"/>
                    <a:pt x="2624" y="9714"/>
                    <a:pt x="2312" y="10035"/>
                  </a:cubicBezTo>
                  <a:cubicBezTo>
                    <a:pt x="2001" y="10357"/>
                    <a:pt x="1690" y="10758"/>
                    <a:pt x="1659" y="11079"/>
                  </a:cubicBezTo>
                  <a:cubicBezTo>
                    <a:pt x="1628" y="11401"/>
                    <a:pt x="1877" y="11641"/>
                    <a:pt x="2810" y="11722"/>
                  </a:cubicBezTo>
                  <a:cubicBezTo>
                    <a:pt x="3744" y="11802"/>
                    <a:pt x="5363" y="11722"/>
                    <a:pt x="6576" y="11682"/>
                  </a:cubicBezTo>
                  <a:cubicBezTo>
                    <a:pt x="7790" y="11641"/>
                    <a:pt x="8599" y="11641"/>
                    <a:pt x="9191" y="11722"/>
                  </a:cubicBezTo>
                  <a:cubicBezTo>
                    <a:pt x="9782" y="11802"/>
                    <a:pt x="10156" y="11963"/>
                    <a:pt x="10280" y="12244"/>
                  </a:cubicBezTo>
                  <a:cubicBezTo>
                    <a:pt x="10405" y="12525"/>
                    <a:pt x="10280" y="12926"/>
                    <a:pt x="9346" y="13850"/>
                  </a:cubicBezTo>
                  <a:cubicBezTo>
                    <a:pt x="8413" y="14773"/>
                    <a:pt x="6670" y="16218"/>
                    <a:pt x="5051" y="17423"/>
                  </a:cubicBezTo>
                  <a:cubicBezTo>
                    <a:pt x="3433" y="18627"/>
                    <a:pt x="1939" y="19591"/>
                    <a:pt x="1067" y="20233"/>
                  </a:cubicBezTo>
                  <a:cubicBezTo>
                    <a:pt x="196" y="20876"/>
                    <a:pt x="-53" y="21197"/>
                    <a:pt x="9" y="21357"/>
                  </a:cubicBezTo>
                  <a:cubicBezTo>
                    <a:pt x="71" y="21518"/>
                    <a:pt x="445" y="21518"/>
                    <a:pt x="1690" y="21237"/>
                  </a:cubicBezTo>
                  <a:cubicBezTo>
                    <a:pt x="2935" y="20956"/>
                    <a:pt x="5051" y="20394"/>
                    <a:pt x="7386" y="19792"/>
                  </a:cubicBezTo>
                  <a:cubicBezTo>
                    <a:pt x="9720" y="19189"/>
                    <a:pt x="12272" y="18547"/>
                    <a:pt x="14669" y="18226"/>
                  </a:cubicBezTo>
                  <a:cubicBezTo>
                    <a:pt x="17065" y="17905"/>
                    <a:pt x="19306" y="17905"/>
                    <a:pt x="21547" y="17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2836730" y="4728482"/>
              <a:ext cx="237673" cy="240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0" fill="norm" stroke="1" extrusionOk="0">
                  <a:moveTo>
                    <a:pt x="0" y="8565"/>
                  </a:moveTo>
                  <a:cubicBezTo>
                    <a:pt x="465" y="10989"/>
                    <a:pt x="929" y="13414"/>
                    <a:pt x="1277" y="15728"/>
                  </a:cubicBezTo>
                  <a:cubicBezTo>
                    <a:pt x="1626" y="18042"/>
                    <a:pt x="1858" y="20246"/>
                    <a:pt x="1858" y="20687"/>
                  </a:cubicBezTo>
                  <a:cubicBezTo>
                    <a:pt x="1858" y="21128"/>
                    <a:pt x="1626" y="19806"/>
                    <a:pt x="1974" y="16940"/>
                  </a:cubicBezTo>
                  <a:cubicBezTo>
                    <a:pt x="2323" y="14075"/>
                    <a:pt x="3252" y="9667"/>
                    <a:pt x="4529" y="6581"/>
                  </a:cubicBezTo>
                  <a:cubicBezTo>
                    <a:pt x="5806" y="3495"/>
                    <a:pt x="7432" y="1732"/>
                    <a:pt x="9406" y="740"/>
                  </a:cubicBezTo>
                  <a:cubicBezTo>
                    <a:pt x="11381" y="-252"/>
                    <a:pt x="13703" y="-472"/>
                    <a:pt x="15677" y="1512"/>
                  </a:cubicBezTo>
                  <a:cubicBezTo>
                    <a:pt x="17652" y="3495"/>
                    <a:pt x="19277" y="7683"/>
                    <a:pt x="20206" y="10548"/>
                  </a:cubicBezTo>
                  <a:cubicBezTo>
                    <a:pt x="21135" y="13414"/>
                    <a:pt x="21368" y="14957"/>
                    <a:pt x="21600" y="16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10250564" y="4329440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9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2700" y="3250370"/>
              <a:ext cx="1535768" cy="616427"/>
            </a:xfrm>
            <a:prstGeom prst="rect">
              <a:avLst/>
            </a:prstGeom>
            <a:effectLst/>
          </p:spPr>
        </p:pic>
        <p:pic>
          <p:nvPicPr>
            <p:cNvPr id="349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8370" y="3373719"/>
              <a:ext cx="1419364" cy="658132"/>
            </a:xfrm>
            <a:prstGeom prst="rect">
              <a:avLst/>
            </a:prstGeom>
            <a:effectLst/>
          </p:spPr>
        </p:pic>
        <p:pic>
          <p:nvPicPr>
            <p:cNvPr id="349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23300" y="3098352"/>
              <a:ext cx="590006" cy="638109"/>
            </a:xfrm>
            <a:prstGeom prst="rect">
              <a:avLst/>
            </a:prstGeom>
            <a:effectLst/>
          </p:spPr>
        </p:pic>
        <p:pic>
          <p:nvPicPr>
            <p:cNvPr id="350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020057" y="3198483"/>
              <a:ext cx="562080" cy="146969"/>
            </a:xfrm>
            <a:prstGeom prst="rect">
              <a:avLst/>
            </a:prstGeom>
            <a:effectLst/>
          </p:spPr>
        </p:pic>
        <p:pic>
          <p:nvPicPr>
            <p:cNvPr id="350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601692" y="3719295"/>
              <a:ext cx="891754" cy="216504"/>
            </a:xfrm>
            <a:prstGeom prst="rect">
              <a:avLst/>
            </a:prstGeom>
            <a:effectLst/>
          </p:spPr>
        </p:pic>
        <p:pic>
          <p:nvPicPr>
            <p:cNvPr id="350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532690" y="3826062"/>
              <a:ext cx="853420" cy="186405"/>
            </a:xfrm>
            <a:prstGeom prst="rect">
              <a:avLst/>
            </a:prstGeom>
            <a:effectLst/>
          </p:spPr>
        </p:pic>
        <p:pic>
          <p:nvPicPr>
            <p:cNvPr id="350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433021" y="2538034"/>
              <a:ext cx="531413" cy="117403"/>
            </a:xfrm>
            <a:prstGeom prst="rect">
              <a:avLst/>
            </a:prstGeom>
            <a:effectLst/>
          </p:spPr>
        </p:pic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526226" y="2576368"/>
              <a:ext cx="568544" cy="136865"/>
            </a:xfrm>
            <a:prstGeom prst="rect">
              <a:avLst/>
            </a:prstGeom>
            <a:effectLst/>
          </p:spPr>
        </p:pic>
        <p:pic>
          <p:nvPicPr>
            <p:cNvPr id="351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100037" y="3419040"/>
              <a:ext cx="301407" cy="217752"/>
            </a:xfrm>
            <a:prstGeom prst="rect">
              <a:avLst/>
            </a:prstGeom>
            <a:effectLst/>
          </p:spPr>
        </p:pic>
        <p:pic>
          <p:nvPicPr>
            <p:cNvPr id="351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178294" y="3350719"/>
              <a:ext cx="223150" cy="359285"/>
            </a:xfrm>
            <a:prstGeom prst="rect">
              <a:avLst/>
            </a:prstGeom>
            <a:effectLst/>
          </p:spPr>
        </p:pic>
        <p:pic>
          <p:nvPicPr>
            <p:cNvPr id="351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491045" y="3209763"/>
              <a:ext cx="109736" cy="258359"/>
            </a:xfrm>
            <a:prstGeom prst="rect">
              <a:avLst/>
            </a:prstGeom>
            <a:effectLst/>
          </p:spPr>
        </p:pic>
      </p:grpSp>
      <p:grpSp>
        <p:nvGrpSpPr>
          <p:cNvPr id="3727" name="Drawing"/>
          <p:cNvGrpSpPr/>
          <p:nvPr/>
        </p:nvGrpSpPr>
        <p:grpSpPr>
          <a:xfrm>
            <a:off x="314418" y="4802349"/>
            <a:ext cx="11712220" cy="4726192"/>
            <a:chOff x="-12699" y="0"/>
            <a:chExt cx="11712219" cy="4726191"/>
          </a:xfrm>
        </p:grpSpPr>
        <p:pic>
          <p:nvPicPr>
            <p:cNvPr id="351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12700" y="1862767"/>
              <a:ext cx="11712220" cy="439411"/>
            </a:xfrm>
            <a:prstGeom prst="rect">
              <a:avLst/>
            </a:prstGeom>
            <a:effectLst/>
          </p:spPr>
        </p:pic>
        <p:pic>
          <p:nvPicPr>
            <p:cNvPr id="352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7336" y="2463216"/>
              <a:ext cx="262122" cy="413975"/>
            </a:xfrm>
            <a:prstGeom prst="rect">
              <a:avLst/>
            </a:prstGeom>
            <a:effectLst/>
          </p:spPr>
        </p:pic>
        <p:pic>
          <p:nvPicPr>
            <p:cNvPr id="352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01852" y="2607588"/>
              <a:ext cx="280750" cy="221410"/>
            </a:xfrm>
            <a:prstGeom prst="rect">
              <a:avLst/>
            </a:prstGeom>
            <a:effectLst/>
          </p:spPr>
        </p:pic>
        <p:pic>
          <p:nvPicPr>
            <p:cNvPr id="352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64537" y="2667786"/>
              <a:ext cx="217072" cy="48401"/>
            </a:xfrm>
            <a:prstGeom prst="rect">
              <a:avLst/>
            </a:prstGeom>
            <a:effectLst/>
          </p:spPr>
        </p:pic>
        <p:pic>
          <p:nvPicPr>
            <p:cNvPr id="352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79540" y="2552783"/>
              <a:ext cx="79068" cy="270740"/>
            </a:xfrm>
            <a:prstGeom prst="rect">
              <a:avLst/>
            </a:prstGeom>
            <a:effectLst/>
          </p:spPr>
        </p:pic>
        <p:pic>
          <p:nvPicPr>
            <p:cNvPr id="352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63544" y="2437780"/>
              <a:ext cx="218364" cy="371364"/>
            </a:xfrm>
            <a:prstGeom prst="rect">
              <a:avLst/>
            </a:prstGeom>
            <a:effectLst/>
          </p:spPr>
        </p:pic>
        <p:pic>
          <p:nvPicPr>
            <p:cNvPr id="353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224216" y="2418789"/>
              <a:ext cx="195394" cy="365262"/>
            </a:xfrm>
            <a:prstGeom prst="rect">
              <a:avLst/>
            </a:prstGeom>
            <a:effectLst/>
          </p:spPr>
        </p:pic>
        <p:pic>
          <p:nvPicPr>
            <p:cNvPr id="353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477222" y="2276455"/>
              <a:ext cx="184408" cy="186726"/>
            </a:xfrm>
            <a:prstGeom prst="rect">
              <a:avLst/>
            </a:prstGeom>
            <a:effectLst/>
          </p:spPr>
        </p:pic>
        <p:pic>
          <p:nvPicPr>
            <p:cNvPr id="353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029234" y="2545116"/>
              <a:ext cx="278407" cy="63736"/>
            </a:xfrm>
            <a:prstGeom prst="rect">
              <a:avLst/>
            </a:prstGeom>
            <a:effectLst/>
          </p:spPr>
        </p:pic>
        <p:pic>
          <p:nvPicPr>
            <p:cNvPr id="353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029234" y="2698453"/>
              <a:ext cx="370409" cy="86736"/>
            </a:xfrm>
            <a:prstGeom prst="rect">
              <a:avLst/>
            </a:prstGeom>
            <a:effectLst/>
          </p:spPr>
        </p:pic>
        <p:pic>
          <p:nvPicPr>
            <p:cNvPr id="353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858477" y="2391779"/>
              <a:ext cx="453520" cy="587686"/>
            </a:xfrm>
            <a:prstGeom prst="rect">
              <a:avLst/>
            </a:prstGeom>
            <a:effectLst/>
          </p:spPr>
        </p:pic>
        <p:pic>
          <p:nvPicPr>
            <p:cNvPr id="354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623937" y="2296231"/>
              <a:ext cx="211492" cy="197617"/>
            </a:xfrm>
            <a:prstGeom prst="rect">
              <a:avLst/>
            </a:prstGeom>
            <a:effectLst/>
          </p:spPr>
        </p:pic>
        <p:pic>
          <p:nvPicPr>
            <p:cNvPr id="354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921683" y="2394937"/>
              <a:ext cx="295001" cy="361061"/>
            </a:xfrm>
            <a:prstGeom prst="rect">
              <a:avLst/>
            </a:prstGeom>
            <a:effectLst/>
          </p:spPr>
        </p:pic>
        <p:pic>
          <p:nvPicPr>
            <p:cNvPr id="3544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329286" y="2859457"/>
              <a:ext cx="40735" cy="132736"/>
            </a:xfrm>
            <a:prstGeom prst="rect">
              <a:avLst/>
            </a:prstGeom>
            <a:effectLst/>
          </p:spPr>
        </p:pic>
        <p:pic>
          <p:nvPicPr>
            <p:cNvPr id="354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329286" y="2680388"/>
              <a:ext cx="63297" cy="52499"/>
            </a:xfrm>
            <a:prstGeom prst="rect">
              <a:avLst/>
            </a:prstGeom>
            <a:effectLst/>
          </p:spPr>
        </p:pic>
        <p:pic>
          <p:nvPicPr>
            <p:cNvPr id="3548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689628" y="2767455"/>
              <a:ext cx="40734" cy="48401"/>
            </a:xfrm>
            <a:prstGeom prst="rect">
              <a:avLst/>
            </a:prstGeom>
            <a:effectLst/>
          </p:spPr>
        </p:pic>
        <p:pic>
          <p:nvPicPr>
            <p:cNvPr id="355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906217" y="2540367"/>
              <a:ext cx="330157" cy="288463"/>
            </a:xfrm>
            <a:prstGeom prst="rect">
              <a:avLst/>
            </a:prstGeom>
            <a:effectLst/>
          </p:spPr>
        </p:pic>
        <p:pic>
          <p:nvPicPr>
            <p:cNvPr id="3552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264641" y="2322778"/>
              <a:ext cx="33067" cy="163404"/>
            </a:xfrm>
            <a:prstGeom prst="rect">
              <a:avLst/>
            </a:prstGeom>
            <a:effectLst/>
          </p:spPr>
        </p:pic>
        <p:pic>
          <p:nvPicPr>
            <p:cNvPr id="355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241640" y="2207775"/>
              <a:ext cx="65837" cy="56069"/>
            </a:xfrm>
            <a:prstGeom prst="rect">
              <a:avLst/>
            </a:prstGeom>
            <a:effectLst/>
          </p:spPr>
        </p:pic>
        <p:pic>
          <p:nvPicPr>
            <p:cNvPr id="3556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20611" y="266011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55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861288" y="2307444"/>
              <a:ext cx="265836" cy="483754"/>
            </a:xfrm>
            <a:prstGeom prst="rect">
              <a:avLst/>
            </a:prstGeom>
            <a:effectLst/>
          </p:spPr>
        </p:pic>
        <p:pic>
          <p:nvPicPr>
            <p:cNvPr id="356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130994" y="2207775"/>
              <a:ext cx="155737" cy="201738"/>
            </a:xfrm>
            <a:prstGeom prst="rect">
              <a:avLst/>
            </a:prstGeom>
            <a:effectLst/>
          </p:spPr>
        </p:pic>
        <p:pic>
          <p:nvPicPr>
            <p:cNvPr id="356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345665" y="2292110"/>
              <a:ext cx="178738" cy="71402"/>
            </a:xfrm>
            <a:prstGeom prst="rect">
              <a:avLst/>
            </a:prstGeom>
            <a:effectLst/>
          </p:spPr>
        </p:pic>
        <p:pic>
          <p:nvPicPr>
            <p:cNvPr id="3564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606338" y="2230776"/>
              <a:ext cx="25401" cy="178737"/>
            </a:xfrm>
            <a:prstGeom prst="rect">
              <a:avLst/>
            </a:prstGeom>
            <a:effectLst/>
          </p:spPr>
        </p:pic>
        <p:pic>
          <p:nvPicPr>
            <p:cNvPr id="356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590346" y="2092773"/>
              <a:ext cx="78524" cy="90270"/>
            </a:xfrm>
            <a:prstGeom prst="rect">
              <a:avLst/>
            </a:prstGeom>
            <a:effectLst/>
          </p:spPr>
        </p:pic>
        <p:pic>
          <p:nvPicPr>
            <p:cNvPr id="3568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895587" y="3173797"/>
              <a:ext cx="33068" cy="155738"/>
            </a:xfrm>
            <a:prstGeom prst="rect">
              <a:avLst/>
            </a:prstGeom>
            <a:effectLst/>
          </p:spPr>
        </p:pic>
        <p:pic>
          <p:nvPicPr>
            <p:cNvPr id="3570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849586" y="3074128"/>
              <a:ext cx="125070" cy="33068"/>
            </a:xfrm>
            <a:prstGeom prst="rect">
              <a:avLst/>
            </a:prstGeom>
            <a:effectLst/>
          </p:spPr>
        </p:pic>
        <p:pic>
          <p:nvPicPr>
            <p:cNvPr id="3572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025924" y="3127796"/>
              <a:ext cx="186404" cy="40735"/>
            </a:xfrm>
            <a:prstGeom prst="rect">
              <a:avLst/>
            </a:prstGeom>
            <a:effectLst/>
          </p:spPr>
        </p:pic>
        <p:pic>
          <p:nvPicPr>
            <p:cNvPr id="3574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010590" y="3258133"/>
              <a:ext cx="209405" cy="56068"/>
            </a:xfrm>
            <a:prstGeom prst="rect">
              <a:avLst/>
            </a:prstGeom>
            <a:effectLst/>
          </p:spPr>
        </p:pic>
        <p:pic>
          <p:nvPicPr>
            <p:cNvPr id="357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249479" y="3181464"/>
              <a:ext cx="154846" cy="219628"/>
            </a:xfrm>
            <a:prstGeom prst="rect">
              <a:avLst/>
            </a:prstGeom>
            <a:effectLst/>
          </p:spPr>
        </p:pic>
        <p:pic>
          <p:nvPicPr>
            <p:cNvPr id="357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857253" y="2230569"/>
              <a:ext cx="270740" cy="209612"/>
            </a:xfrm>
            <a:prstGeom prst="rect">
              <a:avLst/>
            </a:prstGeom>
            <a:effectLst/>
          </p:spPr>
        </p:pic>
        <p:pic>
          <p:nvPicPr>
            <p:cNvPr id="358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4628" y="4102633"/>
              <a:ext cx="186634" cy="463349"/>
            </a:xfrm>
            <a:prstGeom prst="rect">
              <a:avLst/>
            </a:prstGeom>
            <a:effectLst/>
          </p:spPr>
        </p:pic>
        <p:pic>
          <p:nvPicPr>
            <p:cNvPr id="358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77708" y="4283430"/>
              <a:ext cx="274227" cy="253896"/>
            </a:xfrm>
            <a:prstGeom prst="rect">
              <a:avLst/>
            </a:prstGeom>
            <a:effectLst/>
          </p:spPr>
        </p:pic>
        <p:pic>
          <p:nvPicPr>
            <p:cNvPr id="3584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95535" y="4362157"/>
              <a:ext cx="255407" cy="86736"/>
            </a:xfrm>
            <a:prstGeom prst="rect">
              <a:avLst/>
            </a:prstGeom>
            <a:effectLst/>
          </p:spPr>
        </p:pic>
        <p:pic>
          <p:nvPicPr>
            <p:cNvPr id="3586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64537" y="4247154"/>
              <a:ext cx="86736" cy="301408"/>
            </a:xfrm>
            <a:prstGeom prst="rect">
              <a:avLst/>
            </a:prstGeom>
            <a:effectLst/>
          </p:spPr>
        </p:pic>
        <p:pic>
          <p:nvPicPr>
            <p:cNvPr id="358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23750" y="4047817"/>
              <a:ext cx="212597" cy="471443"/>
            </a:xfrm>
            <a:prstGeom prst="rect">
              <a:avLst/>
            </a:prstGeom>
            <a:effectLst/>
          </p:spPr>
        </p:pic>
        <p:pic>
          <p:nvPicPr>
            <p:cNvPr id="359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85882" y="3988685"/>
              <a:ext cx="183563" cy="539595"/>
            </a:xfrm>
            <a:prstGeom prst="rect">
              <a:avLst/>
            </a:prstGeom>
            <a:effectLst/>
          </p:spPr>
        </p:pic>
        <p:pic>
          <p:nvPicPr>
            <p:cNvPr id="3592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331552" y="3642620"/>
              <a:ext cx="171071" cy="245970"/>
            </a:xfrm>
            <a:prstGeom prst="rect">
              <a:avLst/>
            </a:prstGeom>
            <a:effectLst/>
          </p:spPr>
        </p:pic>
        <p:pic>
          <p:nvPicPr>
            <p:cNvPr id="3594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84558" y="3695142"/>
              <a:ext cx="125070" cy="40735"/>
            </a:xfrm>
            <a:prstGeom prst="rect">
              <a:avLst/>
            </a:prstGeom>
            <a:effectLst/>
          </p:spPr>
        </p:pic>
        <p:pic>
          <p:nvPicPr>
            <p:cNvPr id="359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768562" y="3549472"/>
              <a:ext cx="25401" cy="270740"/>
            </a:xfrm>
            <a:prstGeom prst="rect">
              <a:avLst/>
            </a:prstGeom>
            <a:effectLst/>
          </p:spPr>
        </p:pic>
        <p:pic>
          <p:nvPicPr>
            <p:cNvPr id="3598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297574" y="4262488"/>
              <a:ext cx="286073" cy="40735"/>
            </a:xfrm>
            <a:prstGeom prst="rect">
              <a:avLst/>
            </a:prstGeom>
            <a:effectLst/>
          </p:spPr>
        </p:pic>
        <p:pic>
          <p:nvPicPr>
            <p:cNvPr id="360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351242" y="4431159"/>
              <a:ext cx="263073" cy="56068"/>
            </a:xfrm>
            <a:prstGeom prst="rect">
              <a:avLst/>
            </a:prstGeom>
            <a:effectLst/>
          </p:spPr>
        </p:pic>
        <p:pic>
          <p:nvPicPr>
            <p:cNvPr id="360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161371" y="3948148"/>
              <a:ext cx="449633" cy="467522"/>
            </a:xfrm>
            <a:prstGeom prst="rect">
              <a:avLst/>
            </a:prstGeom>
            <a:effectLst/>
          </p:spPr>
        </p:pic>
        <p:pic>
          <p:nvPicPr>
            <p:cNvPr id="3604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248262" y="4607496"/>
              <a:ext cx="63735" cy="86736"/>
            </a:xfrm>
            <a:prstGeom prst="rect">
              <a:avLst/>
            </a:prstGeom>
            <a:effectLst/>
          </p:spPr>
        </p:pic>
        <p:pic>
          <p:nvPicPr>
            <p:cNvPr id="3606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3232928" y="4507827"/>
              <a:ext cx="86736" cy="25401"/>
            </a:xfrm>
            <a:prstGeom prst="rect">
              <a:avLst/>
            </a:prstGeom>
            <a:effectLst/>
          </p:spPr>
        </p:pic>
        <p:pic>
          <p:nvPicPr>
            <p:cNvPr id="3608" name="Line Line" descr="Line 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324930" y="4553828"/>
              <a:ext cx="155737" cy="33068"/>
            </a:xfrm>
            <a:prstGeom prst="rect">
              <a:avLst/>
            </a:prstGeom>
            <a:effectLst/>
          </p:spPr>
        </p:pic>
        <p:pic>
          <p:nvPicPr>
            <p:cNvPr id="3610" name="Line Line" descr="Line 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332597" y="4668831"/>
              <a:ext cx="178738" cy="33068"/>
            </a:xfrm>
            <a:prstGeom prst="rect">
              <a:avLst/>
            </a:prstGeom>
            <a:effectLst/>
          </p:spPr>
        </p:pic>
        <p:pic>
          <p:nvPicPr>
            <p:cNvPr id="361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504116" y="4561495"/>
              <a:ext cx="172397" cy="164697"/>
            </a:xfrm>
            <a:prstGeom prst="rect">
              <a:avLst/>
            </a:prstGeom>
            <a:effectLst/>
          </p:spPr>
        </p:pic>
        <p:pic>
          <p:nvPicPr>
            <p:cNvPr id="361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048924" y="3768404"/>
              <a:ext cx="171071" cy="194922"/>
            </a:xfrm>
            <a:prstGeom prst="rect">
              <a:avLst/>
            </a:prstGeom>
            <a:effectLst/>
          </p:spPr>
        </p:pic>
        <p:pic>
          <p:nvPicPr>
            <p:cNvPr id="361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225261" y="3802478"/>
              <a:ext cx="178738" cy="49081"/>
            </a:xfrm>
            <a:prstGeom prst="rect">
              <a:avLst/>
            </a:prstGeom>
            <a:effectLst/>
          </p:spPr>
        </p:pic>
        <p:pic>
          <p:nvPicPr>
            <p:cNvPr id="3618" name="Line Line" descr="Line 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409266" y="3725809"/>
              <a:ext cx="56068" cy="186405"/>
            </a:xfrm>
            <a:prstGeom prst="rect">
              <a:avLst/>
            </a:prstGeom>
            <a:effectLst/>
          </p:spPr>
        </p:pic>
        <p:pic>
          <p:nvPicPr>
            <p:cNvPr id="3620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037946" y="3792717"/>
              <a:ext cx="224739" cy="180832"/>
            </a:xfrm>
            <a:prstGeom prst="rect">
              <a:avLst/>
            </a:prstGeom>
            <a:effectLst/>
          </p:spPr>
        </p:pic>
        <p:pic>
          <p:nvPicPr>
            <p:cNvPr id="3622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275618" y="3863813"/>
              <a:ext cx="155738" cy="40735"/>
            </a:xfrm>
            <a:prstGeom prst="rect">
              <a:avLst/>
            </a:prstGeom>
            <a:effectLst/>
          </p:spPr>
        </p:pic>
        <p:pic>
          <p:nvPicPr>
            <p:cNvPr id="3624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444289" y="3771811"/>
              <a:ext cx="63735" cy="201738"/>
            </a:xfrm>
            <a:prstGeom prst="rect">
              <a:avLst/>
            </a:prstGeom>
            <a:effectLst/>
          </p:spPr>
        </p:pic>
        <p:pic>
          <p:nvPicPr>
            <p:cNvPr id="3626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564019" y="4004293"/>
              <a:ext cx="250679" cy="275491"/>
            </a:xfrm>
            <a:prstGeom prst="rect">
              <a:avLst/>
            </a:prstGeom>
            <a:effectLst/>
          </p:spPr>
        </p:pic>
        <p:pic>
          <p:nvPicPr>
            <p:cNvPr id="3628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942633" y="4277822"/>
              <a:ext cx="33068" cy="117403"/>
            </a:xfrm>
            <a:prstGeom prst="rect">
              <a:avLst/>
            </a:prstGeom>
            <a:effectLst/>
          </p:spPr>
        </p:pic>
        <p:pic>
          <p:nvPicPr>
            <p:cNvPr id="3630" name="Line Line" descr="Line 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873632" y="4185820"/>
              <a:ext cx="48401" cy="40734"/>
            </a:xfrm>
            <a:prstGeom prst="rect">
              <a:avLst/>
            </a:prstGeom>
            <a:effectLst/>
          </p:spPr>
        </p:pic>
        <p:pic>
          <p:nvPicPr>
            <p:cNvPr id="3632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5324793" y="3955163"/>
              <a:ext cx="409926" cy="312417"/>
            </a:xfrm>
            <a:prstGeom prst="rect">
              <a:avLst/>
            </a:prstGeom>
            <a:effectLst/>
          </p:spPr>
        </p:pic>
        <p:pic>
          <p:nvPicPr>
            <p:cNvPr id="3634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678650" y="3672141"/>
              <a:ext cx="33068" cy="155738"/>
            </a:xfrm>
            <a:prstGeom prst="rect">
              <a:avLst/>
            </a:prstGeom>
            <a:effectLst/>
          </p:spPr>
        </p:pic>
        <p:pic>
          <p:nvPicPr>
            <p:cNvPr id="3636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5640316" y="3546686"/>
              <a:ext cx="94732" cy="58854"/>
            </a:xfrm>
            <a:prstGeom prst="rect">
              <a:avLst/>
            </a:prstGeom>
            <a:effectLst/>
          </p:spPr>
        </p:pic>
        <p:pic>
          <p:nvPicPr>
            <p:cNvPr id="3638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245996" y="3702484"/>
              <a:ext cx="207110" cy="529819"/>
            </a:xfrm>
            <a:prstGeom prst="rect">
              <a:avLst/>
            </a:prstGeom>
            <a:effectLst/>
          </p:spPr>
        </p:pic>
        <p:pic>
          <p:nvPicPr>
            <p:cNvPr id="3640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6470890" y="3467649"/>
              <a:ext cx="130182" cy="192925"/>
            </a:xfrm>
            <a:prstGeom prst="rect">
              <a:avLst/>
            </a:prstGeom>
            <a:effectLst/>
          </p:spPr>
        </p:pic>
        <p:pic>
          <p:nvPicPr>
            <p:cNvPr id="3642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6629339" y="3564806"/>
              <a:ext cx="102069" cy="40734"/>
            </a:xfrm>
            <a:prstGeom prst="rect">
              <a:avLst/>
            </a:prstGeom>
            <a:effectLst/>
          </p:spPr>
        </p:pic>
        <p:pic>
          <p:nvPicPr>
            <p:cNvPr id="3644" name="Line Line" descr="Line 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759675" y="3495804"/>
              <a:ext cx="48401" cy="140404"/>
            </a:xfrm>
            <a:prstGeom prst="rect">
              <a:avLst/>
            </a:prstGeom>
            <a:effectLst/>
          </p:spPr>
        </p:pic>
        <p:pic>
          <p:nvPicPr>
            <p:cNvPr id="3646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782675" y="3419136"/>
              <a:ext cx="126590" cy="293740"/>
            </a:xfrm>
            <a:prstGeom prst="rect">
              <a:avLst/>
            </a:prstGeom>
            <a:effectLst/>
          </p:spPr>
        </p:pic>
        <p:pic>
          <p:nvPicPr>
            <p:cNvPr id="3648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344220" y="3449803"/>
              <a:ext cx="103514" cy="278407"/>
            </a:xfrm>
            <a:prstGeom prst="rect">
              <a:avLst/>
            </a:prstGeom>
            <a:effectLst/>
          </p:spPr>
        </p:pic>
        <p:pic>
          <p:nvPicPr>
            <p:cNvPr id="3650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997963" y="3549472"/>
              <a:ext cx="193455" cy="33068"/>
            </a:xfrm>
            <a:prstGeom prst="rect">
              <a:avLst/>
            </a:prstGeom>
            <a:effectLst/>
          </p:spPr>
        </p:pic>
        <p:pic>
          <p:nvPicPr>
            <p:cNvPr id="3652" name="Line Line" descr="Line 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296353" y="3472804"/>
              <a:ext cx="33068" cy="171070"/>
            </a:xfrm>
            <a:prstGeom prst="rect">
              <a:avLst/>
            </a:prstGeom>
            <a:effectLst/>
          </p:spPr>
        </p:pic>
        <p:pic>
          <p:nvPicPr>
            <p:cNvPr id="3654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281020" y="3343605"/>
              <a:ext cx="102069" cy="121103"/>
            </a:xfrm>
            <a:prstGeom prst="rect">
              <a:avLst/>
            </a:prstGeom>
            <a:effectLst/>
          </p:spPr>
        </p:pic>
        <p:pic>
          <p:nvPicPr>
            <p:cNvPr id="3656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275309" y="2289726"/>
              <a:ext cx="431754" cy="1969895"/>
            </a:xfrm>
            <a:prstGeom prst="rect">
              <a:avLst/>
            </a:prstGeom>
            <a:effectLst/>
          </p:spPr>
        </p:pic>
        <p:pic>
          <p:nvPicPr>
            <p:cNvPr id="3658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005861" y="2650053"/>
              <a:ext cx="2504387" cy="1081876"/>
            </a:xfrm>
            <a:prstGeom prst="rect">
              <a:avLst/>
            </a:prstGeom>
            <a:effectLst/>
          </p:spPr>
        </p:pic>
        <p:sp>
          <p:nvSpPr>
            <p:cNvPr id="3660" name="Line"/>
            <p:cNvSpPr/>
            <p:nvPr/>
          </p:nvSpPr>
          <p:spPr>
            <a:xfrm>
              <a:off x="3690305" y="3264124"/>
              <a:ext cx="751866" cy="9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157" fill="norm" stroke="1" extrusionOk="0">
                  <a:moveTo>
                    <a:pt x="0" y="19731"/>
                  </a:moveTo>
                  <a:cubicBezTo>
                    <a:pt x="2174" y="15854"/>
                    <a:pt x="4349" y="11977"/>
                    <a:pt x="6632" y="9484"/>
                  </a:cubicBezTo>
                  <a:cubicBezTo>
                    <a:pt x="8915" y="6992"/>
                    <a:pt x="11307" y="5884"/>
                    <a:pt x="13699" y="4500"/>
                  </a:cubicBezTo>
                  <a:cubicBezTo>
                    <a:pt x="16091" y="3115"/>
                    <a:pt x="18483" y="1454"/>
                    <a:pt x="19860" y="623"/>
                  </a:cubicBezTo>
                  <a:cubicBezTo>
                    <a:pt x="21238" y="-208"/>
                    <a:pt x="21600" y="-208"/>
                    <a:pt x="21129" y="623"/>
                  </a:cubicBezTo>
                  <a:cubicBezTo>
                    <a:pt x="20658" y="1454"/>
                    <a:pt x="19353" y="3115"/>
                    <a:pt x="17396" y="5330"/>
                  </a:cubicBezTo>
                  <a:cubicBezTo>
                    <a:pt x="15439" y="7546"/>
                    <a:pt x="12830" y="10315"/>
                    <a:pt x="10836" y="12530"/>
                  </a:cubicBezTo>
                  <a:cubicBezTo>
                    <a:pt x="8843" y="14746"/>
                    <a:pt x="7466" y="16407"/>
                    <a:pt x="6596" y="17792"/>
                  </a:cubicBezTo>
                  <a:cubicBezTo>
                    <a:pt x="5726" y="19177"/>
                    <a:pt x="5364" y="20284"/>
                    <a:pt x="5545" y="20838"/>
                  </a:cubicBezTo>
                  <a:cubicBezTo>
                    <a:pt x="5726" y="21392"/>
                    <a:pt x="6451" y="21392"/>
                    <a:pt x="8227" y="19454"/>
                  </a:cubicBezTo>
                  <a:cubicBezTo>
                    <a:pt x="10003" y="17515"/>
                    <a:pt x="12830" y="13638"/>
                    <a:pt x="14750" y="11146"/>
                  </a:cubicBezTo>
                  <a:cubicBezTo>
                    <a:pt x="16671" y="8654"/>
                    <a:pt x="17686" y="7546"/>
                    <a:pt x="18447" y="6992"/>
                  </a:cubicBezTo>
                  <a:cubicBezTo>
                    <a:pt x="19208" y="6438"/>
                    <a:pt x="19715" y="6438"/>
                    <a:pt x="19752" y="7546"/>
                  </a:cubicBezTo>
                  <a:cubicBezTo>
                    <a:pt x="19788" y="8654"/>
                    <a:pt x="19353" y="10869"/>
                    <a:pt x="18230" y="12807"/>
                  </a:cubicBezTo>
                  <a:cubicBezTo>
                    <a:pt x="17106" y="14746"/>
                    <a:pt x="15294" y="16407"/>
                    <a:pt x="13917" y="17515"/>
                  </a:cubicBezTo>
                  <a:cubicBezTo>
                    <a:pt x="12540" y="18623"/>
                    <a:pt x="11597" y="19177"/>
                    <a:pt x="11307" y="18346"/>
                  </a:cubicBezTo>
                  <a:cubicBezTo>
                    <a:pt x="11017" y="17515"/>
                    <a:pt x="11380" y="15300"/>
                    <a:pt x="12830" y="13915"/>
                  </a:cubicBezTo>
                  <a:cubicBezTo>
                    <a:pt x="14279" y="12530"/>
                    <a:pt x="16816" y="11977"/>
                    <a:pt x="19353" y="1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4800630" y="3134254"/>
              <a:ext cx="372320" cy="7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99" fill="norm" stroke="1" extrusionOk="0">
                  <a:moveTo>
                    <a:pt x="1401" y="19039"/>
                  </a:moveTo>
                  <a:cubicBezTo>
                    <a:pt x="667" y="17599"/>
                    <a:pt x="-68" y="16159"/>
                    <a:pt x="5" y="14719"/>
                  </a:cubicBezTo>
                  <a:cubicBezTo>
                    <a:pt x="79" y="13279"/>
                    <a:pt x="961" y="11839"/>
                    <a:pt x="3752" y="9319"/>
                  </a:cubicBezTo>
                  <a:cubicBezTo>
                    <a:pt x="6544" y="6799"/>
                    <a:pt x="11246" y="3199"/>
                    <a:pt x="14332" y="1399"/>
                  </a:cubicBezTo>
                  <a:cubicBezTo>
                    <a:pt x="17418" y="-401"/>
                    <a:pt x="18887" y="-401"/>
                    <a:pt x="19916" y="1039"/>
                  </a:cubicBezTo>
                  <a:cubicBezTo>
                    <a:pt x="20944" y="2479"/>
                    <a:pt x="21532" y="5359"/>
                    <a:pt x="21385" y="7519"/>
                  </a:cubicBezTo>
                  <a:cubicBezTo>
                    <a:pt x="21238" y="9679"/>
                    <a:pt x="20356" y="11119"/>
                    <a:pt x="18887" y="13279"/>
                  </a:cubicBezTo>
                  <a:cubicBezTo>
                    <a:pt x="17418" y="15439"/>
                    <a:pt x="15361" y="18319"/>
                    <a:pt x="13303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4746994" y="3132829"/>
              <a:ext cx="607016" cy="13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1409" y="20785"/>
                  </a:moveTo>
                  <a:cubicBezTo>
                    <a:pt x="683" y="21192"/>
                    <a:pt x="-43" y="21600"/>
                    <a:pt x="2" y="21600"/>
                  </a:cubicBezTo>
                  <a:cubicBezTo>
                    <a:pt x="48" y="21600"/>
                    <a:pt x="865" y="21192"/>
                    <a:pt x="2770" y="19155"/>
                  </a:cubicBezTo>
                  <a:cubicBezTo>
                    <a:pt x="4676" y="17117"/>
                    <a:pt x="7671" y="13449"/>
                    <a:pt x="10984" y="9985"/>
                  </a:cubicBezTo>
                  <a:cubicBezTo>
                    <a:pt x="14296" y="6521"/>
                    <a:pt x="17927" y="3260"/>
                    <a:pt x="21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5852046" y="3049695"/>
              <a:ext cx="368317" cy="57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277" fill="norm" stroke="1" extrusionOk="0">
                  <a:moveTo>
                    <a:pt x="2252" y="18477"/>
                  </a:moveTo>
                  <a:cubicBezTo>
                    <a:pt x="1210" y="19377"/>
                    <a:pt x="167" y="20277"/>
                    <a:pt x="18" y="20277"/>
                  </a:cubicBezTo>
                  <a:cubicBezTo>
                    <a:pt x="-131" y="20277"/>
                    <a:pt x="614" y="19377"/>
                    <a:pt x="3519" y="15327"/>
                  </a:cubicBezTo>
                  <a:cubicBezTo>
                    <a:pt x="6423" y="11277"/>
                    <a:pt x="11488" y="4077"/>
                    <a:pt x="14840" y="1377"/>
                  </a:cubicBezTo>
                  <a:cubicBezTo>
                    <a:pt x="18192" y="-1323"/>
                    <a:pt x="19830" y="477"/>
                    <a:pt x="21469" y="2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5913688" y="3171163"/>
              <a:ext cx="345009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800"/>
                    <a:pt x="1600" y="12000"/>
                    <a:pt x="5200" y="8400"/>
                  </a:cubicBezTo>
                  <a:cubicBezTo>
                    <a:pt x="8800" y="4800"/>
                    <a:pt x="152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2777951" y="1614795"/>
              <a:ext cx="23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2770284" y="1476792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2915954" y="1545793"/>
              <a:ext cx="207006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6560"/>
                    <a:pt x="4267" y="11520"/>
                    <a:pt x="7867" y="7920"/>
                  </a:cubicBezTo>
                  <a:cubicBezTo>
                    <a:pt x="11467" y="4320"/>
                    <a:pt x="16533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3693872" y="412080"/>
              <a:ext cx="295441" cy="10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00" fill="norm" stroke="1" extrusionOk="0">
                  <a:moveTo>
                    <a:pt x="19127" y="893"/>
                  </a:moveTo>
                  <a:cubicBezTo>
                    <a:pt x="18757" y="640"/>
                    <a:pt x="18388" y="386"/>
                    <a:pt x="16911" y="209"/>
                  </a:cubicBezTo>
                  <a:cubicBezTo>
                    <a:pt x="15434" y="31"/>
                    <a:pt x="12850" y="-70"/>
                    <a:pt x="10357" y="57"/>
                  </a:cubicBezTo>
                  <a:cubicBezTo>
                    <a:pt x="7865" y="184"/>
                    <a:pt x="5465" y="538"/>
                    <a:pt x="3619" y="969"/>
                  </a:cubicBezTo>
                  <a:cubicBezTo>
                    <a:pt x="1773" y="1400"/>
                    <a:pt x="480" y="1907"/>
                    <a:pt x="111" y="2440"/>
                  </a:cubicBezTo>
                  <a:cubicBezTo>
                    <a:pt x="-258" y="2972"/>
                    <a:pt x="296" y="3530"/>
                    <a:pt x="1680" y="4138"/>
                  </a:cubicBezTo>
                  <a:cubicBezTo>
                    <a:pt x="3065" y="4747"/>
                    <a:pt x="5280" y="5406"/>
                    <a:pt x="7034" y="6243"/>
                  </a:cubicBezTo>
                  <a:cubicBezTo>
                    <a:pt x="8788" y="7079"/>
                    <a:pt x="10080" y="8093"/>
                    <a:pt x="10450" y="8702"/>
                  </a:cubicBezTo>
                  <a:cubicBezTo>
                    <a:pt x="10819" y="9310"/>
                    <a:pt x="10265" y="9513"/>
                    <a:pt x="9527" y="9665"/>
                  </a:cubicBezTo>
                  <a:cubicBezTo>
                    <a:pt x="8788" y="9817"/>
                    <a:pt x="7865" y="9919"/>
                    <a:pt x="6942" y="9944"/>
                  </a:cubicBezTo>
                  <a:cubicBezTo>
                    <a:pt x="6019" y="9969"/>
                    <a:pt x="5096" y="9919"/>
                    <a:pt x="4727" y="9767"/>
                  </a:cubicBezTo>
                  <a:cubicBezTo>
                    <a:pt x="4357" y="9615"/>
                    <a:pt x="4542" y="9361"/>
                    <a:pt x="5188" y="9209"/>
                  </a:cubicBezTo>
                  <a:cubicBezTo>
                    <a:pt x="5834" y="9057"/>
                    <a:pt x="6942" y="9006"/>
                    <a:pt x="7865" y="9082"/>
                  </a:cubicBezTo>
                  <a:cubicBezTo>
                    <a:pt x="8788" y="9158"/>
                    <a:pt x="9527" y="9361"/>
                    <a:pt x="10080" y="9843"/>
                  </a:cubicBezTo>
                  <a:cubicBezTo>
                    <a:pt x="10634" y="10324"/>
                    <a:pt x="11004" y="11085"/>
                    <a:pt x="10173" y="12276"/>
                  </a:cubicBezTo>
                  <a:cubicBezTo>
                    <a:pt x="9342" y="13468"/>
                    <a:pt x="7311" y="15091"/>
                    <a:pt x="5650" y="16510"/>
                  </a:cubicBezTo>
                  <a:cubicBezTo>
                    <a:pt x="3988" y="17930"/>
                    <a:pt x="2696" y="19147"/>
                    <a:pt x="2142" y="19882"/>
                  </a:cubicBezTo>
                  <a:cubicBezTo>
                    <a:pt x="1588" y="20617"/>
                    <a:pt x="1773" y="20871"/>
                    <a:pt x="2973" y="21074"/>
                  </a:cubicBezTo>
                  <a:cubicBezTo>
                    <a:pt x="4173" y="21276"/>
                    <a:pt x="6388" y="21429"/>
                    <a:pt x="9619" y="21479"/>
                  </a:cubicBezTo>
                  <a:cubicBezTo>
                    <a:pt x="12850" y="21530"/>
                    <a:pt x="17096" y="21479"/>
                    <a:pt x="21342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4257651" y="748442"/>
              <a:ext cx="7668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4226984" y="565576"/>
              <a:ext cx="77327" cy="6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0887" fill="norm" stroke="1" extrusionOk="0">
                  <a:moveTo>
                    <a:pt x="10452" y="11644"/>
                  </a:moveTo>
                  <a:cubicBezTo>
                    <a:pt x="8361" y="8444"/>
                    <a:pt x="6271" y="5244"/>
                    <a:pt x="4529" y="5644"/>
                  </a:cubicBezTo>
                  <a:cubicBezTo>
                    <a:pt x="2787" y="6044"/>
                    <a:pt x="1394" y="10044"/>
                    <a:pt x="2090" y="13644"/>
                  </a:cubicBezTo>
                  <a:cubicBezTo>
                    <a:pt x="2787" y="17244"/>
                    <a:pt x="5574" y="20444"/>
                    <a:pt x="8710" y="20844"/>
                  </a:cubicBezTo>
                  <a:cubicBezTo>
                    <a:pt x="11845" y="21244"/>
                    <a:pt x="15329" y="18844"/>
                    <a:pt x="17768" y="15644"/>
                  </a:cubicBezTo>
                  <a:cubicBezTo>
                    <a:pt x="20206" y="12444"/>
                    <a:pt x="21600" y="8444"/>
                    <a:pt x="20903" y="5244"/>
                  </a:cubicBezTo>
                  <a:cubicBezTo>
                    <a:pt x="20206" y="2044"/>
                    <a:pt x="17419" y="-356"/>
                    <a:pt x="13587" y="44"/>
                  </a:cubicBezTo>
                  <a:cubicBezTo>
                    <a:pt x="9755" y="444"/>
                    <a:pt x="4877" y="3644"/>
                    <a:pt x="0" y="6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4548991" y="1039782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5148659" y="422364"/>
              <a:ext cx="266686" cy="23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76" fill="norm" stroke="1" extrusionOk="0">
                  <a:moveTo>
                    <a:pt x="4187" y="5819"/>
                  </a:moveTo>
                  <a:cubicBezTo>
                    <a:pt x="3364" y="10366"/>
                    <a:pt x="2541" y="14914"/>
                    <a:pt x="1821" y="17642"/>
                  </a:cubicBezTo>
                  <a:cubicBezTo>
                    <a:pt x="1101" y="20371"/>
                    <a:pt x="484" y="21280"/>
                    <a:pt x="176" y="21166"/>
                  </a:cubicBezTo>
                  <a:cubicBezTo>
                    <a:pt x="-133" y="21053"/>
                    <a:pt x="-133" y="19916"/>
                    <a:pt x="998" y="17074"/>
                  </a:cubicBezTo>
                  <a:cubicBezTo>
                    <a:pt x="2130" y="14232"/>
                    <a:pt x="4393" y="9684"/>
                    <a:pt x="6244" y="6501"/>
                  </a:cubicBezTo>
                  <a:cubicBezTo>
                    <a:pt x="8096" y="3318"/>
                    <a:pt x="9536" y="1499"/>
                    <a:pt x="10770" y="589"/>
                  </a:cubicBezTo>
                  <a:cubicBezTo>
                    <a:pt x="12004" y="-320"/>
                    <a:pt x="13033" y="-320"/>
                    <a:pt x="14576" y="1613"/>
                  </a:cubicBezTo>
                  <a:cubicBezTo>
                    <a:pt x="16118" y="3545"/>
                    <a:pt x="18176" y="7411"/>
                    <a:pt x="19410" y="10821"/>
                  </a:cubicBezTo>
                  <a:cubicBezTo>
                    <a:pt x="20644" y="14232"/>
                    <a:pt x="21056" y="17187"/>
                    <a:pt x="21467" y="20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5591681" y="165762"/>
              <a:ext cx="69003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255"/>
                    <a:pt x="12000" y="8509"/>
                    <a:pt x="8400" y="12109"/>
                  </a:cubicBezTo>
                  <a:cubicBezTo>
                    <a:pt x="4800" y="15709"/>
                    <a:pt x="2400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5530346" y="726400"/>
              <a:ext cx="164008" cy="5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0990" fill="norm" stroke="1" extrusionOk="0">
                  <a:moveTo>
                    <a:pt x="14954" y="5062"/>
                  </a:moveTo>
                  <a:cubicBezTo>
                    <a:pt x="13292" y="5062"/>
                    <a:pt x="11631" y="5062"/>
                    <a:pt x="10302" y="6862"/>
                  </a:cubicBezTo>
                  <a:cubicBezTo>
                    <a:pt x="8972" y="8662"/>
                    <a:pt x="7975" y="12262"/>
                    <a:pt x="8308" y="14962"/>
                  </a:cubicBezTo>
                  <a:cubicBezTo>
                    <a:pt x="8640" y="17662"/>
                    <a:pt x="10302" y="19462"/>
                    <a:pt x="12129" y="20362"/>
                  </a:cubicBezTo>
                  <a:cubicBezTo>
                    <a:pt x="13957" y="21262"/>
                    <a:pt x="15951" y="21262"/>
                    <a:pt x="17612" y="19912"/>
                  </a:cubicBezTo>
                  <a:cubicBezTo>
                    <a:pt x="19274" y="18562"/>
                    <a:pt x="20603" y="15862"/>
                    <a:pt x="21102" y="12262"/>
                  </a:cubicBezTo>
                  <a:cubicBezTo>
                    <a:pt x="21600" y="8662"/>
                    <a:pt x="21268" y="4162"/>
                    <a:pt x="20105" y="1912"/>
                  </a:cubicBezTo>
                  <a:cubicBezTo>
                    <a:pt x="18942" y="-338"/>
                    <a:pt x="16948" y="-338"/>
                    <a:pt x="13458" y="562"/>
                  </a:cubicBezTo>
                  <a:cubicBezTo>
                    <a:pt x="9969" y="1462"/>
                    <a:pt x="4985" y="3262"/>
                    <a:pt x="0" y="5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4740662" y="917626"/>
              <a:ext cx="1924378" cy="10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497"/>
                  </a:moveTo>
                  <a:cubicBezTo>
                    <a:pt x="1119" y="19954"/>
                    <a:pt x="2237" y="18411"/>
                    <a:pt x="3327" y="16354"/>
                  </a:cubicBezTo>
                  <a:cubicBezTo>
                    <a:pt x="4418" y="14297"/>
                    <a:pt x="5479" y="11726"/>
                    <a:pt x="6483" y="9668"/>
                  </a:cubicBezTo>
                  <a:cubicBezTo>
                    <a:pt x="7487" y="7611"/>
                    <a:pt x="8433" y="6068"/>
                    <a:pt x="9452" y="4526"/>
                  </a:cubicBezTo>
                  <a:cubicBezTo>
                    <a:pt x="10470" y="2983"/>
                    <a:pt x="11560" y="1440"/>
                    <a:pt x="12578" y="668"/>
                  </a:cubicBezTo>
                  <a:cubicBezTo>
                    <a:pt x="13597" y="-103"/>
                    <a:pt x="14543" y="-103"/>
                    <a:pt x="15648" y="154"/>
                  </a:cubicBezTo>
                  <a:cubicBezTo>
                    <a:pt x="16752" y="411"/>
                    <a:pt x="18014" y="926"/>
                    <a:pt x="19033" y="2468"/>
                  </a:cubicBezTo>
                  <a:cubicBezTo>
                    <a:pt x="20051" y="4011"/>
                    <a:pt x="20825" y="6583"/>
                    <a:pt x="21600" y="9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4767892" y="1206366"/>
              <a:ext cx="195109" cy="28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74" fill="norm" stroke="1" extrusionOk="0">
                  <a:moveTo>
                    <a:pt x="19480" y="156"/>
                  </a:moveTo>
                  <a:cubicBezTo>
                    <a:pt x="17819" y="-35"/>
                    <a:pt x="16157" y="-226"/>
                    <a:pt x="13942" y="730"/>
                  </a:cubicBezTo>
                  <a:cubicBezTo>
                    <a:pt x="11727" y="1686"/>
                    <a:pt x="8957" y="3788"/>
                    <a:pt x="6465" y="6369"/>
                  </a:cubicBezTo>
                  <a:cubicBezTo>
                    <a:pt x="3973" y="8949"/>
                    <a:pt x="1757" y="12008"/>
                    <a:pt x="650" y="14110"/>
                  </a:cubicBezTo>
                  <a:cubicBezTo>
                    <a:pt x="-458" y="16213"/>
                    <a:pt x="-458" y="17360"/>
                    <a:pt x="3142" y="18411"/>
                  </a:cubicBezTo>
                  <a:cubicBezTo>
                    <a:pt x="6742" y="19462"/>
                    <a:pt x="13942" y="20418"/>
                    <a:pt x="21142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4970667" y="1262618"/>
              <a:ext cx="176339" cy="20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9667"/>
                  </a:moveTo>
                  <a:cubicBezTo>
                    <a:pt x="626" y="12367"/>
                    <a:pt x="1252" y="15067"/>
                    <a:pt x="1565" y="17227"/>
                  </a:cubicBezTo>
                  <a:cubicBezTo>
                    <a:pt x="1878" y="19387"/>
                    <a:pt x="1878" y="21007"/>
                    <a:pt x="1722" y="21142"/>
                  </a:cubicBezTo>
                  <a:cubicBezTo>
                    <a:pt x="1565" y="21277"/>
                    <a:pt x="1252" y="19927"/>
                    <a:pt x="1878" y="16822"/>
                  </a:cubicBezTo>
                  <a:cubicBezTo>
                    <a:pt x="2504" y="13717"/>
                    <a:pt x="4070" y="8857"/>
                    <a:pt x="5478" y="5887"/>
                  </a:cubicBezTo>
                  <a:cubicBezTo>
                    <a:pt x="6887" y="2917"/>
                    <a:pt x="8139" y="1837"/>
                    <a:pt x="9548" y="1027"/>
                  </a:cubicBezTo>
                  <a:cubicBezTo>
                    <a:pt x="10956" y="217"/>
                    <a:pt x="12522" y="-323"/>
                    <a:pt x="13774" y="217"/>
                  </a:cubicBezTo>
                  <a:cubicBezTo>
                    <a:pt x="15026" y="757"/>
                    <a:pt x="15965" y="2377"/>
                    <a:pt x="17061" y="5482"/>
                  </a:cubicBezTo>
                  <a:cubicBezTo>
                    <a:pt x="18156" y="8587"/>
                    <a:pt x="19409" y="13177"/>
                    <a:pt x="20191" y="15607"/>
                  </a:cubicBezTo>
                  <a:cubicBezTo>
                    <a:pt x="20974" y="18037"/>
                    <a:pt x="21287" y="18307"/>
                    <a:pt x="21600" y="18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5177672" y="1331122"/>
              <a:ext cx="184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4400"/>
                    <a:pt x="11400" y="7200"/>
                    <a:pt x="15000" y="3600"/>
                  </a:cubicBezTo>
                  <a:cubicBezTo>
                    <a:pt x="18600" y="0"/>
                    <a:pt x="20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5438344" y="1308121"/>
              <a:ext cx="23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5392014" y="1178299"/>
              <a:ext cx="73515" cy="4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3" h="20155" fill="norm" stroke="1" extrusionOk="0">
                  <a:moveTo>
                    <a:pt x="12632" y="3557"/>
                  </a:moveTo>
                  <a:cubicBezTo>
                    <a:pt x="9148" y="3557"/>
                    <a:pt x="5664" y="3557"/>
                    <a:pt x="4967" y="6733"/>
                  </a:cubicBezTo>
                  <a:cubicBezTo>
                    <a:pt x="4270" y="9910"/>
                    <a:pt x="6361" y="16263"/>
                    <a:pt x="9845" y="18804"/>
                  </a:cubicBezTo>
                  <a:cubicBezTo>
                    <a:pt x="13328" y="21345"/>
                    <a:pt x="18206" y="20074"/>
                    <a:pt x="19599" y="16898"/>
                  </a:cubicBezTo>
                  <a:cubicBezTo>
                    <a:pt x="20993" y="13721"/>
                    <a:pt x="18903" y="8639"/>
                    <a:pt x="16116" y="5463"/>
                  </a:cubicBezTo>
                  <a:cubicBezTo>
                    <a:pt x="13328" y="2286"/>
                    <a:pt x="9845" y="1016"/>
                    <a:pt x="6361" y="380"/>
                  </a:cubicBezTo>
                  <a:cubicBezTo>
                    <a:pt x="2877" y="-255"/>
                    <a:pt x="-607" y="-255"/>
                    <a:pt x="90" y="1651"/>
                  </a:cubicBezTo>
                  <a:cubicBezTo>
                    <a:pt x="787" y="3557"/>
                    <a:pt x="5664" y="7369"/>
                    <a:pt x="10541" y="1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5484345" y="1094587"/>
              <a:ext cx="169855" cy="32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04" fill="norm" stroke="1" extrusionOk="0">
                  <a:moveTo>
                    <a:pt x="0" y="923"/>
                  </a:moveTo>
                  <a:cubicBezTo>
                    <a:pt x="1271" y="424"/>
                    <a:pt x="2541" y="-74"/>
                    <a:pt x="4129" y="9"/>
                  </a:cubicBezTo>
                  <a:cubicBezTo>
                    <a:pt x="5718" y="92"/>
                    <a:pt x="7624" y="757"/>
                    <a:pt x="10641" y="2834"/>
                  </a:cubicBezTo>
                  <a:cubicBezTo>
                    <a:pt x="13659" y="4911"/>
                    <a:pt x="17788" y="8400"/>
                    <a:pt x="19694" y="11474"/>
                  </a:cubicBezTo>
                  <a:cubicBezTo>
                    <a:pt x="21600" y="14548"/>
                    <a:pt x="21282" y="17206"/>
                    <a:pt x="20488" y="18868"/>
                  </a:cubicBezTo>
                  <a:cubicBezTo>
                    <a:pt x="19694" y="20529"/>
                    <a:pt x="18424" y="21194"/>
                    <a:pt x="16359" y="21360"/>
                  </a:cubicBezTo>
                  <a:cubicBezTo>
                    <a:pt x="14294" y="21526"/>
                    <a:pt x="11435" y="21194"/>
                    <a:pt x="8576" y="2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5791019" y="1032115"/>
              <a:ext cx="38335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2498"/>
                    <a:pt x="11520" y="4996"/>
                    <a:pt x="15120" y="8596"/>
                  </a:cubicBezTo>
                  <a:cubicBezTo>
                    <a:pt x="18720" y="12196"/>
                    <a:pt x="20160" y="1689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5829353" y="1522793"/>
              <a:ext cx="98655" cy="8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345" fill="norm" stroke="1" extrusionOk="0">
                  <a:moveTo>
                    <a:pt x="6480" y="10125"/>
                  </a:moveTo>
                  <a:cubicBezTo>
                    <a:pt x="4860" y="12825"/>
                    <a:pt x="3240" y="15525"/>
                    <a:pt x="3780" y="17550"/>
                  </a:cubicBezTo>
                  <a:cubicBezTo>
                    <a:pt x="4320" y="19575"/>
                    <a:pt x="7020" y="20925"/>
                    <a:pt x="9990" y="21262"/>
                  </a:cubicBezTo>
                  <a:cubicBezTo>
                    <a:pt x="12960" y="21600"/>
                    <a:pt x="16200" y="20925"/>
                    <a:pt x="18360" y="18900"/>
                  </a:cubicBezTo>
                  <a:cubicBezTo>
                    <a:pt x="20520" y="16875"/>
                    <a:pt x="21600" y="13500"/>
                    <a:pt x="20250" y="10462"/>
                  </a:cubicBezTo>
                  <a:cubicBezTo>
                    <a:pt x="18900" y="7425"/>
                    <a:pt x="15120" y="4725"/>
                    <a:pt x="11340" y="3038"/>
                  </a:cubicBezTo>
                  <a:cubicBezTo>
                    <a:pt x="7560" y="1350"/>
                    <a:pt x="3780" y="67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6228029" y="1246787"/>
              <a:ext cx="2300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6205028" y="1116451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6458034" y="1055116"/>
              <a:ext cx="15334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40"/>
                    <a:pt x="0" y="6080"/>
                    <a:pt x="3600" y="9680"/>
                  </a:cubicBezTo>
                  <a:cubicBezTo>
                    <a:pt x="7200" y="13280"/>
                    <a:pt x="14400" y="17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6442700" y="1607128"/>
              <a:ext cx="67864" cy="6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154" fill="norm" stroke="1" extrusionOk="0">
                  <a:moveTo>
                    <a:pt x="12000" y="7200"/>
                  </a:moveTo>
                  <a:cubicBezTo>
                    <a:pt x="9600" y="4000"/>
                    <a:pt x="7200" y="800"/>
                    <a:pt x="4800" y="1200"/>
                  </a:cubicBezTo>
                  <a:cubicBezTo>
                    <a:pt x="2400" y="1600"/>
                    <a:pt x="0" y="5600"/>
                    <a:pt x="0" y="9600"/>
                  </a:cubicBezTo>
                  <a:cubicBezTo>
                    <a:pt x="0" y="13600"/>
                    <a:pt x="2400" y="17600"/>
                    <a:pt x="5600" y="19600"/>
                  </a:cubicBezTo>
                  <a:cubicBezTo>
                    <a:pt x="8800" y="21600"/>
                    <a:pt x="12800" y="21600"/>
                    <a:pt x="16000" y="20000"/>
                  </a:cubicBezTo>
                  <a:cubicBezTo>
                    <a:pt x="19200" y="18400"/>
                    <a:pt x="21600" y="15200"/>
                    <a:pt x="21200" y="12400"/>
                  </a:cubicBezTo>
                  <a:cubicBezTo>
                    <a:pt x="20800" y="9600"/>
                    <a:pt x="17600" y="7200"/>
                    <a:pt x="14800" y="5200"/>
                  </a:cubicBezTo>
                  <a:cubicBezTo>
                    <a:pt x="12000" y="3200"/>
                    <a:pt x="9600" y="1600"/>
                    <a:pt x="72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7109715" y="1001448"/>
              <a:ext cx="38336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7485390" y="577889"/>
              <a:ext cx="359806" cy="739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98" fill="norm" stroke="1" extrusionOk="0">
                  <a:moveTo>
                    <a:pt x="6750" y="3606"/>
                  </a:moveTo>
                  <a:cubicBezTo>
                    <a:pt x="7050" y="4419"/>
                    <a:pt x="7350" y="5233"/>
                    <a:pt x="7425" y="6897"/>
                  </a:cubicBezTo>
                  <a:cubicBezTo>
                    <a:pt x="7500" y="8562"/>
                    <a:pt x="7350" y="11077"/>
                    <a:pt x="7125" y="13481"/>
                  </a:cubicBezTo>
                  <a:cubicBezTo>
                    <a:pt x="6900" y="15885"/>
                    <a:pt x="6600" y="18178"/>
                    <a:pt x="6375" y="19547"/>
                  </a:cubicBezTo>
                  <a:cubicBezTo>
                    <a:pt x="6150" y="20915"/>
                    <a:pt x="6000" y="21359"/>
                    <a:pt x="5700" y="21396"/>
                  </a:cubicBezTo>
                  <a:cubicBezTo>
                    <a:pt x="5400" y="21433"/>
                    <a:pt x="4950" y="21063"/>
                    <a:pt x="4650" y="19806"/>
                  </a:cubicBezTo>
                  <a:cubicBezTo>
                    <a:pt x="4350" y="18548"/>
                    <a:pt x="4200" y="16403"/>
                    <a:pt x="4125" y="14184"/>
                  </a:cubicBezTo>
                  <a:cubicBezTo>
                    <a:pt x="4050" y="11965"/>
                    <a:pt x="4050" y="9671"/>
                    <a:pt x="4650" y="7415"/>
                  </a:cubicBezTo>
                  <a:cubicBezTo>
                    <a:pt x="5250" y="5159"/>
                    <a:pt x="6450" y="2940"/>
                    <a:pt x="7875" y="1608"/>
                  </a:cubicBezTo>
                  <a:cubicBezTo>
                    <a:pt x="9300" y="277"/>
                    <a:pt x="10950" y="-167"/>
                    <a:pt x="13125" y="55"/>
                  </a:cubicBezTo>
                  <a:cubicBezTo>
                    <a:pt x="15300" y="277"/>
                    <a:pt x="18000" y="1165"/>
                    <a:pt x="19575" y="2496"/>
                  </a:cubicBezTo>
                  <a:cubicBezTo>
                    <a:pt x="21150" y="3828"/>
                    <a:pt x="21600" y="5603"/>
                    <a:pt x="20550" y="7045"/>
                  </a:cubicBezTo>
                  <a:cubicBezTo>
                    <a:pt x="19500" y="8488"/>
                    <a:pt x="16950" y="9597"/>
                    <a:pt x="14250" y="10263"/>
                  </a:cubicBezTo>
                  <a:cubicBezTo>
                    <a:pt x="11550" y="10929"/>
                    <a:pt x="8700" y="11151"/>
                    <a:pt x="6300" y="10966"/>
                  </a:cubicBezTo>
                  <a:cubicBezTo>
                    <a:pt x="3900" y="10781"/>
                    <a:pt x="1950" y="10189"/>
                    <a:pt x="0" y="9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7899400" y="311432"/>
              <a:ext cx="23002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600" y="15600"/>
                  </a:cubicBezTo>
                  <a:cubicBezTo>
                    <a:pt x="7200" y="19200"/>
                    <a:pt x="144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7900617" y="112094"/>
              <a:ext cx="85391" cy="8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8" h="21347" fill="norm" stroke="1" extrusionOk="0">
                  <a:moveTo>
                    <a:pt x="5114" y="0"/>
                  </a:moveTo>
                  <a:cubicBezTo>
                    <a:pt x="3314" y="2700"/>
                    <a:pt x="1514" y="5400"/>
                    <a:pt x="614" y="8438"/>
                  </a:cubicBezTo>
                  <a:cubicBezTo>
                    <a:pt x="-286" y="11475"/>
                    <a:pt x="-286" y="14850"/>
                    <a:pt x="1214" y="17213"/>
                  </a:cubicBezTo>
                  <a:cubicBezTo>
                    <a:pt x="2714" y="19575"/>
                    <a:pt x="5714" y="20925"/>
                    <a:pt x="8714" y="21263"/>
                  </a:cubicBezTo>
                  <a:cubicBezTo>
                    <a:pt x="11714" y="21600"/>
                    <a:pt x="14714" y="20925"/>
                    <a:pt x="17114" y="19237"/>
                  </a:cubicBezTo>
                  <a:cubicBezTo>
                    <a:pt x="19514" y="17550"/>
                    <a:pt x="21314" y="14850"/>
                    <a:pt x="18914" y="11813"/>
                  </a:cubicBezTo>
                  <a:cubicBezTo>
                    <a:pt x="16514" y="8775"/>
                    <a:pt x="9914" y="5400"/>
                    <a:pt x="3314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8402671" y="441768"/>
              <a:ext cx="278747" cy="51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21035" y="0"/>
                  </a:moveTo>
                  <a:cubicBezTo>
                    <a:pt x="16985" y="430"/>
                    <a:pt x="12935" y="860"/>
                    <a:pt x="9271" y="2472"/>
                  </a:cubicBezTo>
                  <a:cubicBezTo>
                    <a:pt x="5606" y="4084"/>
                    <a:pt x="2328" y="6878"/>
                    <a:pt x="881" y="9457"/>
                  </a:cubicBezTo>
                  <a:cubicBezTo>
                    <a:pt x="-565" y="12036"/>
                    <a:pt x="-179" y="14400"/>
                    <a:pt x="1653" y="16388"/>
                  </a:cubicBezTo>
                  <a:cubicBezTo>
                    <a:pt x="3485" y="18376"/>
                    <a:pt x="6764" y="19988"/>
                    <a:pt x="100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8729553" y="549104"/>
              <a:ext cx="59201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2700"/>
                    <a:pt x="-1585" y="5400"/>
                    <a:pt x="575" y="9000"/>
                  </a:cubicBezTo>
                  <a:cubicBezTo>
                    <a:pt x="2735" y="12600"/>
                    <a:pt x="11375" y="171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8842421" y="725441"/>
              <a:ext cx="30667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0" y="16200"/>
                    <a:pt x="12240" y="10800"/>
                    <a:pt x="15840" y="7200"/>
                  </a:cubicBezTo>
                  <a:cubicBezTo>
                    <a:pt x="19440" y="3600"/>
                    <a:pt x="205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9248764" y="480864"/>
              <a:ext cx="238917" cy="65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369" fill="norm" stroke="1" extrusionOk="0">
                  <a:moveTo>
                    <a:pt x="4050" y="5250"/>
                  </a:moveTo>
                  <a:cubicBezTo>
                    <a:pt x="3375" y="7594"/>
                    <a:pt x="2700" y="9938"/>
                    <a:pt x="2362" y="12492"/>
                  </a:cubicBezTo>
                  <a:cubicBezTo>
                    <a:pt x="2025" y="15045"/>
                    <a:pt x="2025" y="17808"/>
                    <a:pt x="1687" y="19399"/>
                  </a:cubicBezTo>
                  <a:cubicBezTo>
                    <a:pt x="1350" y="20989"/>
                    <a:pt x="675" y="21408"/>
                    <a:pt x="337" y="21366"/>
                  </a:cubicBezTo>
                  <a:cubicBezTo>
                    <a:pt x="0" y="21324"/>
                    <a:pt x="0" y="20822"/>
                    <a:pt x="0" y="18855"/>
                  </a:cubicBezTo>
                  <a:cubicBezTo>
                    <a:pt x="0" y="16887"/>
                    <a:pt x="0" y="13455"/>
                    <a:pt x="562" y="10482"/>
                  </a:cubicBezTo>
                  <a:cubicBezTo>
                    <a:pt x="1125" y="7510"/>
                    <a:pt x="2250" y="4999"/>
                    <a:pt x="3487" y="3324"/>
                  </a:cubicBezTo>
                  <a:cubicBezTo>
                    <a:pt x="4725" y="1650"/>
                    <a:pt x="6075" y="813"/>
                    <a:pt x="7875" y="352"/>
                  </a:cubicBezTo>
                  <a:cubicBezTo>
                    <a:pt x="9675" y="-108"/>
                    <a:pt x="11925" y="-192"/>
                    <a:pt x="14512" y="561"/>
                  </a:cubicBezTo>
                  <a:cubicBezTo>
                    <a:pt x="17100" y="1315"/>
                    <a:pt x="20025" y="2906"/>
                    <a:pt x="20812" y="4329"/>
                  </a:cubicBezTo>
                  <a:cubicBezTo>
                    <a:pt x="21600" y="5752"/>
                    <a:pt x="20250" y="7008"/>
                    <a:pt x="17437" y="7971"/>
                  </a:cubicBezTo>
                  <a:cubicBezTo>
                    <a:pt x="14625" y="8934"/>
                    <a:pt x="10350" y="9603"/>
                    <a:pt x="7200" y="9729"/>
                  </a:cubicBezTo>
                  <a:cubicBezTo>
                    <a:pt x="4050" y="9855"/>
                    <a:pt x="2025" y="9436"/>
                    <a:pt x="0" y="9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9509436" y="380434"/>
              <a:ext cx="172612" cy="38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32" fill="norm" stroke="1" extrusionOk="0">
                  <a:moveTo>
                    <a:pt x="6671" y="0"/>
                  </a:moveTo>
                  <a:cubicBezTo>
                    <a:pt x="10800" y="142"/>
                    <a:pt x="14929" y="284"/>
                    <a:pt x="17629" y="1634"/>
                  </a:cubicBezTo>
                  <a:cubicBezTo>
                    <a:pt x="20329" y="2984"/>
                    <a:pt x="21600" y="5542"/>
                    <a:pt x="21441" y="8313"/>
                  </a:cubicBezTo>
                  <a:cubicBezTo>
                    <a:pt x="21282" y="11084"/>
                    <a:pt x="19694" y="14068"/>
                    <a:pt x="16835" y="16342"/>
                  </a:cubicBezTo>
                  <a:cubicBezTo>
                    <a:pt x="13976" y="18616"/>
                    <a:pt x="9847" y="20179"/>
                    <a:pt x="6829" y="20889"/>
                  </a:cubicBezTo>
                  <a:cubicBezTo>
                    <a:pt x="3812" y="21600"/>
                    <a:pt x="1906" y="21458"/>
                    <a:pt x="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9602576" y="85851"/>
              <a:ext cx="182867" cy="22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85" fill="norm" stroke="1" extrusionOk="0">
                  <a:moveTo>
                    <a:pt x="2566" y="6065"/>
                  </a:moveTo>
                  <a:cubicBezTo>
                    <a:pt x="3166" y="8945"/>
                    <a:pt x="3766" y="11825"/>
                    <a:pt x="4066" y="13985"/>
                  </a:cubicBezTo>
                  <a:cubicBezTo>
                    <a:pt x="4366" y="16145"/>
                    <a:pt x="4366" y="17585"/>
                    <a:pt x="3916" y="18785"/>
                  </a:cubicBezTo>
                  <a:cubicBezTo>
                    <a:pt x="3466" y="19985"/>
                    <a:pt x="2566" y="20945"/>
                    <a:pt x="1666" y="20945"/>
                  </a:cubicBezTo>
                  <a:cubicBezTo>
                    <a:pt x="766" y="20945"/>
                    <a:pt x="-134" y="19985"/>
                    <a:pt x="16" y="17345"/>
                  </a:cubicBezTo>
                  <a:cubicBezTo>
                    <a:pt x="166" y="14705"/>
                    <a:pt x="1366" y="10385"/>
                    <a:pt x="3016" y="7145"/>
                  </a:cubicBezTo>
                  <a:cubicBezTo>
                    <a:pt x="4666" y="3905"/>
                    <a:pt x="6766" y="1745"/>
                    <a:pt x="8566" y="665"/>
                  </a:cubicBezTo>
                  <a:cubicBezTo>
                    <a:pt x="10366" y="-415"/>
                    <a:pt x="11866" y="-415"/>
                    <a:pt x="13816" y="2465"/>
                  </a:cubicBezTo>
                  <a:cubicBezTo>
                    <a:pt x="15766" y="5345"/>
                    <a:pt x="18166" y="11105"/>
                    <a:pt x="19516" y="14705"/>
                  </a:cubicBezTo>
                  <a:cubicBezTo>
                    <a:pt x="20866" y="18305"/>
                    <a:pt x="21166" y="19745"/>
                    <a:pt x="21466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9846777" y="204097"/>
              <a:ext cx="130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10122783" y="127428"/>
              <a:ext cx="7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10168785" y="-1"/>
              <a:ext cx="515207" cy="120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48" fill="norm" stroke="1" extrusionOk="0">
                  <a:moveTo>
                    <a:pt x="12388" y="632"/>
                  </a:moveTo>
                  <a:cubicBezTo>
                    <a:pt x="13871" y="358"/>
                    <a:pt x="15353" y="85"/>
                    <a:pt x="16782" y="16"/>
                  </a:cubicBezTo>
                  <a:cubicBezTo>
                    <a:pt x="18212" y="-52"/>
                    <a:pt x="19588" y="85"/>
                    <a:pt x="20435" y="563"/>
                  </a:cubicBezTo>
                  <a:cubicBezTo>
                    <a:pt x="21282" y="1042"/>
                    <a:pt x="21600" y="1862"/>
                    <a:pt x="21124" y="2910"/>
                  </a:cubicBezTo>
                  <a:cubicBezTo>
                    <a:pt x="20647" y="3958"/>
                    <a:pt x="19376" y="5234"/>
                    <a:pt x="17894" y="6237"/>
                  </a:cubicBezTo>
                  <a:cubicBezTo>
                    <a:pt x="16412" y="7239"/>
                    <a:pt x="14718" y="7968"/>
                    <a:pt x="13712" y="8766"/>
                  </a:cubicBezTo>
                  <a:cubicBezTo>
                    <a:pt x="12706" y="9563"/>
                    <a:pt x="12388" y="10429"/>
                    <a:pt x="12653" y="11523"/>
                  </a:cubicBezTo>
                  <a:cubicBezTo>
                    <a:pt x="12918" y="12616"/>
                    <a:pt x="13765" y="13938"/>
                    <a:pt x="14294" y="15145"/>
                  </a:cubicBezTo>
                  <a:cubicBezTo>
                    <a:pt x="14824" y="16353"/>
                    <a:pt x="15035" y="17447"/>
                    <a:pt x="13924" y="18313"/>
                  </a:cubicBezTo>
                  <a:cubicBezTo>
                    <a:pt x="12812" y="19178"/>
                    <a:pt x="10376" y="19816"/>
                    <a:pt x="7835" y="20318"/>
                  </a:cubicBezTo>
                  <a:cubicBezTo>
                    <a:pt x="5294" y="20819"/>
                    <a:pt x="2647" y="21183"/>
                    <a:pt x="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01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3830942" y="275732"/>
              <a:ext cx="1037424" cy="945421"/>
            </a:xfrm>
            <a:prstGeom prst="rect">
              <a:avLst/>
            </a:prstGeom>
            <a:effectLst/>
          </p:spPr>
        </p:pic>
        <p:pic>
          <p:nvPicPr>
            <p:cNvPr id="3703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4588599" y="135010"/>
              <a:ext cx="380356" cy="250458"/>
            </a:xfrm>
            <a:prstGeom prst="rect">
              <a:avLst/>
            </a:prstGeom>
            <a:effectLst/>
          </p:spPr>
        </p:pic>
        <p:pic>
          <p:nvPicPr>
            <p:cNvPr id="3705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5931656" y="1142085"/>
              <a:ext cx="769084" cy="516078"/>
            </a:xfrm>
            <a:prstGeom prst="rect">
              <a:avLst/>
            </a:prstGeom>
            <a:effectLst/>
          </p:spPr>
        </p:pic>
        <p:pic>
          <p:nvPicPr>
            <p:cNvPr id="3707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6537336" y="1051041"/>
              <a:ext cx="313872" cy="193113"/>
            </a:xfrm>
            <a:prstGeom prst="rect">
              <a:avLst/>
            </a:prstGeom>
            <a:effectLst/>
          </p:spPr>
        </p:pic>
        <p:pic>
          <p:nvPicPr>
            <p:cNvPr id="3709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6671096" y="1544367"/>
              <a:ext cx="144647" cy="313134"/>
            </a:xfrm>
            <a:prstGeom prst="rect">
              <a:avLst/>
            </a:prstGeom>
            <a:effectLst/>
          </p:spPr>
        </p:pic>
        <p:pic>
          <p:nvPicPr>
            <p:cNvPr id="3711" name="Line Line" descr="Line 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890011" y="1663430"/>
              <a:ext cx="33067" cy="178737"/>
            </a:xfrm>
            <a:prstGeom prst="rect">
              <a:avLst/>
            </a:prstGeom>
            <a:effectLst/>
          </p:spPr>
        </p:pic>
        <p:pic>
          <p:nvPicPr>
            <p:cNvPr id="3713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6838397" y="1510093"/>
              <a:ext cx="84681" cy="79069"/>
            </a:xfrm>
            <a:prstGeom prst="rect">
              <a:avLst/>
            </a:prstGeom>
            <a:effectLst/>
          </p:spPr>
        </p:pic>
        <p:pic>
          <p:nvPicPr>
            <p:cNvPr id="3715" name="Line Line" descr="Line 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6966679" y="1717097"/>
              <a:ext cx="201739" cy="48402"/>
            </a:xfrm>
            <a:prstGeom prst="rect">
              <a:avLst/>
            </a:prstGeom>
            <a:effectLst/>
          </p:spPr>
        </p:pic>
        <p:pic>
          <p:nvPicPr>
            <p:cNvPr id="3717" name="Line Line" descr="Line 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219685" y="1632762"/>
              <a:ext cx="56068" cy="217072"/>
            </a:xfrm>
            <a:prstGeom prst="rect">
              <a:avLst/>
            </a:prstGeom>
            <a:effectLst/>
          </p:spPr>
        </p:pic>
        <p:pic>
          <p:nvPicPr>
            <p:cNvPr id="3719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7311687" y="1537584"/>
              <a:ext cx="166144" cy="342917"/>
            </a:xfrm>
            <a:prstGeom prst="rect">
              <a:avLst/>
            </a:prstGeom>
            <a:effectLst/>
          </p:spPr>
        </p:pic>
        <p:pic>
          <p:nvPicPr>
            <p:cNvPr id="3721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7656694" y="1448758"/>
              <a:ext cx="48402" cy="301407"/>
            </a:xfrm>
            <a:prstGeom prst="rect">
              <a:avLst/>
            </a:prstGeom>
            <a:effectLst/>
          </p:spPr>
        </p:pic>
        <p:pic>
          <p:nvPicPr>
            <p:cNvPr id="3723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7607180" y="1809099"/>
              <a:ext cx="82582" cy="108312"/>
            </a:xfrm>
            <a:prstGeom prst="rect">
              <a:avLst/>
            </a:prstGeom>
            <a:effectLst/>
          </p:spPr>
        </p:pic>
        <p:sp>
          <p:nvSpPr>
            <p:cNvPr id="3725" name="Line"/>
            <p:cNvSpPr/>
            <p:nvPr/>
          </p:nvSpPr>
          <p:spPr>
            <a:xfrm>
              <a:off x="2938955" y="1699130"/>
              <a:ext cx="19933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3260962" y="1461458"/>
              <a:ext cx="107337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705"/>
                    <a:pt x="7200" y="3411"/>
                    <a:pt x="9771" y="6347"/>
                  </a:cubicBezTo>
                  <a:cubicBezTo>
                    <a:pt x="12343" y="9284"/>
                    <a:pt x="13886" y="13453"/>
                    <a:pt x="15686" y="16200"/>
                  </a:cubicBezTo>
                  <a:cubicBezTo>
                    <a:pt x="17486" y="18947"/>
                    <a:pt x="19543" y="202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3" name="Drawing"/>
          <p:cNvGrpSpPr/>
          <p:nvPr/>
        </p:nvGrpSpPr>
        <p:grpSpPr>
          <a:xfrm>
            <a:off x="1318696" y="486222"/>
            <a:ext cx="10520307" cy="2241515"/>
            <a:chOff x="0" y="-38100"/>
            <a:chExt cx="10520305" cy="2241513"/>
          </a:xfrm>
        </p:grpSpPr>
        <p:sp>
          <p:nvSpPr>
            <p:cNvPr id="3729" name="Line"/>
            <p:cNvSpPr/>
            <p:nvPr/>
          </p:nvSpPr>
          <p:spPr>
            <a:xfrm>
              <a:off x="0" y="562737"/>
              <a:ext cx="345008" cy="63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21600" y="1362"/>
                  </a:moveTo>
                  <a:cubicBezTo>
                    <a:pt x="21120" y="926"/>
                    <a:pt x="20640" y="491"/>
                    <a:pt x="20000" y="229"/>
                  </a:cubicBezTo>
                  <a:cubicBezTo>
                    <a:pt x="19360" y="-32"/>
                    <a:pt x="18560" y="-119"/>
                    <a:pt x="16160" y="229"/>
                  </a:cubicBezTo>
                  <a:cubicBezTo>
                    <a:pt x="13760" y="578"/>
                    <a:pt x="9760" y="1362"/>
                    <a:pt x="6960" y="2058"/>
                  </a:cubicBezTo>
                  <a:cubicBezTo>
                    <a:pt x="4160" y="2755"/>
                    <a:pt x="2560" y="3365"/>
                    <a:pt x="1520" y="4366"/>
                  </a:cubicBezTo>
                  <a:cubicBezTo>
                    <a:pt x="480" y="5368"/>
                    <a:pt x="0" y="6762"/>
                    <a:pt x="0" y="8896"/>
                  </a:cubicBezTo>
                  <a:cubicBezTo>
                    <a:pt x="0" y="11029"/>
                    <a:pt x="480" y="13904"/>
                    <a:pt x="720" y="16037"/>
                  </a:cubicBezTo>
                  <a:cubicBezTo>
                    <a:pt x="960" y="18171"/>
                    <a:pt x="960" y="19565"/>
                    <a:pt x="1280" y="20392"/>
                  </a:cubicBezTo>
                  <a:cubicBezTo>
                    <a:pt x="1600" y="21220"/>
                    <a:pt x="2240" y="21481"/>
                    <a:pt x="3600" y="21481"/>
                  </a:cubicBezTo>
                  <a:cubicBezTo>
                    <a:pt x="4960" y="21481"/>
                    <a:pt x="7040" y="21220"/>
                    <a:pt x="9840" y="20654"/>
                  </a:cubicBezTo>
                  <a:cubicBezTo>
                    <a:pt x="12640" y="20087"/>
                    <a:pt x="16160" y="19216"/>
                    <a:pt x="18000" y="18694"/>
                  </a:cubicBezTo>
                  <a:cubicBezTo>
                    <a:pt x="19840" y="18171"/>
                    <a:pt x="20000" y="17997"/>
                    <a:pt x="20160" y="17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38334" y="886375"/>
              <a:ext cx="34500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40" y="18189"/>
                    <a:pt x="4480" y="14779"/>
                    <a:pt x="8080" y="11179"/>
                  </a:cubicBezTo>
                  <a:cubicBezTo>
                    <a:pt x="11680" y="7579"/>
                    <a:pt x="16640" y="37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552012" y="496869"/>
              <a:ext cx="406343" cy="69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190"/>
                  </a:moveTo>
                  <a:cubicBezTo>
                    <a:pt x="19019" y="32"/>
                    <a:pt x="16438" y="-126"/>
                    <a:pt x="13857" y="151"/>
                  </a:cubicBezTo>
                  <a:cubicBezTo>
                    <a:pt x="11275" y="428"/>
                    <a:pt x="8694" y="1140"/>
                    <a:pt x="6521" y="1812"/>
                  </a:cubicBezTo>
                  <a:cubicBezTo>
                    <a:pt x="4347" y="2485"/>
                    <a:pt x="2581" y="3118"/>
                    <a:pt x="1494" y="3632"/>
                  </a:cubicBezTo>
                  <a:cubicBezTo>
                    <a:pt x="408" y="4147"/>
                    <a:pt x="0" y="4542"/>
                    <a:pt x="0" y="5136"/>
                  </a:cubicBezTo>
                  <a:cubicBezTo>
                    <a:pt x="0" y="5729"/>
                    <a:pt x="408" y="6520"/>
                    <a:pt x="1223" y="7944"/>
                  </a:cubicBezTo>
                  <a:cubicBezTo>
                    <a:pt x="2038" y="9369"/>
                    <a:pt x="3260" y="11426"/>
                    <a:pt x="3464" y="13522"/>
                  </a:cubicBezTo>
                  <a:cubicBezTo>
                    <a:pt x="3668" y="15619"/>
                    <a:pt x="2853" y="17755"/>
                    <a:pt x="2445" y="19100"/>
                  </a:cubicBezTo>
                  <a:cubicBezTo>
                    <a:pt x="2038" y="20445"/>
                    <a:pt x="2038" y="20999"/>
                    <a:pt x="2377" y="21237"/>
                  </a:cubicBezTo>
                  <a:cubicBezTo>
                    <a:pt x="2717" y="21474"/>
                    <a:pt x="3396" y="21395"/>
                    <a:pt x="5706" y="20841"/>
                  </a:cubicBezTo>
                  <a:cubicBezTo>
                    <a:pt x="8015" y="20287"/>
                    <a:pt x="11955" y="19259"/>
                    <a:pt x="15894" y="18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897020" y="733038"/>
              <a:ext cx="414010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7" y="3388"/>
                    <a:pt x="6933" y="6776"/>
                    <a:pt x="10533" y="10376"/>
                  </a:cubicBezTo>
                  <a:cubicBezTo>
                    <a:pt x="14133" y="13976"/>
                    <a:pt x="17867" y="177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1150025" y="702371"/>
              <a:ext cx="138004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1252"/>
                    <a:pt x="16000" y="2504"/>
                    <a:pt x="12600" y="5165"/>
                  </a:cubicBezTo>
                  <a:cubicBezTo>
                    <a:pt x="9200" y="7826"/>
                    <a:pt x="5200" y="11896"/>
                    <a:pt x="3000" y="14870"/>
                  </a:cubicBezTo>
                  <a:cubicBezTo>
                    <a:pt x="800" y="17843"/>
                    <a:pt x="400" y="19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1284087" y="434990"/>
              <a:ext cx="397025" cy="65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514" fill="norm" stroke="1" extrusionOk="0">
                  <a:moveTo>
                    <a:pt x="1038" y="1985"/>
                  </a:moveTo>
                  <a:cubicBezTo>
                    <a:pt x="487" y="1733"/>
                    <a:pt x="-63" y="1481"/>
                    <a:pt x="6" y="1271"/>
                  </a:cubicBezTo>
                  <a:cubicBezTo>
                    <a:pt x="75" y="1061"/>
                    <a:pt x="762" y="893"/>
                    <a:pt x="2620" y="682"/>
                  </a:cubicBezTo>
                  <a:cubicBezTo>
                    <a:pt x="4477" y="472"/>
                    <a:pt x="7504" y="220"/>
                    <a:pt x="9843" y="94"/>
                  </a:cubicBezTo>
                  <a:cubicBezTo>
                    <a:pt x="12182" y="-32"/>
                    <a:pt x="13833" y="-32"/>
                    <a:pt x="15002" y="94"/>
                  </a:cubicBezTo>
                  <a:cubicBezTo>
                    <a:pt x="16171" y="220"/>
                    <a:pt x="16859" y="472"/>
                    <a:pt x="17272" y="1019"/>
                  </a:cubicBezTo>
                  <a:cubicBezTo>
                    <a:pt x="17685" y="1565"/>
                    <a:pt x="17822" y="2405"/>
                    <a:pt x="18098" y="4002"/>
                  </a:cubicBezTo>
                  <a:cubicBezTo>
                    <a:pt x="18373" y="5599"/>
                    <a:pt x="18785" y="7952"/>
                    <a:pt x="19336" y="10222"/>
                  </a:cubicBezTo>
                  <a:cubicBezTo>
                    <a:pt x="19886" y="12491"/>
                    <a:pt x="20574" y="14676"/>
                    <a:pt x="20987" y="16147"/>
                  </a:cubicBezTo>
                  <a:cubicBezTo>
                    <a:pt x="21399" y="17618"/>
                    <a:pt x="21537" y="18374"/>
                    <a:pt x="21124" y="19047"/>
                  </a:cubicBezTo>
                  <a:cubicBezTo>
                    <a:pt x="20712" y="19719"/>
                    <a:pt x="19748" y="20307"/>
                    <a:pt x="18510" y="20728"/>
                  </a:cubicBezTo>
                  <a:cubicBezTo>
                    <a:pt x="17272" y="21148"/>
                    <a:pt x="15759" y="21400"/>
                    <a:pt x="14658" y="21484"/>
                  </a:cubicBezTo>
                  <a:cubicBezTo>
                    <a:pt x="13557" y="21568"/>
                    <a:pt x="12869" y="21484"/>
                    <a:pt x="12457" y="21106"/>
                  </a:cubicBezTo>
                  <a:cubicBezTo>
                    <a:pt x="12044" y="20728"/>
                    <a:pt x="11906" y="20055"/>
                    <a:pt x="11769" y="19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1932043" y="748372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1932043" y="901709"/>
              <a:ext cx="27600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5709"/>
                    <a:pt x="9200" y="9818"/>
                    <a:pt x="12800" y="6218"/>
                  </a:cubicBezTo>
                  <a:cubicBezTo>
                    <a:pt x="16400" y="2618"/>
                    <a:pt x="190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2640201" y="506758"/>
              <a:ext cx="710208" cy="90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25" fill="norm" stroke="1" extrusionOk="0">
                  <a:moveTo>
                    <a:pt x="14264" y="457"/>
                  </a:moveTo>
                  <a:cubicBezTo>
                    <a:pt x="14804" y="215"/>
                    <a:pt x="15344" y="-28"/>
                    <a:pt x="15459" y="2"/>
                  </a:cubicBezTo>
                  <a:cubicBezTo>
                    <a:pt x="15575" y="33"/>
                    <a:pt x="15267" y="336"/>
                    <a:pt x="14032" y="1125"/>
                  </a:cubicBezTo>
                  <a:cubicBezTo>
                    <a:pt x="12798" y="1914"/>
                    <a:pt x="10638" y="3188"/>
                    <a:pt x="8439" y="4523"/>
                  </a:cubicBezTo>
                  <a:cubicBezTo>
                    <a:pt x="6241" y="5857"/>
                    <a:pt x="4004" y="7253"/>
                    <a:pt x="2692" y="8102"/>
                  </a:cubicBezTo>
                  <a:cubicBezTo>
                    <a:pt x="1381" y="8952"/>
                    <a:pt x="995" y="9255"/>
                    <a:pt x="687" y="9528"/>
                  </a:cubicBezTo>
                  <a:cubicBezTo>
                    <a:pt x="378" y="9801"/>
                    <a:pt x="147" y="10044"/>
                    <a:pt x="301" y="10196"/>
                  </a:cubicBezTo>
                  <a:cubicBezTo>
                    <a:pt x="455" y="10347"/>
                    <a:pt x="995" y="10408"/>
                    <a:pt x="2538" y="10347"/>
                  </a:cubicBezTo>
                  <a:cubicBezTo>
                    <a:pt x="4081" y="10287"/>
                    <a:pt x="6627" y="10105"/>
                    <a:pt x="8478" y="10165"/>
                  </a:cubicBezTo>
                  <a:cubicBezTo>
                    <a:pt x="10329" y="10226"/>
                    <a:pt x="11487" y="10529"/>
                    <a:pt x="11911" y="11045"/>
                  </a:cubicBezTo>
                  <a:cubicBezTo>
                    <a:pt x="12335" y="11561"/>
                    <a:pt x="12027" y="12289"/>
                    <a:pt x="10715" y="13411"/>
                  </a:cubicBezTo>
                  <a:cubicBezTo>
                    <a:pt x="9404" y="14534"/>
                    <a:pt x="7089" y="16051"/>
                    <a:pt x="5161" y="17325"/>
                  </a:cubicBezTo>
                  <a:cubicBezTo>
                    <a:pt x="3232" y="18599"/>
                    <a:pt x="1689" y="19630"/>
                    <a:pt x="841" y="20298"/>
                  </a:cubicBezTo>
                  <a:cubicBezTo>
                    <a:pt x="-8" y="20965"/>
                    <a:pt x="-162" y="21269"/>
                    <a:pt x="147" y="21420"/>
                  </a:cubicBezTo>
                  <a:cubicBezTo>
                    <a:pt x="455" y="21572"/>
                    <a:pt x="1227" y="21572"/>
                    <a:pt x="3078" y="21329"/>
                  </a:cubicBezTo>
                  <a:cubicBezTo>
                    <a:pt x="4929" y="21087"/>
                    <a:pt x="7861" y="20601"/>
                    <a:pt x="10175" y="20207"/>
                  </a:cubicBezTo>
                  <a:cubicBezTo>
                    <a:pt x="12489" y="19812"/>
                    <a:pt x="14187" y="19509"/>
                    <a:pt x="15961" y="19388"/>
                  </a:cubicBezTo>
                  <a:cubicBezTo>
                    <a:pt x="17735" y="19266"/>
                    <a:pt x="19587" y="19327"/>
                    <a:pt x="21438" y="19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2829003" y="1714394"/>
              <a:ext cx="3072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1108"/>
                    <a:pt x="3363" y="2215"/>
                    <a:pt x="870" y="5815"/>
                  </a:cubicBezTo>
                  <a:cubicBezTo>
                    <a:pt x="-1622" y="9415"/>
                    <a:pt x="1701" y="15508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2806063" y="1585373"/>
              <a:ext cx="115003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0" y="13782"/>
                    <a:pt x="0" y="6582"/>
                    <a:pt x="1200" y="2982"/>
                  </a:cubicBezTo>
                  <a:cubicBezTo>
                    <a:pt x="2400" y="-618"/>
                    <a:pt x="4800" y="-618"/>
                    <a:pt x="8400" y="1182"/>
                  </a:cubicBezTo>
                  <a:cubicBezTo>
                    <a:pt x="12000" y="2982"/>
                    <a:pt x="16800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3005401" y="1630058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2997734" y="1775728"/>
              <a:ext cx="25300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6000"/>
                    <a:pt x="12218" y="10400"/>
                    <a:pt x="15818" y="6800"/>
                  </a:cubicBezTo>
                  <a:cubicBezTo>
                    <a:pt x="19418" y="3200"/>
                    <a:pt x="20509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2683393" y="327446"/>
              <a:ext cx="222340" cy="26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2" fill="norm" stroke="1" extrusionOk="0">
                  <a:moveTo>
                    <a:pt x="0" y="10141"/>
                  </a:moveTo>
                  <a:cubicBezTo>
                    <a:pt x="745" y="12541"/>
                    <a:pt x="1490" y="14941"/>
                    <a:pt x="1862" y="16941"/>
                  </a:cubicBezTo>
                  <a:cubicBezTo>
                    <a:pt x="2234" y="18941"/>
                    <a:pt x="2234" y="20541"/>
                    <a:pt x="2110" y="20841"/>
                  </a:cubicBezTo>
                  <a:cubicBezTo>
                    <a:pt x="1986" y="21141"/>
                    <a:pt x="1738" y="20141"/>
                    <a:pt x="1862" y="17341"/>
                  </a:cubicBezTo>
                  <a:cubicBezTo>
                    <a:pt x="1986" y="14541"/>
                    <a:pt x="2483" y="9941"/>
                    <a:pt x="3476" y="6541"/>
                  </a:cubicBezTo>
                  <a:cubicBezTo>
                    <a:pt x="4469" y="3141"/>
                    <a:pt x="5959" y="941"/>
                    <a:pt x="7945" y="241"/>
                  </a:cubicBezTo>
                  <a:cubicBezTo>
                    <a:pt x="9931" y="-459"/>
                    <a:pt x="12414" y="341"/>
                    <a:pt x="14772" y="2941"/>
                  </a:cubicBezTo>
                  <a:cubicBezTo>
                    <a:pt x="17131" y="5541"/>
                    <a:pt x="19366" y="9941"/>
                    <a:pt x="21600" y="14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3658519" y="405498"/>
              <a:ext cx="443241" cy="104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57" fill="norm" stroke="1" extrusionOk="0">
                  <a:moveTo>
                    <a:pt x="9985" y="1215"/>
                  </a:moveTo>
                  <a:cubicBezTo>
                    <a:pt x="9985" y="953"/>
                    <a:pt x="9985" y="690"/>
                    <a:pt x="9489" y="428"/>
                  </a:cubicBezTo>
                  <a:cubicBezTo>
                    <a:pt x="8992" y="166"/>
                    <a:pt x="7999" y="-96"/>
                    <a:pt x="6447" y="35"/>
                  </a:cubicBezTo>
                  <a:cubicBezTo>
                    <a:pt x="4896" y="166"/>
                    <a:pt x="2785" y="690"/>
                    <a:pt x="1606" y="1084"/>
                  </a:cubicBezTo>
                  <a:cubicBezTo>
                    <a:pt x="427" y="1477"/>
                    <a:pt x="178" y="1739"/>
                    <a:pt x="54" y="2001"/>
                  </a:cubicBezTo>
                  <a:cubicBezTo>
                    <a:pt x="-70" y="2263"/>
                    <a:pt x="-70" y="2525"/>
                    <a:pt x="1047" y="3076"/>
                  </a:cubicBezTo>
                  <a:cubicBezTo>
                    <a:pt x="2164" y="3626"/>
                    <a:pt x="4399" y="4465"/>
                    <a:pt x="5889" y="5147"/>
                  </a:cubicBezTo>
                  <a:cubicBezTo>
                    <a:pt x="7378" y="5828"/>
                    <a:pt x="8123" y="6353"/>
                    <a:pt x="8185" y="7034"/>
                  </a:cubicBezTo>
                  <a:cubicBezTo>
                    <a:pt x="8247" y="7716"/>
                    <a:pt x="7627" y="8554"/>
                    <a:pt x="6447" y="9210"/>
                  </a:cubicBezTo>
                  <a:cubicBezTo>
                    <a:pt x="5268" y="9865"/>
                    <a:pt x="3530" y="10337"/>
                    <a:pt x="2351" y="10547"/>
                  </a:cubicBezTo>
                  <a:cubicBezTo>
                    <a:pt x="1171" y="10756"/>
                    <a:pt x="551" y="10704"/>
                    <a:pt x="489" y="10573"/>
                  </a:cubicBezTo>
                  <a:cubicBezTo>
                    <a:pt x="427" y="10442"/>
                    <a:pt x="923" y="10232"/>
                    <a:pt x="1792" y="10101"/>
                  </a:cubicBezTo>
                  <a:cubicBezTo>
                    <a:pt x="2661" y="9970"/>
                    <a:pt x="3902" y="9918"/>
                    <a:pt x="5144" y="10049"/>
                  </a:cubicBezTo>
                  <a:cubicBezTo>
                    <a:pt x="6385" y="10180"/>
                    <a:pt x="7627" y="10494"/>
                    <a:pt x="8309" y="11071"/>
                  </a:cubicBezTo>
                  <a:cubicBezTo>
                    <a:pt x="8992" y="11648"/>
                    <a:pt x="9116" y="12487"/>
                    <a:pt x="8558" y="13666"/>
                  </a:cubicBezTo>
                  <a:cubicBezTo>
                    <a:pt x="7999" y="14846"/>
                    <a:pt x="6758" y="16366"/>
                    <a:pt x="6013" y="17624"/>
                  </a:cubicBezTo>
                  <a:cubicBezTo>
                    <a:pt x="5268" y="18883"/>
                    <a:pt x="5020" y="19879"/>
                    <a:pt x="5454" y="20534"/>
                  </a:cubicBezTo>
                  <a:cubicBezTo>
                    <a:pt x="5889" y="21189"/>
                    <a:pt x="7006" y="21504"/>
                    <a:pt x="9799" y="21452"/>
                  </a:cubicBezTo>
                  <a:cubicBezTo>
                    <a:pt x="12592" y="21399"/>
                    <a:pt x="17061" y="20980"/>
                    <a:pt x="21530" y="20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4524976" y="512936"/>
              <a:ext cx="219257" cy="28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242" fill="norm" stroke="1" extrusionOk="0">
                  <a:moveTo>
                    <a:pt x="2084" y="3274"/>
                  </a:moveTo>
                  <a:cubicBezTo>
                    <a:pt x="2333" y="7670"/>
                    <a:pt x="2581" y="12067"/>
                    <a:pt x="2705" y="14743"/>
                  </a:cubicBezTo>
                  <a:cubicBezTo>
                    <a:pt x="2829" y="17419"/>
                    <a:pt x="2829" y="18375"/>
                    <a:pt x="2705" y="19330"/>
                  </a:cubicBezTo>
                  <a:cubicBezTo>
                    <a:pt x="2581" y="20286"/>
                    <a:pt x="2333" y="21242"/>
                    <a:pt x="1836" y="21242"/>
                  </a:cubicBezTo>
                  <a:cubicBezTo>
                    <a:pt x="1340" y="21242"/>
                    <a:pt x="595" y="20286"/>
                    <a:pt x="222" y="17323"/>
                  </a:cubicBezTo>
                  <a:cubicBezTo>
                    <a:pt x="-150" y="14361"/>
                    <a:pt x="-150" y="9391"/>
                    <a:pt x="967" y="6046"/>
                  </a:cubicBezTo>
                  <a:cubicBezTo>
                    <a:pt x="2084" y="2700"/>
                    <a:pt x="4319" y="980"/>
                    <a:pt x="6802" y="311"/>
                  </a:cubicBezTo>
                  <a:cubicBezTo>
                    <a:pt x="9284" y="-358"/>
                    <a:pt x="12016" y="24"/>
                    <a:pt x="14498" y="1745"/>
                  </a:cubicBezTo>
                  <a:cubicBezTo>
                    <a:pt x="16981" y="3465"/>
                    <a:pt x="19216" y="6523"/>
                    <a:pt x="20333" y="8530"/>
                  </a:cubicBezTo>
                  <a:cubicBezTo>
                    <a:pt x="21450" y="10538"/>
                    <a:pt x="21450" y="11493"/>
                    <a:pt x="21078" y="12354"/>
                  </a:cubicBezTo>
                  <a:cubicBezTo>
                    <a:pt x="20705" y="13214"/>
                    <a:pt x="19960" y="13978"/>
                    <a:pt x="19464" y="14361"/>
                  </a:cubicBezTo>
                  <a:cubicBezTo>
                    <a:pt x="18967" y="14743"/>
                    <a:pt x="18719" y="14743"/>
                    <a:pt x="18471" y="14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4937444" y="269868"/>
              <a:ext cx="12779" cy="37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12960" y="1042"/>
                  </a:moveTo>
                  <a:cubicBezTo>
                    <a:pt x="17280" y="178"/>
                    <a:pt x="21600" y="-686"/>
                    <a:pt x="21600" y="826"/>
                  </a:cubicBezTo>
                  <a:cubicBezTo>
                    <a:pt x="21600" y="2338"/>
                    <a:pt x="17280" y="6226"/>
                    <a:pt x="12960" y="9970"/>
                  </a:cubicBezTo>
                  <a:cubicBezTo>
                    <a:pt x="8640" y="13714"/>
                    <a:pt x="4320" y="17314"/>
                    <a:pt x="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4963000" y="779039"/>
              <a:ext cx="83226" cy="10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100" fill="norm" stroke="1" extrusionOk="0">
                  <a:moveTo>
                    <a:pt x="10800" y="0"/>
                  </a:moveTo>
                  <a:cubicBezTo>
                    <a:pt x="7624" y="1005"/>
                    <a:pt x="4447" y="2009"/>
                    <a:pt x="2541" y="4019"/>
                  </a:cubicBezTo>
                  <a:cubicBezTo>
                    <a:pt x="635" y="6028"/>
                    <a:pt x="0" y="9042"/>
                    <a:pt x="0" y="11805"/>
                  </a:cubicBezTo>
                  <a:cubicBezTo>
                    <a:pt x="0" y="14567"/>
                    <a:pt x="635" y="17079"/>
                    <a:pt x="2541" y="18837"/>
                  </a:cubicBezTo>
                  <a:cubicBezTo>
                    <a:pt x="4447" y="20595"/>
                    <a:pt x="7624" y="21600"/>
                    <a:pt x="10800" y="20847"/>
                  </a:cubicBezTo>
                  <a:cubicBezTo>
                    <a:pt x="13976" y="20093"/>
                    <a:pt x="17153" y="17581"/>
                    <a:pt x="19059" y="15070"/>
                  </a:cubicBezTo>
                  <a:cubicBezTo>
                    <a:pt x="20965" y="12558"/>
                    <a:pt x="21600" y="10047"/>
                    <a:pt x="18741" y="8288"/>
                  </a:cubicBezTo>
                  <a:cubicBezTo>
                    <a:pt x="15882" y="6530"/>
                    <a:pt x="9529" y="5526"/>
                    <a:pt x="3177" y="4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4324097" y="970710"/>
              <a:ext cx="134169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8" y="21600"/>
                    <a:pt x="2715" y="21600"/>
                    <a:pt x="4176" y="20250"/>
                  </a:cubicBezTo>
                  <a:cubicBezTo>
                    <a:pt x="5637" y="18900"/>
                    <a:pt x="7200" y="16200"/>
                    <a:pt x="8743" y="13275"/>
                  </a:cubicBezTo>
                  <a:cubicBezTo>
                    <a:pt x="10286" y="10350"/>
                    <a:pt x="11808" y="7200"/>
                    <a:pt x="13371" y="4950"/>
                  </a:cubicBezTo>
                  <a:cubicBezTo>
                    <a:pt x="14935" y="2700"/>
                    <a:pt x="16539" y="1350"/>
                    <a:pt x="17918" y="675"/>
                  </a:cubicBezTo>
                  <a:cubicBezTo>
                    <a:pt x="19296" y="0"/>
                    <a:pt x="2044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4481751" y="1224854"/>
              <a:ext cx="141354" cy="290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16" fill="norm" stroke="1" extrusionOk="0">
                  <a:moveTo>
                    <a:pt x="20960" y="1053"/>
                  </a:moveTo>
                  <a:cubicBezTo>
                    <a:pt x="19444" y="484"/>
                    <a:pt x="17928" y="-84"/>
                    <a:pt x="16413" y="11"/>
                  </a:cubicBezTo>
                  <a:cubicBezTo>
                    <a:pt x="14897" y="105"/>
                    <a:pt x="13381" y="863"/>
                    <a:pt x="10539" y="3516"/>
                  </a:cubicBezTo>
                  <a:cubicBezTo>
                    <a:pt x="7697" y="6169"/>
                    <a:pt x="3528" y="10716"/>
                    <a:pt x="1444" y="13653"/>
                  </a:cubicBezTo>
                  <a:cubicBezTo>
                    <a:pt x="-640" y="16590"/>
                    <a:pt x="-640" y="17916"/>
                    <a:pt x="2581" y="18958"/>
                  </a:cubicBezTo>
                  <a:cubicBezTo>
                    <a:pt x="5802" y="20000"/>
                    <a:pt x="12244" y="20758"/>
                    <a:pt x="18686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4707439" y="1392387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4707439" y="1331052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4814775" y="1377053"/>
              <a:ext cx="168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5014113" y="1369386"/>
              <a:ext cx="2300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600" y="14400"/>
                  </a:cubicBezTo>
                  <a:cubicBezTo>
                    <a:pt x="7200" y="18000"/>
                    <a:pt x="144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5090781" y="1208382"/>
              <a:ext cx="115332" cy="32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528" fill="norm" stroke="1" extrusionOk="0">
                  <a:moveTo>
                    <a:pt x="0" y="0"/>
                  </a:moveTo>
                  <a:cubicBezTo>
                    <a:pt x="4696" y="1020"/>
                    <a:pt x="9391" y="2041"/>
                    <a:pt x="13383" y="4337"/>
                  </a:cubicBezTo>
                  <a:cubicBezTo>
                    <a:pt x="17374" y="6633"/>
                    <a:pt x="20661" y="10205"/>
                    <a:pt x="21130" y="13096"/>
                  </a:cubicBezTo>
                  <a:cubicBezTo>
                    <a:pt x="21600" y="15987"/>
                    <a:pt x="19252" y="18198"/>
                    <a:pt x="16904" y="19559"/>
                  </a:cubicBezTo>
                  <a:cubicBezTo>
                    <a:pt x="14557" y="20920"/>
                    <a:pt x="12209" y="21430"/>
                    <a:pt x="9861" y="21515"/>
                  </a:cubicBezTo>
                  <a:cubicBezTo>
                    <a:pt x="7513" y="21600"/>
                    <a:pt x="5165" y="21260"/>
                    <a:pt x="2817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5290119" y="1193049"/>
              <a:ext cx="30668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892"/>
                    <a:pt x="14400" y="7784"/>
                    <a:pt x="18000" y="11384"/>
                  </a:cubicBezTo>
                  <a:cubicBezTo>
                    <a:pt x="21600" y="14984"/>
                    <a:pt x="21600" y="182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5348734" y="1584057"/>
              <a:ext cx="77331" cy="8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331" fill="norm" stroke="1" extrusionOk="0">
                  <a:moveTo>
                    <a:pt x="8818" y="3812"/>
                  </a:moveTo>
                  <a:cubicBezTo>
                    <a:pt x="6118" y="5718"/>
                    <a:pt x="3418" y="7624"/>
                    <a:pt x="1731" y="10165"/>
                  </a:cubicBezTo>
                  <a:cubicBezTo>
                    <a:pt x="43" y="12706"/>
                    <a:pt x="-632" y="15882"/>
                    <a:pt x="718" y="18106"/>
                  </a:cubicBezTo>
                  <a:cubicBezTo>
                    <a:pt x="2068" y="20329"/>
                    <a:pt x="5443" y="21600"/>
                    <a:pt x="8481" y="21282"/>
                  </a:cubicBezTo>
                  <a:cubicBezTo>
                    <a:pt x="11518" y="20965"/>
                    <a:pt x="14218" y="19059"/>
                    <a:pt x="16581" y="16518"/>
                  </a:cubicBezTo>
                  <a:cubicBezTo>
                    <a:pt x="18943" y="13976"/>
                    <a:pt x="20968" y="10800"/>
                    <a:pt x="20293" y="8576"/>
                  </a:cubicBezTo>
                  <a:cubicBezTo>
                    <a:pt x="19618" y="6353"/>
                    <a:pt x="16243" y="5082"/>
                    <a:pt x="13881" y="3812"/>
                  </a:cubicBezTo>
                  <a:cubicBezTo>
                    <a:pt x="11518" y="2541"/>
                    <a:pt x="10168" y="1271"/>
                    <a:pt x="88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5587580" y="1216049"/>
              <a:ext cx="131883" cy="30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357" fill="norm" stroke="1" extrusionOk="0">
                  <a:moveTo>
                    <a:pt x="21031" y="1080"/>
                  </a:moveTo>
                  <a:cubicBezTo>
                    <a:pt x="19401" y="540"/>
                    <a:pt x="17771" y="0"/>
                    <a:pt x="15937" y="0"/>
                  </a:cubicBezTo>
                  <a:cubicBezTo>
                    <a:pt x="14103" y="0"/>
                    <a:pt x="12065" y="540"/>
                    <a:pt x="9416" y="2430"/>
                  </a:cubicBezTo>
                  <a:cubicBezTo>
                    <a:pt x="6767" y="4320"/>
                    <a:pt x="3507" y="7560"/>
                    <a:pt x="1673" y="10440"/>
                  </a:cubicBezTo>
                  <a:cubicBezTo>
                    <a:pt x="-161" y="13320"/>
                    <a:pt x="-569" y="15840"/>
                    <a:pt x="857" y="17730"/>
                  </a:cubicBezTo>
                  <a:cubicBezTo>
                    <a:pt x="2284" y="19620"/>
                    <a:pt x="5544" y="20880"/>
                    <a:pt x="8193" y="21240"/>
                  </a:cubicBezTo>
                  <a:cubicBezTo>
                    <a:pt x="10842" y="21600"/>
                    <a:pt x="12880" y="21060"/>
                    <a:pt x="14918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5768948" y="1326125"/>
              <a:ext cx="119185" cy="19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95" fill="norm" stroke="1" extrusionOk="0">
                  <a:moveTo>
                    <a:pt x="2131" y="2253"/>
                  </a:moveTo>
                  <a:cubicBezTo>
                    <a:pt x="1212" y="7653"/>
                    <a:pt x="293" y="13053"/>
                    <a:pt x="63" y="16463"/>
                  </a:cubicBezTo>
                  <a:cubicBezTo>
                    <a:pt x="-167" y="19874"/>
                    <a:pt x="293" y="21295"/>
                    <a:pt x="522" y="21295"/>
                  </a:cubicBezTo>
                  <a:cubicBezTo>
                    <a:pt x="752" y="21295"/>
                    <a:pt x="752" y="19874"/>
                    <a:pt x="1212" y="16748"/>
                  </a:cubicBezTo>
                  <a:cubicBezTo>
                    <a:pt x="1671" y="13621"/>
                    <a:pt x="2590" y="8790"/>
                    <a:pt x="3739" y="5663"/>
                  </a:cubicBezTo>
                  <a:cubicBezTo>
                    <a:pt x="4888" y="2537"/>
                    <a:pt x="6267" y="1116"/>
                    <a:pt x="8105" y="406"/>
                  </a:cubicBezTo>
                  <a:cubicBezTo>
                    <a:pt x="9944" y="-305"/>
                    <a:pt x="12242" y="-305"/>
                    <a:pt x="14310" y="2253"/>
                  </a:cubicBezTo>
                  <a:cubicBezTo>
                    <a:pt x="16378" y="4811"/>
                    <a:pt x="18216" y="9927"/>
                    <a:pt x="19365" y="12911"/>
                  </a:cubicBezTo>
                  <a:cubicBezTo>
                    <a:pt x="20514" y="15895"/>
                    <a:pt x="20973" y="16748"/>
                    <a:pt x="21433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5980134" y="1384720"/>
              <a:ext cx="138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6210140" y="1285051"/>
              <a:ext cx="7668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6348143" y="1177715"/>
              <a:ext cx="104948" cy="35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78" fill="norm" stroke="1" extrusionOk="0">
                  <a:moveTo>
                    <a:pt x="3086" y="0"/>
                  </a:moveTo>
                  <a:cubicBezTo>
                    <a:pt x="5657" y="152"/>
                    <a:pt x="8229" y="304"/>
                    <a:pt x="11314" y="1521"/>
                  </a:cubicBezTo>
                  <a:cubicBezTo>
                    <a:pt x="14400" y="2738"/>
                    <a:pt x="18000" y="5020"/>
                    <a:pt x="19800" y="7606"/>
                  </a:cubicBezTo>
                  <a:cubicBezTo>
                    <a:pt x="21600" y="10192"/>
                    <a:pt x="21600" y="13082"/>
                    <a:pt x="19543" y="15363"/>
                  </a:cubicBezTo>
                  <a:cubicBezTo>
                    <a:pt x="17486" y="17645"/>
                    <a:pt x="13371" y="19318"/>
                    <a:pt x="10029" y="20307"/>
                  </a:cubicBezTo>
                  <a:cubicBezTo>
                    <a:pt x="6686" y="21296"/>
                    <a:pt x="4114" y="21600"/>
                    <a:pt x="2571" y="21220"/>
                  </a:cubicBezTo>
                  <a:cubicBezTo>
                    <a:pt x="1029" y="20839"/>
                    <a:pt x="514" y="19775"/>
                    <a:pt x="0" y="18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6148805" y="1246717"/>
              <a:ext cx="3066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6662483" y="1055045"/>
              <a:ext cx="29532" cy="47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5400" y="0"/>
                  </a:moveTo>
                  <a:cubicBezTo>
                    <a:pt x="12600" y="2903"/>
                    <a:pt x="19800" y="5806"/>
                    <a:pt x="20700" y="9000"/>
                  </a:cubicBezTo>
                  <a:cubicBezTo>
                    <a:pt x="21600" y="12194"/>
                    <a:pt x="16200" y="15677"/>
                    <a:pt x="11700" y="17826"/>
                  </a:cubicBezTo>
                  <a:cubicBezTo>
                    <a:pt x="7200" y="19974"/>
                    <a:pt x="3600" y="207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6654756" y="1676060"/>
              <a:ext cx="97676" cy="9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386" fill="norm" stroke="1" extrusionOk="0">
                  <a:moveTo>
                    <a:pt x="1633" y="11937"/>
                  </a:moveTo>
                  <a:cubicBezTo>
                    <a:pt x="553" y="14779"/>
                    <a:pt x="-527" y="17621"/>
                    <a:pt x="283" y="19326"/>
                  </a:cubicBezTo>
                  <a:cubicBezTo>
                    <a:pt x="1093" y="21032"/>
                    <a:pt x="3793" y="21600"/>
                    <a:pt x="6493" y="21316"/>
                  </a:cubicBezTo>
                  <a:cubicBezTo>
                    <a:pt x="9193" y="21032"/>
                    <a:pt x="11893" y="19895"/>
                    <a:pt x="14593" y="17621"/>
                  </a:cubicBezTo>
                  <a:cubicBezTo>
                    <a:pt x="17293" y="15347"/>
                    <a:pt x="19993" y="11937"/>
                    <a:pt x="20533" y="8811"/>
                  </a:cubicBezTo>
                  <a:cubicBezTo>
                    <a:pt x="21073" y="5684"/>
                    <a:pt x="19453" y="2842"/>
                    <a:pt x="178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7176161" y="1123986"/>
              <a:ext cx="53669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0" y="11670"/>
                    <a:pt x="0" y="3363"/>
                    <a:pt x="3600" y="870"/>
                  </a:cubicBezTo>
                  <a:cubicBezTo>
                    <a:pt x="7200" y="-1622"/>
                    <a:pt x="144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7628505" y="704654"/>
              <a:ext cx="280131" cy="67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61" fill="norm" stroke="1" extrusionOk="0">
                  <a:moveTo>
                    <a:pt x="0" y="4539"/>
                  </a:moveTo>
                  <a:cubicBezTo>
                    <a:pt x="771" y="7209"/>
                    <a:pt x="1543" y="9879"/>
                    <a:pt x="2121" y="12548"/>
                  </a:cubicBezTo>
                  <a:cubicBezTo>
                    <a:pt x="2700" y="15218"/>
                    <a:pt x="3086" y="17888"/>
                    <a:pt x="3279" y="19425"/>
                  </a:cubicBezTo>
                  <a:cubicBezTo>
                    <a:pt x="3471" y="20962"/>
                    <a:pt x="3471" y="21366"/>
                    <a:pt x="3086" y="21447"/>
                  </a:cubicBezTo>
                  <a:cubicBezTo>
                    <a:pt x="2700" y="21528"/>
                    <a:pt x="1929" y="21285"/>
                    <a:pt x="1543" y="20193"/>
                  </a:cubicBezTo>
                  <a:cubicBezTo>
                    <a:pt x="1157" y="19101"/>
                    <a:pt x="1157" y="17159"/>
                    <a:pt x="1254" y="14813"/>
                  </a:cubicBezTo>
                  <a:cubicBezTo>
                    <a:pt x="1350" y="12467"/>
                    <a:pt x="1543" y="9717"/>
                    <a:pt x="2121" y="7411"/>
                  </a:cubicBezTo>
                  <a:cubicBezTo>
                    <a:pt x="2700" y="5106"/>
                    <a:pt x="3664" y="3245"/>
                    <a:pt x="5207" y="1991"/>
                  </a:cubicBezTo>
                  <a:cubicBezTo>
                    <a:pt x="6750" y="737"/>
                    <a:pt x="8871" y="90"/>
                    <a:pt x="11379" y="9"/>
                  </a:cubicBezTo>
                  <a:cubicBezTo>
                    <a:pt x="13886" y="-72"/>
                    <a:pt x="16779" y="413"/>
                    <a:pt x="18707" y="1546"/>
                  </a:cubicBezTo>
                  <a:cubicBezTo>
                    <a:pt x="20636" y="2679"/>
                    <a:pt x="21600" y="4458"/>
                    <a:pt x="20925" y="5793"/>
                  </a:cubicBezTo>
                  <a:cubicBezTo>
                    <a:pt x="20250" y="7128"/>
                    <a:pt x="17936" y="8018"/>
                    <a:pt x="14850" y="8463"/>
                  </a:cubicBezTo>
                  <a:cubicBezTo>
                    <a:pt x="11764" y="8908"/>
                    <a:pt x="7907" y="8908"/>
                    <a:pt x="5593" y="8786"/>
                  </a:cubicBezTo>
                  <a:cubicBezTo>
                    <a:pt x="3279" y="8665"/>
                    <a:pt x="2507" y="8422"/>
                    <a:pt x="2218" y="8099"/>
                  </a:cubicBezTo>
                  <a:cubicBezTo>
                    <a:pt x="1929" y="7775"/>
                    <a:pt x="2121" y="7371"/>
                    <a:pt x="2314" y="6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8034848" y="411031"/>
              <a:ext cx="1" cy="191672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8064857" y="264002"/>
              <a:ext cx="49003" cy="6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2" h="19708" fill="norm" stroke="1" extrusionOk="0">
                  <a:moveTo>
                    <a:pt x="9522" y="2934"/>
                  </a:moveTo>
                  <a:cubicBezTo>
                    <a:pt x="5407" y="5426"/>
                    <a:pt x="1293" y="7918"/>
                    <a:pt x="265" y="11242"/>
                  </a:cubicBezTo>
                  <a:cubicBezTo>
                    <a:pt x="-764" y="14565"/>
                    <a:pt x="1293" y="18718"/>
                    <a:pt x="4893" y="19549"/>
                  </a:cubicBezTo>
                  <a:cubicBezTo>
                    <a:pt x="8493" y="20380"/>
                    <a:pt x="13636" y="17888"/>
                    <a:pt x="16722" y="13318"/>
                  </a:cubicBezTo>
                  <a:cubicBezTo>
                    <a:pt x="19807" y="8749"/>
                    <a:pt x="20836" y="2103"/>
                    <a:pt x="18265" y="442"/>
                  </a:cubicBezTo>
                  <a:cubicBezTo>
                    <a:pt x="15693" y="-1220"/>
                    <a:pt x="9522" y="2103"/>
                    <a:pt x="3350" y="5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8461635" y="553328"/>
              <a:ext cx="171227" cy="47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1600" y="855"/>
                  </a:moveTo>
                  <a:cubicBezTo>
                    <a:pt x="20310" y="505"/>
                    <a:pt x="19021" y="155"/>
                    <a:pt x="17409" y="38"/>
                  </a:cubicBezTo>
                  <a:cubicBezTo>
                    <a:pt x="15797" y="-79"/>
                    <a:pt x="13863" y="38"/>
                    <a:pt x="11445" y="972"/>
                  </a:cubicBezTo>
                  <a:cubicBezTo>
                    <a:pt x="9027" y="1906"/>
                    <a:pt x="6125" y="3657"/>
                    <a:pt x="3869" y="6343"/>
                  </a:cubicBezTo>
                  <a:cubicBezTo>
                    <a:pt x="1612" y="9028"/>
                    <a:pt x="0" y="12647"/>
                    <a:pt x="0" y="15275"/>
                  </a:cubicBezTo>
                  <a:cubicBezTo>
                    <a:pt x="0" y="17902"/>
                    <a:pt x="1612" y="19536"/>
                    <a:pt x="5481" y="20412"/>
                  </a:cubicBezTo>
                  <a:cubicBezTo>
                    <a:pt x="9349" y="21287"/>
                    <a:pt x="15475" y="21404"/>
                    <a:pt x="2160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8801531" y="687037"/>
              <a:ext cx="46002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40"/>
                    <a:pt x="7200" y="8280"/>
                    <a:pt x="10800" y="11880"/>
                  </a:cubicBezTo>
                  <a:cubicBezTo>
                    <a:pt x="14400" y="15480"/>
                    <a:pt x="18000" y="185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8947201" y="771372"/>
              <a:ext cx="26834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9265050" y="611969"/>
              <a:ext cx="189737" cy="59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99" fill="norm" stroke="1" extrusionOk="0">
                  <a:moveTo>
                    <a:pt x="6431" y="3836"/>
                  </a:moveTo>
                  <a:cubicBezTo>
                    <a:pt x="5294" y="5226"/>
                    <a:pt x="4157" y="6617"/>
                    <a:pt x="3731" y="8888"/>
                  </a:cubicBezTo>
                  <a:cubicBezTo>
                    <a:pt x="3305" y="11159"/>
                    <a:pt x="3589" y="14311"/>
                    <a:pt x="3589" y="16443"/>
                  </a:cubicBezTo>
                  <a:cubicBezTo>
                    <a:pt x="3589" y="18575"/>
                    <a:pt x="3305" y="19688"/>
                    <a:pt x="2736" y="20430"/>
                  </a:cubicBezTo>
                  <a:cubicBezTo>
                    <a:pt x="2168" y="21171"/>
                    <a:pt x="1315" y="21542"/>
                    <a:pt x="747" y="21496"/>
                  </a:cubicBezTo>
                  <a:cubicBezTo>
                    <a:pt x="178" y="21449"/>
                    <a:pt x="-106" y="20986"/>
                    <a:pt x="36" y="19271"/>
                  </a:cubicBezTo>
                  <a:cubicBezTo>
                    <a:pt x="178" y="17556"/>
                    <a:pt x="747" y="14589"/>
                    <a:pt x="1457" y="11901"/>
                  </a:cubicBezTo>
                  <a:cubicBezTo>
                    <a:pt x="2168" y="9212"/>
                    <a:pt x="3020" y="6802"/>
                    <a:pt x="4015" y="4994"/>
                  </a:cubicBezTo>
                  <a:cubicBezTo>
                    <a:pt x="5010" y="3187"/>
                    <a:pt x="6147" y="1981"/>
                    <a:pt x="7283" y="1240"/>
                  </a:cubicBezTo>
                  <a:cubicBezTo>
                    <a:pt x="8420" y="498"/>
                    <a:pt x="9557" y="220"/>
                    <a:pt x="10978" y="81"/>
                  </a:cubicBezTo>
                  <a:cubicBezTo>
                    <a:pt x="12399" y="-58"/>
                    <a:pt x="14105" y="-58"/>
                    <a:pt x="15952" y="406"/>
                  </a:cubicBezTo>
                  <a:cubicBezTo>
                    <a:pt x="17799" y="869"/>
                    <a:pt x="19789" y="1796"/>
                    <a:pt x="20641" y="3187"/>
                  </a:cubicBezTo>
                  <a:cubicBezTo>
                    <a:pt x="21494" y="4577"/>
                    <a:pt x="21210" y="6431"/>
                    <a:pt x="19362" y="7729"/>
                  </a:cubicBezTo>
                  <a:cubicBezTo>
                    <a:pt x="17515" y="9027"/>
                    <a:pt x="14105" y="9769"/>
                    <a:pt x="11689" y="10093"/>
                  </a:cubicBezTo>
                  <a:cubicBezTo>
                    <a:pt x="9273" y="10418"/>
                    <a:pt x="7852" y="10325"/>
                    <a:pt x="6431" y="1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9499214" y="518367"/>
              <a:ext cx="141417" cy="37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416" fill="norm" stroke="1" extrusionOk="0">
                  <a:moveTo>
                    <a:pt x="0" y="0"/>
                  </a:moveTo>
                  <a:cubicBezTo>
                    <a:pt x="6442" y="1605"/>
                    <a:pt x="12884" y="3211"/>
                    <a:pt x="16674" y="5911"/>
                  </a:cubicBezTo>
                  <a:cubicBezTo>
                    <a:pt x="20463" y="8611"/>
                    <a:pt x="21600" y="12405"/>
                    <a:pt x="20653" y="15105"/>
                  </a:cubicBezTo>
                  <a:cubicBezTo>
                    <a:pt x="19705" y="17805"/>
                    <a:pt x="16674" y="19411"/>
                    <a:pt x="14021" y="20359"/>
                  </a:cubicBezTo>
                  <a:cubicBezTo>
                    <a:pt x="11368" y="21308"/>
                    <a:pt x="9095" y="21600"/>
                    <a:pt x="7579" y="21308"/>
                  </a:cubicBezTo>
                  <a:cubicBezTo>
                    <a:pt x="6063" y="21016"/>
                    <a:pt x="5305" y="20141"/>
                    <a:pt x="4547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9699162" y="251171"/>
              <a:ext cx="120923" cy="19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123" fill="norm" stroke="1" extrusionOk="0">
                  <a:moveTo>
                    <a:pt x="3943" y="11507"/>
                  </a:moveTo>
                  <a:cubicBezTo>
                    <a:pt x="3043" y="12891"/>
                    <a:pt x="2143" y="14276"/>
                    <a:pt x="1468" y="16214"/>
                  </a:cubicBezTo>
                  <a:cubicBezTo>
                    <a:pt x="793" y="18153"/>
                    <a:pt x="343" y="20645"/>
                    <a:pt x="118" y="21061"/>
                  </a:cubicBezTo>
                  <a:cubicBezTo>
                    <a:pt x="-107" y="21476"/>
                    <a:pt x="-107" y="19814"/>
                    <a:pt x="1018" y="16353"/>
                  </a:cubicBezTo>
                  <a:cubicBezTo>
                    <a:pt x="2143" y="12891"/>
                    <a:pt x="4393" y="7630"/>
                    <a:pt x="6193" y="4445"/>
                  </a:cubicBezTo>
                  <a:cubicBezTo>
                    <a:pt x="7993" y="1261"/>
                    <a:pt x="9343" y="153"/>
                    <a:pt x="11143" y="14"/>
                  </a:cubicBezTo>
                  <a:cubicBezTo>
                    <a:pt x="12943" y="-124"/>
                    <a:pt x="15193" y="707"/>
                    <a:pt x="17218" y="3199"/>
                  </a:cubicBezTo>
                  <a:cubicBezTo>
                    <a:pt x="19243" y="5691"/>
                    <a:pt x="21043" y="9845"/>
                    <a:pt x="21268" y="12753"/>
                  </a:cubicBezTo>
                  <a:cubicBezTo>
                    <a:pt x="21493" y="15661"/>
                    <a:pt x="20143" y="17322"/>
                    <a:pt x="18793" y="1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9943891" y="296028"/>
              <a:ext cx="115003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10127894" y="227027"/>
              <a:ext cx="15335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10149419" y="101802"/>
              <a:ext cx="16810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9" y="10800"/>
                    <a:pt x="-1303" y="0"/>
                    <a:pt x="240" y="0"/>
                  </a:cubicBezTo>
                  <a:cubicBezTo>
                    <a:pt x="1783" y="0"/>
                    <a:pt x="11040" y="108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10281231" y="56085"/>
              <a:ext cx="239075" cy="123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51" fill="norm" stroke="1" extrusionOk="0">
                  <a:moveTo>
                    <a:pt x="14324" y="842"/>
                  </a:moveTo>
                  <a:cubicBezTo>
                    <a:pt x="14324" y="575"/>
                    <a:pt x="14324" y="307"/>
                    <a:pt x="15120" y="151"/>
                  </a:cubicBezTo>
                  <a:cubicBezTo>
                    <a:pt x="15916" y="-4"/>
                    <a:pt x="17507" y="-49"/>
                    <a:pt x="18644" y="62"/>
                  </a:cubicBezTo>
                  <a:cubicBezTo>
                    <a:pt x="19781" y="174"/>
                    <a:pt x="20463" y="441"/>
                    <a:pt x="20918" y="1354"/>
                  </a:cubicBezTo>
                  <a:cubicBezTo>
                    <a:pt x="21373" y="2267"/>
                    <a:pt x="21600" y="3826"/>
                    <a:pt x="20236" y="5251"/>
                  </a:cubicBezTo>
                  <a:cubicBezTo>
                    <a:pt x="18872" y="6676"/>
                    <a:pt x="15916" y="7967"/>
                    <a:pt x="13187" y="8947"/>
                  </a:cubicBezTo>
                  <a:cubicBezTo>
                    <a:pt x="10459" y="9927"/>
                    <a:pt x="7958" y="10595"/>
                    <a:pt x="6594" y="11085"/>
                  </a:cubicBezTo>
                  <a:cubicBezTo>
                    <a:pt x="5229" y="11575"/>
                    <a:pt x="5002" y="11887"/>
                    <a:pt x="6025" y="12265"/>
                  </a:cubicBezTo>
                  <a:cubicBezTo>
                    <a:pt x="7048" y="12644"/>
                    <a:pt x="9322" y="13089"/>
                    <a:pt x="11709" y="13824"/>
                  </a:cubicBezTo>
                  <a:cubicBezTo>
                    <a:pt x="14097" y="14559"/>
                    <a:pt x="16598" y="15583"/>
                    <a:pt x="18417" y="16541"/>
                  </a:cubicBezTo>
                  <a:cubicBezTo>
                    <a:pt x="20236" y="17498"/>
                    <a:pt x="21373" y="18389"/>
                    <a:pt x="19667" y="19146"/>
                  </a:cubicBezTo>
                  <a:cubicBezTo>
                    <a:pt x="17962" y="19903"/>
                    <a:pt x="13415" y="20527"/>
                    <a:pt x="9663" y="20905"/>
                  </a:cubicBezTo>
                  <a:cubicBezTo>
                    <a:pt x="5912" y="21284"/>
                    <a:pt x="2956" y="21417"/>
                    <a:pt x="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7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70663" y="1783630"/>
              <a:ext cx="5887995" cy="229537"/>
            </a:xfrm>
            <a:prstGeom prst="rect">
              <a:avLst/>
            </a:prstGeom>
            <a:effectLst/>
          </p:spPr>
        </p:pic>
        <p:pic>
          <p:nvPicPr>
            <p:cNvPr id="378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06874" y="-38101"/>
              <a:ext cx="3086424" cy="2241515"/>
            </a:xfrm>
            <a:prstGeom prst="rect">
              <a:avLst/>
            </a:prstGeom>
            <a:effectLst/>
          </p:spPr>
        </p:pic>
        <p:sp>
          <p:nvSpPr>
            <p:cNvPr id="3782" name="Line"/>
            <p:cNvSpPr/>
            <p:nvPr/>
          </p:nvSpPr>
          <p:spPr>
            <a:xfrm>
              <a:off x="3388742" y="1522723"/>
              <a:ext cx="76670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2753"/>
                    <a:pt x="4320" y="5506"/>
                    <a:pt x="7920" y="9106"/>
                  </a:cubicBezTo>
                  <a:cubicBezTo>
                    <a:pt x="11520" y="12706"/>
                    <a:pt x="16560" y="171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999" name="Drawing"/>
          <p:cNvGrpSpPr/>
          <p:nvPr/>
        </p:nvGrpSpPr>
        <p:grpSpPr>
          <a:xfrm>
            <a:off x="-47309" y="2675726"/>
            <a:ext cx="13875654" cy="6493581"/>
            <a:chOff x="0" y="0"/>
            <a:chExt cx="13875654" cy="6493579"/>
          </a:xfrm>
        </p:grpSpPr>
        <p:pic>
          <p:nvPicPr>
            <p:cNvPr id="378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8613" y="4181061"/>
              <a:ext cx="12284677" cy="370409"/>
            </a:xfrm>
            <a:prstGeom prst="rect">
              <a:avLst/>
            </a:prstGeom>
            <a:effectLst/>
          </p:spPr>
        </p:pic>
        <p:pic>
          <p:nvPicPr>
            <p:cNvPr id="378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9171" y="4694315"/>
              <a:ext cx="341522" cy="540093"/>
            </a:xfrm>
            <a:prstGeom prst="rect">
              <a:avLst/>
            </a:prstGeom>
            <a:effectLst/>
          </p:spPr>
        </p:pic>
        <p:pic>
          <p:nvPicPr>
            <p:cNvPr id="378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5769" y="4902893"/>
              <a:ext cx="379931" cy="262400"/>
            </a:xfrm>
            <a:prstGeom prst="rect">
              <a:avLst/>
            </a:prstGeom>
            <a:effectLst/>
          </p:spPr>
        </p:pic>
        <p:pic>
          <p:nvPicPr>
            <p:cNvPr id="379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15302" y="4966579"/>
              <a:ext cx="408743" cy="83235"/>
            </a:xfrm>
            <a:prstGeom prst="rect">
              <a:avLst/>
            </a:prstGeom>
            <a:effectLst/>
          </p:spPr>
        </p:pic>
        <p:pic>
          <p:nvPicPr>
            <p:cNvPr id="379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29974" y="4832742"/>
              <a:ext cx="109736" cy="378076"/>
            </a:xfrm>
            <a:prstGeom prst="rect">
              <a:avLst/>
            </a:prstGeom>
            <a:effectLst/>
          </p:spPr>
        </p:pic>
        <p:pic>
          <p:nvPicPr>
            <p:cNvPr id="379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67645" y="4656405"/>
              <a:ext cx="315345" cy="525110"/>
            </a:xfrm>
            <a:prstGeom prst="rect">
              <a:avLst/>
            </a:prstGeom>
            <a:effectLst/>
          </p:spPr>
        </p:pic>
        <p:pic>
          <p:nvPicPr>
            <p:cNvPr id="379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81655" y="4662619"/>
              <a:ext cx="206149" cy="540532"/>
            </a:xfrm>
            <a:prstGeom prst="rect">
              <a:avLst/>
            </a:prstGeom>
            <a:effectLst/>
          </p:spPr>
        </p:pic>
        <p:pic>
          <p:nvPicPr>
            <p:cNvPr id="379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03993" y="4456022"/>
              <a:ext cx="178738" cy="225784"/>
            </a:xfrm>
            <a:prstGeom prst="rect">
              <a:avLst/>
            </a:prstGeom>
            <a:effectLst/>
          </p:spPr>
        </p:pic>
        <p:pic>
          <p:nvPicPr>
            <p:cNvPr id="3800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56999" y="4526069"/>
              <a:ext cx="240073" cy="63735"/>
            </a:xfrm>
            <a:prstGeom prst="rect">
              <a:avLst/>
            </a:prstGeom>
            <a:effectLst/>
          </p:spPr>
        </p:pic>
        <p:pic>
          <p:nvPicPr>
            <p:cNvPr id="380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71339" y="4457067"/>
              <a:ext cx="56069" cy="201739"/>
            </a:xfrm>
            <a:prstGeom prst="rect">
              <a:avLst/>
            </a:prstGeom>
            <a:effectLst/>
          </p:spPr>
        </p:pic>
        <p:pic>
          <p:nvPicPr>
            <p:cNvPr id="380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017009" y="5047414"/>
              <a:ext cx="293741" cy="56068"/>
            </a:xfrm>
            <a:prstGeom prst="rect">
              <a:avLst/>
            </a:prstGeom>
            <a:effectLst/>
          </p:spPr>
        </p:pic>
        <p:pic>
          <p:nvPicPr>
            <p:cNvPr id="380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070677" y="5208418"/>
              <a:ext cx="293741" cy="71402"/>
            </a:xfrm>
            <a:prstGeom prst="rect">
              <a:avLst/>
            </a:prstGeom>
            <a:effectLst/>
          </p:spPr>
        </p:pic>
        <p:pic>
          <p:nvPicPr>
            <p:cNvPr id="380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987981" y="4771407"/>
              <a:ext cx="802469" cy="690867"/>
            </a:xfrm>
            <a:prstGeom prst="rect">
              <a:avLst/>
            </a:prstGeom>
            <a:effectLst/>
          </p:spPr>
        </p:pic>
        <p:pic>
          <p:nvPicPr>
            <p:cNvPr id="381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029032" y="5729763"/>
              <a:ext cx="56068" cy="194071"/>
            </a:xfrm>
            <a:prstGeom prst="rect">
              <a:avLst/>
            </a:prstGeom>
            <a:effectLst/>
          </p:spPr>
        </p:pic>
        <p:pic>
          <p:nvPicPr>
            <p:cNvPr id="381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29032" y="5587817"/>
              <a:ext cx="71402" cy="52343"/>
            </a:xfrm>
            <a:prstGeom prst="rect">
              <a:avLst/>
            </a:prstGeom>
            <a:effectLst/>
          </p:spPr>
        </p:pic>
        <p:pic>
          <p:nvPicPr>
            <p:cNvPr id="381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159369" y="5699035"/>
              <a:ext cx="232405" cy="56129"/>
            </a:xfrm>
            <a:prstGeom prst="rect">
              <a:avLst/>
            </a:prstGeom>
            <a:effectLst/>
          </p:spPr>
        </p:pic>
        <p:pic>
          <p:nvPicPr>
            <p:cNvPr id="381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51702" y="5829432"/>
              <a:ext cx="263073" cy="94402"/>
            </a:xfrm>
            <a:prstGeom prst="rect">
              <a:avLst/>
            </a:prstGeom>
            <a:effectLst/>
          </p:spPr>
        </p:pic>
        <p:pic>
          <p:nvPicPr>
            <p:cNvPr id="381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558044" y="5679819"/>
              <a:ext cx="59603" cy="259349"/>
            </a:xfrm>
            <a:prstGeom prst="rect">
              <a:avLst/>
            </a:prstGeom>
            <a:effectLst/>
          </p:spPr>
        </p:pic>
        <p:pic>
          <p:nvPicPr>
            <p:cNvPr id="382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563428" y="5647077"/>
              <a:ext cx="237294" cy="292729"/>
            </a:xfrm>
            <a:prstGeom prst="rect">
              <a:avLst/>
            </a:prstGeom>
            <a:effectLst/>
          </p:spPr>
        </p:pic>
        <p:pic>
          <p:nvPicPr>
            <p:cNvPr id="382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967697" y="4506976"/>
              <a:ext cx="186405" cy="227294"/>
            </a:xfrm>
            <a:prstGeom prst="rect">
              <a:avLst/>
            </a:prstGeom>
            <a:effectLst/>
          </p:spPr>
        </p:pic>
        <p:pic>
          <p:nvPicPr>
            <p:cNvPr id="382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151702" y="4595070"/>
              <a:ext cx="148070" cy="56069"/>
            </a:xfrm>
            <a:prstGeom prst="rect">
              <a:avLst/>
            </a:prstGeom>
            <a:effectLst/>
          </p:spPr>
        </p:pic>
        <p:pic>
          <p:nvPicPr>
            <p:cNvPr id="382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358706" y="4480068"/>
              <a:ext cx="94403" cy="217072"/>
            </a:xfrm>
            <a:prstGeom prst="rect">
              <a:avLst/>
            </a:prstGeom>
            <a:effectLst/>
          </p:spPr>
        </p:pic>
        <p:pic>
          <p:nvPicPr>
            <p:cNvPr id="382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110057" y="4697251"/>
              <a:ext cx="194071" cy="191559"/>
            </a:xfrm>
            <a:prstGeom prst="rect">
              <a:avLst/>
            </a:prstGeom>
            <a:effectLst/>
          </p:spPr>
        </p:pic>
        <p:pic>
          <p:nvPicPr>
            <p:cNvPr id="3830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355396" y="4756074"/>
              <a:ext cx="178737" cy="48401"/>
            </a:xfrm>
            <a:prstGeom prst="rect">
              <a:avLst/>
            </a:prstGeom>
            <a:effectLst/>
          </p:spPr>
        </p:pic>
        <p:pic>
          <p:nvPicPr>
            <p:cNvPr id="383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577734" y="4687072"/>
              <a:ext cx="79069" cy="232406"/>
            </a:xfrm>
            <a:prstGeom prst="rect">
              <a:avLst/>
            </a:prstGeom>
            <a:effectLst/>
          </p:spPr>
        </p:pic>
        <p:pic>
          <p:nvPicPr>
            <p:cNvPr id="383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777610" y="4888287"/>
              <a:ext cx="293202" cy="414533"/>
            </a:xfrm>
            <a:prstGeom prst="rect">
              <a:avLst/>
            </a:prstGeom>
            <a:effectLst/>
          </p:spPr>
        </p:pic>
        <p:pic>
          <p:nvPicPr>
            <p:cNvPr id="3836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229415" y="5262085"/>
              <a:ext cx="56069" cy="209405"/>
            </a:xfrm>
            <a:prstGeom prst="rect">
              <a:avLst/>
            </a:prstGeom>
            <a:effectLst/>
          </p:spPr>
        </p:pic>
        <p:pic>
          <p:nvPicPr>
            <p:cNvPr id="383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237082" y="5097849"/>
              <a:ext cx="112292" cy="102746"/>
            </a:xfrm>
            <a:prstGeom prst="rect">
              <a:avLst/>
            </a:prstGeom>
            <a:effectLst/>
          </p:spPr>
        </p:pic>
        <p:pic>
          <p:nvPicPr>
            <p:cNvPr id="384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884823" y="4976950"/>
              <a:ext cx="466351" cy="405801"/>
            </a:xfrm>
            <a:prstGeom prst="rect">
              <a:avLst/>
            </a:prstGeom>
            <a:effectLst/>
          </p:spPr>
        </p:pic>
        <p:pic>
          <p:nvPicPr>
            <p:cNvPr id="384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398500" y="4694739"/>
              <a:ext cx="52343" cy="171071"/>
            </a:xfrm>
            <a:prstGeom prst="rect">
              <a:avLst/>
            </a:prstGeom>
            <a:effectLst/>
          </p:spPr>
        </p:pic>
        <p:pic>
          <p:nvPicPr>
            <p:cNvPr id="384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402442" y="4526069"/>
              <a:ext cx="88370" cy="86736"/>
            </a:xfrm>
            <a:prstGeom prst="rect">
              <a:avLst/>
            </a:prstGeom>
            <a:effectLst/>
          </p:spPr>
        </p:pic>
        <p:pic>
          <p:nvPicPr>
            <p:cNvPr id="384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023455" y="4733073"/>
              <a:ext cx="295843" cy="575337"/>
            </a:xfrm>
            <a:prstGeom prst="rect">
              <a:avLst/>
            </a:prstGeom>
            <a:effectLst/>
          </p:spPr>
        </p:pic>
        <p:pic>
          <p:nvPicPr>
            <p:cNvPr id="384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331347" y="4550669"/>
              <a:ext cx="146853" cy="225695"/>
            </a:xfrm>
            <a:prstGeom prst="rect">
              <a:avLst/>
            </a:prstGeom>
            <a:effectLst/>
          </p:spPr>
        </p:pic>
        <p:pic>
          <p:nvPicPr>
            <p:cNvPr id="3850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529467" y="4633405"/>
              <a:ext cx="140403" cy="33067"/>
            </a:xfrm>
            <a:prstGeom prst="rect">
              <a:avLst/>
            </a:prstGeom>
            <a:effectLst/>
          </p:spPr>
        </p:pic>
        <p:pic>
          <p:nvPicPr>
            <p:cNvPr id="3852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721138" y="4556736"/>
              <a:ext cx="33068" cy="171071"/>
            </a:xfrm>
            <a:prstGeom prst="rect">
              <a:avLst/>
            </a:prstGeom>
            <a:effectLst/>
          </p:spPr>
        </p:pic>
        <p:pic>
          <p:nvPicPr>
            <p:cNvPr id="385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767139" y="4510735"/>
              <a:ext cx="141755" cy="309074"/>
            </a:xfrm>
            <a:prstGeom prst="rect">
              <a:avLst/>
            </a:prstGeom>
            <a:effectLst/>
          </p:spPr>
        </p:pic>
        <p:pic>
          <p:nvPicPr>
            <p:cNvPr id="385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226946" y="4510735"/>
              <a:ext cx="143918" cy="286073"/>
            </a:xfrm>
            <a:prstGeom prst="rect">
              <a:avLst/>
            </a:prstGeom>
            <a:effectLst/>
          </p:spPr>
        </p:pic>
        <p:pic>
          <p:nvPicPr>
            <p:cNvPr id="3858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066146" y="4671739"/>
              <a:ext cx="194071" cy="40734"/>
            </a:xfrm>
            <a:prstGeom prst="rect">
              <a:avLst/>
            </a:prstGeom>
            <a:effectLst/>
          </p:spPr>
        </p:pic>
        <p:pic>
          <p:nvPicPr>
            <p:cNvPr id="3860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342152" y="4618071"/>
              <a:ext cx="40734" cy="201738"/>
            </a:xfrm>
            <a:prstGeom prst="rect">
              <a:avLst/>
            </a:prstGeom>
            <a:effectLst/>
          </p:spPr>
        </p:pic>
        <p:pic>
          <p:nvPicPr>
            <p:cNvPr id="386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349819" y="4514787"/>
              <a:ext cx="128109" cy="97059"/>
            </a:xfrm>
            <a:prstGeom prst="rect">
              <a:avLst/>
            </a:prstGeom>
            <a:effectLst/>
          </p:spPr>
        </p:pic>
        <p:pic>
          <p:nvPicPr>
            <p:cNvPr id="386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850295" y="5973140"/>
              <a:ext cx="5941334" cy="468245"/>
            </a:xfrm>
            <a:prstGeom prst="rect">
              <a:avLst/>
            </a:prstGeom>
            <a:effectLst/>
          </p:spPr>
        </p:pic>
        <p:pic>
          <p:nvPicPr>
            <p:cNvPr id="386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825602" y="1344330"/>
              <a:ext cx="216633" cy="3244424"/>
            </a:xfrm>
            <a:prstGeom prst="rect">
              <a:avLst/>
            </a:prstGeom>
            <a:effectLst/>
          </p:spPr>
        </p:pic>
        <p:pic>
          <p:nvPicPr>
            <p:cNvPr id="386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049617" y="1267662"/>
              <a:ext cx="3826038" cy="81624"/>
            </a:xfrm>
            <a:prstGeom prst="rect">
              <a:avLst/>
            </a:prstGeom>
            <a:effectLst/>
          </p:spPr>
        </p:pic>
        <p:pic>
          <p:nvPicPr>
            <p:cNvPr id="387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017934" y="1578483"/>
              <a:ext cx="250812" cy="243592"/>
            </a:xfrm>
            <a:prstGeom prst="rect">
              <a:avLst/>
            </a:prstGeom>
            <a:effectLst/>
          </p:spPr>
        </p:pic>
        <p:pic>
          <p:nvPicPr>
            <p:cNvPr id="387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202827" y="1956481"/>
              <a:ext cx="268751" cy="351027"/>
            </a:xfrm>
            <a:prstGeom prst="rect">
              <a:avLst/>
            </a:prstGeom>
            <a:effectLst/>
          </p:spPr>
        </p:pic>
        <p:pic>
          <p:nvPicPr>
            <p:cNvPr id="387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529036" y="2302685"/>
              <a:ext cx="42210" cy="155738"/>
            </a:xfrm>
            <a:prstGeom prst="rect">
              <a:avLst/>
            </a:prstGeom>
            <a:effectLst/>
          </p:spPr>
        </p:pic>
        <p:pic>
          <p:nvPicPr>
            <p:cNvPr id="387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538179" y="2146793"/>
              <a:ext cx="81624" cy="76927"/>
            </a:xfrm>
            <a:prstGeom prst="rect">
              <a:avLst/>
            </a:prstGeom>
            <a:effectLst/>
          </p:spPr>
        </p:pic>
        <p:pic>
          <p:nvPicPr>
            <p:cNvPr id="387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837186" y="2080286"/>
              <a:ext cx="201738" cy="56129"/>
            </a:xfrm>
            <a:prstGeom prst="rect">
              <a:avLst/>
            </a:prstGeom>
            <a:effectLst/>
          </p:spPr>
        </p:pic>
        <p:pic>
          <p:nvPicPr>
            <p:cNvPr id="388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852520" y="2195349"/>
              <a:ext cx="240072" cy="109736"/>
            </a:xfrm>
            <a:prstGeom prst="rect">
              <a:avLst/>
            </a:prstGeom>
            <a:effectLst/>
          </p:spPr>
        </p:pic>
        <p:pic>
          <p:nvPicPr>
            <p:cNvPr id="388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504201" y="1697178"/>
              <a:ext cx="217072" cy="287823"/>
            </a:xfrm>
            <a:prstGeom prst="rect">
              <a:avLst/>
            </a:prstGeom>
            <a:effectLst/>
          </p:spPr>
        </p:pic>
        <p:pic>
          <p:nvPicPr>
            <p:cNvPr id="388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887543" y="1451666"/>
              <a:ext cx="55191" cy="439410"/>
            </a:xfrm>
            <a:prstGeom prst="rect">
              <a:avLst/>
            </a:prstGeom>
            <a:effectLst/>
          </p:spPr>
        </p:pic>
        <p:pic>
          <p:nvPicPr>
            <p:cNvPr id="388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908445" y="1996011"/>
              <a:ext cx="124612" cy="134826"/>
            </a:xfrm>
            <a:prstGeom prst="rect">
              <a:avLst/>
            </a:prstGeom>
            <a:effectLst/>
          </p:spPr>
        </p:pic>
        <p:pic>
          <p:nvPicPr>
            <p:cNvPr id="388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251195" y="2204043"/>
              <a:ext cx="1543435" cy="262046"/>
            </a:xfrm>
            <a:prstGeom prst="rect">
              <a:avLst/>
            </a:prstGeom>
            <a:effectLst/>
          </p:spPr>
        </p:pic>
        <p:pic>
          <p:nvPicPr>
            <p:cNvPr id="3890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320197" y="2778029"/>
              <a:ext cx="79069" cy="263073"/>
            </a:xfrm>
            <a:prstGeom prst="rect">
              <a:avLst/>
            </a:prstGeom>
            <a:effectLst/>
          </p:spPr>
        </p:pic>
        <p:pic>
          <p:nvPicPr>
            <p:cNvPr id="389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298334" y="2617025"/>
              <a:ext cx="80441" cy="72875"/>
            </a:xfrm>
            <a:prstGeom prst="rect">
              <a:avLst/>
            </a:prstGeom>
            <a:effectLst/>
          </p:spPr>
        </p:pic>
        <p:pic>
          <p:nvPicPr>
            <p:cNvPr id="389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473534" y="2571024"/>
              <a:ext cx="71401" cy="347409"/>
            </a:xfrm>
            <a:prstGeom prst="rect">
              <a:avLst/>
            </a:prstGeom>
            <a:effectLst/>
          </p:spPr>
        </p:pic>
        <p:pic>
          <p:nvPicPr>
            <p:cNvPr id="389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497672" y="3069369"/>
              <a:ext cx="82078" cy="128109"/>
            </a:xfrm>
            <a:prstGeom prst="rect">
              <a:avLst/>
            </a:prstGeom>
            <a:effectLst/>
          </p:spPr>
        </p:pic>
        <p:pic>
          <p:nvPicPr>
            <p:cNvPr id="389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722597" y="2565913"/>
              <a:ext cx="136679" cy="353996"/>
            </a:xfrm>
            <a:prstGeom prst="rect">
              <a:avLst/>
            </a:prstGeom>
            <a:effectLst/>
          </p:spPr>
        </p:pic>
        <p:pic>
          <p:nvPicPr>
            <p:cNvPr id="390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884987" y="2653148"/>
              <a:ext cx="181294" cy="235853"/>
            </a:xfrm>
            <a:prstGeom prst="rect">
              <a:avLst/>
            </a:prstGeom>
            <a:effectLst/>
          </p:spPr>
        </p:pic>
        <p:pic>
          <p:nvPicPr>
            <p:cNvPr id="390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2102214" y="2663026"/>
              <a:ext cx="186405" cy="109737"/>
            </a:xfrm>
            <a:prstGeom prst="rect">
              <a:avLst/>
            </a:prstGeom>
            <a:effectLst/>
          </p:spPr>
        </p:pic>
        <p:pic>
          <p:nvPicPr>
            <p:cNvPr id="3904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2332219" y="2601692"/>
              <a:ext cx="40735" cy="186405"/>
            </a:xfrm>
            <a:prstGeom prst="rect">
              <a:avLst/>
            </a:prstGeom>
            <a:effectLst/>
          </p:spPr>
        </p:pic>
        <p:pic>
          <p:nvPicPr>
            <p:cNvPr id="390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2346077" y="2468800"/>
              <a:ext cx="42210" cy="50957"/>
            </a:xfrm>
            <a:prstGeom prst="rect">
              <a:avLst/>
            </a:prstGeom>
            <a:effectLst/>
          </p:spPr>
        </p:pic>
        <p:pic>
          <p:nvPicPr>
            <p:cNvPr id="3908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2424221" y="2456022"/>
              <a:ext cx="123596" cy="321586"/>
            </a:xfrm>
            <a:prstGeom prst="rect">
              <a:avLst/>
            </a:prstGeom>
            <a:effectLst/>
          </p:spPr>
        </p:pic>
        <p:pic>
          <p:nvPicPr>
            <p:cNvPr id="3910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2646560" y="2348686"/>
              <a:ext cx="37241" cy="447077"/>
            </a:xfrm>
            <a:prstGeom prst="rect">
              <a:avLst/>
            </a:prstGeom>
            <a:effectLst/>
          </p:spPr>
        </p:pic>
        <p:pic>
          <p:nvPicPr>
            <p:cNvPr id="3912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2684894" y="2885365"/>
              <a:ext cx="129011" cy="93125"/>
            </a:xfrm>
            <a:prstGeom prst="rect">
              <a:avLst/>
            </a:prstGeom>
            <a:effectLst/>
          </p:spPr>
        </p:pic>
        <p:sp>
          <p:nvSpPr>
            <p:cNvPr id="3914" name="Line"/>
            <p:cNvSpPr/>
            <p:nvPr/>
          </p:nvSpPr>
          <p:spPr>
            <a:xfrm>
              <a:off x="5375762" y="797351"/>
              <a:ext cx="260674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4400"/>
                    <a:pt x="9318" y="7200"/>
                    <a:pt x="12918" y="3600"/>
                  </a:cubicBezTo>
                  <a:cubicBezTo>
                    <a:pt x="16518" y="0"/>
                    <a:pt x="190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5460097" y="958355"/>
              <a:ext cx="27600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6073445" y="510233"/>
              <a:ext cx="253006" cy="38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6586"/>
                  </a:moveTo>
                  <a:cubicBezTo>
                    <a:pt x="1527" y="10991"/>
                    <a:pt x="3055" y="15397"/>
                    <a:pt x="3927" y="17955"/>
                  </a:cubicBezTo>
                  <a:cubicBezTo>
                    <a:pt x="4800" y="20512"/>
                    <a:pt x="5018" y="21223"/>
                    <a:pt x="4800" y="21223"/>
                  </a:cubicBezTo>
                  <a:cubicBezTo>
                    <a:pt x="4582" y="21223"/>
                    <a:pt x="3927" y="20512"/>
                    <a:pt x="3164" y="17955"/>
                  </a:cubicBezTo>
                  <a:cubicBezTo>
                    <a:pt x="2400" y="15397"/>
                    <a:pt x="1527" y="10991"/>
                    <a:pt x="1745" y="7723"/>
                  </a:cubicBezTo>
                  <a:cubicBezTo>
                    <a:pt x="1964" y="4455"/>
                    <a:pt x="3273" y="2323"/>
                    <a:pt x="5345" y="1115"/>
                  </a:cubicBezTo>
                  <a:cubicBezTo>
                    <a:pt x="7418" y="-93"/>
                    <a:pt x="10255" y="-377"/>
                    <a:pt x="12982" y="547"/>
                  </a:cubicBezTo>
                  <a:cubicBezTo>
                    <a:pt x="15709" y="1470"/>
                    <a:pt x="18327" y="3602"/>
                    <a:pt x="19745" y="6870"/>
                  </a:cubicBezTo>
                  <a:cubicBezTo>
                    <a:pt x="21164" y="10139"/>
                    <a:pt x="21382" y="14544"/>
                    <a:pt x="21600" y="18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6477231" y="697682"/>
              <a:ext cx="33225" cy="3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3" fill="norm" stroke="1" extrusionOk="0">
                  <a:moveTo>
                    <a:pt x="16615" y="20250"/>
                  </a:moveTo>
                  <a:cubicBezTo>
                    <a:pt x="8308" y="18900"/>
                    <a:pt x="0" y="17550"/>
                    <a:pt x="0" y="18225"/>
                  </a:cubicBezTo>
                  <a:cubicBezTo>
                    <a:pt x="0" y="18900"/>
                    <a:pt x="8308" y="21600"/>
                    <a:pt x="8308" y="20250"/>
                  </a:cubicBezTo>
                  <a:cubicBezTo>
                    <a:pt x="8308" y="18900"/>
                    <a:pt x="0" y="13500"/>
                    <a:pt x="831" y="9450"/>
                  </a:cubicBezTo>
                  <a:cubicBezTo>
                    <a:pt x="1662" y="5400"/>
                    <a:pt x="11631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7049689" y="276006"/>
              <a:ext cx="158449" cy="35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10103" y="3240"/>
                  </a:moveTo>
                  <a:cubicBezTo>
                    <a:pt x="10452" y="2469"/>
                    <a:pt x="10800" y="1697"/>
                    <a:pt x="10277" y="1080"/>
                  </a:cubicBezTo>
                  <a:cubicBezTo>
                    <a:pt x="9755" y="463"/>
                    <a:pt x="8361" y="0"/>
                    <a:pt x="6968" y="0"/>
                  </a:cubicBezTo>
                  <a:cubicBezTo>
                    <a:pt x="5574" y="0"/>
                    <a:pt x="4181" y="463"/>
                    <a:pt x="2787" y="2623"/>
                  </a:cubicBezTo>
                  <a:cubicBezTo>
                    <a:pt x="1394" y="4783"/>
                    <a:pt x="0" y="8640"/>
                    <a:pt x="0" y="11649"/>
                  </a:cubicBezTo>
                  <a:cubicBezTo>
                    <a:pt x="0" y="14657"/>
                    <a:pt x="1394" y="16817"/>
                    <a:pt x="3658" y="18437"/>
                  </a:cubicBezTo>
                  <a:cubicBezTo>
                    <a:pt x="5923" y="20057"/>
                    <a:pt x="9058" y="21137"/>
                    <a:pt x="12194" y="21369"/>
                  </a:cubicBezTo>
                  <a:cubicBezTo>
                    <a:pt x="15329" y="21600"/>
                    <a:pt x="18465" y="20983"/>
                    <a:pt x="2160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7249026" y="372968"/>
              <a:ext cx="127782" cy="21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864" y="6444"/>
                  </a:moveTo>
                  <a:cubicBezTo>
                    <a:pt x="432" y="9015"/>
                    <a:pt x="0" y="11587"/>
                    <a:pt x="0" y="13515"/>
                  </a:cubicBezTo>
                  <a:cubicBezTo>
                    <a:pt x="0" y="15444"/>
                    <a:pt x="432" y="16729"/>
                    <a:pt x="864" y="18144"/>
                  </a:cubicBezTo>
                  <a:cubicBezTo>
                    <a:pt x="1296" y="19558"/>
                    <a:pt x="1728" y="21101"/>
                    <a:pt x="1728" y="21229"/>
                  </a:cubicBezTo>
                  <a:cubicBezTo>
                    <a:pt x="1728" y="21358"/>
                    <a:pt x="1296" y="20072"/>
                    <a:pt x="1080" y="16729"/>
                  </a:cubicBezTo>
                  <a:cubicBezTo>
                    <a:pt x="864" y="13387"/>
                    <a:pt x="864" y="7987"/>
                    <a:pt x="1728" y="4772"/>
                  </a:cubicBezTo>
                  <a:cubicBezTo>
                    <a:pt x="2592" y="1558"/>
                    <a:pt x="4320" y="529"/>
                    <a:pt x="6264" y="144"/>
                  </a:cubicBezTo>
                  <a:cubicBezTo>
                    <a:pt x="8208" y="-242"/>
                    <a:pt x="10368" y="15"/>
                    <a:pt x="12960" y="2587"/>
                  </a:cubicBezTo>
                  <a:cubicBezTo>
                    <a:pt x="15552" y="5158"/>
                    <a:pt x="18576" y="10044"/>
                    <a:pt x="21600" y="14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7438142" y="414009"/>
              <a:ext cx="12267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6200"/>
                    <a:pt x="8100" y="10800"/>
                    <a:pt x="11700" y="7200"/>
                  </a:cubicBezTo>
                  <a:cubicBezTo>
                    <a:pt x="15300" y="3600"/>
                    <a:pt x="1845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7637480" y="306673"/>
              <a:ext cx="46002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7706481" y="120582"/>
              <a:ext cx="167469" cy="3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53" fill="norm" stroke="1" extrusionOk="0">
                  <a:moveTo>
                    <a:pt x="0" y="125"/>
                  </a:moveTo>
                  <a:cubicBezTo>
                    <a:pt x="1636" y="-28"/>
                    <a:pt x="3273" y="-181"/>
                    <a:pt x="6055" y="585"/>
                  </a:cubicBezTo>
                  <a:cubicBezTo>
                    <a:pt x="8836" y="1351"/>
                    <a:pt x="12764" y="3036"/>
                    <a:pt x="15873" y="5564"/>
                  </a:cubicBezTo>
                  <a:cubicBezTo>
                    <a:pt x="18982" y="8091"/>
                    <a:pt x="21273" y="11462"/>
                    <a:pt x="21436" y="14142"/>
                  </a:cubicBezTo>
                  <a:cubicBezTo>
                    <a:pt x="21600" y="16823"/>
                    <a:pt x="19636" y="18815"/>
                    <a:pt x="17836" y="19964"/>
                  </a:cubicBezTo>
                  <a:cubicBezTo>
                    <a:pt x="16036" y="21113"/>
                    <a:pt x="14400" y="21419"/>
                    <a:pt x="12927" y="21342"/>
                  </a:cubicBezTo>
                  <a:cubicBezTo>
                    <a:pt x="11455" y="21266"/>
                    <a:pt x="10145" y="20806"/>
                    <a:pt x="8836" y="20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8020822" y="0"/>
              <a:ext cx="53669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1846"/>
                    <a:pt x="2057" y="3692"/>
                    <a:pt x="5657" y="7292"/>
                  </a:cubicBezTo>
                  <a:cubicBezTo>
                    <a:pt x="9257" y="10892"/>
                    <a:pt x="15429" y="162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8067598" y="406342"/>
              <a:ext cx="113008" cy="12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99" fill="norm" stroke="1" extrusionOk="0">
                  <a:moveTo>
                    <a:pt x="9935" y="4050"/>
                  </a:moveTo>
                  <a:cubicBezTo>
                    <a:pt x="7535" y="3600"/>
                    <a:pt x="5135" y="3150"/>
                    <a:pt x="3455" y="4050"/>
                  </a:cubicBezTo>
                  <a:cubicBezTo>
                    <a:pt x="1775" y="4950"/>
                    <a:pt x="815" y="7200"/>
                    <a:pt x="335" y="9675"/>
                  </a:cubicBezTo>
                  <a:cubicBezTo>
                    <a:pt x="-145" y="12150"/>
                    <a:pt x="-145" y="14850"/>
                    <a:pt x="575" y="17100"/>
                  </a:cubicBezTo>
                  <a:cubicBezTo>
                    <a:pt x="1295" y="19350"/>
                    <a:pt x="2735" y="21150"/>
                    <a:pt x="5855" y="21375"/>
                  </a:cubicBezTo>
                  <a:cubicBezTo>
                    <a:pt x="8975" y="21600"/>
                    <a:pt x="13775" y="20250"/>
                    <a:pt x="16655" y="18225"/>
                  </a:cubicBezTo>
                  <a:cubicBezTo>
                    <a:pt x="19535" y="16200"/>
                    <a:pt x="20495" y="13500"/>
                    <a:pt x="20975" y="11025"/>
                  </a:cubicBezTo>
                  <a:cubicBezTo>
                    <a:pt x="21455" y="8550"/>
                    <a:pt x="21455" y="6300"/>
                    <a:pt x="19055" y="4500"/>
                  </a:cubicBezTo>
                  <a:cubicBezTo>
                    <a:pt x="16655" y="2700"/>
                    <a:pt x="11855" y="1350"/>
                    <a:pt x="70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7200470" y="647499"/>
              <a:ext cx="1410261" cy="31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37" fill="norm" stroke="1" extrusionOk="0">
                  <a:moveTo>
                    <a:pt x="0" y="21537"/>
                  </a:moveTo>
                  <a:cubicBezTo>
                    <a:pt x="1211" y="20155"/>
                    <a:pt x="2422" y="18772"/>
                    <a:pt x="3769" y="17044"/>
                  </a:cubicBezTo>
                  <a:cubicBezTo>
                    <a:pt x="5117" y="15316"/>
                    <a:pt x="6601" y="13243"/>
                    <a:pt x="7949" y="11515"/>
                  </a:cubicBezTo>
                  <a:cubicBezTo>
                    <a:pt x="9296" y="9787"/>
                    <a:pt x="10507" y="8404"/>
                    <a:pt x="11757" y="7195"/>
                  </a:cubicBezTo>
                  <a:cubicBezTo>
                    <a:pt x="13007" y="5985"/>
                    <a:pt x="14296" y="4948"/>
                    <a:pt x="15741" y="3825"/>
                  </a:cubicBezTo>
                  <a:cubicBezTo>
                    <a:pt x="17186" y="2702"/>
                    <a:pt x="18788" y="1492"/>
                    <a:pt x="19686" y="887"/>
                  </a:cubicBezTo>
                  <a:cubicBezTo>
                    <a:pt x="20584" y="283"/>
                    <a:pt x="20780" y="283"/>
                    <a:pt x="20995" y="196"/>
                  </a:cubicBezTo>
                  <a:cubicBezTo>
                    <a:pt x="21209" y="110"/>
                    <a:pt x="21444" y="-63"/>
                    <a:pt x="21522" y="23"/>
                  </a:cubicBezTo>
                  <a:cubicBezTo>
                    <a:pt x="21600" y="110"/>
                    <a:pt x="21522" y="455"/>
                    <a:pt x="21444" y="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7256077" y="1121903"/>
              <a:ext cx="166732" cy="30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017" fill="norm" stroke="1" extrusionOk="0">
                  <a:moveTo>
                    <a:pt x="18132" y="2962"/>
                  </a:moveTo>
                  <a:cubicBezTo>
                    <a:pt x="17809" y="2091"/>
                    <a:pt x="17487" y="1220"/>
                    <a:pt x="15714" y="610"/>
                  </a:cubicBezTo>
                  <a:cubicBezTo>
                    <a:pt x="13940" y="0"/>
                    <a:pt x="10717" y="-348"/>
                    <a:pt x="7654" y="523"/>
                  </a:cubicBezTo>
                  <a:cubicBezTo>
                    <a:pt x="4591" y="1394"/>
                    <a:pt x="1690" y="3484"/>
                    <a:pt x="561" y="6620"/>
                  </a:cubicBezTo>
                  <a:cubicBezTo>
                    <a:pt x="-567" y="9755"/>
                    <a:pt x="78" y="13936"/>
                    <a:pt x="1851" y="16636"/>
                  </a:cubicBezTo>
                  <a:cubicBezTo>
                    <a:pt x="3624" y="19336"/>
                    <a:pt x="6526" y="20555"/>
                    <a:pt x="9911" y="20904"/>
                  </a:cubicBezTo>
                  <a:cubicBezTo>
                    <a:pt x="13296" y="21252"/>
                    <a:pt x="17164" y="20729"/>
                    <a:pt x="21033" y="20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7484143" y="1211360"/>
              <a:ext cx="30668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7486197" y="1069843"/>
              <a:ext cx="50478" cy="49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5" h="20925" fill="norm" stroke="1" extrusionOk="0">
                  <a:moveTo>
                    <a:pt x="14601" y="20925"/>
                  </a:moveTo>
                  <a:cubicBezTo>
                    <a:pt x="17687" y="16605"/>
                    <a:pt x="20773" y="12285"/>
                    <a:pt x="20259" y="8505"/>
                  </a:cubicBezTo>
                  <a:cubicBezTo>
                    <a:pt x="19744" y="4725"/>
                    <a:pt x="15630" y="1485"/>
                    <a:pt x="11001" y="405"/>
                  </a:cubicBezTo>
                  <a:cubicBezTo>
                    <a:pt x="6373" y="-675"/>
                    <a:pt x="1230" y="405"/>
                    <a:pt x="202" y="3645"/>
                  </a:cubicBezTo>
                  <a:cubicBezTo>
                    <a:pt x="-827" y="6885"/>
                    <a:pt x="2259" y="12285"/>
                    <a:pt x="5345" y="17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7637480" y="1211360"/>
              <a:ext cx="13033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20160"/>
                    <a:pt x="9318" y="18720"/>
                    <a:pt x="12918" y="15120"/>
                  </a:cubicBezTo>
                  <a:cubicBezTo>
                    <a:pt x="16518" y="11520"/>
                    <a:pt x="19059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7790817" y="1134692"/>
              <a:ext cx="5366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7829151" y="1005557"/>
              <a:ext cx="155412" cy="3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42" fill="norm" stroke="1" extrusionOk="0">
                  <a:moveTo>
                    <a:pt x="0" y="444"/>
                  </a:moveTo>
                  <a:cubicBezTo>
                    <a:pt x="1742" y="93"/>
                    <a:pt x="3484" y="-258"/>
                    <a:pt x="5923" y="269"/>
                  </a:cubicBezTo>
                  <a:cubicBezTo>
                    <a:pt x="8361" y="796"/>
                    <a:pt x="11497" y="2201"/>
                    <a:pt x="14284" y="4483"/>
                  </a:cubicBezTo>
                  <a:cubicBezTo>
                    <a:pt x="17071" y="6766"/>
                    <a:pt x="19510" y="9927"/>
                    <a:pt x="20555" y="12649"/>
                  </a:cubicBezTo>
                  <a:cubicBezTo>
                    <a:pt x="21600" y="15371"/>
                    <a:pt x="21252" y="17654"/>
                    <a:pt x="20206" y="19147"/>
                  </a:cubicBezTo>
                  <a:cubicBezTo>
                    <a:pt x="19161" y="20640"/>
                    <a:pt x="17419" y="21342"/>
                    <a:pt x="15852" y="21342"/>
                  </a:cubicBezTo>
                  <a:cubicBezTo>
                    <a:pt x="14284" y="21342"/>
                    <a:pt x="12890" y="20640"/>
                    <a:pt x="11497" y="19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8097490" y="904687"/>
              <a:ext cx="2300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236"/>
                    <a:pt x="9600" y="10473"/>
                    <a:pt x="13200" y="14073"/>
                  </a:cubicBezTo>
                  <a:cubicBezTo>
                    <a:pt x="16800" y="17673"/>
                    <a:pt x="1920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8158825" y="1341696"/>
              <a:ext cx="71865" cy="94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068" fill="norm" stroke="1" extrusionOk="0">
                  <a:moveTo>
                    <a:pt x="4469" y="6821"/>
                  </a:moveTo>
                  <a:cubicBezTo>
                    <a:pt x="2234" y="9095"/>
                    <a:pt x="0" y="11368"/>
                    <a:pt x="0" y="13642"/>
                  </a:cubicBezTo>
                  <a:cubicBezTo>
                    <a:pt x="0" y="15916"/>
                    <a:pt x="2234" y="18189"/>
                    <a:pt x="5214" y="19611"/>
                  </a:cubicBezTo>
                  <a:cubicBezTo>
                    <a:pt x="8193" y="21032"/>
                    <a:pt x="11917" y="21600"/>
                    <a:pt x="14524" y="20463"/>
                  </a:cubicBezTo>
                  <a:cubicBezTo>
                    <a:pt x="17131" y="19326"/>
                    <a:pt x="18621" y="16484"/>
                    <a:pt x="19738" y="13642"/>
                  </a:cubicBezTo>
                  <a:cubicBezTo>
                    <a:pt x="20855" y="10800"/>
                    <a:pt x="21600" y="7958"/>
                    <a:pt x="20110" y="5968"/>
                  </a:cubicBezTo>
                  <a:cubicBezTo>
                    <a:pt x="18621" y="3979"/>
                    <a:pt x="14897" y="2842"/>
                    <a:pt x="12290" y="1989"/>
                  </a:cubicBezTo>
                  <a:cubicBezTo>
                    <a:pt x="9683" y="1137"/>
                    <a:pt x="8193" y="568"/>
                    <a:pt x="67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8368109" y="912354"/>
              <a:ext cx="82057" cy="28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21016" y="0"/>
                  </a:moveTo>
                  <a:cubicBezTo>
                    <a:pt x="17089" y="0"/>
                    <a:pt x="13161" y="0"/>
                    <a:pt x="9561" y="1459"/>
                  </a:cubicBezTo>
                  <a:cubicBezTo>
                    <a:pt x="5961" y="2919"/>
                    <a:pt x="2689" y="5838"/>
                    <a:pt x="1052" y="8951"/>
                  </a:cubicBezTo>
                  <a:cubicBezTo>
                    <a:pt x="-584" y="12065"/>
                    <a:pt x="-584" y="15373"/>
                    <a:pt x="3016" y="17514"/>
                  </a:cubicBezTo>
                  <a:cubicBezTo>
                    <a:pt x="6616" y="19654"/>
                    <a:pt x="13816" y="20627"/>
                    <a:pt x="210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8514055" y="983439"/>
              <a:ext cx="112448" cy="16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982" y="8569"/>
                  </a:moveTo>
                  <a:cubicBezTo>
                    <a:pt x="491" y="10860"/>
                    <a:pt x="0" y="13151"/>
                    <a:pt x="0" y="12006"/>
                  </a:cubicBezTo>
                  <a:cubicBezTo>
                    <a:pt x="0" y="10860"/>
                    <a:pt x="491" y="6278"/>
                    <a:pt x="1964" y="3497"/>
                  </a:cubicBezTo>
                  <a:cubicBezTo>
                    <a:pt x="3436" y="715"/>
                    <a:pt x="5891" y="-267"/>
                    <a:pt x="8100" y="60"/>
                  </a:cubicBezTo>
                  <a:cubicBezTo>
                    <a:pt x="10309" y="388"/>
                    <a:pt x="12273" y="2024"/>
                    <a:pt x="14482" y="5788"/>
                  </a:cubicBezTo>
                  <a:cubicBezTo>
                    <a:pt x="16691" y="9551"/>
                    <a:pt x="19145" y="15442"/>
                    <a:pt x="2160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8741505" y="1035023"/>
              <a:ext cx="9200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8925509" y="935354"/>
              <a:ext cx="7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8910175" y="806155"/>
              <a:ext cx="28614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532" fill="norm" stroke="1" extrusionOk="0">
                  <a:moveTo>
                    <a:pt x="10800" y="20532"/>
                  </a:moveTo>
                  <a:cubicBezTo>
                    <a:pt x="16200" y="10932"/>
                    <a:pt x="21600" y="1332"/>
                    <a:pt x="19800" y="132"/>
                  </a:cubicBezTo>
                  <a:cubicBezTo>
                    <a:pt x="18000" y="-1068"/>
                    <a:pt x="9000" y="6132"/>
                    <a:pt x="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9025178" y="705349"/>
              <a:ext cx="119814" cy="36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352" fill="norm" stroke="1" extrusionOk="0">
                  <a:moveTo>
                    <a:pt x="0" y="0"/>
                  </a:moveTo>
                  <a:cubicBezTo>
                    <a:pt x="2250" y="149"/>
                    <a:pt x="4500" y="298"/>
                    <a:pt x="7650" y="1564"/>
                  </a:cubicBezTo>
                  <a:cubicBezTo>
                    <a:pt x="10800" y="2830"/>
                    <a:pt x="14850" y="5214"/>
                    <a:pt x="17550" y="7672"/>
                  </a:cubicBezTo>
                  <a:cubicBezTo>
                    <a:pt x="20250" y="10130"/>
                    <a:pt x="21600" y="12662"/>
                    <a:pt x="20925" y="14897"/>
                  </a:cubicBezTo>
                  <a:cubicBezTo>
                    <a:pt x="20250" y="17131"/>
                    <a:pt x="17550" y="19068"/>
                    <a:pt x="15075" y="20185"/>
                  </a:cubicBezTo>
                  <a:cubicBezTo>
                    <a:pt x="12600" y="21302"/>
                    <a:pt x="10350" y="21600"/>
                    <a:pt x="9000" y="21153"/>
                  </a:cubicBezTo>
                  <a:cubicBezTo>
                    <a:pt x="7650" y="20706"/>
                    <a:pt x="7200" y="19514"/>
                    <a:pt x="6750" y="18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9270517" y="582679"/>
              <a:ext cx="53668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1929"/>
                    <a:pt x="8229" y="3857"/>
                    <a:pt x="11314" y="6686"/>
                  </a:cubicBezTo>
                  <a:cubicBezTo>
                    <a:pt x="14400" y="9514"/>
                    <a:pt x="16457" y="13243"/>
                    <a:pt x="18000" y="15879"/>
                  </a:cubicBezTo>
                  <a:cubicBezTo>
                    <a:pt x="19543" y="18514"/>
                    <a:pt x="20572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9285850" y="1173026"/>
              <a:ext cx="96132" cy="9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0" y="8526"/>
                  </a:moveTo>
                  <a:cubicBezTo>
                    <a:pt x="0" y="11368"/>
                    <a:pt x="0" y="14211"/>
                    <a:pt x="853" y="16768"/>
                  </a:cubicBezTo>
                  <a:cubicBezTo>
                    <a:pt x="1705" y="19326"/>
                    <a:pt x="3411" y="21600"/>
                    <a:pt x="6821" y="21600"/>
                  </a:cubicBezTo>
                  <a:cubicBezTo>
                    <a:pt x="10232" y="21600"/>
                    <a:pt x="15347" y="19326"/>
                    <a:pt x="18189" y="16768"/>
                  </a:cubicBezTo>
                  <a:cubicBezTo>
                    <a:pt x="21032" y="14211"/>
                    <a:pt x="21600" y="11368"/>
                    <a:pt x="21316" y="8526"/>
                  </a:cubicBezTo>
                  <a:cubicBezTo>
                    <a:pt x="21032" y="5684"/>
                    <a:pt x="19895" y="2842"/>
                    <a:pt x="17053" y="1421"/>
                  </a:cubicBezTo>
                  <a:cubicBezTo>
                    <a:pt x="14211" y="0"/>
                    <a:pt x="9663" y="0"/>
                    <a:pt x="51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5651769" y="2435645"/>
              <a:ext cx="283674" cy="5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6227" y="13094"/>
                    <a:pt x="12454" y="5581"/>
                    <a:pt x="16054" y="2294"/>
                  </a:cubicBezTo>
                  <a:cubicBezTo>
                    <a:pt x="19654" y="-993"/>
                    <a:pt x="20627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5720649" y="2568391"/>
              <a:ext cx="283795" cy="10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59" fill="norm" stroke="1" extrusionOk="0">
                  <a:moveTo>
                    <a:pt x="1156" y="17385"/>
                  </a:moveTo>
                  <a:cubicBezTo>
                    <a:pt x="392" y="19493"/>
                    <a:pt x="-373" y="21600"/>
                    <a:pt x="200" y="21337"/>
                  </a:cubicBezTo>
                  <a:cubicBezTo>
                    <a:pt x="774" y="21073"/>
                    <a:pt x="2685" y="18439"/>
                    <a:pt x="6222" y="15015"/>
                  </a:cubicBezTo>
                  <a:cubicBezTo>
                    <a:pt x="9758" y="11590"/>
                    <a:pt x="14919" y="7376"/>
                    <a:pt x="17691" y="4741"/>
                  </a:cubicBezTo>
                  <a:cubicBezTo>
                    <a:pt x="20462" y="2107"/>
                    <a:pt x="20845" y="1054"/>
                    <a:pt x="212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6242115" y="2217465"/>
              <a:ext cx="230006" cy="361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6741"/>
                  </a:moveTo>
                  <a:cubicBezTo>
                    <a:pt x="1200" y="9327"/>
                    <a:pt x="2400" y="11913"/>
                    <a:pt x="3120" y="14119"/>
                  </a:cubicBezTo>
                  <a:cubicBezTo>
                    <a:pt x="3840" y="16324"/>
                    <a:pt x="4080" y="18150"/>
                    <a:pt x="4440" y="19442"/>
                  </a:cubicBezTo>
                  <a:cubicBezTo>
                    <a:pt x="4800" y="20735"/>
                    <a:pt x="5280" y="21496"/>
                    <a:pt x="5520" y="21496"/>
                  </a:cubicBezTo>
                  <a:cubicBezTo>
                    <a:pt x="5760" y="21496"/>
                    <a:pt x="5760" y="20735"/>
                    <a:pt x="5160" y="18682"/>
                  </a:cubicBezTo>
                  <a:cubicBezTo>
                    <a:pt x="4560" y="16628"/>
                    <a:pt x="3360" y="13282"/>
                    <a:pt x="2640" y="10164"/>
                  </a:cubicBezTo>
                  <a:cubicBezTo>
                    <a:pt x="1920" y="7045"/>
                    <a:pt x="1680" y="4155"/>
                    <a:pt x="2040" y="2482"/>
                  </a:cubicBezTo>
                  <a:cubicBezTo>
                    <a:pt x="2400" y="809"/>
                    <a:pt x="3360" y="352"/>
                    <a:pt x="5160" y="124"/>
                  </a:cubicBezTo>
                  <a:cubicBezTo>
                    <a:pt x="6960" y="-104"/>
                    <a:pt x="9600" y="-104"/>
                    <a:pt x="12360" y="885"/>
                  </a:cubicBezTo>
                  <a:cubicBezTo>
                    <a:pt x="15120" y="1873"/>
                    <a:pt x="18000" y="3851"/>
                    <a:pt x="19560" y="6361"/>
                  </a:cubicBezTo>
                  <a:cubicBezTo>
                    <a:pt x="21120" y="8871"/>
                    <a:pt x="21360" y="11913"/>
                    <a:pt x="21600" y="14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6702126" y="2392053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6656125" y="1806740"/>
              <a:ext cx="176338" cy="15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5" fill="norm" stroke="1" extrusionOk="0">
                  <a:moveTo>
                    <a:pt x="0" y="7435"/>
                  </a:moveTo>
                  <a:cubicBezTo>
                    <a:pt x="1252" y="14185"/>
                    <a:pt x="2504" y="20935"/>
                    <a:pt x="2817" y="20935"/>
                  </a:cubicBezTo>
                  <a:cubicBezTo>
                    <a:pt x="3130" y="20935"/>
                    <a:pt x="2504" y="14185"/>
                    <a:pt x="2348" y="9798"/>
                  </a:cubicBezTo>
                  <a:cubicBezTo>
                    <a:pt x="2191" y="5410"/>
                    <a:pt x="2504" y="3385"/>
                    <a:pt x="4070" y="1866"/>
                  </a:cubicBezTo>
                  <a:cubicBezTo>
                    <a:pt x="5635" y="348"/>
                    <a:pt x="8452" y="-665"/>
                    <a:pt x="10957" y="516"/>
                  </a:cubicBezTo>
                  <a:cubicBezTo>
                    <a:pt x="13461" y="1698"/>
                    <a:pt x="15652" y="5073"/>
                    <a:pt x="17374" y="8448"/>
                  </a:cubicBezTo>
                  <a:cubicBezTo>
                    <a:pt x="19096" y="11823"/>
                    <a:pt x="20348" y="15198"/>
                    <a:pt x="21600" y="18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6916797" y="1786373"/>
              <a:ext cx="12267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7085467" y="1671371"/>
              <a:ext cx="11500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9360" y="8400"/>
                  </a:cubicBezTo>
                  <a:cubicBezTo>
                    <a:pt x="12960" y="12000"/>
                    <a:pt x="1728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7368518" y="2085380"/>
              <a:ext cx="452967" cy="43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52" fill="norm" stroke="1" extrusionOk="0">
                  <a:moveTo>
                    <a:pt x="8038" y="1498"/>
                  </a:moveTo>
                  <a:cubicBezTo>
                    <a:pt x="8402" y="999"/>
                    <a:pt x="8766" y="499"/>
                    <a:pt x="8645" y="250"/>
                  </a:cubicBezTo>
                  <a:cubicBezTo>
                    <a:pt x="8524" y="0"/>
                    <a:pt x="7917" y="0"/>
                    <a:pt x="7007" y="0"/>
                  </a:cubicBezTo>
                  <a:cubicBezTo>
                    <a:pt x="6097" y="0"/>
                    <a:pt x="4883" y="0"/>
                    <a:pt x="3852" y="499"/>
                  </a:cubicBezTo>
                  <a:cubicBezTo>
                    <a:pt x="2820" y="999"/>
                    <a:pt x="1971" y="1998"/>
                    <a:pt x="1304" y="4183"/>
                  </a:cubicBezTo>
                  <a:cubicBezTo>
                    <a:pt x="636" y="6368"/>
                    <a:pt x="151" y="9739"/>
                    <a:pt x="29" y="12486"/>
                  </a:cubicBezTo>
                  <a:cubicBezTo>
                    <a:pt x="-92" y="15232"/>
                    <a:pt x="151" y="17355"/>
                    <a:pt x="939" y="18853"/>
                  </a:cubicBezTo>
                  <a:cubicBezTo>
                    <a:pt x="1728" y="20351"/>
                    <a:pt x="3063" y="21225"/>
                    <a:pt x="5247" y="21413"/>
                  </a:cubicBezTo>
                  <a:cubicBezTo>
                    <a:pt x="7432" y="21600"/>
                    <a:pt x="10465" y="21101"/>
                    <a:pt x="13317" y="20289"/>
                  </a:cubicBezTo>
                  <a:cubicBezTo>
                    <a:pt x="16169" y="19477"/>
                    <a:pt x="18838" y="18354"/>
                    <a:pt x="21508" y="17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8043822" y="2407387"/>
              <a:ext cx="76670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5891"/>
                    <a:pt x="10080" y="11782"/>
                    <a:pt x="13680" y="15382"/>
                  </a:cubicBezTo>
                  <a:cubicBezTo>
                    <a:pt x="17280" y="18982"/>
                    <a:pt x="1944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7969208" y="2186008"/>
              <a:ext cx="84838" cy="5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0828" fill="norm" stroke="1" extrusionOk="0">
                  <a:moveTo>
                    <a:pt x="3207" y="2700"/>
                  </a:moveTo>
                  <a:cubicBezTo>
                    <a:pt x="1355" y="6814"/>
                    <a:pt x="-496" y="10928"/>
                    <a:pt x="121" y="14014"/>
                  </a:cubicBezTo>
                  <a:cubicBezTo>
                    <a:pt x="738" y="17100"/>
                    <a:pt x="3824" y="19157"/>
                    <a:pt x="7527" y="20185"/>
                  </a:cubicBezTo>
                  <a:cubicBezTo>
                    <a:pt x="11230" y="21214"/>
                    <a:pt x="15550" y="21214"/>
                    <a:pt x="18018" y="18643"/>
                  </a:cubicBezTo>
                  <a:cubicBezTo>
                    <a:pt x="20487" y="16071"/>
                    <a:pt x="21104" y="10928"/>
                    <a:pt x="19870" y="7328"/>
                  </a:cubicBezTo>
                  <a:cubicBezTo>
                    <a:pt x="18635" y="3728"/>
                    <a:pt x="15550" y="1671"/>
                    <a:pt x="12464" y="643"/>
                  </a:cubicBezTo>
                  <a:cubicBezTo>
                    <a:pt x="9378" y="-386"/>
                    <a:pt x="6293" y="-386"/>
                    <a:pt x="5984" y="2185"/>
                  </a:cubicBezTo>
                  <a:cubicBezTo>
                    <a:pt x="5675" y="4757"/>
                    <a:pt x="8144" y="9900"/>
                    <a:pt x="10613" y="15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8227826" y="2361386"/>
              <a:ext cx="22234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7400"/>
                    <a:pt x="6952" y="13200"/>
                    <a:pt x="10552" y="9600"/>
                  </a:cubicBezTo>
                  <a:cubicBezTo>
                    <a:pt x="14152" y="6000"/>
                    <a:pt x="17876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8611168" y="2123714"/>
              <a:ext cx="168672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351"/>
                    <a:pt x="3273" y="702"/>
                    <a:pt x="5564" y="2985"/>
                  </a:cubicBezTo>
                  <a:cubicBezTo>
                    <a:pt x="7855" y="5268"/>
                    <a:pt x="10800" y="9483"/>
                    <a:pt x="13582" y="12907"/>
                  </a:cubicBezTo>
                  <a:cubicBezTo>
                    <a:pt x="16364" y="16332"/>
                    <a:pt x="18982" y="189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997997" y="3547014"/>
              <a:ext cx="391010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247" y="12793"/>
                    <a:pt x="6494" y="5170"/>
                    <a:pt x="10094" y="1993"/>
                  </a:cubicBezTo>
                  <a:cubicBezTo>
                    <a:pt x="13694" y="-1183"/>
                    <a:pt x="17647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1005664" y="3741417"/>
              <a:ext cx="40634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4" y="16800"/>
                    <a:pt x="7608" y="12000"/>
                    <a:pt x="11208" y="8400"/>
                  </a:cubicBezTo>
                  <a:cubicBezTo>
                    <a:pt x="14808" y="4800"/>
                    <a:pt x="1820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81074" y="3380464"/>
              <a:ext cx="238771" cy="41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172" fill="norm" stroke="1" extrusionOk="0">
                  <a:moveTo>
                    <a:pt x="17277" y="2748"/>
                  </a:moveTo>
                  <a:cubicBezTo>
                    <a:pt x="18177" y="2230"/>
                    <a:pt x="19077" y="1713"/>
                    <a:pt x="19864" y="1195"/>
                  </a:cubicBezTo>
                  <a:cubicBezTo>
                    <a:pt x="20652" y="678"/>
                    <a:pt x="21327" y="161"/>
                    <a:pt x="20877" y="31"/>
                  </a:cubicBezTo>
                  <a:cubicBezTo>
                    <a:pt x="20427" y="-98"/>
                    <a:pt x="18852" y="161"/>
                    <a:pt x="16040" y="1131"/>
                  </a:cubicBezTo>
                  <a:cubicBezTo>
                    <a:pt x="13227" y="2101"/>
                    <a:pt x="9177" y="3782"/>
                    <a:pt x="6252" y="5593"/>
                  </a:cubicBezTo>
                  <a:cubicBezTo>
                    <a:pt x="3327" y="7404"/>
                    <a:pt x="1527" y="9344"/>
                    <a:pt x="627" y="11284"/>
                  </a:cubicBezTo>
                  <a:cubicBezTo>
                    <a:pt x="-273" y="13224"/>
                    <a:pt x="-273" y="15164"/>
                    <a:pt x="1077" y="16975"/>
                  </a:cubicBezTo>
                  <a:cubicBezTo>
                    <a:pt x="2427" y="18786"/>
                    <a:pt x="5127" y="20467"/>
                    <a:pt x="8389" y="20985"/>
                  </a:cubicBezTo>
                  <a:cubicBezTo>
                    <a:pt x="11652" y="21502"/>
                    <a:pt x="15477" y="20855"/>
                    <a:pt x="19302" y="20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108643" y="3649415"/>
              <a:ext cx="237673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5840"/>
                    <a:pt x="7897" y="10080"/>
                    <a:pt x="11497" y="6480"/>
                  </a:cubicBezTo>
                  <a:cubicBezTo>
                    <a:pt x="15097" y="2880"/>
                    <a:pt x="1834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356538" y="3390340"/>
              <a:ext cx="273451" cy="45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1744"/>
                  </a:moveTo>
                  <a:cubicBezTo>
                    <a:pt x="20994" y="1137"/>
                    <a:pt x="20389" y="531"/>
                    <a:pt x="18875" y="227"/>
                  </a:cubicBezTo>
                  <a:cubicBezTo>
                    <a:pt x="17361" y="-76"/>
                    <a:pt x="14938" y="-76"/>
                    <a:pt x="12718" y="227"/>
                  </a:cubicBezTo>
                  <a:cubicBezTo>
                    <a:pt x="10497" y="531"/>
                    <a:pt x="8479" y="1137"/>
                    <a:pt x="6460" y="3018"/>
                  </a:cubicBezTo>
                  <a:cubicBezTo>
                    <a:pt x="4441" y="4899"/>
                    <a:pt x="2422" y="8054"/>
                    <a:pt x="1312" y="10967"/>
                  </a:cubicBezTo>
                  <a:cubicBezTo>
                    <a:pt x="202" y="13879"/>
                    <a:pt x="0" y="16549"/>
                    <a:pt x="0" y="18187"/>
                  </a:cubicBezTo>
                  <a:cubicBezTo>
                    <a:pt x="0" y="19825"/>
                    <a:pt x="202" y="20432"/>
                    <a:pt x="807" y="20857"/>
                  </a:cubicBezTo>
                  <a:cubicBezTo>
                    <a:pt x="1413" y="21281"/>
                    <a:pt x="2422" y="21524"/>
                    <a:pt x="4441" y="21463"/>
                  </a:cubicBezTo>
                  <a:cubicBezTo>
                    <a:pt x="6460" y="21403"/>
                    <a:pt x="9488" y="21039"/>
                    <a:pt x="11607" y="20614"/>
                  </a:cubicBezTo>
                  <a:cubicBezTo>
                    <a:pt x="13727" y="20189"/>
                    <a:pt x="14938" y="19704"/>
                    <a:pt x="16150" y="19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476652" y="3647483"/>
              <a:ext cx="222339" cy="9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3" fill="norm" stroke="1" extrusionOk="0">
                  <a:moveTo>
                    <a:pt x="0" y="430"/>
                  </a:moveTo>
                  <a:cubicBezTo>
                    <a:pt x="1241" y="-139"/>
                    <a:pt x="2483" y="-707"/>
                    <a:pt x="6083" y="2704"/>
                  </a:cubicBezTo>
                  <a:cubicBezTo>
                    <a:pt x="9683" y="6114"/>
                    <a:pt x="15641" y="13504"/>
                    <a:pt x="21600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599321" y="3634082"/>
              <a:ext cx="92003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72"/>
                    <a:pt x="7200" y="7945"/>
                    <a:pt x="3600" y="11545"/>
                  </a:cubicBezTo>
                  <a:cubicBezTo>
                    <a:pt x="0" y="15145"/>
                    <a:pt x="0" y="183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698990" y="3402384"/>
              <a:ext cx="280744" cy="51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58" fill="norm" stroke="1" extrusionOk="0">
                  <a:moveTo>
                    <a:pt x="0" y="1986"/>
                  </a:moveTo>
                  <a:cubicBezTo>
                    <a:pt x="3503" y="1241"/>
                    <a:pt x="7005" y="496"/>
                    <a:pt x="9827" y="177"/>
                  </a:cubicBezTo>
                  <a:cubicBezTo>
                    <a:pt x="12649" y="-142"/>
                    <a:pt x="14789" y="-36"/>
                    <a:pt x="16346" y="550"/>
                  </a:cubicBezTo>
                  <a:cubicBezTo>
                    <a:pt x="17903" y="1135"/>
                    <a:pt x="18876" y="2199"/>
                    <a:pt x="19168" y="4380"/>
                  </a:cubicBezTo>
                  <a:cubicBezTo>
                    <a:pt x="19459" y="6561"/>
                    <a:pt x="19070" y="9860"/>
                    <a:pt x="19362" y="12360"/>
                  </a:cubicBezTo>
                  <a:cubicBezTo>
                    <a:pt x="19654" y="14861"/>
                    <a:pt x="20627" y="16563"/>
                    <a:pt x="21114" y="17734"/>
                  </a:cubicBezTo>
                  <a:cubicBezTo>
                    <a:pt x="21600" y="18904"/>
                    <a:pt x="21600" y="19543"/>
                    <a:pt x="19459" y="20075"/>
                  </a:cubicBezTo>
                  <a:cubicBezTo>
                    <a:pt x="17319" y="20607"/>
                    <a:pt x="13038" y="21032"/>
                    <a:pt x="8757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1945165" y="3143561"/>
              <a:ext cx="540200" cy="53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18" fill="norm" stroke="1" extrusionOk="0">
                  <a:moveTo>
                    <a:pt x="14134" y="1222"/>
                  </a:moveTo>
                  <a:cubicBezTo>
                    <a:pt x="14539" y="710"/>
                    <a:pt x="14945" y="198"/>
                    <a:pt x="14894" y="45"/>
                  </a:cubicBezTo>
                  <a:cubicBezTo>
                    <a:pt x="14843" y="-109"/>
                    <a:pt x="14336" y="96"/>
                    <a:pt x="12866" y="1222"/>
                  </a:cubicBezTo>
                  <a:cubicBezTo>
                    <a:pt x="11396" y="2348"/>
                    <a:pt x="8962" y="4395"/>
                    <a:pt x="6832" y="6187"/>
                  </a:cubicBezTo>
                  <a:cubicBezTo>
                    <a:pt x="4703" y="7978"/>
                    <a:pt x="2877" y="9514"/>
                    <a:pt x="1914" y="10537"/>
                  </a:cubicBezTo>
                  <a:cubicBezTo>
                    <a:pt x="950" y="11561"/>
                    <a:pt x="849" y="12073"/>
                    <a:pt x="1153" y="12329"/>
                  </a:cubicBezTo>
                  <a:cubicBezTo>
                    <a:pt x="1458" y="12585"/>
                    <a:pt x="2167" y="12585"/>
                    <a:pt x="3486" y="12534"/>
                  </a:cubicBezTo>
                  <a:cubicBezTo>
                    <a:pt x="4804" y="12482"/>
                    <a:pt x="6731" y="12380"/>
                    <a:pt x="7998" y="12380"/>
                  </a:cubicBezTo>
                  <a:cubicBezTo>
                    <a:pt x="9266" y="12380"/>
                    <a:pt x="9874" y="12482"/>
                    <a:pt x="10077" y="12790"/>
                  </a:cubicBezTo>
                  <a:cubicBezTo>
                    <a:pt x="10280" y="13097"/>
                    <a:pt x="10077" y="13609"/>
                    <a:pt x="8911" y="14530"/>
                  </a:cubicBezTo>
                  <a:cubicBezTo>
                    <a:pt x="7745" y="15451"/>
                    <a:pt x="5615" y="16782"/>
                    <a:pt x="4043" y="17806"/>
                  </a:cubicBezTo>
                  <a:cubicBezTo>
                    <a:pt x="2472" y="18829"/>
                    <a:pt x="1458" y="19546"/>
                    <a:pt x="798" y="20109"/>
                  </a:cubicBezTo>
                  <a:cubicBezTo>
                    <a:pt x="139" y="20672"/>
                    <a:pt x="-165" y="21082"/>
                    <a:pt x="89" y="21286"/>
                  </a:cubicBezTo>
                  <a:cubicBezTo>
                    <a:pt x="342" y="21491"/>
                    <a:pt x="1153" y="21491"/>
                    <a:pt x="3384" y="21030"/>
                  </a:cubicBezTo>
                  <a:cubicBezTo>
                    <a:pt x="5615" y="20570"/>
                    <a:pt x="9266" y="19648"/>
                    <a:pt x="12511" y="19188"/>
                  </a:cubicBezTo>
                  <a:cubicBezTo>
                    <a:pt x="15756" y="18727"/>
                    <a:pt x="18596" y="18727"/>
                    <a:pt x="21435" y="18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2048354" y="3871753"/>
              <a:ext cx="766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2040687" y="3787418"/>
              <a:ext cx="38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2194024" y="3887087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2194024" y="3986756"/>
              <a:ext cx="16867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9800"/>
                    <a:pt x="6545" y="18000"/>
                    <a:pt x="10145" y="14400"/>
                  </a:cubicBezTo>
                  <a:cubicBezTo>
                    <a:pt x="13745" y="10800"/>
                    <a:pt x="17673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2010020" y="2784611"/>
              <a:ext cx="268340" cy="1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fill="norm" stroke="1" extrusionOk="0">
                  <a:moveTo>
                    <a:pt x="0" y="6396"/>
                  </a:moveTo>
                  <a:cubicBezTo>
                    <a:pt x="617" y="9404"/>
                    <a:pt x="1234" y="12411"/>
                    <a:pt x="1440" y="15145"/>
                  </a:cubicBezTo>
                  <a:cubicBezTo>
                    <a:pt x="1646" y="17880"/>
                    <a:pt x="1440" y="20340"/>
                    <a:pt x="1337" y="20887"/>
                  </a:cubicBezTo>
                  <a:cubicBezTo>
                    <a:pt x="1234" y="21434"/>
                    <a:pt x="1234" y="20067"/>
                    <a:pt x="2160" y="17059"/>
                  </a:cubicBezTo>
                  <a:cubicBezTo>
                    <a:pt x="3086" y="14052"/>
                    <a:pt x="4937" y="9404"/>
                    <a:pt x="7200" y="6259"/>
                  </a:cubicBezTo>
                  <a:cubicBezTo>
                    <a:pt x="9463" y="3115"/>
                    <a:pt x="12137" y="1475"/>
                    <a:pt x="13989" y="654"/>
                  </a:cubicBezTo>
                  <a:cubicBezTo>
                    <a:pt x="15840" y="-166"/>
                    <a:pt x="16869" y="-166"/>
                    <a:pt x="17691" y="381"/>
                  </a:cubicBezTo>
                  <a:cubicBezTo>
                    <a:pt x="18514" y="928"/>
                    <a:pt x="19131" y="2021"/>
                    <a:pt x="19749" y="5439"/>
                  </a:cubicBezTo>
                  <a:cubicBezTo>
                    <a:pt x="20366" y="8857"/>
                    <a:pt x="20983" y="14599"/>
                    <a:pt x="21600" y="20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2837242" y="2927876"/>
              <a:ext cx="230802" cy="81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34" fill="norm" stroke="1" extrusionOk="0">
                  <a:moveTo>
                    <a:pt x="19795" y="1028"/>
                  </a:moveTo>
                  <a:cubicBezTo>
                    <a:pt x="19091" y="693"/>
                    <a:pt x="18387" y="358"/>
                    <a:pt x="16743" y="156"/>
                  </a:cubicBezTo>
                  <a:cubicBezTo>
                    <a:pt x="15100" y="-45"/>
                    <a:pt x="12517" y="-112"/>
                    <a:pt x="9582" y="324"/>
                  </a:cubicBezTo>
                  <a:cubicBezTo>
                    <a:pt x="6647" y="760"/>
                    <a:pt x="3361" y="1699"/>
                    <a:pt x="1600" y="2404"/>
                  </a:cubicBezTo>
                  <a:cubicBezTo>
                    <a:pt x="-161" y="3108"/>
                    <a:pt x="-396" y="3577"/>
                    <a:pt x="543" y="4081"/>
                  </a:cubicBezTo>
                  <a:cubicBezTo>
                    <a:pt x="1482" y="4584"/>
                    <a:pt x="3595" y="5120"/>
                    <a:pt x="5708" y="5825"/>
                  </a:cubicBezTo>
                  <a:cubicBezTo>
                    <a:pt x="7821" y="6529"/>
                    <a:pt x="9934" y="7401"/>
                    <a:pt x="10991" y="8038"/>
                  </a:cubicBezTo>
                  <a:cubicBezTo>
                    <a:pt x="12047" y="8676"/>
                    <a:pt x="12047" y="9078"/>
                    <a:pt x="11695" y="9447"/>
                  </a:cubicBezTo>
                  <a:cubicBezTo>
                    <a:pt x="11343" y="9816"/>
                    <a:pt x="10639" y="10151"/>
                    <a:pt x="9582" y="10353"/>
                  </a:cubicBezTo>
                  <a:cubicBezTo>
                    <a:pt x="8526" y="10554"/>
                    <a:pt x="7117" y="10621"/>
                    <a:pt x="6765" y="10520"/>
                  </a:cubicBezTo>
                  <a:cubicBezTo>
                    <a:pt x="6413" y="10420"/>
                    <a:pt x="7117" y="10151"/>
                    <a:pt x="8174" y="9984"/>
                  </a:cubicBezTo>
                  <a:cubicBezTo>
                    <a:pt x="9230" y="9816"/>
                    <a:pt x="10639" y="9749"/>
                    <a:pt x="12047" y="9715"/>
                  </a:cubicBezTo>
                  <a:cubicBezTo>
                    <a:pt x="13456" y="9682"/>
                    <a:pt x="14865" y="9682"/>
                    <a:pt x="15921" y="9816"/>
                  </a:cubicBezTo>
                  <a:cubicBezTo>
                    <a:pt x="16978" y="9950"/>
                    <a:pt x="17682" y="10218"/>
                    <a:pt x="17565" y="10889"/>
                  </a:cubicBezTo>
                  <a:cubicBezTo>
                    <a:pt x="17447" y="11560"/>
                    <a:pt x="16508" y="12633"/>
                    <a:pt x="14043" y="14109"/>
                  </a:cubicBezTo>
                  <a:cubicBezTo>
                    <a:pt x="11578" y="15585"/>
                    <a:pt x="7587" y="17463"/>
                    <a:pt x="5474" y="18570"/>
                  </a:cubicBezTo>
                  <a:cubicBezTo>
                    <a:pt x="3361" y="19677"/>
                    <a:pt x="3126" y="20012"/>
                    <a:pt x="3008" y="20348"/>
                  </a:cubicBezTo>
                  <a:cubicBezTo>
                    <a:pt x="2891" y="20683"/>
                    <a:pt x="2891" y="21018"/>
                    <a:pt x="3595" y="21220"/>
                  </a:cubicBezTo>
                  <a:cubicBezTo>
                    <a:pt x="4300" y="21421"/>
                    <a:pt x="5708" y="21488"/>
                    <a:pt x="8761" y="21387"/>
                  </a:cubicBezTo>
                  <a:cubicBezTo>
                    <a:pt x="11813" y="21287"/>
                    <a:pt x="16508" y="21018"/>
                    <a:pt x="21204" y="20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3271816" y="3187859"/>
              <a:ext cx="208183" cy="32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65" fill="norm" stroke="1" extrusionOk="0">
                  <a:moveTo>
                    <a:pt x="1891" y="4659"/>
                  </a:moveTo>
                  <a:cubicBezTo>
                    <a:pt x="1631" y="9553"/>
                    <a:pt x="1370" y="14446"/>
                    <a:pt x="1110" y="17399"/>
                  </a:cubicBezTo>
                  <a:cubicBezTo>
                    <a:pt x="850" y="20353"/>
                    <a:pt x="590" y="21365"/>
                    <a:pt x="329" y="21365"/>
                  </a:cubicBezTo>
                  <a:cubicBezTo>
                    <a:pt x="69" y="21365"/>
                    <a:pt x="-191" y="20353"/>
                    <a:pt x="199" y="17315"/>
                  </a:cubicBezTo>
                  <a:cubicBezTo>
                    <a:pt x="590" y="14277"/>
                    <a:pt x="1631" y="9215"/>
                    <a:pt x="2932" y="6009"/>
                  </a:cubicBezTo>
                  <a:cubicBezTo>
                    <a:pt x="4233" y="2803"/>
                    <a:pt x="5795" y="1453"/>
                    <a:pt x="7356" y="693"/>
                  </a:cubicBezTo>
                  <a:cubicBezTo>
                    <a:pt x="8917" y="-66"/>
                    <a:pt x="10479" y="-235"/>
                    <a:pt x="12301" y="356"/>
                  </a:cubicBezTo>
                  <a:cubicBezTo>
                    <a:pt x="14122" y="946"/>
                    <a:pt x="16204" y="2296"/>
                    <a:pt x="17896" y="4912"/>
                  </a:cubicBezTo>
                  <a:cubicBezTo>
                    <a:pt x="19587" y="7528"/>
                    <a:pt x="20889" y="11409"/>
                    <a:pt x="21149" y="14109"/>
                  </a:cubicBezTo>
                  <a:cubicBezTo>
                    <a:pt x="21409" y="16809"/>
                    <a:pt x="20628" y="18327"/>
                    <a:pt x="19848" y="1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3811727" y="3457744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3857728" y="2900199"/>
              <a:ext cx="207005" cy="22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7159"/>
                  </a:moveTo>
                  <a:cubicBezTo>
                    <a:pt x="800" y="6177"/>
                    <a:pt x="1600" y="5195"/>
                    <a:pt x="2133" y="5441"/>
                  </a:cubicBezTo>
                  <a:cubicBezTo>
                    <a:pt x="2667" y="5686"/>
                    <a:pt x="2933" y="7159"/>
                    <a:pt x="3067" y="9491"/>
                  </a:cubicBezTo>
                  <a:cubicBezTo>
                    <a:pt x="3200" y="11823"/>
                    <a:pt x="3200" y="15014"/>
                    <a:pt x="3067" y="17345"/>
                  </a:cubicBezTo>
                  <a:cubicBezTo>
                    <a:pt x="2933" y="19677"/>
                    <a:pt x="2667" y="21150"/>
                    <a:pt x="2533" y="21150"/>
                  </a:cubicBezTo>
                  <a:cubicBezTo>
                    <a:pt x="2400" y="21150"/>
                    <a:pt x="2400" y="19677"/>
                    <a:pt x="3067" y="16855"/>
                  </a:cubicBezTo>
                  <a:cubicBezTo>
                    <a:pt x="3733" y="14032"/>
                    <a:pt x="5067" y="9859"/>
                    <a:pt x="6133" y="7159"/>
                  </a:cubicBezTo>
                  <a:cubicBezTo>
                    <a:pt x="7200" y="4459"/>
                    <a:pt x="8000" y="3232"/>
                    <a:pt x="9333" y="2005"/>
                  </a:cubicBezTo>
                  <a:cubicBezTo>
                    <a:pt x="10667" y="777"/>
                    <a:pt x="12533" y="-450"/>
                    <a:pt x="14133" y="164"/>
                  </a:cubicBezTo>
                  <a:cubicBezTo>
                    <a:pt x="15733" y="777"/>
                    <a:pt x="17067" y="3232"/>
                    <a:pt x="18267" y="6423"/>
                  </a:cubicBezTo>
                  <a:cubicBezTo>
                    <a:pt x="19467" y="9614"/>
                    <a:pt x="20533" y="13541"/>
                    <a:pt x="21600" y="17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4141401" y="2990067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4356072" y="2905732"/>
              <a:ext cx="23002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4374821" y="3206909"/>
              <a:ext cx="303260" cy="35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67" fill="norm" stroke="1" extrusionOk="0">
                  <a:moveTo>
                    <a:pt x="20280" y="1745"/>
                  </a:moveTo>
                  <a:cubicBezTo>
                    <a:pt x="19740" y="1119"/>
                    <a:pt x="19200" y="493"/>
                    <a:pt x="18300" y="180"/>
                  </a:cubicBezTo>
                  <a:cubicBezTo>
                    <a:pt x="17400" y="-133"/>
                    <a:pt x="16140" y="-133"/>
                    <a:pt x="13710" y="963"/>
                  </a:cubicBezTo>
                  <a:cubicBezTo>
                    <a:pt x="11280" y="2058"/>
                    <a:pt x="7680" y="4250"/>
                    <a:pt x="5160" y="6832"/>
                  </a:cubicBezTo>
                  <a:cubicBezTo>
                    <a:pt x="2640" y="9415"/>
                    <a:pt x="1200" y="12389"/>
                    <a:pt x="480" y="14267"/>
                  </a:cubicBezTo>
                  <a:cubicBezTo>
                    <a:pt x="-240" y="16145"/>
                    <a:pt x="-240" y="16928"/>
                    <a:pt x="1110" y="17945"/>
                  </a:cubicBezTo>
                  <a:cubicBezTo>
                    <a:pt x="2460" y="18963"/>
                    <a:pt x="5160" y="20215"/>
                    <a:pt x="8760" y="20841"/>
                  </a:cubicBezTo>
                  <a:cubicBezTo>
                    <a:pt x="12360" y="21467"/>
                    <a:pt x="16860" y="21467"/>
                    <a:pt x="2136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4831417" y="3549746"/>
              <a:ext cx="1" cy="138004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4800749" y="3380418"/>
              <a:ext cx="69003" cy="6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8" fill="norm" stroke="1" extrusionOk="0">
                  <a:moveTo>
                    <a:pt x="9600" y="7998"/>
                  </a:moveTo>
                  <a:cubicBezTo>
                    <a:pt x="8000" y="12318"/>
                    <a:pt x="6400" y="16638"/>
                    <a:pt x="7600" y="18798"/>
                  </a:cubicBezTo>
                  <a:cubicBezTo>
                    <a:pt x="8800" y="20958"/>
                    <a:pt x="12800" y="20958"/>
                    <a:pt x="16000" y="18798"/>
                  </a:cubicBezTo>
                  <a:cubicBezTo>
                    <a:pt x="19200" y="16638"/>
                    <a:pt x="21600" y="12318"/>
                    <a:pt x="21600" y="8430"/>
                  </a:cubicBezTo>
                  <a:cubicBezTo>
                    <a:pt x="21600" y="4542"/>
                    <a:pt x="19200" y="1086"/>
                    <a:pt x="16000" y="222"/>
                  </a:cubicBezTo>
                  <a:cubicBezTo>
                    <a:pt x="12800" y="-642"/>
                    <a:pt x="8800" y="1086"/>
                    <a:pt x="6000" y="4110"/>
                  </a:cubicBezTo>
                  <a:cubicBezTo>
                    <a:pt x="3200" y="7134"/>
                    <a:pt x="1600" y="11454"/>
                    <a:pt x="0" y="15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4961753" y="3626415"/>
              <a:ext cx="176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5268426" y="3526746"/>
              <a:ext cx="7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896"/>
                    <a:pt x="14400" y="9792"/>
                    <a:pt x="18000" y="13392"/>
                  </a:cubicBezTo>
                  <a:cubicBezTo>
                    <a:pt x="21600" y="16992"/>
                    <a:pt x="21600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5559766" y="3519079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5891996" y="3287781"/>
              <a:ext cx="216238" cy="5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353" fill="norm" stroke="1" extrusionOk="0">
                  <a:moveTo>
                    <a:pt x="502" y="6874"/>
                  </a:moveTo>
                  <a:cubicBezTo>
                    <a:pt x="1005" y="10078"/>
                    <a:pt x="1507" y="13281"/>
                    <a:pt x="1758" y="15400"/>
                  </a:cubicBezTo>
                  <a:cubicBezTo>
                    <a:pt x="2009" y="17519"/>
                    <a:pt x="2009" y="18552"/>
                    <a:pt x="1758" y="19482"/>
                  </a:cubicBezTo>
                  <a:cubicBezTo>
                    <a:pt x="1507" y="20413"/>
                    <a:pt x="1005" y="21239"/>
                    <a:pt x="628" y="21343"/>
                  </a:cubicBezTo>
                  <a:cubicBezTo>
                    <a:pt x="251" y="21446"/>
                    <a:pt x="0" y="20826"/>
                    <a:pt x="0" y="18966"/>
                  </a:cubicBezTo>
                  <a:cubicBezTo>
                    <a:pt x="0" y="17105"/>
                    <a:pt x="251" y="14005"/>
                    <a:pt x="1005" y="11059"/>
                  </a:cubicBezTo>
                  <a:cubicBezTo>
                    <a:pt x="1758" y="8114"/>
                    <a:pt x="3014" y="5324"/>
                    <a:pt x="4395" y="3515"/>
                  </a:cubicBezTo>
                  <a:cubicBezTo>
                    <a:pt x="5777" y="1706"/>
                    <a:pt x="7284" y="879"/>
                    <a:pt x="8665" y="414"/>
                  </a:cubicBezTo>
                  <a:cubicBezTo>
                    <a:pt x="10047" y="-51"/>
                    <a:pt x="11302" y="-154"/>
                    <a:pt x="13186" y="259"/>
                  </a:cubicBezTo>
                  <a:cubicBezTo>
                    <a:pt x="15070" y="673"/>
                    <a:pt x="17581" y="1603"/>
                    <a:pt x="19214" y="2636"/>
                  </a:cubicBezTo>
                  <a:cubicBezTo>
                    <a:pt x="20847" y="3670"/>
                    <a:pt x="21600" y="4807"/>
                    <a:pt x="21098" y="5892"/>
                  </a:cubicBezTo>
                  <a:cubicBezTo>
                    <a:pt x="20595" y="6977"/>
                    <a:pt x="18837" y="8011"/>
                    <a:pt x="16451" y="8682"/>
                  </a:cubicBezTo>
                  <a:cubicBezTo>
                    <a:pt x="14065" y="9354"/>
                    <a:pt x="11051" y="9664"/>
                    <a:pt x="8288" y="9613"/>
                  </a:cubicBezTo>
                  <a:cubicBezTo>
                    <a:pt x="5526" y="9561"/>
                    <a:pt x="3014" y="9147"/>
                    <a:pt x="502" y="8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6127112" y="3097403"/>
              <a:ext cx="1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6119446" y="2951733"/>
              <a:ext cx="766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6391554" y="3226934"/>
              <a:ext cx="215077" cy="41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78" fill="norm" stroke="1" extrusionOk="0">
                  <a:moveTo>
                    <a:pt x="20971" y="4388"/>
                  </a:moveTo>
                  <a:cubicBezTo>
                    <a:pt x="21225" y="3729"/>
                    <a:pt x="21479" y="3071"/>
                    <a:pt x="21352" y="2346"/>
                  </a:cubicBezTo>
                  <a:cubicBezTo>
                    <a:pt x="21225" y="1622"/>
                    <a:pt x="20717" y="832"/>
                    <a:pt x="19827" y="371"/>
                  </a:cubicBezTo>
                  <a:cubicBezTo>
                    <a:pt x="18938" y="-90"/>
                    <a:pt x="17667" y="-222"/>
                    <a:pt x="14999" y="568"/>
                  </a:cubicBezTo>
                  <a:cubicBezTo>
                    <a:pt x="12331" y="1358"/>
                    <a:pt x="8265" y="3071"/>
                    <a:pt x="5215" y="5507"/>
                  </a:cubicBezTo>
                  <a:cubicBezTo>
                    <a:pt x="2166" y="7944"/>
                    <a:pt x="133" y="11105"/>
                    <a:pt x="6" y="13607"/>
                  </a:cubicBezTo>
                  <a:cubicBezTo>
                    <a:pt x="-121" y="16110"/>
                    <a:pt x="1658" y="17954"/>
                    <a:pt x="3945" y="19139"/>
                  </a:cubicBezTo>
                  <a:cubicBezTo>
                    <a:pt x="6232" y="20324"/>
                    <a:pt x="9027" y="20851"/>
                    <a:pt x="11823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6716779" y="3365742"/>
              <a:ext cx="2368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413"/>
                    <a:pt x="-1585" y="8826"/>
                    <a:pt x="575" y="12426"/>
                  </a:cubicBezTo>
                  <a:cubicBezTo>
                    <a:pt x="2735" y="16026"/>
                    <a:pt x="11375" y="18813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6855462" y="3488411"/>
              <a:ext cx="145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7101121" y="3355131"/>
              <a:ext cx="240294" cy="49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54" fill="norm" stroke="1" extrusionOk="0">
                  <a:moveTo>
                    <a:pt x="4747" y="4115"/>
                  </a:moveTo>
                  <a:cubicBezTo>
                    <a:pt x="3837" y="6884"/>
                    <a:pt x="2928" y="9654"/>
                    <a:pt x="2246" y="12312"/>
                  </a:cubicBezTo>
                  <a:cubicBezTo>
                    <a:pt x="1564" y="14971"/>
                    <a:pt x="1109" y="17518"/>
                    <a:pt x="768" y="19124"/>
                  </a:cubicBezTo>
                  <a:cubicBezTo>
                    <a:pt x="427" y="20731"/>
                    <a:pt x="199" y="21395"/>
                    <a:pt x="86" y="21451"/>
                  </a:cubicBezTo>
                  <a:cubicBezTo>
                    <a:pt x="-28" y="21506"/>
                    <a:pt x="-28" y="20952"/>
                    <a:pt x="86" y="18848"/>
                  </a:cubicBezTo>
                  <a:cubicBezTo>
                    <a:pt x="199" y="16743"/>
                    <a:pt x="427" y="13088"/>
                    <a:pt x="1109" y="9931"/>
                  </a:cubicBezTo>
                  <a:cubicBezTo>
                    <a:pt x="1791" y="6774"/>
                    <a:pt x="2928" y="4115"/>
                    <a:pt x="4406" y="2454"/>
                  </a:cubicBezTo>
                  <a:cubicBezTo>
                    <a:pt x="5884" y="792"/>
                    <a:pt x="7703" y="128"/>
                    <a:pt x="10090" y="17"/>
                  </a:cubicBezTo>
                  <a:cubicBezTo>
                    <a:pt x="12477" y="-94"/>
                    <a:pt x="15433" y="349"/>
                    <a:pt x="17593" y="1124"/>
                  </a:cubicBezTo>
                  <a:cubicBezTo>
                    <a:pt x="19753" y="1900"/>
                    <a:pt x="21117" y="3008"/>
                    <a:pt x="21345" y="4115"/>
                  </a:cubicBezTo>
                  <a:cubicBezTo>
                    <a:pt x="21572" y="5223"/>
                    <a:pt x="20663" y="6331"/>
                    <a:pt x="18730" y="7272"/>
                  </a:cubicBezTo>
                  <a:cubicBezTo>
                    <a:pt x="16797" y="8214"/>
                    <a:pt x="13841" y="8989"/>
                    <a:pt x="11454" y="9377"/>
                  </a:cubicBezTo>
                  <a:cubicBezTo>
                    <a:pt x="9067" y="9764"/>
                    <a:pt x="7248" y="9764"/>
                    <a:pt x="6225" y="9488"/>
                  </a:cubicBezTo>
                  <a:cubicBezTo>
                    <a:pt x="5201" y="9211"/>
                    <a:pt x="4974" y="8657"/>
                    <a:pt x="4747" y="8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7415142" y="3250739"/>
              <a:ext cx="141276" cy="34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532" fill="norm" stroke="1" extrusionOk="0">
                  <a:moveTo>
                    <a:pt x="1137" y="0"/>
                  </a:moveTo>
                  <a:cubicBezTo>
                    <a:pt x="5684" y="476"/>
                    <a:pt x="10232" y="953"/>
                    <a:pt x="14210" y="2938"/>
                  </a:cubicBezTo>
                  <a:cubicBezTo>
                    <a:pt x="18189" y="4924"/>
                    <a:pt x="21600" y="8418"/>
                    <a:pt x="20842" y="11674"/>
                  </a:cubicBezTo>
                  <a:cubicBezTo>
                    <a:pt x="20084" y="14929"/>
                    <a:pt x="15158" y="17947"/>
                    <a:pt x="11747" y="19615"/>
                  </a:cubicBezTo>
                  <a:cubicBezTo>
                    <a:pt x="8337" y="21282"/>
                    <a:pt x="6442" y="21600"/>
                    <a:pt x="4737" y="21521"/>
                  </a:cubicBezTo>
                  <a:cubicBezTo>
                    <a:pt x="3032" y="21441"/>
                    <a:pt x="1516" y="20965"/>
                    <a:pt x="0" y="2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7563367" y="3097403"/>
              <a:ext cx="15078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27" y="4114"/>
                  </a:moveTo>
                  <a:cubicBezTo>
                    <a:pt x="2929" y="7543"/>
                    <a:pt x="1831" y="10971"/>
                    <a:pt x="1098" y="13714"/>
                  </a:cubicBezTo>
                  <a:cubicBezTo>
                    <a:pt x="366" y="16457"/>
                    <a:pt x="0" y="18514"/>
                    <a:pt x="0" y="18171"/>
                  </a:cubicBezTo>
                  <a:cubicBezTo>
                    <a:pt x="0" y="17829"/>
                    <a:pt x="366" y="15086"/>
                    <a:pt x="1281" y="12000"/>
                  </a:cubicBezTo>
                  <a:cubicBezTo>
                    <a:pt x="2197" y="8914"/>
                    <a:pt x="3661" y="5486"/>
                    <a:pt x="5308" y="3257"/>
                  </a:cubicBezTo>
                  <a:cubicBezTo>
                    <a:pt x="6956" y="1029"/>
                    <a:pt x="8786" y="0"/>
                    <a:pt x="10434" y="0"/>
                  </a:cubicBezTo>
                  <a:cubicBezTo>
                    <a:pt x="12081" y="0"/>
                    <a:pt x="13546" y="1029"/>
                    <a:pt x="15376" y="4800"/>
                  </a:cubicBezTo>
                  <a:cubicBezTo>
                    <a:pt x="17207" y="8571"/>
                    <a:pt x="19403" y="15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7783150" y="3166404"/>
              <a:ext cx="130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8005488" y="3151071"/>
              <a:ext cx="15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8036155" y="3013068"/>
              <a:ext cx="30200" cy="3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3" h="19977" fill="norm" stroke="1" extrusionOk="0">
                  <a:moveTo>
                    <a:pt x="9969" y="0"/>
                  </a:moveTo>
                  <a:cubicBezTo>
                    <a:pt x="4985" y="6171"/>
                    <a:pt x="0" y="12343"/>
                    <a:pt x="2493" y="16200"/>
                  </a:cubicBezTo>
                  <a:cubicBezTo>
                    <a:pt x="4985" y="20057"/>
                    <a:pt x="14954" y="21600"/>
                    <a:pt x="18277" y="17743"/>
                  </a:cubicBezTo>
                  <a:cubicBezTo>
                    <a:pt x="21600" y="13886"/>
                    <a:pt x="18277" y="4628"/>
                    <a:pt x="14123" y="3857"/>
                  </a:cubicBezTo>
                  <a:cubicBezTo>
                    <a:pt x="9969" y="3086"/>
                    <a:pt x="4985" y="10800"/>
                    <a:pt x="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8066823" y="2960949"/>
              <a:ext cx="357936" cy="1010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567" fill="norm" stroke="1" extrusionOk="0">
                  <a:moveTo>
                    <a:pt x="11782" y="949"/>
                  </a:moveTo>
                  <a:cubicBezTo>
                    <a:pt x="11933" y="622"/>
                    <a:pt x="12084" y="294"/>
                    <a:pt x="12688" y="131"/>
                  </a:cubicBezTo>
                  <a:cubicBezTo>
                    <a:pt x="13292" y="-33"/>
                    <a:pt x="14350" y="-33"/>
                    <a:pt x="15709" y="76"/>
                  </a:cubicBezTo>
                  <a:cubicBezTo>
                    <a:pt x="17069" y="185"/>
                    <a:pt x="18730" y="403"/>
                    <a:pt x="19863" y="1085"/>
                  </a:cubicBezTo>
                  <a:cubicBezTo>
                    <a:pt x="20996" y="1767"/>
                    <a:pt x="21600" y="2912"/>
                    <a:pt x="20769" y="4058"/>
                  </a:cubicBezTo>
                  <a:cubicBezTo>
                    <a:pt x="19938" y="5203"/>
                    <a:pt x="17673" y="6349"/>
                    <a:pt x="15860" y="7167"/>
                  </a:cubicBezTo>
                  <a:cubicBezTo>
                    <a:pt x="14048" y="7985"/>
                    <a:pt x="12688" y="8476"/>
                    <a:pt x="11706" y="8831"/>
                  </a:cubicBezTo>
                  <a:cubicBezTo>
                    <a:pt x="10724" y="9185"/>
                    <a:pt x="10120" y="9403"/>
                    <a:pt x="9818" y="9676"/>
                  </a:cubicBezTo>
                  <a:cubicBezTo>
                    <a:pt x="9516" y="9949"/>
                    <a:pt x="9516" y="10276"/>
                    <a:pt x="10498" y="10767"/>
                  </a:cubicBezTo>
                  <a:cubicBezTo>
                    <a:pt x="11480" y="11258"/>
                    <a:pt x="13443" y="11912"/>
                    <a:pt x="15407" y="13112"/>
                  </a:cubicBezTo>
                  <a:cubicBezTo>
                    <a:pt x="17371" y="14312"/>
                    <a:pt x="19334" y="16058"/>
                    <a:pt x="20090" y="17258"/>
                  </a:cubicBezTo>
                  <a:cubicBezTo>
                    <a:pt x="20845" y="18458"/>
                    <a:pt x="20392" y="19112"/>
                    <a:pt x="18277" y="19658"/>
                  </a:cubicBezTo>
                  <a:cubicBezTo>
                    <a:pt x="16162" y="20203"/>
                    <a:pt x="12386" y="20640"/>
                    <a:pt x="9063" y="20940"/>
                  </a:cubicBezTo>
                  <a:cubicBezTo>
                    <a:pt x="5740" y="21240"/>
                    <a:pt x="2870" y="21403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-1" y="2438693"/>
              <a:ext cx="8875378" cy="205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93" fill="norm" stroke="1" extrusionOk="0">
                  <a:moveTo>
                    <a:pt x="805" y="1283"/>
                  </a:moveTo>
                  <a:cubicBezTo>
                    <a:pt x="824" y="1175"/>
                    <a:pt x="843" y="1068"/>
                    <a:pt x="917" y="974"/>
                  </a:cubicBezTo>
                  <a:cubicBezTo>
                    <a:pt x="992" y="880"/>
                    <a:pt x="1122" y="799"/>
                    <a:pt x="1299" y="692"/>
                  </a:cubicBezTo>
                  <a:cubicBezTo>
                    <a:pt x="1477" y="584"/>
                    <a:pt x="1700" y="450"/>
                    <a:pt x="1940" y="383"/>
                  </a:cubicBezTo>
                  <a:cubicBezTo>
                    <a:pt x="2179" y="315"/>
                    <a:pt x="2434" y="315"/>
                    <a:pt x="2673" y="302"/>
                  </a:cubicBezTo>
                  <a:cubicBezTo>
                    <a:pt x="2912" y="289"/>
                    <a:pt x="3136" y="262"/>
                    <a:pt x="3363" y="235"/>
                  </a:cubicBezTo>
                  <a:cubicBezTo>
                    <a:pt x="3590" y="208"/>
                    <a:pt x="3820" y="181"/>
                    <a:pt x="4047" y="141"/>
                  </a:cubicBezTo>
                  <a:cubicBezTo>
                    <a:pt x="4274" y="100"/>
                    <a:pt x="4497" y="47"/>
                    <a:pt x="4734" y="20"/>
                  </a:cubicBezTo>
                  <a:cubicBezTo>
                    <a:pt x="4970" y="-7"/>
                    <a:pt x="5219" y="-7"/>
                    <a:pt x="5467" y="20"/>
                  </a:cubicBezTo>
                  <a:cubicBezTo>
                    <a:pt x="5716" y="47"/>
                    <a:pt x="5964" y="100"/>
                    <a:pt x="6194" y="168"/>
                  </a:cubicBezTo>
                  <a:cubicBezTo>
                    <a:pt x="6424" y="235"/>
                    <a:pt x="6636" y="315"/>
                    <a:pt x="6859" y="396"/>
                  </a:cubicBezTo>
                  <a:cubicBezTo>
                    <a:pt x="7083" y="477"/>
                    <a:pt x="7319" y="557"/>
                    <a:pt x="7553" y="624"/>
                  </a:cubicBezTo>
                  <a:cubicBezTo>
                    <a:pt x="7786" y="692"/>
                    <a:pt x="8016" y="745"/>
                    <a:pt x="8236" y="799"/>
                  </a:cubicBezTo>
                  <a:cubicBezTo>
                    <a:pt x="8457" y="853"/>
                    <a:pt x="8668" y="906"/>
                    <a:pt x="8883" y="1000"/>
                  </a:cubicBezTo>
                  <a:cubicBezTo>
                    <a:pt x="9097" y="1094"/>
                    <a:pt x="9315" y="1229"/>
                    <a:pt x="9526" y="1350"/>
                  </a:cubicBezTo>
                  <a:cubicBezTo>
                    <a:pt x="9737" y="1471"/>
                    <a:pt x="9943" y="1578"/>
                    <a:pt x="10154" y="1672"/>
                  </a:cubicBezTo>
                  <a:cubicBezTo>
                    <a:pt x="10365" y="1766"/>
                    <a:pt x="10583" y="1847"/>
                    <a:pt x="10816" y="1900"/>
                  </a:cubicBezTo>
                  <a:cubicBezTo>
                    <a:pt x="11049" y="1954"/>
                    <a:pt x="11298" y="1981"/>
                    <a:pt x="11537" y="2008"/>
                  </a:cubicBezTo>
                  <a:cubicBezTo>
                    <a:pt x="11776" y="2035"/>
                    <a:pt x="12006" y="2062"/>
                    <a:pt x="12224" y="2115"/>
                  </a:cubicBezTo>
                  <a:cubicBezTo>
                    <a:pt x="12441" y="2169"/>
                    <a:pt x="12646" y="2250"/>
                    <a:pt x="12867" y="2317"/>
                  </a:cubicBezTo>
                  <a:cubicBezTo>
                    <a:pt x="13088" y="2384"/>
                    <a:pt x="13324" y="2438"/>
                    <a:pt x="13554" y="2492"/>
                  </a:cubicBezTo>
                  <a:cubicBezTo>
                    <a:pt x="13784" y="2545"/>
                    <a:pt x="14008" y="2599"/>
                    <a:pt x="14231" y="2653"/>
                  </a:cubicBezTo>
                  <a:cubicBezTo>
                    <a:pt x="14455" y="2706"/>
                    <a:pt x="14679" y="2760"/>
                    <a:pt x="14893" y="2800"/>
                  </a:cubicBezTo>
                  <a:cubicBezTo>
                    <a:pt x="15108" y="2841"/>
                    <a:pt x="15313" y="2868"/>
                    <a:pt x="15515" y="2908"/>
                  </a:cubicBezTo>
                  <a:cubicBezTo>
                    <a:pt x="15717" y="2948"/>
                    <a:pt x="15916" y="3002"/>
                    <a:pt x="16124" y="3056"/>
                  </a:cubicBezTo>
                  <a:cubicBezTo>
                    <a:pt x="16332" y="3109"/>
                    <a:pt x="16550" y="3163"/>
                    <a:pt x="16768" y="3203"/>
                  </a:cubicBezTo>
                  <a:cubicBezTo>
                    <a:pt x="16985" y="3244"/>
                    <a:pt x="17203" y="3271"/>
                    <a:pt x="17414" y="3271"/>
                  </a:cubicBezTo>
                  <a:cubicBezTo>
                    <a:pt x="17625" y="3271"/>
                    <a:pt x="17830" y="3244"/>
                    <a:pt x="18045" y="3203"/>
                  </a:cubicBezTo>
                  <a:cubicBezTo>
                    <a:pt x="18259" y="3163"/>
                    <a:pt x="18483" y="3109"/>
                    <a:pt x="18732" y="3083"/>
                  </a:cubicBezTo>
                  <a:cubicBezTo>
                    <a:pt x="18980" y="3056"/>
                    <a:pt x="19254" y="3056"/>
                    <a:pt x="19487" y="3083"/>
                  </a:cubicBezTo>
                  <a:cubicBezTo>
                    <a:pt x="19720" y="3109"/>
                    <a:pt x="19913" y="3163"/>
                    <a:pt x="20096" y="3244"/>
                  </a:cubicBezTo>
                  <a:cubicBezTo>
                    <a:pt x="20279" y="3324"/>
                    <a:pt x="20454" y="3432"/>
                    <a:pt x="20640" y="3526"/>
                  </a:cubicBezTo>
                  <a:cubicBezTo>
                    <a:pt x="20826" y="3620"/>
                    <a:pt x="21025" y="3700"/>
                    <a:pt x="21162" y="3741"/>
                  </a:cubicBezTo>
                  <a:cubicBezTo>
                    <a:pt x="21299" y="3781"/>
                    <a:pt x="21373" y="3781"/>
                    <a:pt x="21426" y="3781"/>
                  </a:cubicBezTo>
                  <a:cubicBezTo>
                    <a:pt x="21479" y="3781"/>
                    <a:pt x="21510" y="3781"/>
                    <a:pt x="21535" y="3996"/>
                  </a:cubicBezTo>
                  <a:cubicBezTo>
                    <a:pt x="21560" y="4211"/>
                    <a:pt x="21579" y="4641"/>
                    <a:pt x="21585" y="5232"/>
                  </a:cubicBezTo>
                  <a:cubicBezTo>
                    <a:pt x="21591" y="5823"/>
                    <a:pt x="21585" y="6575"/>
                    <a:pt x="21569" y="7448"/>
                  </a:cubicBezTo>
                  <a:cubicBezTo>
                    <a:pt x="21554" y="8321"/>
                    <a:pt x="21529" y="9315"/>
                    <a:pt x="21495" y="10336"/>
                  </a:cubicBezTo>
                  <a:cubicBezTo>
                    <a:pt x="21460" y="11357"/>
                    <a:pt x="21417" y="12405"/>
                    <a:pt x="21373" y="13386"/>
                  </a:cubicBezTo>
                  <a:cubicBezTo>
                    <a:pt x="21330" y="14366"/>
                    <a:pt x="21286" y="15280"/>
                    <a:pt x="21246" y="16018"/>
                  </a:cubicBezTo>
                  <a:cubicBezTo>
                    <a:pt x="21206" y="16757"/>
                    <a:pt x="21168" y="17321"/>
                    <a:pt x="21128" y="17832"/>
                  </a:cubicBezTo>
                  <a:cubicBezTo>
                    <a:pt x="21088" y="18342"/>
                    <a:pt x="21044" y="18799"/>
                    <a:pt x="21007" y="19054"/>
                  </a:cubicBezTo>
                  <a:cubicBezTo>
                    <a:pt x="20969" y="19309"/>
                    <a:pt x="20938" y="19363"/>
                    <a:pt x="20870" y="19390"/>
                  </a:cubicBezTo>
                  <a:cubicBezTo>
                    <a:pt x="20802" y="19417"/>
                    <a:pt x="20696" y="19417"/>
                    <a:pt x="20531" y="19497"/>
                  </a:cubicBezTo>
                  <a:cubicBezTo>
                    <a:pt x="20366" y="19578"/>
                    <a:pt x="20143" y="19739"/>
                    <a:pt x="19910" y="19833"/>
                  </a:cubicBezTo>
                  <a:cubicBezTo>
                    <a:pt x="19677" y="19927"/>
                    <a:pt x="19434" y="19954"/>
                    <a:pt x="19185" y="19994"/>
                  </a:cubicBezTo>
                  <a:cubicBezTo>
                    <a:pt x="18937" y="20035"/>
                    <a:pt x="18682" y="20089"/>
                    <a:pt x="18449" y="20129"/>
                  </a:cubicBezTo>
                  <a:cubicBezTo>
                    <a:pt x="18216" y="20169"/>
                    <a:pt x="18004" y="20196"/>
                    <a:pt x="17781" y="20236"/>
                  </a:cubicBezTo>
                  <a:cubicBezTo>
                    <a:pt x="17557" y="20277"/>
                    <a:pt x="17321" y="20330"/>
                    <a:pt x="17066" y="20371"/>
                  </a:cubicBezTo>
                  <a:cubicBezTo>
                    <a:pt x="16811" y="20411"/>
                    <a:pt x="16538" y="20438"/>
                    <a:pt x="16264" y="20451"/>
                  </a:cubicBezTo>
                  <a:cubicBezTo>
                    <a:pt x="15991" y="20465"/>
                    <a:pt x="15717" y="20465"/>
                    <a:pt x="15444" y="20478"/>
                  </a:cubicBezTo>
                  <a:cubicBezTo>
                    <a:pt x="15170" y="20492"/>
                    <a:pt x="14897" y="20518"/>
                    <a:pt x="14620" y="20532"/>
                  </a:cubicBezTo>
                  <a:cubicBezTo>
                    <a:pt x="14343" y="20545"/>
                    <a:pt x="14064" y="20545"/>
                    <a:pt x="13787" y="20545"/>
                  </a:cubicBezTo>
                  <a:cubicBezTo>
                    <a:pt x="13510" y="20545"/>
                    <a:pt x="13237" y="20545"/>
                    <a:pt x="12991" y="20545"/>
                  </a:cubicBezTo>
                  <a:cubicBezTo>
                    <a:pt x="12746" y="20545"/>
                    <a:pt x="12528" y="20545"/>
                    <a:pt x="12311" y="20545"/>
                  </a:cubicBezTo>
                  <a:cubicBezTo>
                    <a:pt x="12093" y="20545"/>
                    <a:pt x="11876" y="20545"/>
                    <a:pt x="11652" y="20559"/>
                  </a:cubicBezTo>
                  <a:cubicBezTo>
                    <a:pt x="11428" y="20572"/>
                    <a:pt x="11198" y="20599"/>
                    <a:pt x="10974" y="20612"/>
                  </a:cubicBezTo>
                  <a:cubicBezTo>
                    <a:pt x="10751" y="20626"/>
                    <a:pt x="10533" y="20626"/>
                    <a:pt x="10312" y="20639"/>
                  </a:cubicBezTo>
                  <a:cubicBezTo>
                    <a:pt x="10092" y="20653"/>
                    <a:pt x="9868" y="20680"/>
                    <a:pt x="9647" y="20720"/>
                  </a:cubicBezTo>
                  <a:cubicBezTo>
                    <a:pt x="9427" y="20760"/>
                    <a:pt x="9209" y="20814"/>
                    <a:pt x="8985" y="20854"/>
                  </a:cubicBezTo>
                  <a:cubicBezTo>
                    <a:pt x="8762" y="20894"/>
                    <a:pt x="8532" y="20921"/>
                    <a:pt x="8314" y="20948"/>
                  </a:cubicBezTo>
                  <a:cubicBezTo>
                    <a:pt x="8096" y="20975"/>
                    <a:pt x="7891" y="21002"/>
                    <a:pt x="7655" y="21029"/>
                  </a:cubicBezTo>
                  <a:cubicBezTo>
                    <a:pt x="7419" y="21056"/>
                    <a:pt x="7152" y="21083"/>
                    <a:pt x="6894" y="21123"/>
                  </a:cubicBezTo>
                  <a:cubicBezTo>
                    <a:pt x="6636" y="21163"/>
                    <a:pt x="6387" y="21217"/>
                    <a:pt x="6154" y="21271"/>
                  </a:cubicBezTo>
                  <a:cubicBezTo>
                    <a:pt x="5921" y="21324"/>
                    <a:pt x="5703" y="21378"/>
                    <a:pt x="5486" y="21418"/>
                  </a:cubicBezTo>
                  <a:cubicBezTo>
                    <a:pt x="5268" y="21459"/>
                    <a:pt x="5051" y="21486"/>
                    <a:pt x="4814" y="21512"/>
                  </a:cubicBezTo>
                  <a:cubicBezTo>
                    <a:pt x="4578" y="21539"/>
                    <a:pt x="4323" y="21566"/>
                    <a:pt x="4075" y="21580"/>
                  </a:cubicBezTo>
                  <a:cubicBezTo>
                    <a:pt x="3826" y="21593"/>
                    <a:pt x="3584" y="21593"/>
                    <a:pt x="3335" y="21593"/>
                  </a:cubicBezTo>
                  <a:cubicBezTo>
                    <a:pt x="3086" y="21593"/>
                    <a:pt x="2832" y="21593"/>
                    <a:pt x="2602" y="21566"/>
                  </a:cubicBezTo>
                  <a:cubicBezTo>
                    <a:pt x="2372" y="21539"/>
                    <a:pt x="2167" y="21486"/>
                    <a:pt x="1937" y="21405"/>
                  </a:cubicBezTo>
                  <a:cubicBezTo>
                    <a:pt x="1707" y="21324"/>
                    <a:pt x="1452" y="21217"/>
                    <a:pt x="1222" y="21136"/>
                  </a:cubicBezTo>
                  <a:cubicBezTo>
                    <a:pt x="992" y="21056"/>
                    <a:pt x="787" y="21002"/>
                    <a:pt x="625" y="20894"/>
                  </a:cubicBezTo>
                  <a:cubicBezTo>
                    <a:pt x="463" y="20787"/>
                    <a:pt x="345" y="20626"/>
                    <a:pt x="271" y="20532"/>
                  </a:cubicBezTo>
                  <a:cubicBezTo>
                    <a:pt x="196" y="20438"/>
                    <a:pt x="165" y="20411"/>
                    <a:pt x="146" y="20330"/>
                  </a:cubicBezTo>
                  <a:cubicBezTo>
                    <a:pt x="128" y="20250"/>
                    <a:pt x="122" y="20115"/>
                    <a:pt x="115" y="19645"/>
                  </a:cubicBezTo>
                  <a:cubicBezTo>
                    <a:pt x="109" y="19175"/>
                    <a:pt x="103" y="18369"/>
                    <a:pt x="97" y="17550"/>
                  </a:cubicBezTo>
                  <a:cubicBezTo>
                    <a:pt x="90" y="16730"/>
                    <a:pt x="84" y="15897"/>
                    <a:pt x="69" y="14997"/>
                  </a:cubicBezTo>
                  <a:cubicBezTo>
                    <a:pt x="53" y="14097"/>
                    <a:pt x="28" y="13130"/>
                    <a:pt x="13" y="12136"/>
                  </a:cubicBezTo>
                  <a:cubicBezTo>
                    <a:pt x="-3" y="11142"/>
                    <a:pt x="-9" y="10121"/>
                    <a:pt x="25" y="9127"/>
                  </a:cubicBezTo>
                  <a:cubicBezTo>
                    <a:pt x="59" y="8133"/>
                    <a:pt x="134" y="7166"/>
                    <a:pt x="230" y="6374"/>
                  </a:cubicBezTo>
                  <a:cubicBezTo>
                    <a:pt x="327" y="5581"/>
                    <a:pt x="445" y="4963"/>
                    <a:pt x="544" y="4439"/>
                  </a:cubicBezTo>
                  <a:cubicBezTo>
                    <a:pt x="644" y="3915"/>
                    <a:pt x="724" y="3486"/>
                    <a:pt x="793" y="3203"/>
                  </a:cubicBezTo>
                  <a:cubicBezTo>
                    <a:pt x="861" y="2921"/>
                    <a:pt x="917" y="2787"/>
                    <a:pt x="973" y="2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94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486643" y="6026689"/>
              <a:ext cx="4384965" cy="466891"/>
            </a:xfrm>
            <a:prstGeom prst="rect">
              <a:avLst/>
            </a:prstGeom>
            <a:effectLst/>
          </p:spPr>
        </p:pic>
        <p:pic>
          <p:nvPicPr>
            <p:cNvPr id="3996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041663" y="2970164"/>
              <a:ext cx="642445" cy="862524"/>
            </a:xfrm>
            <a:prstGeom prst="rect">
              <a:avLst/>
            </a:prstGeom>
            <a:effectLst/>
          </p:spPr>
        </p:pic>
        <p:sp>
          <p:nvSpPr>
            <p:cNvPr id="3998" name="Line"/>
            <p:cNvSpPr/>
            <p:nvPr/>
          </p:nvSpPr>
          <p:spPr>
            <a:xfrm>
              <a:off x="2401028" y="3802752"/>
              <a:ext cx="92004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600"/>
                    <a:pt x="8400" y="7200"/>
                    <a:pt x="12000" y="10800"/>
                  </a:cubicBezTo>
                  <a:cubicBezTo>
                    <a:pt x="15600" y="14400"/>
                    <a:pt x="186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0" name="Drawing"/>
          <p:cNvGrpSpPr/>
          <p:nvPr/>
        </p:nvGrpSpPr>
        <p:grpSpPr>
          <a:xfrm>
            <a:off x="1203364" y="107570"/>
            <a:ext cx="11421288" cy="5375740"/>
            <a:chOff x="0" y="-38100"/>
            <a:chExt cx="11421286" cy="5375739"/>
          </a:xfrm>
        </p:grpSpPr>
        <p:sp>
          <p:nvSpPr>
            <p:cNvPr id="4001" name="Line"/>
            <p:cNvSpPr/>
            <p:nvPr/>
          </p:nvSpPr>
          <p:spPr>
            <a:xfrm>
              <a:off x="46170" y="764471"/>
              <a:ext cx="314501" cy="64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30" fill="norm" stroke="1" extrusionOk="0">
                  <a:moveTo>
                    <a:pt x="21265" y="1090"/>
                  </a:moveTo>
                  <a:cubicBezTo>
                    <a:pt x="21092" y="666"/>
                    <a:pt x="20919" y="243"/>
                    <a:pt x="20228" y="73"/>
                  </a:cubicBezTo>
                  <a:cubicBezTo>
                    <a:pt x="19537" y="-96"/>
                    <a:pt x="18327" y="-11"/>
                    <a:pt x="15563" y="751"/>
                  </a:cubicBezTo>
                  <a:cubicBezTo>
                    <a:pt x="12798" y="1513"/>
                    <a:pt x="8478" y="2953"/>
                    <a:pt x="5454" y="4648"/>
                  </a:cubicBezTo>
                  <a:cubicBezTo>
                    <a:pt x="2430" y="6342"/>
                    <a:pt x="702" y="8290"/>
                    <a:pt x="183" y="10450"/>
                  </a:cubicBezTo>
                  <a:cubicBezTo>
                    <a:pt x="-335" y="12610"/>
                    <a:pt x="356" y="14982"/>
                    <a:pt x="875" y="16718"/>
                  </a:cubicBezTo>
                  <a:cubicBezTo>
                    <a:pt x="1393" y="18455"/>
                    <a:pt x="1739" y="19556"/>
                    <a:pt x="2257" y="20318"/>
                  </a:cubicBezTo>
                  <a:cubicBezTo>
                    <a:pt x="2775" y="21080"/>
                    <a:pt x="3467" y="21504"/>
                    <a:pt x="5713" y="21419"/>
                  </a:cubicBezTo>
                  <a:cubicBezTo>
                    <a:pt x="7959" y="21335"/>
                    <a:pt x="11761" y="20742"/>
                    <a:pt x="14526" y="20149"/>
                  </a:cubicBezTo>
                  <a:cubicBezTo>
                    <a:pt x="17291" y="19556"/>
                    <a:pt x="19019" y="18963"/>
                    <a:pt x="20747" y="18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81713" y="1096358"/>
              <a:ext cx="324959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94" y="21600"/>
                  </a:moveTo>
                  <a:cubicBezTo>
                    <a:pt x="26" y="19964"/>
                    <a:pt x="-143" y="18327"/>
                    <a:pt x="195" y="17018"/>
                  </a:cubicBezTo>
                  <a:cubicBezTo>
                    <a:pt x="532" y="15709"/>
                    <a:pt x="1376" y="14727"/>
                    <a:pt x="5004" y="11945"/>
                  </a:cubicBezTo>
                  <a:cubicBezTo>
                    <a:pt x="8632" y="9164"/>
                    <a:pt x="15045" y="4582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565488" y="743683"/>
              <a:ext cx="285861" cy="643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25" fill="norm" stroke="1" extrusionOk="0">
                  <a:moveTo>
                    <a:pt x="21381" y="0"/>
                  </a:moveTo>
                  <a:cubicBezTo>
                    <a:pt x="17749" y="0"/>
                    <a:pt x="14117" y="0"/>
                    <a:pt x="10581" y="553"/>
                  </a:cubicBezTo>
                  <a:cubicBezTo>
                    <a:pt x="7045" y="1106"/>
                    <a:pt x="3604" y="2211"/>
                    <a:pt x="1788" y="3317"/>
                  </a:cubicBezTo>
                  <a:cubicBezTo>
                    <a:pt x="-28" y="4422"/>
                    <a:pt x="-219" y="5528"/>
                    <a:pt x="163" y="7398"/>
                  </a:cubicBezTo>
                  <a:cubicBezTo>
                    <a:pt x="546" y="9269"/>
                    <a:pt x="1501" y="11906"/>
                    <a:pt x="1788" y="13776"/>
                  </a:cubicBezTo>
                  <a:cubicBezTo>
                    <a:pt x="2075" y="15647"/>
                    <a:pt x="1693" y="16753"/>
                    <a:pt x="1215" y="17943"/>
                  </a:cubicBezTo>
                  <a:cubicBezTo>
                    <a:pt x="737" y="19134"/>
                    <a:pt x="163" y="20409"/>
                    <a:pt x="450" y="21005"/>
                  </a:cubicBezTo>
                  <a:cubicBezTo>
                    <a:pt x="737" y="21600"/>
                    <a:pt x="1884" y="21515"/>
                    <a:pt x="4655" y="21047"/>
                  </a:cubicBezTo>
                  <a:cubicBezTo>
                    <a:pt x="7427" y="20580"/>
                    <a:pt x="11823" y="19729"/>
                    <a:pt x="16220" y="18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851348" y="992478"/>
              <a:ext cx="383343" cy="30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837"/>
                  </a:moveTo>
                  <a:cubicBezTo>
                    <a:pt x="576" y="297"/>
                    <a:pt x="1152" y="-243"/>
                    <a:pt x="2664" y="117"/>
                  </a:cubicBezTo>
                  <a:cubicBezTo>
                    <a:pt x="4176" y="477"/>
                    <a:pt x="6624" y="1737"/>
                    <a:pt x="9720" y="4887"/>
                  </a:cubicBezTo>
                  <a:cubicBezTo>
                    <a:pt x="12816" y="8037"/>
                    <a:pt x="16560" y="13077"/>
                    <a:pt x="18648" y="16137"/>
                  </a:cubicBezTo>
                  <a:cubicBezTo>
                    <a:pt x="20736" y="19197"/>
                    <a:pt x="21168" y="20277"/>
                    <a:pt x="21600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1083856" y="996689"/>
              <a:ext cx="181502" cy="38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68" fill="norm" stroke="1" extrusionOk="0">
                  <a:moveTo>
                    <a:pt x="21306" y="0"/>
                  </a:moveTo>
                  <a:cubicBezTo>
                    <a:pt x="19806" y="0"/>
                    <a:pt x="18306" y="0"/>
                    <a:pt x="16806" y="711"/>
                  </a:cubicBezTo>
                  <a:cubicBezTo>
                    <a:pt x="15306" y="1421"/>
                    <a:pt x="13806" y="2842"/>
                    <a:pt x="10956" y="6039"/>
                  </a:cubicBezTo>
                  <a:cubicBezTo>
                    <a:pt x="8106" y="9237"/>
                    <a:pt x="3906" y="14211"/>
                    <a:pt x="1806" y="17124"/>
                  </a:cubicBezTo>
                  <a:cubicBezTo>
                    <a:pt x="-294" y="20037"/>
                    <a:pt x="-294" y="20889"/>
                    <a:pt x="456" y="21245"/>
                  </a:cubicBezTo>
                  <a:cubicBezTo>
                    <a:pt x="1206" y="21600"/>
                    <a:pt x="2706" y="21458"/>
                    <a:pt x="4206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1372693" y="664875"/>
              <a:ext cx="396622" cy="73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12" fill="norm" stroke="1" extrusionOk="0">
                  <a:moveTo>
                    <a:pt x="0" y="2095"/>
                  </a:moveTo>
                  <a:cubicBezTo>
                    <a:pt x="0" y="1718"/>
                    <a:pt x="0" y="1342"/>
                    <a:pt x="692" y="966"/>
                  </a:cubicBezTo>
                  <a:cubicBezTo>
                    <a:pt x="1385" y="589"/>
                    <a:pt x="2769" y="213"/>
                    <a:pt x="4500" y="63"/>
                  </a:cubicBezTo>
                  <a:cubicBezTo>
                    <a:pt x="6231" y="-88"/>
                    <a:pt x="8308" y="-13"/>
                    <a:pt x="9969" y="778"/>
                  </a:cubicBezTo>
                  <a:cubicBezTo>
                    <a:pt x="11631" y="1568"/>
                    <a:pt x="12877" y="3073"/>
                    <a:pt x="13569" y="5030"/>
                  </a:cubicBezTo>
                  <a:cubicBezTo>
                    <a:pt x="14262" y="6987"/>
                    <a:pt x="14400" y="9395"/>
                    <a:pt x="14677" y="11239"/>
                  </a:cubicBezTo>
                  <a:cubicBezTo>
                    <a:pt x="14954" y="13083"/>
                    <a:pt x="15369" y="14362"/>
                    <a:pt x="16269" y="15378"/>
                  </a:cubicBezTo>
                  <a:cubicBezTo>
                    <a:pt x="17169" y="16394"/>
                    <a:pt x="18554" y="17147"/>
                    <a:pt x="19523" y="17636"/>
                  </a:cubicBezTo>
                  <a:cubicBezTo>
                    <a:pt x="20492" y="18125"/>
                    <a:pt x="21046" y="18351"/>
                    <a:pt x="21323" y="18652"/>
                  </a:cubicBezTo>
                  <a:cubicBezTo>
                    <a:pt x="21600" y="18953"/>
                    <a:pt x="21600" y="19329"/>
                    <a:pt x="20769" y="19706"/>
                  </a:cubicBezTo>
                  <a:cubicBezTo>
                    <a:pt x="19938" y="20082"/>
                    <a:pt x="18277" y="20458"/>
                    <a:pt x="16131" y="20759"/>
                  </a:cubicBezTo>
                  <a:cubicBezTo>
                    <a:pt x="13985" y="21060"/>
                    <a:pt x="11354" y="21286"/>
                    <a:pt x="8723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2285047" y="1042690"/>
              <a:ext cx="291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4400"/>
                    <a:pt x="11747" y="7200"/>
                    <a:pt x="15347" y="3600"/>
                  </a:cubicBezTo>
                  <a:cubicBezTo>
                    <a:pt x="18947" y="0"/>
                    <a:pt x="202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2369382" y="1188360"/>
              <a:ext cx="43701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6364"/>
                    <a:pt x="7579" y="11127"/>
                    <a:pt x="11179" y="7527"/>
                  </a:cubicBezTo>
                  <a:cubicBezTo>
                    <a:pt x="14779" y="3927"/>
                    <a:pt x="18189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3249702" y="923695"/>
              <a:ext cx="300374" cy="44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19" fill="norm" stroke="1" extrusionOk="0">
                  <a:moveTo>
                    <a:pt x="2295" y="4558"/>
                  </a:moveTo>
                  <a:cubicBezTo>
                    <a:pt x="2295" y="7106"/>
                    <a:pt x="2295" y="9654"/>
                    <a:pt x="2478" y="12142"/>
                  </a:cubicBezTo>
                  <a:cubicBezTo>
                    <a:pt x="2661" y="14629"/>
                    <a:pt x="3027" y="17056"/>
                    <a:pt x="3210" y="18695"/>
                  </a:cubicBezTo>
                  <a:cubicBezTo>
                    <a:pt x="3393" y="20333"/>
                    <a:pt x="3393" y="21182"/>
                    <a:pt x="3118" y="21304"/>
                  </a:cubicBezTo>
                  <a:cubicBezTo>
                    <a:pt x="2844" y="21425"/>
                    <a:pt x="2295" y="20818"/>
                    <a:pt x="1562" y="18877"/>
                  </a:cubicBezTo>
                  <a:cubicBezTo>
                    <a:pt x="830" y="16935"/>
                    <a:pt x="-85" y="13659"/>
                    <a:pt x="7" y="10625"/>
                  </a:cubicBezTo>
                  <a:cubicBezTo>
                    <a:pt x="98" y="7591"/>
                    <a:pt x="1196" y="4800"/>
                    <a:pt x="2844" y="2980"/>
                  </a:cubicBezTo>
                  <a:cubicBezTo>
                    <a:pt x="4491" y="1160"/>
                    <a:pt x="6688" y="310"/>
                    <a:pt x="9068" y="68"/>
                  </a:cubicBezTo>
                  <a:cubicBezTo>
                    <a:pt x="11447" y="-175"/>
                    <a:pt x="14010" y="189"/>
                    <a:pt x="16115" y="1827"/>
                  </a:cubicBezTo>
                  <a:cubicBezTo>
                    <a:pt x="18220" y="3465"/>
                    <a:pt x="19868" y="6378"/>
                    <a:pt x="20508" y="9290"/>
                  </a:cubicBezTo>
                  <a:cubicBezTo>
                    <a:pt x="21149" y="12203"/>
                    <a:pt x="20783" y="15115"/>
                    <a:pt x="20783" y="16874"/>
                  </a:cubicBezTo>
                  <a:cubicBezTo>
                    <a:pt x="20783" y="18634"/>
                    <a:pt x="21149" y="19241"/>
                    <a:pt x="21515" y="19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4096309" y="837782"/>
              <a:ext cx="665128" cy="72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96" fill="norm" stroke="1" extrusionOk="0">
                  <a:moveTo>
                    <a:pt x="15274" y="847"/>
                  </a:moveTo>
                  <a:cubicBezTo>
                    <a:pt x="15521" y="469"/>
                    <a:pt x="15768" y="90"/>
                    <a:pt x="15645" y="14"/>
                  </a:cubicBezTo>
                  <a:cubicBezTo>
                    <a:pt x="15521" y="-62"/>
                    <a:pt x="15026" y="165"/>
                    <a:pt x="13584" y="1037"/>
                  </a:cubicBezTo>
                  <a:cubicBezTo>
                    <a:pt x="12141" y="1909"/>
                    <a:pt x="9750" y="3424"/>
                    <a:pt x="7854" y="4864"/>
                  </a:cubicBezTo>
                  <a:cubicBezTo>
                    <a:pt x="5958" y="6304"/>
                    <a:pt x="4556" y="7669"/>
                    <a:pt x="3773" y="8578"/>
                  </a:cubicBezTo>
                  <a:cubicBezTo>
                    <a:pt x="2990" y="9487"/>
                    <a:pt x="2825" y="9942"/>
                    <a:pt x="2990" y="10245"/>
                  </a:cubicBezTo>
                  <a:cubicBezTo>
                    <a:pt x="3155" y="10549"/>
                    <a:pt x="3649" y="10700"/>
                    <a:pt x="5010" y="10776"/>
                  </a:cubicBezTo>
                  <a:cubicBezTo>
                    <a:pt x="6370" y="10852"/>
                    <a:pt x="8596" y="10852"/>
                    <a:pt x="9956" y="11003"/>
                  </a:cubicBezTo>
                  <a:cubicBezTo>
                    <a:pt x="11317" y="11155"/>
                    <a:pt x="11811" y="11458"/>
                    <a:pt x="12100" y="11799"/>
                  </a:cubicBezTo>
                  <a:cubicBezTo>
                    <a:pt x="12388" y="12140"/>
                    <a:pt x="12471" y="12519"/>
                    <a:pt x="11894" y="13201"/>
                  </a:cubicBezTo>
                  <a:cubicBezTo>
                    <a:pt x="11317" y="13883"/>
                    <a:pt x="10080" y="14869"/>
                    <a:pt x="8349" y="15892"/>
                  </a:cubicBezTo>
                  <a:cubicBezTo>
                    <a:pt x="6617" y="16915"/>
                    <a:pt x="4391" y="17976"/>
                    <a:pt x="2949" y="18734"/>
                  </a:cubicBezTo>
                  <a:cubicBezTo>
                    <a:pt x="1506" y="19492"/>
                    <a:pt x="846" y="19946"/>
                    <a:pt x="434" y="20363"/>
                  </a:cubicBezTo>
                  <a:cubicBezTo>
                    <a:pt x="22" y="20780"/>
                    <a:pt x="-143" y="21159"/>
                    <a:pt x="146" y="21349"/>
                  </a:cubicBezTo>
                  <a:cubicBezTo>
                    <a:pt x="434" y="21538"/>
                    <a:pt x="1176" y="21538"/>
                    <a:pt x="2866" y="21386"/>
                  </a:cubicBezTo>
                  <a:cubicBezTo>
                    <a:pt x="4556" y="21235"/>
                    <a:pt x="7194" y="20932"/>
                    <a:pt x="9956" y="20591"/>
                  </a:cubicBezTo>
                  <a:cubicBezTo>
                    <a:pt x="12718" y="20250"/>
                    <a:pt x="15604" y="19871"/>
                    <a:pt x="17541" y="19681"/>
                  </a:cubicBezTo>
                  <a:cubicBezTo>
                    <a:pt x="19478" y="19492"/>
                    <a:pt x="20468" y="19492"/>
                    <a:pt x="21457" y="19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4171089" y="2016378"/>
              <a:ext cx="15335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4156894" y="1802220"/>
              <a:ext cx="101250" cy="7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0917" fill="norm" stroke="1" extrusionOk="0">
                  <a:moveTo>
                    <a:pt x="13989" y="9989"/>
                  </a:moveTo>
                  <a:cubicBezTo>
                    <a:pt x="11355" y="9989"/>
                    <a:pt x="8721" y="9989"/>
                    <a:pt x="7404" y="11677"/>
                  </a:cubicBezTo>
                  <a:cubicBezTo>
                    <a:pt x="6087" y="13364"/>
                    <a:pt x="6087" y="16739"/>
                    <a:pt x="7404" y="18764"/>
                  </a:cubicBezTo>
                  <a:cubicBezTo>
                    <a:pt x="8721" y="20789"/>
                    <a:pt x="11355" y="21464"/>
                    <a:pt x="13726" y="20451"/>
                  </a:cubicBezTo>
                  <a:cubicBezTo>
                    <a:pt x="16097" y="19439"/>
                    <a:pt x="18204" y="16739"/>
                    <a:pt x="19521" y="13364"/>
                  </a:cubicBezTo>
                  <a:cubicBezTo>
                    <a:pt x="20838" y="9989"/>
                    <a:pt x="21365" y="5939"/>
                    <a:pt x="20311" y="3576"/>
                  </a:cubicBezTo>
                  <a:cubicBezTo>
                    <a:pt x="19258" y="1214"/>
                    <a:pt x="16624" y="539"/>
                    <a:pt x="13726" y="201"/>
                  </a:cubicBezTo>
                  <a:cubicBezTo>
                    <a:pt x="10828" y="-136"/>
                    <a:pt x="7667" y="-136"/>
                    <a:pt x="5033" y="877"/>
                  </a:cubicBezTo>
                  <a:cubicBezTo>
                    <a:pt x="2399" y="1889"/>
                    <a:pt x="292" y="3914"/>
                    <a:pt x="28" y="6277"/>
                  </a:cubicBezTo>
                  <a:cubicBezTo>
                    <a:pt x="-235" y="8639"/>
                    <a:pt x="1345" y="11339"/>
                    <a:pt x="3716" y="13702"/>
                  </a:cubicBezTo>
                  <a:cubicBezTo>
                    <a:pt x="6087" y="16064"/>
                    <a:pt x="9248" y="18089"/>
                    <a:pt x="12409" y="20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4416428" y="2039379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4454762" y="2100714"/>
              <a:ext cx="260674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5429"/>
                    <a:pt x="11859" y="9257"/>
                    <a:pt x="15459" y="5657"/>
                  </a:cubicBezTo>
                  <a:cubicBezTo>
                    <a:pt x="19059" y="2057"/>
                    <a:pt x="203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4247758" y="534102"/>
              <a:ext cx="214672" cy="22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11166"/>
                  </a:moveTo>
                  <a:cubicBezTo>
                    <a:pt x="514" y="13593"/>
                    <a:pt x="1029" y="16020"/>
                    <a:pt x="1414" y="17840"/>
                  </a:cubicBezTo>
                  <a:cubicBezTo>
                    <a:pt x="1800" y="19660"/>
                    <a:pt x="2057" y="20874"/>
                    <a:pt x="2057" y="20874"/>
                  </a:cubicBezTo>
                  <a:cubicBezTo>
                    <a:pt x="2057" y="20874"/>
                    <a:pt x="1800" y="19660"/>
                    <a:pt x="2314" y="16384"/>
                  </a:cubicBezTo>
                  <a:cubicBezTo>
                    <a:pt x="2829" y="13107"/>
                    <a:pt x="4114" y="7768"/>
                    <a:pt x="5271" y="4613"/>
                  </a:cubicBezTo>
                  <a:cubicBezTo>
                    <a:pt x="6429" y="1458"/>
                    <a:pt x="7457" y="487"/>
                    <a:pt x="8614" y="123"/>
                  </a:cubicBezTo>
                  <a:cubicBezTo>
                    <a:pt x="9771" y="-241"/>
                    <a:pt x="11057" y="2"/>
                    <a:pt x="13243" y="3642"/>
                  </a:cubicBezTo>
                  <a:cubicBezTo>
                    <a:pt x="15429" y="7283"/>
                    <a:pt x="18514" y="14321"/>
                    <a:pt x="216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5263266" y="710322"/>
              <a:ext cx="198409" cy="29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44" fill="norm" stroke="1" extrusionOk="0">
                  <a:moveTo>
                    <a:pt x="448" y="4037"/>
                  </a:moveTo>
                  <a:cubicBezTo>
                    <a:pt x="448" y="9163"/>
                    <a:pt x="448" y="14288"/>
                    <a:pt x="448" y="17308"/>
                  </a:cubicBezTo>
                  <a:cubicBezTo>
                    <a:pt x="448" y="20329"/>
                    <a:pt x="448" y="21244"/>
                    <a:pt x="311" y="21244"/>
                  </a:cubicBezTo>
                  <a:cubicBezTo>
                    <a:pt x="174" y="21244"/>
                    <a:pt x="-99" y="20329"/>
                    <a:pt x="38" y="17675"/>
                  </a:cubicBezTo>
                  <a:cubicBezTo>
                    <a:pt x="174" y="15020"/>
                    <a:pt x="721" y="10627"/>
                    <a:pt x="2772" y="7332"/>
                  </a:cubicBezTo>
                  <a:cubicBezTo>
                    <a:pt x="4823" y="4037"/>
                    <a:pt x="8377" y="1841"/>
                    <a:pt x="10838" y="742"/>
                  </a:cubicBezTo>
                  <a:cubicBezTo>
                    <a:pt x="13298" y="-356"/>
                    <a:pt x="14666" y="-356"/>
                    <a:pt x="16306" y="1566"/>
                  </a:cubicBezTo>
                  <a:cubicBezTo>
                    <a:pt x="17947" y="3488"/>
                    <a:pt x="19860" y="7332"/>
                    <a:pt x="20681" y="10719"/>
                  </a:cubicBezTo>
                  <a:cubicBezTo>
                    <a:pt x="21501" y="14105"/>
                    <a:pt x="21228" y="17034"/>
                    <a:pt x="20954" y="19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5612455" y="812685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5865461" y="682348"/>
              <a:ext cx="30668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738"/>
                    <a:pt x="0" y="1477"/>
                    <a:pt x="0" y="3877"/>
                  </a:cubicBezTo>
                  <a:cubicBezTo>
                    <a:pt x="0" y="6277"/>
                    <a:pt x="5400" y="10338"/>
                    <a:pt x="9900" y="13569"/>
                  </a:cubicBezTo>
                  <a:cubicBezTo>
                    <a:pt x="14400" y="16800"/>
                    <a:pt x="180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5961613" y="1022375"/>
              <a:ext cx="317858" cy="45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219" fill="norm" stroke="1" extrusionOk="0">
                  <a:moveTo>
                    <a:pt x="19265" y="3435"/>
                  </a:moveTo>
                  <a:cubicBezTo>
                    <a:pt x="19265" y="2842"/>
                    <a:pt x="19265" y="2249"/>
                    <a:pt x="19093" y="1655"/>
                  </a:cubicBezTo>
                  <a:cubicBezTo>
                    <a:pt x="18922" y="1062"/>
                    <a:pt x="18579" y="468"/>
                    <a:pt x="17722" y="172"/>
                  </a:cubicBezTo>
                  <a:cubicBezTo>
                    <a:pt x="16865" y="-125"/>
                    <a:pt x="15493" y="-125"/>
                    <a:pt x="13093" y="884"/>
                  </a:cubicBezTo>
                  <a:cubicBezTo>
                    <a:pt x="10693" y="1893"/>
                    <a:pt x="7265" y="3910"/>
                    <a:pt x="4693" y="6106"/>
                  </a:cubicBezTo>
                  <a:cubicBezTo>
                    <a:pt x="2122" y="8301"/>
                    <a:pt x="408" y="10675"/>
                    <a:pt x="65" y="12693"/>
                  </a:cubicBezTo>
                  <a:cubicBezTo>
                    <a:pt x="-278" y="14710"/>
                    <a:pt x="751" y="16372"/>
                    <a:pt x="3065" y="17855"/>
                  </a:cubicBezTo>
                  <a:cubicBezTo>
                    <a:pt x="5379" y="19339"/>
                    <a:pt x="8979" y="20644"/>
                    <a:pt x="12236" y="21060"/>
                  </a:cubicBezTo>
                  <a:cubicBezTo>
                    <a:pt x="15493" y="21475"/>
                    <a:pt x="18408" y="21000"/>
                    <a:pt x="21322" y="20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6517142" y="1449032"/>
              <a:ext cx="30669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221"/>
                    <a:pt x="0" y="8441"/>
                    <a:pt x="3600" y="12041"/>
                  </a:cubicBezTo>
                  <a:cubicBezTo>
                    <a:pt x="7200" y="15641"/>
                    <a:pt x="14400" y="18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6540082" y="1276225"/>
              <a:ext cx="68538" cy="8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343" fill="norm" stroke="1" extrusionOk="0">
                  <a:moveTo>
                    <a:pt x="11190" y="7168"/>
                  </a:moveTo>
                  <a:cubicBezTo>
                    <a:pt x="7466" y="7843"/>
                    <a:pt x="3742" y="8518"/>
                    <a:pt x="2997" y="10206"/>
                  </a:cubicBezTo>
                  <a:cubicBezTo>
                    <a:pt x="2252" y="11893"/>
                    <a:pt x="4487" y="14593"/>
                    <a:pt x="7466" y="15606"/>
                  </a:cubicBezTo>
                  <a:cubicBezTo>
                    <a:pt x="10446" y="16618"/>
                    <a:pt x="14170" y="15943"/>
                    <a:pt x="16777" y="13243"/>
                  </a:cubicBezTo>
                  <a:cubicBezTo>
                    <a:pt x="19383" y="10543"/>
                    <a:pt x="20873" y="5818"/>
                    <a:pt x="19383" y="3118"/>
                  </a:cubicBezTo>
                  <a:cubicBezTo>
                    <a:pt x="17894" y="418"/>
                    <a:pt x="13425" y="-257"/>
                    <a:pt x="9328" y="81"/>
                  </a:cubicBezTo>
                  <a:cubicBezTo>
                    <a:pt x="5232" y="418"/>
                    <a:pt x="1507" y="1768"/>
                    <a:pt x="390" y="5481"/>
                  </a:cubicBezTo>
                  <a:cubicBezTo>
                    <a:pt x="-727" y="9193"/>
                    <a:pt x="763" y="15268"/>
                    <a:pt x="2252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6701146" y="1525701"/>
              <a:ext cx="222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7153490" y="1380031"/>
              <a:ext cx="30668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929"/>
                    <a:pt x="7200" y="11859"/>
                    <a:pt x="10800" y="15459"/>
                  </a:cubicBezTo>
                  <a:cubicBezTo>
                    <a:pt x="14400" y="19059"/>
                    <a:pt x="1800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7728503" y="1303362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7989175" y="891724"/>
              <a:ext cx="286162" cy="95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89" fill="norm" stroke="1" extrusionOk="0">
                  <a:moveTo>
                    <a:pt x="2842" y="4094"/>
                  </a:moveTo>
                  <a:cubicBezTo>
                    <a:pt x="2463" y="5591"/>
                    <a:pt x="2084" y="7089"/>
                    <a:pt x="2084" y="8875"/>
                  </a:cubicBezTo>
                  <a:cubicBezTo>
                    <a:pt x="2084" y="10660"/>
                    <a:pt x="2463" y="12734"/>
                    <a:pt x="2463" y="14750"/>
                  </a:cubicBezTo>
                  <a:cubicBezTo>
                    <a:pt x="2463" y="16766"/>
                    <a:pt x="2084" y="18724"/>
                    <a:pt x="1705" y="19905"/>
                  </a:cubicBezTo>
                  <a:cubicBezTo>
                    <a:pt x="1326" y="21086"/>
                    <a:pt x="947" y="21489"/>
                    <a:pt x="663" y="21489"/>
                  </a:cubicBezTo>
                  <a:cubicBezTo>
                    <a:pt x="379" y="21489"/>
                    <a:pt x="189" y="21086"/>
                    <a:pt x="95" y="19703"/>
                  </a:cubicBezTo>
                  <a:cubicBezTo>
                    <a:pt x="0" y="18321"/>
                    <a:pt x="0" y="15959"/>
                    <a:pt x="0" y="13684"/>
                  </a:cubicBezTo>
                  <a:cubicBezTo>
                    <a:pt x="0" y="11409"/>
                    <a:pt x="0" y="9220"/>
                    <a:pt x="379" y="7175"/>
                  </a:cubicBezTo>
                  <a:cubicBezTo>
                    <a:pt x="758" y="5131"/>
                    <a:pt x="1516" y="3230"/>
                    <a:pt x="2558" y="2020"/>
                  </a:cubicBezTo>
                  <a:cubicBezTo>
                    <a:pt x="3600" y="811"/>
                    <a:pt x="4926" y="292"/>
                    <a:pt x="6821" y="91"/>
                  </a:cubicBezTo>
                  <a:cubicBezTo>
                    <a:pt x="8716" y="-111"/>
                    <a:pt x="11179" y="4"/>
                    <a:pt x="13737" y="638"/>
                  </a:cubicBezTo>
                  <a:cubicBezTo>
                    <a:pt x="16295" y="1271"/>
                    <a:pt x="18947" y="2423"/>
                    <a:pt x="20274" y="3575"/>
                  </a:cubicBezTo>
                  <a:cubicBezTo>
                    <a:pt x="21600" y="4727"/>
                    <a:pt x="21600" y="5879"/>
                    <a:pt x="19800" y="6887"/>
                  </a:cubicBezTo>
                  <a:cubicBezTo>
                    <a:pt x="18000" y="7895"/>
                    <a:pt x="14400" y="8759"/>
                    <a:pt x="11463" y="9047"/>
                  </a:cubicBezTo>
                  <a:cubicBezTo>
                    <a:pt x="8526" y="9335"/>
                    <a:pt x="6253" y="9047"/>
                    <a:pt x="5116" y="8759"/>
                  </a:cubicBezTo>
                  <a:cubicBezTo>
                    <a:pt x="3979" y="8471"/>
                    <a:pt x="3979" y="8183"/>
                    <a:pt x="3979" y="7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8403185" y="621014"/>
              <a:ext cx="7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8403185" y="447232"/>
              <a:ext cx="67461" cy="8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953" fill="norm" stroke="1" extrusionOk="0">
                  <a:moveTo>
                    <a:pt x="16800" y="5082"/>
                  </a:moveTo>
                  <a:cubicBezTo>
                    <a:pt x="14400" y="2541"/>
                    <a:pt x="12000" y="0"/>
                    <a:pt x="9600" y="0"/>
                  </a:cubicBezTo>
                  <a:cubicBezTo>
                    <a:pt x="7200" y="0"/>
                    <a:pt x="4800" y="2541"/>
                    <a:pt x="3600" y="6353"/>
                  </a:cubicBezTo>
                  <a:cubicBezTo>
                    <a:pt x="2400" y="10165"/>
                    <a:pt x="2400" y="15247"/>
                    <a:pt x="4400" y="18106"/>
                  </a:cubicBezTo>
                  <a:cubicBezTo>
                    <a:pt x="6400" y="20965"/>
                    <a:pt x="10400" y="21600"/>
                    <a:pt x="13600" y="20329"/>
                  </a:cubicBezTo>
                  <a:cubicBezTo>
                    <a:pt x="16800" y="19059"/>
                    <a:pt x="19200" y="15882"/>
                    <a:pt x="20400" y="12706"/>
                  </a:cubicBezTo>
                  <a:cubicBezTo>
                    <a:pt x="21600" y="9529"/>
                    <a:pt x="21600" y="6353"/>
                    <a:pt x="18000" y="5400"/>
                  </a:cubicBezTo>
                  <a:cubicBezTo>
                    <a:pt x="14400" y="4447"/>
                    <a:pt x="7200" y="5718"/>
                    <a:pt x="3600" y="7941"/>
                  </a:cubicBezTo>
                  <a:cubicBezTo>
                    <a:pt x="0" y="10165"/>
                    <a:pt x="0" y="13341"/>
                    <a:pt x="0" y="16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8893288" y="886694"/>
              <a:ext cx="146246" cy="40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71" fill="norm" stroke="1" extrusionOk="0">
                  <a:moveTo>
                    <a:pt x="20950" y="2152"/>
                  </a:moveTo>
                  <a:cubicBezTo>
                    <a:pt x="19852" y="1481"/>
                    <a:pt x="18753" y="810"/>
                    <a:pt x="17289" y="408"/>
                  </a:cubicBezTo>
                  <a:cubicBezTo>
                    <a:pt x="15825" y="5"/>
                    <a:pt x="13994" y="-129"/>
                    <a:pt x="12347" y="139"/>
                  </a:cubicBezTo>
                  <a:cubicBezTo>
                    <a:pt x="10699" y="408"/>
                    <a:pt x="9235" y="1078"/>
                    <a:pt x="6855" y="3426"/>
                  </a:cubicBezTo>
                  <a:cubicBezTo>
                    <a:pt x="4475" y="5774"/>
                    <a:pt x="1181" y="9799"/>
                    <a:pt x="265" y="12952"/>
                  </a:cubicBezTo>
                  <a:cubicBezTo>
                    <a:pt x="-650" y="16105"/>
                    <a:pt x="814" y="18385"/>
                    <a:pt x="4475" y="19660"/>
                  </a:cubicBezTo>
                  <a:cubicBezTo>
                    <a:pt x="8136" y="20934"/>
                    <a:pt x="13994" y="21203"/>
                    <a:pt x="19852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9176059" y="981355"/>
              <a:ext cx="16811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960"/>
                    <a:pt x="-1303" y="7920"/>
                    <a:pt x="240" y="11520"/>
                  </a:cubicBezTo>
                  <a:cubicBezTo>
                    <a:pt x="1783" y="15120"/>
                    <a:pt x="11040" y="1836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9307871" y="1081024"/>
              <a:ext cx="23000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120"/>
                    <a:pt x="9600" y="8640"/>
                    <a:pt x="13200" y="5040"/>
                  </a:cubicBezTo>
                  <a:cubicBezTo>
                    <a:pt x="16800" y="1440"/>
                    <a:pt x="192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9655435" y="864221"/>
              <a:ext cx="244119" cy="69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30" fill="norm" stroke="1" extrusionOk="0">
                  <a:moveTo>
                    <a:pt x="3825" y="6639"/>
                  </a:moveTo>
                  <a:cubicBezTo>
                    <a:pt x="3600" y="9143"/>
                    <a:pt x="3375" y="11647"/>
                    <a:pt x="3037" y="13956"/>
                  </a:cubicBezTo>
                  <a:cubicBezTo>
                    <a:pt x="2700" y="16265"/>
                    <a:pt x="2250" y="18378"/>
                    <a:pt x="1800" y="19669"/>
                  </a:cubicBezTo>
                  <a:cubicBezTo>
                    <a:pt x="1350" y="20960"/>
                    <a:pt x="900" y="21430"/>
                    <a:pt x="562" y="21430"/>
                  </a:cubicBezTo>
                  <a:cubicBezTo>
                    <a:pt x="225" y="21430"/>
                    <a:pt x="0" y="20960"/>
                    <a:pt x="0" y="19356"/>
                  </a:cubicBezTo>
                  <a:cubicBezTo>
                    <a:pt x="0" y="17752"/>
                    <a:pt x="225" y="15013"/>
                    <a:pt x="788" y="12430"/>
                  </a:cubicBezTo>
                  <a:cubicBezTo>
                    <a:pt x="1350" y="9847"/>
                    <a:pt x="2250" y="7421"/>
                    <a:pt x="3937" y="5347"/>
                  </a:cubicBezTo>
                  <a:cubicBezTo>
                    <a:pt x="5625" y="3273"/>
                    <a:pt x="8100" y="1552"/>
                    <a:pt x="10462" y="691"/>
                  </a:cubicBezTo>
                  <a:cubicBezTo>
                    <a:pt x="12825" y="-170"/>
                    <a:pt x="15075" y="-170"/>
                    <a:pt x="17212" y="378"/>
                  </a:cubicBezTo>
                  <a:cubicBezTo>
                    <a:pt x="19350" y="926"/>
                    <a:pt x="21375" y="2021"/>
                    <a:pt x="21487" y="3430"/>
                  </a:cubicBezTo>
                  <a:cubicBezTo>
                    <a:pt x="21600" y="4839"/>
                    <a:pt x="19800" y="6560"/>
                    <a:pt x="17212" y="7695"/>
                  </a:cubicBezTo>
                  <a:cubicBezTo>
                    <a:pt x="14625" y="8830"/>
                    <a:pt x="11250" y="9378"/>
                    <a:pt x="8662" y="9417"/>
                  </a:cubicBezTo>
                  <a:cubicBezTo>
                    <a:pt x="6075" y="9456"/>
                    <a:pt x="4275" y="8987"/>
                    <a:pt x="2475" y="8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9990220" y="720682"/>
              <a:ext cx="176370" cy="5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7301" y="0"/>
                  </a:moveTo>
                  <a:cubicBezTo>
                    <a:pt x="10648" y="749"/>
                    <a:pt x="13994" y="1497"/>
                    <a:pt x="16732" y="3689"/>
                  </a:cubicBezTo>
                  <a:cubicBezTo>
                    <a:pt x="19470" y="5881"/>
                    <a:pt x="21600" y="9517"/>
                    <a:pt x="20839" y="12564"/>
                  </a:cubicBezTo>
                  <a:cubicBezTo>
                    <a:pt x="20079" y="15612"/>
                    <a:pt x="16428" y="18071"/>
                    <a:pt x="13538" y="19568"/>
                  </a:cubicBezTo>
                  <a:cubicBezTo>
                    <a:pt x="10648" y="21065"/>
                    <a:pt x="8518" y="21600"/>
                    <a:pt x="6389" y="21600"/>
                  </a:cubicBezTo>
                  <a:cubicBezTo>
                    <a:pt x="4259" y="21600"/>
                    <a:pt x="2130" y="21065"/>
                    <a:pt x="0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10182919" y="448404"/>
              <a:ext cx="159977" cy="23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93" fill="norm" stroke="1" extrusionOk="0">
                  <a:moveTo>
                    <a:pt x="2948" y="8022"/>
                  </a:moveTo>
                  <a:cubicBezTo>
                    <a:pt x="2605" y="11738"/>
                    <a:pt x="2262" y="15454"/>
                    <a:pt x="1748" y="17893"/>
                  </a:cubicBezTo>
                  <a:cubicBezTo>
                    <a:pt x="1233" y="20332"/>
                    <a:pt x="548" y="21493"/>
                    <a:pt x="205" y="21493"/>
                  </a:cubicBezTo>
                  <a:cubicBezTo>
                    <a:pt x="-138" y="21493"/>
                    <a:pt x="-138" y="20332"/>
                    <a:pt x="891" y="16964"/>
                  </a:cubicBezTo>
                  <a:cubicBezTo>
                    <a:pt x="1919" y="13596"/>
                    <a:pt x="3976" y="8022"/>
                    <a:pt x="5862" y="4654"/>
                  </a:cubicBezTo>
                  <a:cubicBezTo>
                    <a:pt x="7748" y="1287"/>
                    <a:pt x="9462" y="125"/>
                    <a:pt x="11862" y="9"/>
                  </a:cubicBezTo>
                  <a:cubicBezTo>
                    <a:pt x="14262" y="-107"/>
                    <a:pt x="17348" y="822"/>
                    <a:pt x="19062" y="3493"/>
                  </a:cubicBezTo>
                  <a:cubicBezTo>
                    <a:pt x="20776" y="6164"/>
                    <a:pt x="21119" y="10577"/>
                    <a:pt x="21462" y="14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10434897" y="513678"/>
              <a:ext cx="184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10657235" y="444676"/>
              <a:ext cx="15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10634235" y="337340"/>
              <a:ext cx="76670" cy="11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21600" y="0"/>
                  </a:moveTo>
                  <a:cubicBezTo>
                    <a:pt x="18000" y="460"/>
                    <a:pt x="14400" y="919"/>
                    <a:pt x="11520" y="2528"/>
                  </a:cubicBezTo>
                  <a:cubicBezTo>
                    <a:pt x="8640" y="4136"/>
                    <a:pt x="6480" y="6894"/>
                    <a:pt x="5400" y="10111"/>
                  </a:cubicBezTo>
                  <a:cubicBezTo>
                    <a:pt x="4320" y="13328"/>
                    <a:pt x="4320" y="17004"/>
                    <a:pt x="6480" y="19072"/>
                  </a:cubicBezTo>
                  <a:cubicBezTo>
                    <a:pt x="8640" y="21140"/>
                    <a:pt x="12960" y="21600"/>
                    <a:pt x="15840" y="20451"/>
                  </a:cubicBezTo>
                  <a:cubicBezTo>
                    <a:pt x="18720" y="19302"/>
                    <a:pt x="20160" y="16545"/>
                    <a:pt x="17280" y="13328"/>
                  </a:cubicBezTo>
                  <a:cubicBezTo>
                    <a:pt x="14400" y="10111"/>
                    <a:pt x="7200" y="6434"/>
                    <a:pt x="0" y="2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4891772" y="1893709"/>
              <a:ext cx="69003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320"/>
                    <a:pt x="9600" y="8640"/>
                    <a:pt x="12000" y="11829"/>
                  </a:cubicBezTo>
                  <a:cubicBezTo>
                    <a:pt x="14400" y="15017"/>
                    <a:pt x="14400" y="17074"/>
                    <a:pt x="15600" y="18514"/>
                  </a:cubicBezTo>
                  <a:cubicBezTo>
                    <a:pt x="16800" y="19954"/>
                    <a:pt x="19200" y="207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3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51022" y="-38100"/>
              <a:ext cx="7580765" cy="2511700"/>
            </a:xfrm>
            <a:prstGeom prst="rect">
              <a:avLst/>
            </a:prstGeom>
            <a:effectLst/>
          </p:spPr>
        </p:pic>
        <p:pic>
          <p:nvPicPr>
            <p:cNvPr id="404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24684" y="1721099"/>
              <a:ext cx="1299416" cy="950787"/>
            </a:xfrm>
            <a:prstGeom prst="rect">
              <a:avLst/>
            </a:prstGeom>
            <a:effectLst/>
          </p:spPr>
        </p:pic>
        <p:pic>
          <p:nvPicPr>
            <p:cNvPr id="404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22258" y="409496"/>
              <a:ext cx="725073" cy="583235"/>
            </a:xfrm>
            <a:prstGeom prst="rect">
              <a:avLst/>
            </a:prstGeom>
            <a:effectLst/>
          </p:spPr>
        </p:pic>
        <p:pic>
          <p:nvPicPr>
            <p:cNvPr id="404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90341" y="221096"/>
              <a:ext cx="2520087" cy="1837512"/>
            </a:xfrm>
            <a:prstGeom prst="rect">
              <a:avLst/>
            </a:prstGeom>
            <a:effectLst/>
          </p:spPr>
        </p:pic>
        <p:sp>
          <p:nvSpPr>
            <p:cNvPr id="4046" name="Line"/>
            <p:cNvSpPr/>
            <p:nvPr/>
          </p:nvSpPr>
          <p:spPr>
            <a:xfrm>
              <a:off x="1401884" y="3059068"/>
              <a:ext cx="161380" cy="484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52" fill="norm" stroke="1" extrusionOk="0">
                  <a:moveTo>
                    <a:pt x="5257" y="0"/>
                  </a:moveTo>
                  <a:cubicBezTo>
                    <a:pt x="6944" y="0"/>
                    <a:pt x="8632" y="0"/>
                    <a:pt x="9813" y="452"/>
                  </a:cubicBezTo>
                  <a:cubicBezTo>
                    <a:pt x="10994" y="905"/>
                    <a:pt x="11669" y="1809"/>
                    <a:pt x="13019" y="3675"/>
                  </a:cubicBezTo>
                  <a:cubicBezTo>
                    <a:pt x="14369" y="5541"/>
                    <a:pt x="16394" y="8369"/>
                    <a:pt x="17913" y="10970"/>
                  </a:cubicBezTo>
                  <a:cubicBezTo>
                    <a:pt x="19432" y="13571"/>
                    <a:pt x="20444" y="15946"/>
                    <a:pt x="20951" y="17472"/>
                  </a:cubicBezTo>
                  <a:cubicBezTo>
                    <a:pt x="21457" y="18999"/>
                    <a:pt x="21457" y="19677"/>
                    <a:pt x="20782" y="20186"/>
                  </a:cubicBezTo>
                  <a:cubicBezTo>
                    <a:pt x="20107" y="20695"/>
                    <a:pt x="18757" y="21035"/>
                    <a:pt x="17238" y="21261"/>
                  </a:cubicBezTo>
                  <a:cubicBezTo>
                    <a:pt x="15720" y="21487"/>
                    <a:pt x="14032" y="21600"/>
                    <a:pt x="11501" y="21091"/>
                  </a:cubicBezTo>
                  <a:cubicBezTo>
                    <a:pt x="8969" y="20582"/>
                    <a:pt x="5594" y="19451"/>
                    <a:pt x="3401" y="18264"/>
                  </a:cubicBezTo>
                  <a:cubicBezTo>
                    <a:pt x="1207" y="17076"/>
                    <a:pt x="194" y="15832"/>
                    <a:pt x="26" y="14928"/>
                  </a:cubicBezTo>
                  <a:cubicBezTo>
                    <a:pt x="-143" y="14023"/>
                    <a:pt x="532" y="13458"/>
                    <a:pt x="1207" y="12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1380359" y="2723474"/>
              <a:ext cx="81781" cy="10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20250" y="9123"/>
                  </a:moveTo>
                  <a:cubicBezTo>
                    <a:pt x="16875" y="9123"/>
                    <a:pt x="13500" y="9123"/>
                    <a:pt x="11475" y="10440"/>
                  </a:cubicBezTo>
                  <a:cubicBezTo>
                    <a:pt x="9450" y="11757"/>
                    <a:pt x="8775" y="14391"/>
                    <a:pt x="9450" y="16762"/>
                  </a:cubicBezTo>
                  <a:cubicBezTo>
                    <a:pt x="10125" y="19133"/>
                    <a:pt x="12150" y="21240"/>
                    <a:pt x="14175" y="21240"/>
                  </a:cubicBezTo>
                  <a:cubicBezTo>
                    <a:pt x="16200" y="21240"/>
                    <a:pt x="18225" y="19133"/>
                    <a:pt x="19575" y="16762"/>
                  </a:cubicBezTo>
                  <a:cubicBezTo>
                    <a:pt x="20925" y="14391"/>
                    <a:pt x="21600" y="11757"/>
                    <a:pt x="21600" y="8860"/>
                  </a:cubicBezTo>
                  <a:cubicBezTo>
                    <a:pt x="21600" y="5962"/>
                    <a:pt x="20925" y="2801"/>
                    <a:pt x="18900" y="1220"/>
                  </a:cubicBezTo>
                  <a:cubicBezTo>
                    <a:pt x="16875" y="-360"/>
                    <a:pt x="13500" y="-360"/>
                    <a:pt x="10125" y="957"/>
                  </a:cubicBezTo>
                  <a:cubicBezTo>
                    <a:pt x="6750" y="2274"/>
                    <a:pt x="3375" y="4908"/>
                    <a:pt x="1688" y="7542"/>
                  </a:cubicBezTo>
                  <a:cubicBezTo>
                    <a:pt x="0" y="10177"/>
                    <a:pt x="0" y="12811"/>
                    <a:pt x="0" y="15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1748368" y="3074402"/>
              <a:ext cx="253007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4400"/>
                    <a:pt x="12218" y="7200"/>
                    <a:pt x="15818" y="3600"/>
                  </a:cubicBezTo>
                  <a:cubicBezTo>
                    <a:pt x="19418" y="0"/>
                    <a:pt x="205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1840370" y="3143404"/>
              <a:ext cx="22233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2239045" y="2982400"/>
              <a:ext cx="38336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133"/>
                    <a:pt x="5760" y="12267"/>
                    <a:pt x="9360" y="15867"/>
                  </a:cubicBezTo>
                  <a:cubicBezTo>
                    <a:pt x="12960" y="19467"/>
                    <a:pt x="1728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2216484" y="2794882"/>
              <a:ext cx="80378" cy="7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0496" fill="norm" stroke="1" extrusionOk="0">
                  <a:moveTo>
                    <a:pt x="13633" y="3049"/>
                  </a:moveTo>
                  <a:cubicBezTo>
                    <a:pt x="11015" y="5139"/>
                    <a:pt x="8397" y="7229"/>
                    <a:pt x="7415" y="10017"/>
                  </a:cubicBezTo>
                  <a:cubicBezTo>
                    <a:pt x="6433" y="12804"/>
                    <a:pt x="7088" y="16288"/>
                    <a:pt x="9051" y="18378"/>
                  </a:cubicBezTo>
                  <a:cubicBezTo>
                    <a:pt x="11015" y="20468"/>
                    <a:pt x="14288" y="21165"/>
                    <a:pt x="16578" y="19771"/>
                  </a:cubicBezTo>
                  <a:cubicBezTo>
                    <a:pt x="18869" y="18378"/>
                    <a:pt x="20178" y="14894"/>
                    <a:pt x="20506" y="11410"/>
                  </a:cubicBezTo>
                  <a:cubicBezTo>
                    <a:pt x="20833" y="7926"/>
                    <a:pt x="20178" y="4442"/>
                    <a:pt x="18215" y="2352"/>
                  </a:cubicBezTo>
                  <a:cubicBezTo>
                    <a:pt x="16251" y="262"/>
                    <a:pt x="12978" y="-435"/>
                    <a:pt x="9378" y="262"/>
                  </a:cubicBezTo>
                  <a:cubicBezTo>
                    <a:pt x="5778" y="959"/>
                    <a:pt x="1851" y="3049"/>
                    <a:pt x="542" y="5836"/>
                  </a:cubicBezTo>
                  <a:cubicBezTo>
                    <a:pt x="-767" y="8623"/>
                    <a:pt x="542" y="12107"/>
                    <a:pt x="1851" y="15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2484384" y="3005401"/>
              <a:ext cx="16867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2760391" y="2867398"/>
              <a:ext cx="76669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5169"/>
                    <a:pt x="11520" y="10338"/>
                    <a:pt x="15120" y="13938"/>
                  </a:cubicBezTo>
                  <a:cubicBezTo>
                    <a:pt x="18720" y="17538"/>
                    <a:pt x="20160" y="195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3511741" y="2959967"/>
              <a:ext cx="352676" cy="5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1371"/>
                  </a:moveTo>
                  <a:cubicBezTo>
                    <a:pt x="5322" y="15200"/>
                    <a:pt x="10643" y="9028"/>
                    <a:pt x="13696" y="5428"/>
                  </a:cubicBezTo>
                  <a:cubicBezTo>
                    <a:pt x="16748" y="1828"/>
                    <a:pt x="17530" y="800"/>
                    <a:pt x="18391" y="285"/>
                  </a:cubicBezTo>
                  <a:cubicBezTo>
                    <a:pt x="19252" y="-229"/>
                    <a:pt x="20191" y="-229"/>
                    <a:pt x="20739" y="1828"/>
                  </a:cubicBezTo>
                  <a:cubicBezTo>
                    <a:pt x="21287" y="3885"/>
                    <a:pt x="21443" y="8000"/>
                    <a:pt x="21600" y="12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3590965" y="2951733"/>
              <a:ext cx="365454" cy="12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6193" y="17788"/>
                  </a:moveTo>
                  <a:cubicBezTo>
                    <a:pt x="4834" y="19059"/>
                    <a:pt x="3474" y="20329"/>
                    <a:pt x="2266" y="20965"/>
                  </a:cubicBezTo>
                  <a:cubicBezTo>
                    <a:pt x="1057" y="21600"/>
                    <a:pt x="0" y="21600"/>
                    <a:pt x="0" y="21176"/>
                  </a:cubicBezTo>
                  <a:cubicBezTo>
                    <a:pt x="0" y="20753"/>
                    <a:pt x="1057" y="19906"/>
                    <a:pt x="4456" y="17153"/>
                  </a:cubicBezTo>
                  <a:cubicBezTo>
                    <a:pt x="7855" y="14400"/>
                    <a:pt x="13594" y="9741"/>
                    <a:pt x="16842" y="6565"/>
                  </a:cubicBezTo>
                  <a:cubicBezTo>
                    <a:pt x="20090" y="3388"/>
                    <a:pt x="20845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3859028" y="2855583"/>
              <a:ext cx="161451" cy="23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511" fill="norm" stroke="1" extrusionOk="0">
                  <a:moveTo>
                    <a:pt x="5599" y="3902"/>
                  </a:moveTo>
                  <a:cubicBezTo>
                    <a:pt x="2981" y="2728"/>
                    <a:pt x="363" y="1554"/>
                    <a:pt x="35" y="850"/>
                  </a:cubicBezTo>
                  <a:cubicBezTo>
                    <a:pt x="-292" y="146"/>
                    <a:pt x="1672" y="-89"/>
                    <a:pt x="4944" y="28"/>
                  </a:cubicBezTo>
                  <a:cubicBezTo>
                    <a:pt x="8217" y="146"/>
                    <a:pt x="12799" y="615"/>
                    <a:pt x="16072" y="2611"/>
                  </a:cubicBezTo>
                  <a:cubicBezTo>
                    <a:pt x="19344" y="4607"/>
                    <a:pt x="21308" y="8128"/>
                    <a:pt x="20490" y="11533"/>
                  </a:cubicBezTo>
                  <a:cubicBezTo>
                    <a:pt x="19672" y="14937"/>
                    <a:pt x="16072" y="18224"/>
                    <a:pt x="12472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4608099" y="2921065"/>
              <a:ext cx="53669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4606017" y="2754449"/>
              <a:ext cx="90546" cy="8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0453" fill="norm" stroke="1" extrusionOk="0">
                  <a:moveTo>
                    <a:pt x="14486" y="3301"/>
                  </a:moveTo>
                  <a:cubicBezTo>
                    <a:pt x="12151" y="1395"/>
                    <a:pt x="9816" y="-511"/>
                    <a:pt x="8357" y="124"/>
                  </a:cubicBezTo>
                  <a:cubicBezTo>
                    <a:pt x="6897" y="760"/>
                    <a:pt x="6313" y="3936"/>
                    <a:pt x="6313" y="7430"/>
                  </a:cubicBezTo>
                  <a:cubicBezTo>
                    <a:pt x="6313" y="10924"/>
                    <a:pt x="6897" y="14736"/>
                    <a:pt x="8940" y="17277"/>
                  </a:cubicBezTo>
                  <a:cubicBezTo>
                    <a:pt x="10984" y="19818"/>
                    <a:pt x="14486" y="21089"/>
                    <a:pt x="16822" y="20136"/>
                  </a:cubicBezTo>
                  <a:cubicBezTo>
                    <a:pt x="19157" y="19183"/>
                    <a:pt x="20324" y="16007"/>
                    <a:pt x="20616" y="12830"/>
                  </a:cubicBezTo>
                  <a:cubicBezTo>
                    <a:pt x="20908" y="9654"/>
                    <a:pt x="20324" y="6477"/>
                    <a:pt x="17405" y="4571"/>
                  </a:cubicBezTo>
                  <a:cubicBezTo>
                    <a:pt x="14486" y="2665"/>
                    <a:pt x="9232" y="2030"/>
                    <a:pt x="5438" y="2983"/>
                  </a:cubicBezTo>
                  <a:cubicBezTo>
                    <a:pt x="1643" y="3936"/>
                    <a:pt x="-692" y="6477"/>
                    <a:pt x="184" y="8701"/>
                  </a:cubicBezTo>
                  <a:cubicBezTo>
                    <a:pt x="1059" y="10924"/>
                    <a:pt x="5146" y="12830"/>
                    <a:pt x="9232" y="14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4815104" y="2921065"/>
              <a:ext cx="199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4400"/>
                    <a:pt x="5538" y="7200"/>
                    <a:pt x="9138" y="3600"/>
                  </a:cubicBezTo>
                  <a:cubicBezTo>
                    <a:pt x="12738" y="0"/>
                    <a:pt x="171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4914773" y="2997734"/>
              <a:ext cx="222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5336449" y="2882731"/>
              <a:ext cx="102749" cy="412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00" fill="norm" stroke="1" extrusionOk="0">
                  <a:moveTo>
                    <a:pt x="9483" y="0"/>
                  </a:moveTo>
                  <a:cubicBezTo>
                    <a:pt x="11590" y="1867"/>
                    <a:pt x="13697" y="3733"/>
                    <a:pt x="15805" y="6667"/>
                  </a:cubicBezTo>
                  <a:cubicBezTo>
                    <a:pt x="17912" y="9600"/>
                    <a:pt x="20019" y="13600"/>
                    <a:pt x="20810" y="16000"/>
                  </a:cubicBezTo>
                  <a:cubicBezTo>
                    <a:pt x="21600" y="18400"/>
                    <a:pt x="21073" y="19200"/>
                    <a:pt x="19756" y="19867"/>
                  </a:cubicBezTo>
                  <a:cubicBezTo>
                    <a:pt x="18439" y="20533"/>
                    <a:pt x="16332" y="21067"/>
                    <a:pt x="13961" y="21333"/>
                  </a:cubicBezTo>
                  <a:cubicBezTo>
                    <a:pt x="11590" y="21600"/>
                    <a:pt x="8956" y="21600"/>
                    <a:pt x="6585" y="20933"/>
                  </a:cubicBezTo>
                  <a:cubicBezTo>
                    <a:pt x="4215" y="20267"/>
                    <a:pt x="2107" y="18933"/>
                    <a:pt x="1054" y="16467"/>
                  </a:cubicBezTo>
                  <a:cubicBezTo>
                    <a:pt x="0" y="14000"/>
                    <a:pt x="0" y="10400"/>
                    <a:pt x="0" y="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5390117" y="2760062"/>
              <a:ext cx="6133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5543454" y="2875064"/>
              <a:ext cx="207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5643122" y="2783062"/>
              <a:ext cx="30669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0"/>
                    <a:pt x="0" y="7200"/>
                    <a:pt x="1800" y="10516"/>
                  </a:cubicBezTo>
                  <a:cubicBezTo>
                    <a:pt x="3600" y="13832"/>
                    <a:pt x="7200" y="16863"/>
                    <a:pt x="10800" y="18663"/>
                  </a:cubicBezTo>
                  <a:cubicBezTo>
                    <a:pt x="14400" y="20463"/>
                    <a:pt x="18000" y="210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5892514" y="2760062"/>
              <a:ext cx="18949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596"/>
                    <a:pt x="-1582" y="9191"/>
                    <a:pt x="1118" y="12791"/>
                  </a:cubicBezTo>
                  <a:cubicBezTo>
                    <a:pt x="3818" y="16391"/>
                    <a:pt x="11918" y="1899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-1" y="4202570"/>
              <a:ext cx="360672" cy="58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34" fill="norm" stroke="1" extrusionOk="0">
                  <a:moveTo>
                    <a:pt x="19642" y="796"/>
                  </a:moveTo>
                  <a:cubicBezTo>
                    <a:pt x="19185" y="424"/>
                    <a:pt x="18729" y="51"/>
                    <a:pt x="17360" y="5"/>
                  </a:cubicBezTo>
                  <a:cubicBezTo>
                    <a:pt x="15991" y="-42"/>
                    <a:pt x="13709" y="237"/>
                    <a:pt x="11047" y="982"/>
                  </a:cubicBezTo>
                  <a:cubicBezTo>
                    <a:pt x="8385" y="1727"/>
                    <a:pt x="5343" y="2937"/>
                    <a:pt x="3290" y="4567"/>
                  </a:cubicBezTo>
                  <a:cubicBezTo>
                    <a:pt x="1236" y="6196"/>
                    <a:pt x="171" y="8244"/>
                    <a:pt x="19" y="10525"/>
                  </a:cubicBezTo>
                  <a:cubicBezTo>
                    <a:pt x="-133" y="12806"/>
                    <a:pt x="628" y="15320"/>
                    <a:pt x="1388" y="17229"/>
                  </a:cubicBezTo>
                  <a:cubicBezTo>
                    <a:pt x="2149" y="19137"/>
                    <a:pt x="2909" y="20441"/>
                    <a:pt x="4506" y="20999"/>
                  </a:cubicBezTo>
                  <a:cubicBezTo>
                    <a:pt x="6104" y="21558"/>
                    <a:pt x="8537" y="21372"/>
                    <a:pt x="11504" y="20767"/>
                  </a:cubicBezTo>
                  <a:cubicBezTo>
                    <a:pt x="14470" y="20161"/>
                    <a:pt x="17968" y="19137"/>
                    <a:pt x="21467" y="18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64477" y="4554102"/>
              <a:ext cx="280860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954" y="21600"/>
                  </a:moveTo>
                  <a:cubicBezTo>
                    <a:pt x="370" y="19800"/>
                    <a:pt x="-214" y="18000"/>
                    <a:pt x="78" y="16425"/>
                  </a:cubicBezTo>
                  <a:cubicBezTo>
                    <a:pt x="370" y="14850"/>
                    <a:pt x="1537" y="13500"/>
                    <a:pt x="5235" y="10800"/>
                  </a:cubicBezTo>
                  <a:cubicBezTo>
                    <a:pt x="8932" y="8100"/>
                    <a:pt x="15159" y="4050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566204" y="4091536"/>
              <a:ext cx="369480" cy="70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33" fill="norm" stroke="1" extrusionOk="0">
                  <a:moveTo>
                    <a:pt x="21537" y="3119"/>
                  </a:moveTo>
                  <a:cubicBezTo>
                    <a:pt x="21537" y="2651"/>
                    <a:pt x="21537" y="2183"/>
                    <a:pt x="21537" y="1716"/>
                  </a:cubicBezTo>
                  <a:cubicBezTo>
                    <a:pt x="21537" y="1248"/>
                    <a:pt x="21537" y="780"/>
                    <a:pt x="21165" y="468"/>
                  </a:cubicBezTo>
                  <a:cubicBezTo>
                    <a:pt x="20792" y="156"/>
                    <a:pt x="20047" y="0"/>
                    <a:pt x="18483" y="0"/>
                  </a:cubicBezTo>
                  <a:cubicBezTo>
                    <a:pt x="16919" y="0"/>
                    <a:pt x="14536" y="156"/>
                    <a:pt x="12227" y="741"/>
                  </a:cubicBezTo>
                  <a:cubicBezTo>
                    <a:pt x="9918" y="1326"/>
                    <a:pt x="7683" y="2339"/>
                    <a:pt x="6119" y="3626"/>
                  </a:cubicBezTo>
                  <a:cubicBezTo>
                    <a:pt x="4555" y="4913"/>
                    <a:pt x="3661" y="6472"/>
                    <a:pt x="2916" y="8656"/>
                  </a:cubicBezTo>
                  <a:cubicBezTo>
                    <a:pt x="2171" y="10839"/>
                    <a:pt x="1576" y="13646"/>
                    <a:pt x="1054" y="15713"/>
                  </a:cubicBezTo>
                  <a:cubicBezTo>
                    <a:pt x="533" y="17779"/>
                    <a:pt x="86" y="19105"/>
                    <a:pt x="11" y="19962"/>
                  </a:cubicBezTo>
                  <a:cubicBezTo>
                    <a:pt x="-63" y="20820"/>
                    <a:pt x="235" y="21210"/>
                    <a:pt x="831" y="21405"/>
                  </a:cubicBezTo>
                  <a:cubicBezTo>
                    <a:pt x="1427" y="21600"/>
                    <a:pt x="2320" y="21600"/>
                    <a:pt x="4927" y="21210"/>
                  </a:cubicBezTo>
                  <a:cubicBezTo>
                    <a:pt x="7534" y="20820"/>
                    <a:pt x="11854" y="20040"/>
                    <a:pt x="16174" y="19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882015" y="4430835"/>
              <a:ext cx="306675" cy="29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1691"/>
                  </a:moveTo>
                  <a:cubicBezTo>
                    <a:pt x="540" y="958"/>
                    <a:pt x="1080" y="226"/>
                    <a:pt x="1890" y="43"/>
                  </a:cubicBezTo>
                  <a:cubicBezTo>
                    <a:pt x="2700" y="-140"/>
                    <a:pt x="3780" y="226"/>
                    <a:pt x="5670" y="1874"/>
                  </a:cubicBezTo>
                  <a:cubicBezTo>
                    <a:pt x="7560" y="3521"/>
                    <a:pt x="10260" y="6450"/>
                    <a:pt x="13050" y="9928"/>
                  </a:cubicBezTo>
                  <a:cubicBezTo>
                    <a:pt x="15840" y="13406"/>
                    <a:pt x="18720" y="17433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1050685" y="4469767"/>
              <a:ext cx="153338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51"/>
                    <a:pt x="18000" y="702"/>
                    <a:pt x="15480" y="2985"/>
                  </a:cubicBezTo>
                  <a:cubicBezTo>
                    <a:pt x="12960" y="5268"/>
                    <a:pt x="9720" y="9483"/>
                    <a:pt x="7020" y="12907"/>
                  </a:cubicBezTo>
                  <a:cubicBezTo>
                    <a:pt x="4320" y="16332"/>
                    <a:pt x="2160" y="189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1319025" y="4110200"/>
              <a:ext cx="358685" cy="72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49" fill="norm" stroke="1" extrusionOk="0">
                  <a:moveTo>
                    <a:pt x="0" y="2933"/>
                  </a:moveTo>
                  <a:cubicBezTo>
                    <a:pt x="0" y="2554"/>
                    <a:pt x="0" y="2175"/>
                    <a:pt x="1379" y="1796"/>
                  </a:cubicBezTo>
                  <a:cubicBezTo>
                    <a:pt x="2757" y="1417"/>
                    <a:pt x="5515" y="1038"/>
                    <a:pt x="8119" y="735"/>
                  </a:cubicBezTo>
                  <a:cubicBezTo>
                    <a:pt x="10723" y="432"/>
                    <a:pt x="13174" y="204"/>
                    <a:pt x="14860" y="91"/>
                  </a:cubicBezTo>
                  <a:cubicBezTo>
                    <a:pt x="16545" y="-23"/>
                    <a:pt x="17464" y="-23"/>
                    <a:pt x="18306" y="53"/>
                  </a:cubicBezTo>
                  <a:cubicBezTo>
                    <a:pt x="19149" y="129"/>
                    <a:pt x="19915" y="280"/>
                    <a:pt x="20451" y="545"/>
                  </a:cubicBezTo>
                  <a:cubicBezTo>
                    <a:pt x="20987" y="811"/>
                    <a:pt x="21294" y="1190"/>
                    <a:pt x="21217" y="2402"/>
                  </a:cubicBezTo>
                  <a:cubicBezTo>
                    <a:pt x="21140" y="3615"/>
                    <a:pt x="20681" y="5661"/>
                    <a:pt x="20374" y="8011"/>
                  </a:cubicBezTo>
                  <a:cubicBezTo>
                    <a:pt x="20068" y="10360"/>
                    <a:pt x="19915" y="13013"/>
                    <a:pt x="20145" y="15059"/>
                  </a:cubicBezTo>
                  <a:cubicBezTo>
                    <a:pt x="20374" y="17105"/>
                    <a:pt x="20987" y="18545"/>
                    <a:pt x="21294" y="19455"/>
                  </a:cubicBezTo>
                  <a:cubicBezTo>
                    <a:pt x="21600" y="20364"/>
                    <a:pt x="21600" y="20743"/>
                    <a:pt x="21064" y="21009"/>
                  </a:cubicBezTo>
                  <a:cubicBezTo>
                    <a:pt x="20528" y="21274"/>
                    <a:pt x="19455" y="21425"/>
                    <a:pt x="17617" y="21501"/>
                  </a:cubicBezTo>
                  <a:cubicBezTo>
                    <a:pt x="15779" y="21577"/>
                    <a:pt x="13174" y="21577"/>
                    <a:pt x="11183" y="21388"/>
                  </a:cubicBezTo>
                  <a:cubicBezTo>
                    <a:pt x="9191" y="21198"/>
                    <a:pt x="7813" y="20819"/>
                    <a:pt x="6434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1917038" y="4477434"/>
              <a:ext cx="184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1909372" y="4684439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2729723" y="4379760"/>
              <a:ext cx="243838" cy="38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093" fill="norm" stroke="1" extrusionOk="0">
                  <a:moveTo>
                    <a:pt x="0" y="8615"/>
                  </a:moveTo>
                  <a:cubicBezTo>
                    <a:pt x="1113" y="12077"/>
                    <a:pt x="2227" y="15538"/>
                    <a:pt x="2895" y="17753"/>
                  </a:cubicBezTo>
                  <a:cubicBezTo>
                    <a:pt x="3563" y="19969"/>
                    <a:pt x="3786" y="20938"/>
                    <a:pt x="3897" y="21077"/>
                  </a:cubicBezTo>
                  <a:cubicBezTo>
                    <a:pt x="4008" y="21215"/>
                    <a:pt x="4008" y="20523"/>
                    <a:pt x="3897" y="17753"/>
                  </a:cubicBezTo>
                  <a:cubicBezTo>
                    <a:pt x="3786" y="14984"/>
                    <a:pt x="3563" y="10138"/>
                    <a:pt x="3897" y="6953"/>
                  </a:cubicBezTo>
                  <a:cubicBezTo>
                    <a:pt x="4231" y="3769"/>
                    <a:pt x="5122" y="2246"/>
                    <a:pt x="7237" y="1207"/>
                  </a:cubicBezTo>
                  <a:cubicBezTo>
                    <a:pt x="9353" y="169"/>
                    <a:pt x="12693" y="-385"/>
                    <a:pt x="15365" y="307"/>
                  </a:cubicBezTo>
                  <a:cubicBezTo>
                    <a:pt x="18037" y="1000"/>
                    <a:pt x="20041" y="2938"/>
                    <a:pt x="20821" y="6053"/>
                  </a:cubicBezTo>
                  <a:cubicBezTo>
                    <a:pt x="21600" y="9169"/>
                    <a:pt x="21155" y="13461"/>
                    <a:pt x="20709" y="17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3151399" y="4676772"/>
              <a:ext cx="38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3555319" y="4017424"/>
              <a:ext cx="623438" cy="70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16" fill="norm" stroke="1" extrusionOk="0">
                  <a:moveTo>
                    <a:pt x="16482" y="932"/>
                  </a:moveTo>
                  <a:cubicBezTo>
                    <a:pt x="16923" y="466"/>
                    <a:pt x="17363" y="0"/>
                    <a:pt x="17143" y="0"/>
                  </a:cubicBezTo>
                  <a:cubicBezTo>
                    <a:pt x="16923" y="0"/>
                    <a:pt x="16041" y="466"/>
                    <a:pt x="14630" y="1321"/>
                  </a:cubicBezTo>
                  <a:cubicBezTo>
                    <a:pt x="13220" y="2176"/>
                    <a:pt x="11280" y="3419"/>
                    <a:pt x="9561" y="4468"/>
                  </a:cubicBezTo>
                  <a:cubicBezTo>
                    <a:pt x="7842" y="5517"/>
                    <a:pt x="6343" y="6371"/>
                    <a:pt x="5461" y="6954"/>
                  </a:cubicBezTo>
                  <a:cubicBezTo>
                    <a:pt x="4580" y="7537"/>
                    <a:pt x="4315" y="7847"/>
                    <a:pt x="4183" y="8236"/>
                  </a:cubicBezTo>
                  <a:cubicBezTo>
                    <a:pt x="4051" y="8624"/>
                    <a:pt x="4051" y="9091"/>
                    <a:pt x="4271" y="9440"/>
                  </a:cubicBezTo>
                  <a:cubicBezTo>
                    <a:pt x="4491" y="9790"/>
                    <a:pt x="4932" y="10023"/>
                    <a:pt x="5902" y="10178"/>
                  </a:cubicBezTo>
                  <a:cubicBezTo>
                    <a:pt x="6872" y="10334"/>
                    <a:pt x="8371" y="10412"/>
                    <a:pt x="9385" y="10528"/>
                  </a:cubicBezTo>
                  <a:cubicBezTo>
                    <a:pt x="10398" y="10645"/>
                    <a:pt x="10927" y="10800"/>
                    <a:pt x="11148" y="11072"/>
                  </a:cubicBezTo>
                  <a:cubicBezTo>
                    <a:pt x="11368" y="11344"/>
                    <a:pt x="11280" y="11732"/>
                    <a:pt x="10443" y="12471"/>
                  </a:cubicBezTo>
                  <a:cubicBezTo>
                    <a:pt x="9605" y="13209"/>
                    <a:pt x="8018" y="14296"/>
                    <a:pt x="6343" y="15462"/>
                  </a:cubicBezTo>
                  <a:cubicBezTo>
                    <a:pt x="4668" y="16627"/>
                    <a:pt x="2905" y="17870"/>
                    <a:pt x="1847" y="18686"/>
                  </a:cubicBezTo>
                  <a:cubicBezTo>
                    <a:pt x="789" y="19502"/>
                    <a:pt x="436" y="19891"/>
                    <a:pt x="216" y="20279"/>
                  </a:cubicBezTo>
                  <a:cubicBezTo>
                    <a:pt x="-5" y="20668"/>
                    <a:pt x="-93" y="21056"/>
                    <a:pt x="127" y="21289"/>
                  </a:cubicBezTo>
                  <a:cubicBezTo>
                    <a:pt x="348" y="21522"/>
                    <a:pt x="877" y="21600"/>
                    <a:pt x="2684" y="21406"/>
                  </a:cubicBezTo>
                  <a:cubicBezTo>
                    <a:pt x="4491" y="21212"/>
                    <a:pt x="7577" y="20745"/>
                    <a:pt x="10751" y="20357"/>
                  </a:cubicBezTo>
                  <a:cubicBezTo>
                    <a:pt x="13925" y="19968"/>
                    <a:pt x="17187" y="19658"/>
                    <a:pt x="18994" y="19502"/>
                  </a:cubicBezTo>
                  <a:cubicBezTo>
                    <a:pt x="20802" y="19347"/>
                    <a:pt x="21154" y="19347"/>
                    <a:pt x="21507" y="19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3626744" y="4998779"/>
              <a:ext cx="120114" cy="33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0"/>
                  </a:moveTo>
                  <a:cubicBezTo>
                    <a:pt x="4596" y="2257"/>
                    <a:pt x="9191" y="4513"/>
                    <a:pt x="12638" y="7093"/>
                  </a:cubicBezTo>
                  <a:cubicBezTo>
                    <a:pt x="16085" y="9672"/>
                    <a:pt x="18383" y="12573"/>
                    <a:pt x="19762" y="14507"/>
                  </a:cubicBezTo>
                  <a:cubicBezTo>
                    <a:pt x="21140" y="16442"/>
                    <a:pt x="21600" y="17409"/>
                    <a:pt x="21600" y="18457"/>
                  </a:cubicBezTo>
                  <a:cubicBezTo>
                    <a:pt x="21600" y="19504"/>
                    <a:pt x="21140" y="20633"/>
                    <a:pt x="19762" y="21116"/>
                  </a:cubicBezTo>
                  <a:cubicBezTo>
                    <a:pt x="18383" y="21600"/>
                    <a:pt x="16085" y="21439"/>
                    <a:pt x="12638" y="20310"/>
                  </a:cubicBezTo>
                  <a:cubicBezTo>
                    <a:pt x="9191" y="19182"/>
                    <a:pt x="4596" y="17087"/>
                    <a:pt x="0" y="14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3580743" y="4891443"/>
              <a:ext cx="46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3757080" y="4975779"/>
              <a:ext cx="13800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3818415" y="5106115"/>
              <a:ext cx="161004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4129419" y="4891443"/>
              <a:ext cx="170547" cy="25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14496" y="7935"/>
                  </a:moveTo>
                  <a:cubicBezTo>
                    <a:pt x="15435" y="5290"/>
                    <a:pt x="16374" y="2645"/>
                    <a:pt x="16061" y="1543"/>
                  </a:cubicBezTo>
                  <a:cubicBezTo>
                    <a:pt x="15748" y="441"/>
                    <a:pt x="14183" y="882"/>
                    <a:pt x="11679" y="2645"/>
                  </a:cubicBezTo>
                  <a:cubicBezTo>
                    <a:pt x="9174" y="4408"/>
                    <a:pt x="5731" y="7494"/>
                    <a:pt x="3540" y="10359"/>
                  </a:cubicBezTo>
                  <a:cubicBezTo>
                    <a:pt x="1348" y="13225"/>
                    <a:pt x="409" y="15869"/>
                    <a:pt x="96" y="17963"/>
                  </a:cubicBezTo>
                  <a:cubicBezTo>
                    <a:pt x="-217" y="20057"/>
                    <a:pt x="96" y="21600"/>
                    <a:pt x="3226" y="21600"/>
                  </a:cubicBezTo>
                  <a:cubicBezTo>
                    <a:pt x="6357" y="21600"/>
                    <a:pt x="12305" y="20057"/>
                    <a:pt x="16061" y="18184"/>
                  </a:cubicBezTo>
                  <a:cubicBezTo>
                    <a:pt x="19818" y="16310"/>
                    <a:pt x="21383" y="14106"/>
                    <a:pt x="20757" y="11571"/>
                  </a:cubicBezTo>
                  <a:cubicBezTo>
                    <a:pt x="20131" y="9037"/>
                    <a:pt x="17313" y="6171"/>
                    <a:pt x="15592" y="4188"/>
                  </a:cubicBezTo>
                  <a:cubicBezTo>
                    <a:pt x="13870" y="2204"/>
                    <a:pt x="13244" y="1102"/>
                    <a:pt x="126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3550685" y="3737367"/>
              <a:ext cx="114394" cy="18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846" fill="norm" stroke="1" extrusionOk="0">
                  <a:moveTo>
                    <a:pt x="1325" y="2156"/>
                  </a:moveTo>
                  <a:cubicBezTo>
                    <a:pt x="1325" y="6703"/>
                    <a:pt x="1325" y="11251"/>
                    <a:pt x="1325" y="14661"/>
                  </a:cubicBezTo>
                  <a:cubicBezTo>
                    <a:pt x="1325" y="18072"/>
                    <a:pt x="1325" y="20345"/>
                    <a:pt x="1085" y="20772"/>
                  </a:cubicBezTo>
                  <a:cubicBezTo>
                    <a:pt x="845" y="21198"/>
                    <a:pt x="365" y="19777"/>
                    <a:pt x="125" y="16793"/>
                  </a:cubicBezTo>
                  <a:cubicBezTo>
                    <a:pt x="-115" y="13809"/>
                    <a:pt x="-115" y="9261"/>
                    <a:pt x="1085" y="5993"/>
                  </a:cubicBezTo>
                  <a:cubicBezTo>
                    <a:pt x="2285" y="2724"/>
                    <a:pt x="4685" y="735"/>
                    <a:pt x="8285" y="166"/>
                  </a:cubicBezTo>
                  <a:cubicBezTo>
                    <a:pt x="11885" y="-402"/>
                    <a:pt x="16685" y="451"/>
                    <a:pt x="19085" y="3293"/>
                  </a:cubicBezTo>
                  <a:cubicBezTo>
                    <a:pt x="21485" y="6135"/>
                    <a:pt x="21485" y="10966"/>
                    <a:pt x="21485" y="15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3741746" y="3764418"/>
              <a:ext cx="138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3941084" y="3680082"/>
              <a:ext cx="61336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900"/>
                    <a:pt x="7200" y="1800"/>
                    <a:pt x="10800" y="5400"/>
                  </a:cubicBezTo>
                  <a:cubicBezTo>
                    <a:pt x="14400" y="9000"/>
                    <a:pt x="18000" y="15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4328535" y="2556571"/>
              <a:ext cx="1889601" cy="793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65" fill="norm" stroke="1" extrusionOk="0">
                  <a:moveTo>
                    <a:pt x="2317" y="4488"/>
                  </a:moveTo>
                  <a:cubicBezTo>
                    <a:pt x="2697" y="3863"/>
                    <a:pt x="3076" y="3238"/>
                    <a:pt x="3777" y="2752"/>
                  </a:cubicBezTo>
                  <a:cubicBezTo>
                    <a:pt x="4477" y="2266"/>
                    <a:pt x="5499" y="1919"/>
                    <a:pt x="6535" y="1641"/>
                  </a:cubicBezTo>
                  <a:cubicBezTo>
                    <a:pt x="7571" y="1363"/>
                    <a:pt x="8622" y="1155"/>
                    <a:pt x="9687" y="912"/>
                  </a:cubicBezTo>
                  <a:cubicBezTo>
                    <a:pt x="10753" y="669"/>
                    <a:pt x="11833" y="391"/>
                    <a:pt x="12884" y="217"/>
                  </a:cubicBezTo>
                  <a:cubicBezTo>
                    <a:pt x="13934" y="43"/>
                    <a:pt x="14956" y="-26"/>
                    <a:pt x="15846" y="9"/>
                  </a:cubicBezTo>
                  <a:cubicBezTo>
                    <a:pt x="16737" y="43"/>
                    <a:pt x="17496" y="182"/>
                    <a:pt x="18225" y="425"/>
                  </a:cubicBezTo>
                  <a:cubicBezTo>
                    <a:pt x="18955" y="669"/>
                    <a:pt x="19656" y="1016"/>
                    <a:pt x="20137" y="1224"/>
                  </a:cubicBezTo>
                  <a:cubicBezTo>
                    <a:pt x="20619" y="1433"/>
                    <a:pt x="20881" y="1502"/>
                    <a:pt x="21027" y="1780"/>
                  </a:cubicBezTo>
                  <a:cubicBezTo>
                    <a:pt x="21173" y="2058"/>
                    <a:pt x="21203" y="2544"/>
                    <a:pt x="21261" y="3551"/>
                  </a:cubicBezTo>
                  <a:cubicBezTo>
                    <a:pt x="21319" y="4558"/>
                    <a:pt x="21407" y="6086"/>
                    <a:pt x="21465" y="8135"/>
                  </a:cubicBezTo>
                  <a:cubicBezTo>
                    <a:pt x="21524" y="10184"/>
                    <a:pt x="21553" y="12753"/>
                    <a:pt x="21567" y="14594"/>
                  </a:cubicBezTo>
                  <a:cubicBezTo>
                    <a:pt x="21582" y="16434"/>
                    <a:pt x="21582" y="17546"/>
                    <a:pt x="21582" y="18275"/>
                  </a:cubicBezTo>
                  <a:cubicBezTo>
                    <a:pt x="21582" y="19004"/>
                    <a:pt x="21582" y="19351"/>
                    <a:pt x="21538" y="19664"/>
                  </a:cubicBezTo>
                  <a:cubicBezTo>
                    <a:pt x="21494" y="19977"/>
                    <a:pt x="21407" y="20254"/>
                    <a:pt x="21276" y="20324"/>
                  </a:cubicBezTo>
                  <a:cubicBezTo>
                    <a:pt x="21144" y="20393"/>
                    <a:pt x="20969" y="20254"/>
                    <a:pt x="20517" y="20150"/>
                  </a:cubicBezTo>
                  <a:cubicBezTo>
                    <a:pt x="20064" y="20046"/>
                    <a:pt x="19334" y="19977"/>
                    <a:pt x="18415" y="20046"/>
                  </a:cubicBezTo>
                  <a:cubicBezTo>
                    <a:pt x="17496" y="20115"/>
                    <a:pt x="16386" y="20324"/>
                    <a:pt x="15277" y="20463"/>
                  </a:cubicBezTo>
                  <a:cubicBezTo>
                    <a:pt x="14168" y="20602"/>
                    <a:pt x="13059" y="20671"/>
                    <a:pt x="12008" y="20810"/>
                  </a:cubicBezTo>
                  <a:cubicBezTo>
                    <a:pt x="10957" y="20949"/>
                    <a:pt x="9965" y="21157"/>
                    <a:pt x="8899" y="21296"/>
                  </a:cubicBezTo>
                  <a:cubicBezTo>
                    <a:pt x="7834" y="21435"/>
                    <a:pt x="6696" y="21505"/>
                    <a:pt x="5557" y="21539"/>
                  </a:cubicBezTo>
                  <a:cubicBezTo>
                    <a:pt x="4419" y="21574"/>
                    <a:pt x="3280" y="21574"/>
                    <a:pt x="2463" y="21539"/>
                  </a:cubicBezTo>
                  <a:cubicBezTo>
                    <a:pt x="1646" y="21505"/>
                    <a:pt x="1150" y="21435"/>
                    <a:pt x="828" y="21400"/>
                  </a:cubicBezTo>
                  <a:cubicBezTo>
                    <a:pt x="507" y="21366"/>
                    <a:pt x="361" y="21366"/>
                    <a:pt x="245" y="21227"/>
                  </a:cubicBezTo>
                  <a:cubicBezTo>
                    <a:pt x="128" y="21088"/>
                    <a:pt x="40" y="20810"/>
                    <a:pt x="11" y="20324"/>
                  </a:cubicBezTo>
                  <a:cubicBezTo>
                    <a:pt x="-18" y="19838"/>
                    <a:pt x="11" y="19143"/>
                    <a:pt x="70" y="17719"/>
                  </a:cubicBezTo>
                  <a:cubicBezTo>
                    <a:pt x="128" y="16296"/>
                    <a:pt x="216" y="14142"/>
                    <a:pt x="376" y="12302"/>
                  </a:cubicBezTo>
                  <a:cubicBezTo>
                    <a:pt x="537" y="10461"/>
                    <a:pt x="770" y="8933"/>
                    <a:pt x="989" y="7614"/>
                  </a:cubicBezTo>
                  <a:cubicBezTo>
                    <a:pt x="1208" y="6294"/>
                    <a:pt x="1412" y="5183"/>
                    <a:pt x="1879" y="4488"/>
                  </a:cubicBezTo>
                  <a:cubicBezTo>
                    <a:pt x="2346" y="3794"/>
                    <a:pt x="3076" y="3516"/>
                    <a:pt x="3806" y="3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4616334" y="3821994"/>
              <a:ext cx="198831" cy="27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054" fill="norm" stroke="1" extrusionOk="0">
                  <a:moveTo>
                    <a:pt x="759" y="7291"/>
                  </a:moveTo>
                  <a:cubicBezTo>
                    <a:pt x="486" y="6318"/>
                    <a:pt x="212" y="5345"/>
                    <a:pt x="76" y="5345"/>
                  </a:cubicBezTo>
                  <a:cubicBezTo>
                    <a:pt x="-61" y="5345"/>
                    <a:pt x="-61" y="6318"/>
                    <a:pt x="486" y="8459"/>
                  </a:cubicBezTo>
                  <a:cubicBezTo>
                    <a:pt x="1033" y="10599"/>
                    <a:pt x="2126" y="13907"/>
                    <a:pt x="2810" y="16437"/>
                  </a:cubicBezTo>
                  <a:cubicBezTo>
                    <a:pt x="3493" y="18967"/>
                    <a:pt x="3767" y="20718"/>
                    <a:pt x="3904" y="21010"/>
                  </a:cubicBezTo>
                  <a:cubicBezTo>
                    <a:pt x="4040" y="21302"/>
                    <a:pt x="4040" y="20134"/>
                    <a:pt x="4040" y="17118"/>
                  </a:cubicBezTo>
                  <a:cubicBezTo>
                    <a:pt x="4040" y="14102"/>
                    <a:pt x="4040" y="9237"/>
                    <a:pt x="5134" y="6026"/>
                  </a:cubicBezTo>
                  <a:cubicBezTo>
                    <a:pt x="6228" y="2816"/>
                    <a:pt x="8415" y="1259"/>
                    <a:pt x="10739" y="480"/>
                  </a:cubicBezTo>
                  <a:cubicBezTo>
                    <a:pt x="13063" y="-298"/>
                    <a:pt x="15524" y="-298"/>
                    <a:pt x="17438" y="1745"/>
                  </a:cubicBezTo>
                  <a:cubicBezTo>
                    <a:pt x="19352" y="3788"/>
                    <a:pt x="20719" y="7875"/>
                    <a:pt x="21129" y="10599"/>
                  </a:cubicBezTo>
                  <a:cubicBezTo>
                    <a:pt x="21539" y="13324"/>
                    <a:pt x="20992" y="14686"/>
                    <a:pt x="20445" y="16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4891772" y="3871753"/>
              <a:ext cx="145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8" y="16457"/>
                    <a:pt x="1516" y="11314"/>
                    <a:pt x="5116" y="7714"/>
                  </a:cubicBezTo>
                  <a:cubicBezTo>
                    <a:pt x="8716" y="4114"/>
                    <a:pt x="1515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5106444" y="3795085"/>
              <a:ext cx="9200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600"/>
                    <a:pt x="9600" y="7200"/>
                    <a:pt x="13200" y="10800"/>
                  </a:cubicBezTo>
                  <a:cubicBezTo>
                    <a:pt x="16800" y="14400"/>
                    <a:pt x="192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5369190" y="4065492"/>
              <a:ext cx="465604" cy="506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14" fill="norm" stroke="1" extrusionOk="0">
                  <a:moveTo>
                    <a:pt x="14422" y="3460"/>
                  </a:moveTo>
                  <a:cubicBezTo>
                    <a:pt x="14776" y="3030"/>
                    <a:pt x="15130" y="2600"/>
                    <a:pt x="15307" y="2116"/>
                  </a:cubicBezTo>
                  <a:cubicBezTo>
                    <a:pt x="15484" y="1633"/>
                    <a:pt x="15484" y="1096"/>
                    <a:pt x="15189" y="773"/>
                  </a:cubicBezTo>
                  <a:cubicBezTo>
                    <a:pt x="14894" y="451"/>
                    <a:pt x="14304" y="343"/>
                    <a:pt x="13242" y="182"/>
                  </a:cubicBezTo>
                  <a:cubicBezTo>
                    <a:pt x="12179" y="21"/>
                    <a:pt x="10645" y="-194"/>
                    <a:pt x="9052" y="343"/>
                  </a:cubicBezTo>
                  <a:cubicBezTo>
                    <a:pt x="7458" y="881"/>
                    <a:pt x="5806" y="2170"/>
                    <a:pt x="4389" y="3675"/>
                  </a:cubicBezTo>
                  <a:cubicBezTo>
                    <a:pt x="2973" y="5179"/>
                    <a:pt x="1793" y="6899"/>
                    <a:pt x="1025" y="9155"/>
                  </a:cubicBezTo>
                  <a:cubicBezTo>
                    <a:pt x="258" y="11412"/>
                    <a:pt x="-96" y="14206"/>
                    <a:pt x="22" y="16194"/>
                  </a:cubicBezTo>
                  <a:cubicBezTo>
                    <a:pt x="140" y="18182"/>
                    <a:pt x="730" y="19364"/>
                    <a:pt x="2147" y="20170"/>
                  </a:cubicBezTo>
                  <a:cubicBezTo>
                    <a:pt x="3563" y="20976"/>
                    <a:pt x="5806" y="21406"/>
                    <a:pt x="8697" y="21299"/>
                  </a:cubicBezTo>
                  <a:cubicBezTo>
                    <a:pt x="11589" y="21191"/>
                    <a:pt x="15130" y="20546"/>
                    <a:pt x="17373" y="20170"/>
                  </a:cubicBezTo>
                  <a:cubicBezTo>
                    <a:pt x="19615" y="19794"/>
                    <a:pt x="20560" y="19687"/>
                    <a:pt x="21504" y="19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6011131" y="4562907"/>
              <a:ext cx="120114" cy="3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1379" y="909"/>
                  </a:moveTo>
                  <a:cubicBezTo>
                    <a:pt x="3217" y="418"/>
                    <a:pt x="5055" y="-73"/>
                    <a:pt x="6894" y="9"/>
                  </a:cubicBezTo>
                  <a:cubicBezTo>
                    <a:pt x="8732" y="91"/>
                    <a:pt x="10570" y="745"/>
                    <a:pt x="12868" y="2872"/>
                  </a:cubicBezTo>
                  <a:cubicBezTo>
                    <a:pt x="15166" y="5000"/>
                    <a:pt x="17923" y="8600"/>
                    <a:pt x="19532" y="11382"/>
                  </a:cubicBezTo>
                  <a:cubicBezTo>
                    <a:pt x="21140" y="14163"/>
                    <a:pt x="21600" y="16127"/>
                    <a:pt x="21600" y="17763"/>
                  </a:cubicBezTo>
                  <a:cubicBezTo>
                    <a:pt x="21600" y="19400"/>
                    <a:pt x="21140" y="20709"/>
                    <a:pt x="19762" y="21118"/>
                  </a:cubicBezTo>
                  <a:cubicBezTo>
                    <a:pt x="18383" y="21527"/>
                    <a:pt x="16085" y="21036"/>
                    <a:pt x="12868" y="19809"/>
                  </a:cubicBezTo>
                  <a:cubicBezTo>
                    <a:pt x="9651" y="18582"/>
                    <a:pt x="5515" y="16618"/>
                    <a:pt x="3217" y="14736"/>
                  </a:cubicBezTo>
                  <a:cubicBezTo>
                    <a:pt x="919" y="12854"/>
                    <a:pt x="460" y="11054"/>
                    <a:pt x="0" y="9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Shape"/>
            <p:cNvSpPr/>
            <p:nvPr/>
          </p:nvSpPr>
          <p:spPr>
            <a:xfrm>
              <a:off x="6030899" y="4362431"/>
              <a:ext cx="33927" cy="5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6" h="20771" fill="norm" stroke="1" extrusionOk="0">
                  <a:moveTo>
                    <a:pt x="1822" y="0"/>
                  </a:moveTo>
                  <a:cubicBezTo>
                    <a:pt x="382" y="5143"/>
                    <a:pt x="-1058" y="10286"/>
                    <a:pt x="1102" y="14400"/>
                  </a:cubicBezTo>
                  <a:cubicBezTo>
                    <a:pt x="3262" y="18514"/>
                    <a:pt x="9022" y="21600"/>
                    <a:pt x="13342" y="20571"/>
                  </a:cubicBezTo>
                  <a:cubicBezTo>
                    <a:pt x="17662" y="19543"/>
                    <a:pt x="20542" y="14400"/>
                    <a:pt x="18382" y="10286"/>
                  </a:cubicBezTo>
                  <a:cubicBezTo>
                    <a:pt x="16222" y="6171"/>
                    <a:pt x="9022" y="3086"/>
                    <a:pt x="18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6647479" y="4308763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7085340" y="3898626"/>
              <a:ext cx="275086" cy="87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505" fill="norm" stroke="1" extrusionOk="0">
                  <a:moveTo>
                    <a:pt x="523" y="4225"/>
                  </a:moveTo>
                  <a:cubicBezTo>
                    <a:pt x="131" y="4851"/>
                    <a:pt x="-262" y="5477"/>
                    <a:pt x="229" y="6667"/>
                  </a:cubicBezTo>
                  <a:cubicBezTo>
                    <a:pt x="720" y="7856"/>
                    <a:pt x="2094" y="9609"/>
                    <a:pt x="2978" y="11456"/>
                  </a:cubicBezTo>
                  <a:cubicBezTo>
                    <a:pt x="3862" y="13303"/>
                    <a:pt x="4254" y="15244"/>
                    <a:pt x="4549" y="16809"/>
                  </a:cubicBezTo>
                  <a:cubicBezTo>
                    <a:pt x="4843" y="18375"/>
                    <a:pt x="5040" y="19564"/>
                    <a:pt x="5138" y="20347"/>
                  </a:cubicBezTo>
                  <a:cubicBezTo>
                    <a:pt x="5236" y="21129"/>
                    <a:pt x="5236" y="21505"/>
                    <a:pt x="5138" y="21505"/>
                  </a:cubicBezTo>
                  <a:cubicBezTo>
                    <a:pt x="5040" y="21505"/>
                    <a:pt x="4843" y="21129"/>
                    <a:pt x="4156" y="19689"/>
                  </a:cubicBezTo>
                  <a:cubicBezTo>
                    <a:pt x="3469" y="18249"/>
                    <a:pt x="2291" y="15745"/>
                    <a:pt x="1407" y="13335"/>
                  </a:cubicBezTo>
                  <a:cubicBezTo>
                    <a:pt x="523" y="10924"/>
                    <a:pt x="-66" y="8608"/>
                    <a:pt x="131" y="6698"/>
                  </a:cubicBezTo>
                  <a:cubicBezTo>
                    <a:pt x="327" y="4788"/>
                    <a:pt x="1309" y="3286"/>
                    <a:pt x="2683" y="2222"/>
                  </a:cubicBezTo>
                  <a:cubicBezTo>
                    <a:pt x="4058" y="1157"/>
                    <a:pt x="5825" y="531"/>
                    <a:pt x="7789" y="218"/>
                  </a:cubicBezTo>
                  <a:cubicBezTo>
                    <a:pt x="9753" y="-95"/>
                    <a:pt x="11913" y="-95"/>
                    <a:pt x="14073" y="375"/>
                  </a:cubicBezTo>
                  <a:cubicBezTo>
                    <a:pt x="16233" y="844"/>
                    <a:pt x="18393" y="1783"/>
                    <a:pt x="19669" y="2910"/>
                  </a:cubicBezTo>
                  <a:cubicBezTo>
                    <a:pt x="20945" y="4037"/>
                    <a:pt x="21338" y="5352"/>
                    <a:pt x="21043" y="6354"/>
                  </a:cubicBezTo>
                  <a:cubicBezTo>
                    <a:pt x="20749" y="7355"/>
                    <a:pt x="19767" y="8044"/>
                    <a:pt x="17902" y="8482"/>
                  </a:cubicBezTo>
                  <a:cubicBezTo>
                    <a:pt x="16036" y="8921"/>
                    <a:pt x="13287" y="9108"/>
                    <a:pt x="10734" y="9046"/>
                  </a:cubicBezTo>
                  <a:cubicBezTo>
                    <a:pt x="8182" y="8983"/>
                    <a:pt x="5825" y="8670"/>
                    <a:pt x="3469" y="8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7345161" y="3488412"/>
              <a:ext cx="136455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4800" y="0"/>
                  </a:moveTo>
                  <a:cubicBezTo>
                    <a:pt x="6800" y="343"/>
                    <a:pt x="8800" y="686"/>
                    <a:pt x="10800" y="2057"/>
                  </a:cubicBezTo>
                  <a:cubicBezTo>
                    <a:pt x="12800" y="3429"/>
                    <a:pt x="14800" y="5829"/>
                    <a:pt x="16600" y="8571"/>
                  </a:cubicBezTo>
                  <a:cubicBezTo>
                    <a:pt x="18400" y="11314"/>
                    <a:pt x="20000" y="14400"/>
                    <a:pt x="20800" y="16457"/>
                  </a:cubicBezTo>
                  <a:cubicBezTo>
                    <a:pt x="21600" y="18514"/>
                    <a:pt x="21600" y="19543"/>
                    <a:pt x="20400" y="20314"/>
                  </a:cubicBezTo>
                  <a:cubicBezTo>
                    <a:pt x="19200" y="21086"/>
                    <a:pt x="16800" y="21600"/>
                    <a:pt x="14800" y="21600"/>
                  </a:cubicBezTo>
                  <a:cubicBezTo>
                    <a:pt x="12800" y="21600"/>
                    <a:pt x="11200" y="21086"/>
                    <a:pt x="8800" y="19457"/>
                  </a:cubicBezTo>
                  <a:cubicBezTo>
                    <a:pt x="6400" y="17829"/>
                    <a:pt x="3200" y="15086"/>
                    <a:pt x="1600" y="13029"/>
                  </a:cubicBezTo>
                  <a:cubicBezTo>
                    <a:pt x="0" y="10971"/>
                    <a:pt x="0" y="9600"/>
                    <a:pt x="0" y="8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7352828" y="3281078"/>
              <a:ext cx="15334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12324"/>
                  </a:moveTo>
                  <a:cubicBezTo>
                    <a:pt x="0" y="5574"/>
                    <a:pt x="0" y="-1176"/>
                    <a:pt x="3600" y="174"/>
                  </a:cubicBezTo>
                  <a:cubicBezTo>
                    <a:pt x="7200" y="1524"/>
                    <a:pt x="14400" y="10974"/>
                    <a:pt x="21600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8119511" y="4293430"/>
              <a:ext cx="1" cy="15334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8457876" y="3920473"/>
              <a:ext cx="136981" cy="403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455" fill="norm" stroke="1" extrusionOk="0">
                  <a:moveTo>
                    <a:pt x="18360" y="4338"/>
                  </a:moveTo>
                  <a:cubicBezTo>
                    <a:pt x="18745" y="3659"/>
                    <a:pt x="19131" y="2980"/>
                    <a:pt x="19517" y="2232"/>
                  </a:cubicBezTo>
                  <a:cubicBezTo>
                    <a:pt x="19903" y="1485"/>
                    <a:pt x="20288" y="670"/>
                    <a:pt x="19131" y="263"/>
                  </a:cubicBezTo>
                  <a:cubicBezTo>
                    <a:pt x="17974" y="-145"/>
                    <a:pt x="15274" y="-145"/>
                    <a:pt x="12188" y="738"/>
                  </a:cubicBezTo>
                  <a:cubicBezTo>
                    <a:pt x="9103" y="1621"/>
                    <a:pt x="5631" y="3387"/>
                    <a:pt x="3124" y="5900"/>
                  </a:cubicBezTo>
                  <a:cubicBezTo>
                    <a:pt x="617" y="8414"/>
                    <a:pt x="-926" y="11674"/>
                    <a:pt x="617" y="14255"/>
                  </a:cubicBezTo>
                  <a:cubicBezTo>
                    <a:pt x="2160" y="16836"/>
                    <a:pt x="6788" y="18738"/>
                    <a:pt x="10645" y="19825"/>
                  </a:cubicBezTo>
                  <a:cubicBezTo>
                    <a:pt x="14503" y="20912"/>
                    <a:pt x="17588" y="21183"/>
                    <a:pt x="20674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8732858" y="4040424"/>
              <a:ext cx="38336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280"/>
                    <a:pt x="5760" y="10560"/>
                    <a:pt x="9360" y="14160"/>
                  </a:cubicBezTo>
                  <a:cubicBezTo>
                    <a:pt x="12960" y="17760"/>
                    <a:pt x="1728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8863195" y="4132426"/>
              <a:ext cx="168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9143565" y="3951400"/>
              <a:ext cx="203122" cy="61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495" fill="norm" stroke="1" extrusionOk="0">
                  <a:moveTo>
                    <a:pt x="4240" y="4215"/>
                  </a:moveTo>
                  <a:cubicBezTo>
                    <a:pt x="3459" y="5025"/>
                    <a:pt x="2679" y="5835"/>
                    <a:pt x="2158" y="7680"/>
                  </a:cubicBezTo>
                  <a:cubicBezTo>
                    <a:pt x="1638" y="9525"/>
                    <a:pt x="1377" y="12405"/>
                    <a:pt x="1247" y="14700"/>
                  </a:cubicBezTo>
                  <a:cubicBezTo>
                    <a:pt x="1117" y="16995"/>
                    <a:pt x="1117" y="18705"/>
                    <a:pt x="987" y="19830"/>
                  </a:cubicBezTo>
                  <a:cubicBezTo>
                    <a:pt x="857" y="20955"/>
                    <a:pt x="597" y="21495"/>
                    <a:pt x="467" y="21495"/>
                  </a:cubicBezTo>
                  <a:cubicBezTo>
                    <a:pt x="336" y="21495"/>
                    <a:pt x="336" y="20955"/>
                    <a:pt x="206" y="19110"/>
                  </a:cubicBezTo>
                  <a:cubicBezTo>
                    <a:pt x="76" y="17265"/>
                    <a:pt x="-184" y="14115"/>
                    <a:pt x="206" y="11190"/>
                  </a:cubicBezTo>
                  <a:cubicBezTo>
                    <a:pt x="597" y="8265"/>
                    <a:pt x="1638" y="5565"/>
                    <a:pt x="3199" y="3720"/>
                  </a:cubicBezTo>
                  <a:cubicBezTo>
                    <a:pt x="4761" y="1875"/>
                    <a:pt x="6843" y="885"/>
                    <a:pt x="8664" y="390"/>
                  </a:cubicBezTo>
                  <a:cubicBezTo>
                    <a:pt x="10486" y="-105"/>
                    <a:pt x="12047" y="-105"/>
                    <a:pt x="13869" y="255"/>
                  </a:cubicBezTo>
                  <a:cubicBezTo>
                    <a:pt x="15691" y="615"/>
                    <a:pt x="17773" y="1335"/>
                    <a:pt x="19204" y="2550"/>
                  </a:cubicBezTo>
                  <a:cubicBezTo>
                    <a:pt x="20635" y="3765"/>
                    <a:pt x="21416" y="5475"/>
                    <a:pt x="19724" y="6870"/>
                  </a:cubicBezTo>
                  <a:cubicBezTo>
                    <a:pt x="18033" y="8265"/>
                    <a:pt x="13869" y="9345"/>
                    <a:pt x="11006" y="9885"/>
                  </a:cubicBezTo>
                  <a:cubicBezTo>
                    <a:pt x="8144" y="10425"/>
                    <a:pt x="6582" y="10425"/>
                    <a:pt x="5541" y="10200"/>
                  </a:cubicBezTo>
                  <a:cubicBezTo>
                    <a:pt x="4500" y="9975"/>
                    <a:pt x="3980" y="9525"/>
                    <a:pt x="3459" y="9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9438208" y="3839081"/>
              <a:ext cx="134191" cy="45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3" h="21453" fill="norm" stroke="1" extrusionOk="0">
                  <a:moveTo>
                    <a:pt x="0" y="94"/>
                  </a:moveTo>
                  <a:cubicBezTo>
                    <a:pt x="1929" y="-26"/>
                    <a:pt x="3857" y="-147"/>
                    <a:pt x="6943" y="517"/>
                  </a:cubicBezTo>
                  <a:cubicBezTo>
                    <a:pt x="10029" y="1180"/>
                    <a:pt x="14271" y="2628"/>
                    <a:pt x="17164" y="4861"/>
                  </a:cubicBezTo>
                  <a:cubicBezTo>
                    <a:pt x="20057" y="7093"/>
                    <a:pt x="21600" y="10110"/>
                    <a:pt x="18707" y="13006"/>
                  </a:cubicBezTo>
                  <a:cubicBezTo>
                    <a:pt x="15814" y="15902"/>
                    <a:pt x="8486" y="18678"/>
                    <a:pt x="1157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9462389" y="3375732"/>
              <a:ext cx="167491" cy="24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94" fill="norm" stroke="1" extrusionOk="0">
                  <a:moveTo>
                    <a:pt x="831" y="5142"/>
                  </a:moveTo>
                  <a:cubicBezTo>
                    <a:pt x="1158" y="9819"/>
                    <a:pt x="1485" y="14495"/>
                    <a:pt x="1649" y="17390"/>
                  </a:cubicBezTo>
                  <a:cubicBezTo>
                    <a:pt x="1813" y="20285"/>
                    <a:pt x="1813" y="21398"/>
                    <a:pt x="1485" y="21287"/>
                  </a:cubicBezTo>
                  <a:cubicBezTo>
                    <a:pt x="1158" y="21175"/>
                    <a:pt x="504" y="19839"/>
                    <a:pt x="176" y="17056"/>
                  </a:cubicBezTo>
                  <a:cubicBezTo>
                    <a:pt x="-151" y="14272"/>
                    <a:pt x="-151" y="10041"/>
                    <a:pt x="1322" y="6924"/>
                  </a:cubicBezTo>
                  <a:cubicBezTo>
                    <a:pt x="2794" y="3806"/>
                    <a:pt x="5740" y="1802"/>
                    <a:pt x="8031" y="800"/>
                  </a:cubicBezTo>
                  <a:cubicBezTo>
                    <a:pt x="10322" y="-202"/>
                    <a:pt x="11958" y="-202"/>
                    <a:pt x="13922" y="466"/>
                  </a:cubicBezTo>
                  <a:cubicBezTo>
                    <a:pt x="15885" y="1134"/>
                    <a:pt x="18176" y="2470"/>
                    <a:pt x="19485" y="4920"/>
                  </a:cubicBezTo>
                  <a:cubicBezTo>
                    <a:pt x="20794" y="7369"/>
                    <a:pt x="21122" y="10932"/>
                    <a:pt x="21449" y="14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9775549" y="3434744"/>
              <a:ext cx="138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10105223" y="3335075"/>
              <a:ext cx="88473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7406" y="0"/>
                  </a:moveTo>
                  <a:cubicBezTo>
                    <a:pt x="11726" y="4000"/>
                    <a:pt x="16046" y="8000"/>
                    <a:pt x="18514" y="10880"/>
                  </a:cubicBezTo>
                  <a:cubicBezTo>
                    <a:pt x="20983" y="13760"/>
                    <a:pt x="21600" y="15520"/>
                    <a:pt x="21291" y="16960"/>
                  </a:cubicBezTo>
                  <a:cubicBezTo>
                    <a:pt x="20983" y="18400"/>
                    <a:pt x="19749" y="19520"/>
                    <a:pt x="17897" y="20320"/>
                  </a:cubicBezTo>
                  <a:cubicBezTo>
                    <a:pt x="16046" y="21120"/>
                    <a:pt x="13577" y="21600"/>
                    <a:pt x="11109" y="21600"/>
                  </a:cubicBezTo>
                  <a:cubicBezTo>
                    <a:pt x="8640" y="21600"/>
                    <a:pt x="6171" y="21120"/>
                    <a:pt x="4320" y="19440"/>
                  </a:cubicBezTo>
                  <a:cubicBezTo>
                    <a:pt x="2469" y="17760"/>
                    <a:pt x="1234" y="14880"/>
                    <a:pt x="0" y="1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10108679" y="3160015"/>
              <a:ext cx="57880" cy="5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0380" fill="norm" stroke="1" extrusionOk="0">
                  <a:moveTo>
                    <a:pt x="4183" y="2454"/>
                  </a:moveTo>
                  <a:cubicBezTo>
                    <a:pt x="3283" y="7363"/>
                    <a:pt x="2383" y="12273"/>
                    <a:pt x="4183" y="15709"/>
                  </a:cubicBezTo>
                  <a:cubicBezTo>
                    <a:pt x="5983" y="19145"/>
                    <a:pt x="10483" y="21109"/>
                    <a:pt x="14083" y="20127"/>
                  </a:cubicBezTo>
                  <a:cubicBezTo>
                    <a:pt x="17683" y="19145"/>
                    <a:pt x="20383" y="15218"/>
                    <a:pt x="20383" y="11291"/>
                  </a:cubicBezTo>
                  <a:cubicBezTo>
                    <a:pt x="20383" y="7363"/>
                    <a:pt x="17683" y="3436"/>
                    <a:pt x="13183" y="1473"/>
                  </a:cubicBezTo>
                  <a:cubicBezTo>
                    <a:pt x="8683" y="-491"/>
                    <a:pt x="2383" y="-491"/>
                    <a:pt x="583" y="1473"/>
                  </a:cubicBezTo>
                  <a:cubicBezTo>
                    <a:pt x="-1217" y="3436"/>
                    <a:pt x="1483" y="7363"/>
                    <a:pt x="4183" y="10309"/>
                  </a:cubicBezTo>
                  <a:cubicBezTo>
                    <a:pt x="6883" y="13254"/>
                    <a:pt x="9583" y="15218"/>
                    <a:pt x="12283" y="1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10473231" y="3388742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10779905" y="3197072"/>
              <a:ext cx="30669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760"/>
                    <a:pt x="14400" y="11520"/>
                    <a:pt x="18000" y="15120"/>
                  </a:cubicBezTo>
                  <a:cubicBezTo>
                    <a:pt x="21600" y="18720"/>
                    <a:pt x="216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3205067" y="4362266"/>
              <a:ext cx="177809" cy="66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01" fill="norm" stroke="1" extrusionOk="0">
                  <a:moveTo>
                    <a:pt x="0" y="5716"/>
                  </a:moveTo>
                  <a:cubicBezTo>
                    <a:pt x="1826" y="8778"/>
                    <a:pt x="3651" y="11840"/>
                    <a:pt x="4868" y="14281"/>
                  </a:cubicBezTo>
                  <a:cubicBezTo>
                    <a:pt x="6085" y="16723"/>
                    <a:pt x="6693" y="18543"/>
                    <a:pt x="6997" y="19702"/>
                  </a:cubicBezTo>
                  <a:cubicBezTo>
                    <a:pt x="7302" y="20861"/>
                    <a:pt x="7302" y="21357"/>
                    <a:pt x="7150" y="21399"/>
                  </a:cubicBezTo>
                  <a:cubicBezTo>
                    <a:pt x="6997" y="21440"/>
                    <a:pt x="6693" y="21026"/>
                    <a:pt x="6085" y="19785"/>
                  </a:cubicBezTo>
                  <a:cubicBezTo>
                    <a:pt x="5476" y="18543"/>
                    <a:pt x="4564" y="16474"/>
                    <a:pt x="3803" y="14116"/>
                  </a:cubicBezTo>
                  <a:cubicBezTo>
                    <a:pt x="3042" y="11757"/>
                    <a:pt x="2434" y="9109"/>
                    <a:pt x="2434" y="7040"/>
                  </a:cubicBezTo>
                  <a:cubicBezTo>
                    <a:pt x="2434" y="4971"/>
                    <a:pt x="3042" y="3481"/>
                    <a:pt x="4411" y="2406"/>
                  </a:cubicBezTo>
                  <a:cubicBezTo>
                    <a:pt x="5781" y="1330"/>
                    <a:pt x="7910" y="668"/>
                    <a:pt x="9735" y="295"/>
                  </a:cubicBezTo>
                  <a:cubicBezTo>
                    <a:pt x="11561" y="-77"/>
                    <a:pt x="13082" y="-160"/>
                    <a:pt x="14755" y="419"/>
                  </a:cubicBezTo>
                  <a:cubicBezTo>
                    <a:pt x="16428" y="999"/>
                    <a:pt x="18254" y="2240"/>
                    <a:pt x="19471" y="3481"/>
                  </a:cubicBezTo>
                  <a:cubicBezTo>
                    <a:pt x="20688" y="4723"/>
                    <a:pt x="21296" y="5964"/>
                    <a:pt x="21144" y="6750"/>
                  </a:cubicBezTo>
                  <a:cubicBezTo>
                    <a:pt x="20992" y="7537"/>
                    <a:pt x="20079" y="7868"/>
                    <a:pt x="16885" y="8074"/>
                  </a:cubicBezTo>
                  <a:cubicBezTo>
                    <a:pt x="13690" y="8281"/>
                    <a:pt x="8214" y="8364"/>
                    <a:pt x="4716" y="8364"/>
                  </a:cubicBezTo>
                  <a:cubicBezTo>
                    <a:pt x="1217" y="8364"/>
                    <a:pt x="-304" y="8281"/>
                    <a:pt x="457" y="8199"/>
                  </a:cubicBezTo>
                  <a:cubicBezTo>
                    <a:pt x="1217" y="8116"/>
                    <a:pt x="4259" y="8033"/>
                    <a:pt x="7302" y="7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3404405" y="4554102"/>
              <a:ext cx="46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1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72130" y="2578691"/>
              <a:ext cx="233771" cy="166799"/>
            </a:xfrm>
            <a:prstGeom prst="rect">
              <a:avLst/>
            </a:prstGeom>
            <a:effectLst/>
          </p:spPr>
        </p:pic>
        <p:pic>
          <p:nvPicPr>
            <p:cNvPr id="411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08092" y="2241290"/>
              <a:ext cx="249822" cy="411213"/>
            </a:xfrm>
            <a:prstGeom prst="rect">
              <a:avLst/>
            </a:prstGeom>
            <a:effectLst/>
          </p:spPr>
        </p:pic>
        <p:pic>
          <p:nvPicPr>
            <p:cNvPr id="411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945419" y="1319698"/>
              <a:ext cx="161527" cy="232833"/>
            </a:xfrm>
            <a:prstGeom prst="rect">
              <a:avLst/>
            </a:prstGeom>
            <a:effectLst/>
          </p:spPr>
        </p:pic>
        <p:pic>
          <p:nvPicPr>
            <p:cNvPr id="411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12212" y="1282995"/>
              <a:ext cx="125070" cy="94403"/>
            </a:xfrm>
            <a:prstGeom prst="rect">
              <a:avLst/>
            </a:prstGeom>
            <a:effectLst/>
          </p:spPr>
        </p:pic>
        <p:pic>
          <p:nvPicPr>
            <p:cNvPr id="411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257883" y="1137325"/>
              <a:ext cx="163404" cy="301408"/>
            </a:xfrm>
            <a:prstGeom prst="rect">
              <a:avLst/>
            </a:prstGeom>
            <a:effectLst/>
          </p:spPr>
        </p:pic>
      </p:grpSp>
      <p:grpSp>
        <p:nvGrpSpPr>
          <p:cNvPr id="4269" name="Drawing"/>
          <p:cNvGrpSpPr/>
          <p:nvPr/>
        </p:nvGrpSpPr>
        <p:grpSpPr>
          <a:xfrm>
            <a:off x="66446" y="1739694"/>
            <a:ext cx="12832886" cy="7083696"/>
            <a:chOff x="0" y="-12700"/>
            <a:chExt cx="12832885" cy="7083695"/>
          </a:xfrm>
        </p:grpSpPr>
        <p:sp>
          <p:nvSpPr>
            <p:cNvPr id="4121" name="Line"/>
            <p:cNvSpPr/>
            <p:nvPr/>
          </p:nvSpPr>
          <p:spPr>
            <a:xfrm>
              <a:off x="0" y="4220073"/>
              <a:ext cx="12131496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" y="21600"/>
                  </a:moveTo>
                  <a:cubicBezTo>
                    <a:pt x="209" y="21112"/>
                    <a:pt x="141" y="20624"/>
                    <a:pt x="89" y="20136"/>
                  </a:cubicBezTo>
                  <a:cubicBezTo>
                    <a:pt x="36" y="19647"/>
                    <a:pt x="0" y="19159"/>
                    <a:pt x="0" y="18976"/>
                  </a:cubicBezTo>
                  <a:cubicBezTo>
                    <a:pt x="0" y="18793"/>
                    <a:pt x="36" y="18915"/>
                    <a:pt x="134" y="18854"/>
                  </a:cubicBezTo>
                  <a:cubicBezTo>
                    <a:pt x="232" y="18793"/>
                    <a:pt x="391" y="18549"/>
                    <a:pt x="551" y="18122"/>
                  </a:cubicBezTo>
                  <a:cubicBezTo>
                    <a:pt x="710" y="17695"/>
                    <a:pt x="869" y="17085"/>
                    <a:pt x="1042" y="16536"/>
                  </a:cubicBezTo>
                  <a:cubicBezTo>
                    <a:pt x="1215" y="15986"/>
                    <a:pt x="1401" y="15498"/>
                    <a:pt x="1581" y="15010"/>
                  </a:cubicBezTo>
                  <a:cubicBezTo>
                    <a:pt x="1761" y="14522"/>
                    <a:pt x="1934" y="14034"/>
                    <a:pt x="2116" y="13607"/>
                  </a:cubicBezTo>
                  <a:cubicBezTo>
                    <a:pt x="2298" y="13180"/>
                    <a:pt x="2489" y="12814"/>
                    <a:pt x="2651" y="12508"/>
                  </a:cubicBezTo>
                  <a:cubicBezTo>
                    <a:pt x="2812" y="12203"/>
                    <a:pt x="2944" y="11959"/>
                    <a:pt x="3085" y="11715"/>
                  </a:cubicBezTo>
                  <a:cubicBezTo>
                    <a:pt x="3226" y="11471"/>
                    <a:pt x="3376" y="11227"/>
                    <a:pt x="3542" y="10922"/>
                  </a:cubicBezTo>
                  <a:cubicBezTo>
                    <a:pt x="3708" y="10617"/>
                    <a:pt x="3890" y="10251"/>
                    <a:pt x="4070" y="9946"/>
                  </a:cubicBezTo>
                  <a:cubicBezTo>
                    <a:pt x="4250" y="9641"/>
                    <a:pt x="4427" y="9397"/>
                    <a:pt x="4616" y="9092"/>
                  </a:cubicBezTo>
                  <a:cubicBezTo>
                    <a:pt x="4805" y="8786"/>
                    <a:pt x="5005" y="8420"/>
                    <a:pt x="5158" y="8176"/>
                  </a:cubicBezTo>
                  <a:cubicBezTo>
                    <a:pt x="5310" y="7932"/>
                    <a:pt x="5415" y="7810"/>
                    <a:pt x="5522" y="7627"/>
                  </a:cubicBezTo>
                  <a:cubicBezTo>
                    <a:pt x="5629" y="7444"/>
                    <a:pt x="5738" y="7200"/>
                    <a:pt x="5904" y="6895"/>
                  </a:cubicBezTo>
                  <a:cubicBezTo>
                    <a:pt x="6070" y="6590"/>
                    <a:pt x="6293" y="6224"/>
                    <a:pt x="6473" y="5919"/>
                  </a:cubicBezTo>
                  <a:cubicBezTo>
                    <a:pt x="6652" y="5614"/>
                    <a:pt x="6789" y="5369"/>
                    <a:pt x="6907" y="5186"/>
                  </a:cubicBezTo>
                  <a:cubicBezTo>
                    <a:pt x="7026" y="5003"/>
                    <a:pt x="7126" y="4881"/>
                    <a:pt x="7242" y="4698"/>
                  </a:cubicBezTo>
                  <a:cubicBezTo>
                    <a:pt x="7358" y="4515"/>
                    <a:pt x="7490" y="4271"/>
                    <a:pt x="7626" y="4027"/>
                  </a:cubicBezTo>
                  <a:cubicBezTo>
                    <a:pt x="7763" y="3783"/>
                    <a:pt x="7904" y="3539"/>
                    <a:pt x="8104" y="3295"/>
                  </a:cubicBezTo>
                  <a:cubicBezTo>
                    <a:pt x="8304" y="3051"/>
                    <a:pt x="8564" y="2807"/>
                    <a:pt x="8766" y="2624"/>
                  </a:cubicBezTo>
                  <a:cubicBezTo>
                    <a:pt x="8969" y="2441"/>
                    <a:pt x="9114" y="2319"/>
                    <a:pt x="9257" y="2136"/>
                  </a:cubicBezTo>
                  <a:cubicBezTo>
                    <a:pt x="9401" y="1953"/>
                    <a:pt x="9542" y="1708"/>
                    <a:pt x="9683" y="1586"/>
                  </a:cubicBezTo>
                  <a:cubicBezTo>
                    <a:pt x="9824" y="1464"/>
                    <a:pt x="9965" y="1464"/>
                    <a:pt x="10102" y="1403"/>
                  </a:cubicBezTo>
                  <a:cubicBezTo>
                    <a:pt x="10238" y="1342"/>
                    <a:pt x="10370" y="1220"/>
                    <a:pt x="10513" y="1098"/>
                  </a:cubicBezTo>
                  <a:cubicBezTo>
                    <a:pt x="10657" y="976"/>
                    <a:pt x="10811" y="854"/>
                    <a:pt x="10962" y="793"/>
                  </a:cubicBezTo>
                  <a:cubicBezTo>
                    <a:pt x="11112" y="732"/>
                    <a:pt x="11257" y="732"/>
                    <a:pt x="11405" y="671"/>
                  </a:cubicBezTo>
                  <a:cubicBezTo>
                    <a:pt x="11553" y="610"/>
                    <a:pt x="11703" y="488"/>
                    <a:pt x="11849" y="427"/>
                  </a:cubicBezTo>
                  <a:cubicBezTo>
                    <a:pt x="11994" y="366"/>
                    <a:pt x="12135" y="366"/>
                    <a:pt x="12283" y="366"/>
                  </a:cubicBezTo>
                  <a:cubicBezTo>
                    <a:pt x="12431" y="366"/>
                    <a:pt x="12586" y="366"/>
                    <a:pt x="12738" y="305"/>
                  </a:cubicBezTo>
                  <a:cubicBezTo>
                    <a:pt x="12891" y="244"/>
                    <a:pt x="13041" y="122"/>
                    <a:pt x="13193" y="61"/>
                  </a:cubicBezTo>
                  <a:cubicBezTo>
                    <a:pt x="13346" y="0"/>
                    <a:pt x="13501" y="0"/>
                    <a:pt x="13651" y="0"/>
                  </a:cubicBezTo>
                  <a:cubicBezTo>
                    <a:pt x="13801" y="0"/>
                    <a:pt x="13946" y="0"/>
                    <a:pt x="14099" y="0"/>
                  </a:cubicBezTo>
                  <a:cubicBezTo>
                    <a:pt x="14251" y="0"/>
                    <a:pt x="14411" y="0"/>
                    <a:pt x="14568" y="0"/>
                  </a:cubicBezTo>
                  <a:cubicBezTo>
                    <a:pt x="14725" y="0"/>
                    <a:pt x="14879" y="0"/>
                    <a:pt x="15036" y="0"/>
                  </a:cubicBezTo>
                  <a:cubicBezTo>
                    <a:pt x="15193" y="0"/>
                    <a:pt x="15353" y="0"/>
                    <a:pt x="15500" y="61"/>
                  </a:cubicBezTo>
                  <a:cubicBezTo>
                    <a:pt x="15648" y="122"/>
                    <a:pt x="15785" y="244"/>
                    <a:pt x="15933" y="366"/>
                  </a:cubicBezTo>
                  <a:cubicBezTo>
                    <a:pt x="16081" y="488"/>
                    <a:pt x="16240" y="610"/>
                    <a:pt x="16392" y="793"/>
                  </a:cubicBezTo>
                  <a:cubicBezTo>
                    <a:pt x="16545" y="976"/>
                    <a:pt x="16690" y="1220"/>
                    <a:pt x="16836" y="1464"/>
                  </a:cubicBezTo>
                  <a:cubicBezTo>
                    <a:pt x="16982" y="1708"/>
                    <a:pt x="17127" y="1953"/>
                    <a:pt x="17264" y="2197"/>
                  </a:cubicBezTo>
                  <a:cubicBezTo>
                    <a:pt x="17400" y="2441"/>
                    <a:pt x="17528" y="2685"/>
                    <a:pt x="17659" y="2929"/>
                  </a:cubicBezTo>
                  <a:cubicBezTo>
                    <a:pt x="17791" y="3173"/>
                    <a:pt x="17928" y="3417"/>
                    <a:pt x="18121" y="3844"/>
                  </a:cubicBezTo>
                  <a:cubicBezTo>
                    <a:pt x="18315" y="4271"/>
                    <a:pt x="18565" y="4881"/>
                    <a:pt x="18738" y="5308"/>
                  </a:cubicBezTo>
                  <a:cubicBezTo>
                    <a:pt x="18911" y="5736"/>
                    <a:pt x="19006" y="5980"/>
                    <a:pt x="19116" y="6224"/>
                  </a:cubicBezTo>
                  <a:cubicBezTo>
                    <a:pt x="19225" y="6468"/>
                    <a:pt x="19348" y="6712"/>
                    <a:pt x="19505" y="7078"/>
                  </a:cubicBezTo>
                  <a:cubicBezTo>
                    <a:pt x="19662" y="7444"/>
                    <a:pt x="19853" y="7932"/>
                    <a:pt x="20030" y="8359"/>
                  </a:cubicBezTo>
                  <a:cubicBezTo>
                    <a:pt x="20208" y="8786"/>
                    <a:pt x="20371" y="9153"/>
                    <a:pt x="20576" y="9824"/>
                  </a:cubicBezTo>
                  <a:cubicBezTo>
                    <a:pt x="20781" y="10495"/>
                    <a:pt x="21027" y="11471"/>
                    <a:pt x="21204" y="12325"/>
                  </a:cubicBezTo>
                  <a:cubicBezTo>
                    <a:pt x="21382" y="13180"/>
                    <a:pt x="21491" y="13912"/>
                    <a:pt x="21600" y="14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2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78536" y="4951246"/>
              <a:ext cx="241407" cy="569558"/>
            </a:xfrm>
            <a:prstGeom prst="rect">
              <a:avLst/>
            </a:prstGeom>
            <a:effectLst/>
          </p:spPr>
        </p:pic>
        <p:pic>
          <p:nvPicPr>
            <p:cNvPr id="412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44826" y="5200151"/>
              <a:ext cx="343125" cy="288843"/>
            </a:xfrm>
            <a:prstGeom prst="rect">
              <a:avLst/>
            </a:prstGeom>
            <a:effectLst/>
          </p:spPr>
        </p:pic>
        <p:pic>
          <p:nvPicPr>
            <p:cNvPr id="412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77553" y="5250063"/>
              <a:ext cx="301407" cy="102070"/>
            </a:xfrm>
            <a:prstGeom prst="rect">
              <a:avLst/>
            </a:prstGeom>
            <a:effectLst/>
          </p:spPr>
        </p:pic>
        <p:pic>
          <p:nvPicPr>
            <p:cNvPr id="412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30890" y="5135061"/>
              <a:ext cx="125070" cy="355075"/>
            </a:xfrm>
            <a:prstGeom prst="rect">
              <a:avLst/>
            </a:prstGeom>
            <a:effectLst/>
          </p:spPr>
        </p:pic>
        <p:pic>
          <p:nvPicPr>
            <p:cNvPr id="413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22230" y="4912723"/>
              <a:ext cx="198013" cy="515317"/>
            </a:xfrm>
            <a:prstGeom prst="rect">
              <a:avLst/>
            </a:prstGeom>
            <a:effectLst/>
          </p:spPr>
        </p:pic>
        <p:pic>
          <p:nvPicPr>
            <p:cNvPr id="413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98236" y="4877236"/>
              <a:ext cx="204699" cy="499956"/>
            </a:xfrm>
            <a:prstGeom prst="rect">
              <a:avLst/>
            </a:prstGeom>
            <a:effectLst/>
          </p:spPr>
        </p:pic>
        <p:pic>
          <p:nvPicPr>
            <p:cNvPr id="413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28241" y="4675533"/>
              <a:ext cx="155738" cy="211557"/>
            </a:xfrm>
            <a:prstGeom prst="rect">
              <a:avLst/>
            </a:prstGeom>
            <a:effectLst/>
          </p:spPr>
        </p:pic>
        <p:pic>
          <p:nvPicPr>
            <p:cNvPr id="4136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535246" y="4690384"/>
              <a:ext cx="171071" cy="102069"/>
            </a:xfrm>
            <a:prstGeom prst="rect">
              <a:avLst/>
            </a:prstGeom>
            <a:effectLst/>
          </p:spPr>
        </p:pic>
        <p:pic>
          <p:nvPicPr>
            <p:cNvPr id="4138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749917" y="4644383"/>
              <a:ext cx="33068" cy="255407"/>
            </a:xfrm>
            <a:prstGeom prst="rect">
              <a:avLst/>
            </a:prstGeom>
            <a:effectLst/>
          </p:spPr>
        </p:pic>
        <p:pic>
          <p:nvPicPr>
            <p:cNvPr id="414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87258" y="5173395"/>
              <a:ext cx="293741" cy="48402"/>
            </a:xfrm>
            <a:prstGeom prst="rect">
              <a:avLst/>
            </a:prstGeom>
            <a:effectLst/>
          </p:spPr>
        </p:pic>
        <p:pic>
          <p:nvPicPr>
            <p:cNvPr id="414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186927" y="5296064"/>
              <a:ext cx="293741" cy="86736"/>
            </a:xfrm>
            <a:prstGeom prst="rect">
              <a:avLst/>
            </a:prstGeom>
            <a:effectLst/>
          </p:spPr>
        </p:pic>
        <p:pic>
          <p:nvPicPr>
            <p:cNvPr id="414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900539" y="4790175"/>
              <a:ext cx="722488" cy="735908"/>
            </a:xfrm>
            <a:prstGeom prst="rect">
              <a:avLst/>
            </a:prstGeom>
            <a:effectLst/>
          </p:spPr>
        </p:pic>
        <p:pic>
          <p:nvPicPr>
            <p:cNvPr id="4146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053280" y="5748408"/>
              <a:ext cx="56069" cy="140404"/>
            </a:xfrm>
            <a:prstGeom prst="rect">
              <a:avLst/>
            </a:prstGeom>
            <a:effectLst/>
          </p:spPr>
        </p:pic>
        <p:pic>
          <p:nvPicPr>
            <p:cNvPr id="4148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037946" y="5625739"/>
              <a:ext cx="125070" cy="40735"/>
            </a:xfrm>
            <a:prstGeom prst="rect">
              <a:avLst/>
            </a:prstGeom>
            <a:effectLst/>
          </p:spPr>
        </p:pic>
        <p:pic>
          <p:nvPicPr>
            <p:cNvPr id="4150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52949" y="5763742"/>
              <a:ext cx="232406" cy="48401"/>
            </a:xfrm>
            <a:prstGeom prst="rect">
              <a:avLst/>
            </a:prstGeom>
            <a:effectLst/>
          </p:spPr>
        </p:pic>
        <p:pic>
          <p:nvPicPr>
            <p:cNvPr id="4152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52618" y="5817410"/>
              <a:ext cx="224739" cy="56068"/>
            </a:xfrm>
            <a:prstGeom prst="rect">
              <a:avLst/>
            </a:prstGeom>
            <a:effectLst/>
          </p:spPr>
        </p:pic>
        <p:pic>
          <p:nvPicPr>
            <p:cNvPr id="415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48537" y="5641073"/>
              <a:ext cx="265405" cy="244087"/>
            </a:xfrm>
            <a:prstGeom prst="rect">
              <a:avLst/>
            </a:prstGeom>
            <a:effectLst/>
          </p:spPr>
        </p:pic>
        <p:pic>
          <p:nvPicPr>
            <p:cNvPr id="415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945944" y="4609367"/>
              <a:ext cx="232406" cy="137086"/>
            </a:xfrm>
            <a:prstGeom prst="rect">
              <a:avLst/>
            </a:prstGeom>
            <a:effectLst/>
          </p:spPr>
        </p:pic>
        <p:pic>
          <p:nvPicPr>
            <p:cNvPr id="4158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221951" y="4613716"/>
              <a:ext cx="155737" cy="79069"/>
            </a:xfrm>
            <a:prstGeom prst="rect">
              <a:avLst/>
            </a:prstGeom>
            <a:effectLst/>
          </p:spPr>
        </p:pic>
        <p:pic>
          <p:nvPicPr>
            <p:cNvPr id="4160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436622" y="4514047"/>
              <a:ext cx="71402" cy="171071"/>
            </a:xfrm>
            <a:prstGeom prst="rect">
              <a:avLst/>
            </a:prstGeom>
            <a:effectLst/>
          </p:spPr>
        </p:pic>
        <p:pic>
          <p:nvPicPr>
            <p:cNvPr id="416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065303" y="4656444"/>
              <a:ext cx="240073" cy="266662"/>
            </a:xfrm>
            <a:prstGeom prst="rect">
              <a:avLst/>
            </a:prstGeom>
            <a:effectLst/>
          </p:spPr>
        </p:pic>
        <p:pic>
          <p:nvPicPr>
            <p:cNvPr id="4164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417978" y="4728719"/>
              <a:ext cx="155737" cy="79068"/>
            </a:xfrm>
            <a:prstGeom prst="rect">
              <a:avLst/>
            </a:prstGeom>
            <a:effectLst/>
          </p:spPr>
        </p:pic>
        <p:pic>
          <p:nvPicPr>
            <p:cNvPr id="416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657074" y="4629050"/>
              <a:ext cx="62311" cy="255406"/>
            </a:xfrm>
            <a:prstGeom prst="rect">
              <a:avLst/>
            </a:prstGeom>
            <a:effectLst/>
          </p:spPr>
        </p:pic>
        <p:pic>
          <p:nvPicPr>
            <p:cNvPr id="416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739497" y="4930885"/>
              <a:ext cx="378563" cy="405914"/>
            </a:xfrm>
            <a:prstGeom prst="rect">
              <a:avLst/>
            </a:prstGeom>
            <a:effectLst/>
          </p:spPr>
        </p:pic>
        <p:pic>
          <p:nvPicPr>
            <p:cNvPr id="4170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291997" y="5365066"/>
              <a:ext cx="48402" cy="232406"/>
            </a:xfrm>
            <a:prstGeom prst="rect">
              <a:avLst/>
            </a:prstGeom>
            <a:effectLst/>
          </p:spPr>
        </p:pic>
        <p:pic>
          <p:nvPicPr>
            <p:cNvPr id="417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314998" y="5169781"/>
              <a:ext cx="112341" cy="86197"/>
            </a:xfrm>
            <a:prstGeom prst="rect">
              <a:avLst/>
            </a:prstGeom>
            <a:effectLst/>
          </p:spPr>
        </p:pic>
        <p:pic>
          <p:nvPicPr>
            <p:cNvPr id="417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111615" y="5014672"/>
              <a:ext cx="478478" cy="329184"/>
            </a:xfrm>
            <a:prstGeom prst="rect">
              <a:avLst/>
            </a:prstGeom>
            <a:effectLst/>
          </p:spPr>
        </p:pic>
        <p:pic>
          <p:nvPicPr>
            <p:cNvPr id="4176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633694" y="4636717"/>
              <a:ext cx="25401" cy="171070"/>
            </a:xfrm>
            <a:prstGeom prst="rect">
              <a:avLst/>
            </a:prstGeom>
            <a:effectLst/>
          </p:spPr>
        </p:pic>
        <p:pic>
          <p:nvPicPr>
            <p:cNvPr id="417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584654" y="4437379"/>
              <a:ext cx="133716" cy="132736"/>
            </a:xfrm>
            <a:prstGeom prst="rect">
              <a:avLst/>
            </a:prstGeom>
            <a:effectLst/>
          </p:spPr>
        </p:pic>
        <p:pic>
          <p:nvPicPr>
            <p:cNvPr id="4180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063037" y="5219396"/>
              <a:ext cx="56068" cy="56068"/>
            </a:xfrm>
            <a:prstGeom prst="rect">
              <a:avLst/>
            </a:prstGeom>
            <a:effectLst/>
          </p:spPr>
        </p:pic>
        <p:pic>
          <p:nvPicPr>
            <p:cNvPr id="418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392712" y="4751719"/>
              <a:ext cx="291184" cy="520261"/>
            </a:xfrm>
            <a:prstGeom prst="rect">
              <a:avLst/>
            </a:prstGeom>
            <a:effectLst/>
          </p:spPr>
        </p:pic>
        <p:pic>
          <p:nvPicPr>
            <p:cNvPr id="418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715936" y="4520668"/>
              <a:ext cx="163655" cy="195117"/>
            </a:xfrm>
            <a:prstGeom prst="rect">
              <a:avLst/>
            </a:prstGeom>
            <a:effectLst/>
          </p:spPr>
        </p:pic>
        <p:pic>
          <p:nvPicPr>
            <p:cNvPr id="4186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937057" y="4575382"/>
              <a:ext cx="117403" cy="40735"/>
            </a:xfrm>
            <a:prstGeom prst="rect">
              <a:avLst/>
            </a:prstGeom>
            <a:effectLst/>
          </p:spPr>
        </p:pic>
        <p:pic>
          <p:nvPicPr>
            <p:cNvPr id="4188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121061" y="4506380"/>
              <a:ext cx="33068" cy="209405"/>
            </a:xfrm>
            <a:prstGeom prst="rect">
              <a:avLst/>
            </a:prstGeom>
            <a:effectLst/>
          </p:spPr>
        </p:pic>
        <p:pic>
          <p:nvPicPr>
            <p:cNvPr id="419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197729" y="4460379"/>
              <a:ext cx="107457" cy="316741"/>
            </a:xfrm>
            <a:prstGeom prst="rect">
              <a:avLst/>
            </a:prstGeom>
            <a:effectLst/>
          </p:spPr>
        </p:pic>
        <p:pic>
          <p:nvPicPr>
            <p:cNvPr id="419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539323" y="4475713"/>
              <a:ext cx="162462" cy="301407"/>
            </a:xfrm>
            <a:prstGeom prst="rect">
              <a:avLst/>
            </a:prstGeom>
            <a:effectLst/>
          </p:spPr>
        </p:pic>
        <p:pic>
          <p:nvPicPr>
            <p:cNvPr id="4194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435401" y="4652050"/>
              <a:ext cx="163405" cy="33068"/>
            </a:xfrm>
            <a:prstGeom prst="rect">
              <a:avLst/>
            </a:prstGeom>
            <a:effectLst/>
          </p:spPr>
        </p:pic>
        <p:pic>
          <p:nvPicPr>
            <p:cNvPr id="419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740599" y="4567715"/>
              <a:ext cx="42211" cy="201738"/>
            </a:xfrm>
            <a:prstGeom prst="rect">
              <a:avLst/>
            </a:prstGeom>
            <a:effectLst/>
          </p:spPr>
        </p:pic>
        <p:pic>
          <p:nvPicPr>
            <p:cNvPr id="419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727958" y="4441813"/>
              <a:ext cx="91637" cy="99107"/>
            </a:xfrm>
            <a:prstGeom prst="rect">
              <a:avLst/>
            </a:prstGeom>
            <a:effectLst/>
          </p:spPr>
        </p:pic>
        <p:pic>
          <p:nvPicPr>
            <p:cNvPr id="420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507955" y="3905967"/>
              <a:ext cx="7451010" cy="2735956"/>
            </a:xfrm>
            <a:prstGeom prst="rect">
              <a:avLst/>
            </a:prstGeom>
            <a:effectLst/>
          </p:spPr>
        </p:pic>
        <p:pic>
          <p:nvPicPr>
            <p:cNvPr id="420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629449" y="5409695"/>
              <a:ext cx="1357847" cy="591174"/>
            </a:xfrm>
            <a:prstGeom prst="rect">
              <a:avLst/>
            </a:prstGeom>
            <a:effectLst/>
          </p:spPr>
        </p:pic>
        <p:pic>
          <p:nvPicPr>
            <p:cNvPr id="420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649649" y="4251573"/>
              <a:ext cx="1251252" cy="690057"/>
            </a:xfrm>
            <a:prstGeom prst="rect">
              <a:avLst/>
            </a:prstGeom>
            <a:effectLst/>
          </p:spPr>
        </p:pic>
        <p:pic>
          <p:nvPicPr>
            <p:cNvPr id="420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882446" y="4344194"/>
              <a:ext cx="1946296" cy="1503528"/>
            </a:xfrm>
            <a:prstGeom prst="rect">
              <a:avLst/>
            </a:prstGeom>
            <a:effectLst/>
          </p:spPr>
        </p:pic>
        <p:pic>
          <p:nvPicPr>
            <p:cNvPr id="420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415785" y="1282160"/>
              <a:ext cx="8059451" cy="2763085"/>
            </a:xfrm>
            <a:prstGeom prst="rect">
              <a:avLst/>
            </a:prstGeom>
            <a:effectLst/>
          </p:spPr>
        </p:pic>
        <p:pic>
          <p:nvPicPr>
            <p:cNvPr id="421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416002" y="3297750"/>
              <a:ext cx="260517" cy="306344"/>
            </a:xfrm>
            <a:prstGeom prst="rect">
              <a:avLst/>
            </a:prstGeom>
            <a:effectLst/>
          </p:spPr>
        </p:pic>
        <p:pic>
          <p:nvPicPr>
            <p:cNvPr id="421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869703" y="3410022"/>
              <a:ext cx="992128" cy="1905256"/>
            </a:xfrm>
            <a:prstGeom prst="rect">
              <a:avLst/>
            </a:prstGeom>
            <a:effectLst/>
          </p:spPr>
        </p:pic>
        <p:pic>
          <p:nvPicPr>
            <p:cNvPr id="421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861002" y="4994846"/>
              <a:ext cx="409175" cy="571959"/>
            </a:xfrm>
            <a:prstGeom prst="rect">
              <a:avLst/>
            </a:prstGeom>
            <a:effectLst/>
          </p:spPr>
        </p:pic>
        <p:pic>
          <p:nvPicPr>
            <p:cNvPr id="421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135289" y="5432702"/>
              <a:ext cx="592808" cy="134103"/>
            </a:xfrm>
            <a:prstGeom prst="rect">
              <a:avLst/>
            </a:prstGeom>
            <a:effectLst/>
          </p:spPr>
        </p:pic>
        <p:pic>
          <p:nvPicPr>
            <p:cNvPr id="421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204351" y="5572071"/>
              <a:ext cx="508412" cy="155737"/>
            </a:xfrm>
            <a:prstGeom prst="rect">
              <a:avLst/>
            </a:prstGeom>
            <a:effectLst/>
          </p:spPr>
        </p:pic>
        <p:pic>
          <p:nvPicPr>
            <p:cNvPr id="422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940368" y="3066439"/>
              <a:ext cx="682426" cy="184980"/>
            </a:xfrm>
            <a:prstGeom prst="rect">
              <a:avLst/>
            </a:prstGeom>
            <a:effectLst/>
          </p:spPr>
        </p:pic>
        <p:pic>
          <p:nvPicPr>
            <p:cNvPr id="422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040037" y="3235681"/>
              <a:ext cx="454744" cy="100073"/>
            </a:xfrm>
            <a:prstGeom prst="rect">
              <a:avLst/>
            </a:prstGeom>
            <a:effectLst/>
          </p:spPr>
        </p:pic>
        <p:pic>
          <p:nvPicPr>
            <p:cNvPr id="422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300710" y="5428147"/>
              <a:ext cx="738417" cy="169325"/>
            </a:xfrm>
            <a:prstGeom prst="rect">
              <a:avLst/>
            </a:prstGeom>
            <a:effectLst/>
          </p:spPr>
        </p:pic>
        <p:pic>
          <p:nvPicPr>
            <p:cNvPr id="422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270042" y="5533737"/>
              <a:ext cx="792085" cy="209405"/>
            </a:xfrm>
            <a:prstGeom prst="rect">
              <a:avLst/>
            </a:prstGeom>
            <a:effectLst/>
          </p:spPr>
        </p:pic>
        <p:pic>
          <p:nvPicPr>
            <p:cNvPr id="422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634740" y="2881010"/>
              <a:ext cx="1275095" cy="201738"/>
            </a:xfrm>
            <a:prstGeom prst="rect">
              <a:avLst/>
            </a:prstGeom>
            <a:effectLst/>
          </p:spPr>
        </p:pic>
        <p:pic>
          <p:nvPicPr>
            <p:cNvPr id="4230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542738" y="3011346"/>
              <a:ext cx="1198427" cy="293741"/>
            </a:xfrm>
            <a:prstGeom prst="rect">
              <a:avLst/>
            </a:prstGeom>
            <a:effectLst/>
          </p:spPr>
        </p:pic>
        <p:pic>
          <p:nvPicPr>
            <p:cNvPr id="423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117751" y="1125304"/>
              <a:ext cx="240072" cy="209405"/>
            </a:xfrm>
            <a:prstGeom prst="rect">
              <a:avLst/>
            </a:prstGeom>
            <a:effectLst/>
          </p:spPr>
        </p:pic>
        <p:pic>
          <p:nvPicPr>
            <p:cNvPr id="423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87206" y="5665174"/>
              <a:ext cx="1658749" cy="503105"/>
            </a:xfrm>
            <a:prstGeom prst="rect">
              <a:avLst/>
            </a:prstGeom>
            <a:effectLst/>
          </p:spPr>
        </p:pic>
        <p:pic>
          <p:nvPicPr>
            <p:cNvPr id="423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861434" y="683183"/>
              <a:ext cx="218532" cy="574858"/>
            </a:xfrm>
            <a:prstGeom prst="rect">
              <a:avLst/>
            </a:prstGeom>
            <a:effectLst/>
          </p:spPr>
        </p:pic>
        <p:pic>
          <p:nvPicPr>
            <p:cNvPr id="423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145106" y="565625"/>
              <a:ext cx="201739" cy="178737"/>
            </a:xfrm>
            <a:prstGeom prst="rect">
              <a:avLst/>
            </a:prstGeom>
            <a:effectLst/>
          </p:spPr>
        </p:pic>
        <p:pic>
          <p:nvPicPr>
            <p:cNvPr id="424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186255" y="565625"/>
              <a:ext cx="145257" cy="227817"/>
            </a:xfrm>
            <a:prstGeom prst="rect">
              <a:avLst/>
            </a:prstGeom>
            <a:effectLst/>
          </p:spPr>
        </p:pic>
        <p:pic>
          <p:nvPicPr>
            <p:cNvPr id="424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415512" y="366287"/>
              <a:ext cx="192006" cy="300267"/>
            </a:xfrm>
            <a:prstGeom prst="rect">
              <a:avLst/>
            </a:prstGeom>
            <a:effectLst/>
          </p:spPr>
        </p:pic>
        <p:pic>
          <p:nvPicPr>
            <p:cNvPr id="4244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551449" y="396954"/>
              <a:ext cx="125070" cy="201739"/>
            </a:xfrm>
            <a:prstGeom prst="rect">
              <a:avLst/>
            </a:prstGeom>
            <a:effectLst/>
          </p:spPr>
        </p:pic>
        <p:pic>
          <p:nvPicPr>
            <p:cNvPr id="4246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666452" y="389287"/>
              <a:ext cx="148070" cy="117403"/>
            </a:xfrm>
            <a:prstGeom prst="rect">
              <a:avLst/>
            </a:prstGeom>
            <a:effectLst/>
          </p:spPr>
        </p:pic>
        <p:pic>
          <p:nvPicPr>
            <p:cNvPr id="424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825995" y="228928"/>
              <a:ext cx="164865" cy="413479"/>
            </a:xfrm>
            <a:prstGeom prst="rect">
              <a:avLst/>
            </a:prstGeom>
            <a:effectLst/>
          </p:spPr>
        </p:pic>
        <p:pic>
          <p:nvPicPr>
            <p:cNvPr id="425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896457" y="123924"/>
              <a:ext cx="178738" cy="275431"/>
            </a:xfrm>
            <a:prstGeom prst="rect">
              <a:avLst/>
            </a:prstGeom>
            <a:effectLst/>
          </p:spPr>
        </p:pic>
        <p:pic>
          <p:nvPicPr>
            <p:cNvPr id="4252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2042127" y="-12700"/>
              <a:ext cx="246461" cy="446905"/>
            </a:xfrm>
            <a:prstGeom prst="rect">
              <a:avLst/>
            </a:prstGeom>
            <a:effectLst/>
          </p:spPr>
        </p:pic>
        <p:pic>
          <p:nvPicPr>
            <p:cNvPr id="4254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904124" y="872298"/>
              <a:ext cx="217072" cy="94403"/>
            </a:xfrm>
            <a:prstGeom prst="rect">
              <a:avLst/>
            </a:prstGeom>
            <a:effectLst/>
          </p:spPr>
        </p:pic>
        <p:pic>
          <p:nvPicPr>
            <p:cNvPr id="4256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980792" y="956633"/>
              <a:ext cx="224739" cy="140404"/>
            </a:xfrm>
            <a:prstGeom prst="rect">
              <a:avLst/>
            </a:prstGeom>
            <a:effectLst/>
          </p:spPr>
        </p:pic>
        <p:pic>
          <p:nvPicPr>
            <p:cNvPr id="4258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2295132" y="718961"/>
              <a:ext cx="125070" cy="316741"/>
            </a:xfrm>
            <a:prstGeom prst="rect">
              <a:avLst/>
            </a:prstGeom>
            <a:effectLst/>
          </p:spPr>
        </p:pic>
        <p:sp>
          <p:nvSpPr>
            <p:cNvPr id="4260" name="Line"/>
            <p:cNvSpPr/>
            <p:nvPr/>
          </p:nvSpPr>
          <p:spPr>
            <a:xfrm>
              <a:off x="2601614" y="3898066"/>
              <a:ext cx="42167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6" y="15429"/>
                    <a:pt x="7593" y="9257"/>
                    <a:pt x="11193" y="5657"/>
                  </a:cubicBezTo>
                  <a:cubicBezTo>
                    <a:pt x="14793" y="2057"/>
                    <a:pt x="1819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2616947" y="4051403"/>
              <a:ext cx="41401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5429"/>
                    <a:pt x="8533" y="9257"/>
                    <a:pt x="12133" y="5657"/>
                  </a:cubicBezTo>
                  <a:cubicBezTo>
                    <a:pt x="15733" y="2057"/>
                    <a:pt x="1866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3299296" y="3755131"/>
              <a:ext cx="276007" cy="32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5388"/>
                  </a:moveTo>
                  <a:cubicBezTo>
                    <a:pt x="1000" y="5726"/>
                    <a:pt x="2000" y="6063"/>
                    <a:pt x="2700" y="8426"/>
                  </a:cubicBezTo>
                  <a:cubicBezTo>
                    <a:pt x="3400" y="10789"/>
                    <a:pt x="3800" y="15176"/>
                    <a:pt x="4000" y="17792"/>
                  </a:cubicBezTo>
                  <a:cubicBezTo>
                    <a:pt x="4200" y="20407"/>
                    <a:pt x="4200" y="21251"/>
                    <a:pt x="4100" y="21167"/>
                  </a:cubicBezTo>
                  <a:cubicBezTo>
                    <a:pt x="4000" y="21082"/>
                    <a:pt x="3800" y="20070"/>
                    <a:pt x="4100" y="17032"/>
                  </a:cubicBezTo>
                  <a:cubicBezTo>
                    <a:pt x="4400" y="13995"/>
                    <a:pt x="5200" y="8932"/>
                    <a:pt x="6300" y="5810"/>
                  </a:cubicBezTo>
                  <a:cubicBezTo>
                    <a:pt x="7400" y="2688"/>
                    <a:pt x="8800" y="1507"/>
                    <a:pt x="10600" y="748"/>
                  </a:cubicBezTo>
                  <a:cubicBezTo>
                    <a:pt x="12400" y="-12"/>
                    <a:pt x="14600" y="-349"/>
                    <a:pt x="16500" y="495"/>
                  </a:cubicBezTo>
                  <a:cubicBezTo>
                    <a:pt x="18400" y="1338"/>
                    <a:pt x="20000" y="3363"/>
                    <a:pt x="20800" y="6907"/>
                  </a:cubicBezTo>
                  <a:cubicBezTo>
                    <a:pt x="21600" y="10451"/>
                    <a:pt x="21600" y="15513"/>
                    <a:pt x="21600" y="20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3751639" y="3974735"/>
              <a:ext cx="3066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3929401" y="3677006"/>
              <a:ext cx="254182" cy="55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51" fill="norm" stroke="1" extrusionOk="0">
                  <a:moveTo>
                    <a:pt x="523" y="5277"/>
                  </a:moveTo>
                  <a:cubicBezTo>
                    <a:pt x="950" y="7348"/>
                    <a:pt x="1378" y="9419"/>
                    <a:pt x="1913" y="11639"/>
                  </a:cubicBezTo>
                  <a:cubicBezTo>
                    <a:pt x="2447" y="13858"/>
                    <a:pt x="3089" y="16225"/>
                    <a:pt x="3410" y="17704"/>
                  </a:cubicBezTo>
                  <a:cubicBezTo>
                    <a:pt x="3731" y="19184"/>
                    <a:pt x="3731" y="19776"/>
                    <a:pt x="3731" y="20367"/>
                  </a:cubicBezTo>
                  <a:cubicBezTo>
                    <a:pt x="3731" y="20959"/>
                    <a:pt x="3731" y="21551"/>
                    <a:pt x="3517" y="21551"/>
                  </a:cubicBezTo>
                  <a:cubicBezTo>
                    <a:pt x="3303" y="21551"/>
                    <a:pt x="2875" y="20959"/>
                    <a:pt x="2233" y="19184"/>
                  </a:cubicBezTo>
                  <a:cubicBezTo>
                    <a:pt x="1592" y="17409"/>
                    <a:pt x="736" y="14450"/>
                    <a:pt x="309" y="11737"/>
                  </a:cubicBezTo>
                  <a:cubicBezTo>
                    <a:pt x="-119" y="9025"/>
                    <a:pt x="-119" y="6559"/>
                    <a:pt x="416" y="4833"/>
                  </a:cubicBezTo>
                  <a:cubicBezTo>
                    <a:pt x="950" y="3107"/>
                    <a:pt x="2020" y="2121"/>
                    <a:pt x="4265" y="1430"/>
                  </a:cubicBezTo>
                  <a:cubicBezTo>
                    <a:pt x="6511" y="740"/>
                    <a:pt x="9932" y="346"/>
                    <a:pt x="12178" y="148"/>
                  </a:cubicBezTo>
                  <a:cubicBezTo>
                    <a:pt x="14424" y="-49"/>
                    <a:pt x="15493" y="-49"/>
                    <a:pt x="16455" y="148"/>
                  </a:cubicBezTo>
                  <a:cubicBezTo>
                    <a:pt x="17418" y="346"/>
                    <a:pt x="18273" y="740"/>
                    <a:pt x="19129" y="1628"/>
                  </a:cubicBezTo>
                  <a:cubicBezTo>
                    <a:pt x="19984" y="2515"/>
                    <a:pt x="20839" y="3896"/>
                    <a:pt x="21160" y="5178"/>
                  </a:cubicBezTo>
                  <a:cubicBezTo>
                    <a:pt x="21481" y="6461"/>
                    <a:pt x="21267" y="7644"/>
                    <a:pt x="18273" y="8828"/>
                  </a:cubicBezTo>
                  <a:cubicBezTo>
                    <a:pt x="15279" y="10011"/>
                    <a:pt x="9505" y="11195"/>
                    <a:pt x="3731" y="12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3122959" y="3622060"/>
              <a:ext cx="122670" cy="60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2916"/>
                    <a:pt x="6300" y="5833"/>
                    <a:pt x="9450" y="8932"/>
                  </a:cubicBezTo>
                  <a:cubicBezTo>
                    <a:pt x="12600" y="12030"/>
                    <a:pt x="15750" y="15311"/>
                    <a:pt x="17775" y="17453"/>
                  </a:cubicBezTo>
                  <a:cubicBezTo>
                    <a:pt x="19800" y="19595"/>
                    <a:pt x="20700" y="205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3061624" y="3488666"/>
              <a:ext cx="1448182" cy="80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45" fill="norm" stroke="1" extrusionOk="0">
                  <a:moveTo>
                    <a:pt x="0" y="4987"/>
                  </a:moveTo>
                  <a:cubicBezTo>
                    <a:pt x="1255" y="4374"/>
                    <a:pt x="2510" y="3761"/>
                    <a:pt x="3955" y="3182"/>
                  </a:cubicBezTo>
                  <a:cubicBezTo>
                    <a:pt x="5400" y="2602"/>
                    <a:pt x="7035" y="2057"/>
                    <a:pt x="8594" y="1580"/>
                  </a:cubicBezTo>
                  <a:cubicBezTo>
                    <a:pt x="10154" y="1103"/>
                    <a:pt x="11637" y="695"/>
                    <a:pt x="13006" y="456"/>
                  </a:cubicBezTo>
                  <a:cubicBezTo>
                    <a:pt x="14375" y="218"/>
                    <a:pt x="15630" y="149"/>
                    <a:pt x="16694" y="115"/>
                  </a:cubicBezTo>
                  <a:cubicBezTo>
                    <a:pt x="17759" y="81"/>
                    <a:pt x="18634" y="81"/>
                    <a:pt x="19166" y="47"/>
                  </a:cubicBezTo>
                  <a:cubicBezTo>
                    <a:pt x="19699" y="13"/>
                    <a:pt x="19889" y="-55"/>
                    <a:pt x="20079" y="81"/>
                  </a:cubicBezTo>
                  <a:cubicBezTo>
                    <a:pt x="20269" y="218"/>
                    <a:pt x="20459" y="558"/>
                    <a:pt x="20649" y="1444"/>
                  </a:cubicBezTo>
                  <a:cubicBezTo>
                    <a:pt x="20839" y="2330"/>
                    <a:pt x="21030" y="3761"/>
                    <a:pt x="21163" y="5601"/>
                  </a:cubicBezTo>
                  <a:cubicBezTo>
                    <a:pt x="21296" y="7440"/>
                    <a:pt x="21372" y="9689"/>
                    <a:pt x="21448" y="11631"/>
                  </a:cubicBezTo>
                  <a:cubicBezTo>
                    <a:pt x="21524" y="13573"/>
                    <a:pt x="21600" y="15208"/>
                    <a:pt x="21505" y="16401"/>
                  </a:cubicBezTo>
                  <a:cubicBezTo>
                    <a:pt x="21410" y="17593"/>
                    <a:pt x="21144" y="18342"/>
                    <a:pt x="20554" y="18785"/>
                  </a:cubicBezTo>
                  <a:cubicBezTo>
                    <a:pt x="19965" y="19228"/>
                    <a:pt x="19052" y="19365"/>
                    <a:pt x="18006" y="19535"/>
                  </a:cubicBezTo>
                  <a:cubicBezTo>
                    <a:pt x="16961" y="19705"/>
                    <a:pt x="15782" y="19910"/>
                    <a:pt x="14546" y="20046"/>
                  </a:cubicBezTo>
                  <a:cubicBezTo>
                    <a:pt x="13310" y="20182"/>
                    <a:pt x="12017" y="20250"/>
                    <a:pt x="10724" y="20353"/>
                  </a:cubicBezTo>
                  <a:cubicBezTo>
                    <a:pt x="9431" y="20455"/>
                    <a:pt x="8138" y="20591"/>
                    <a:pt x="6655" y="20693"/>
                  </a:cubicBezTo>
                  <a:cubicBezTo>
                    <a:pt x="5172" y="20795"/>
                    <a:pt x="3499" y="20864"/>
                    <a:pt x="2415" y="21000"/>
                  </a:cubicBezTo>
                  <a:cubicBezTo>
                    <a:pt x="1331" y="21136"/>
                    <a:pt x="837" y="21341"/>
                    <a:pt x="342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67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682589" y="5624478"/>
              <a:ext cx="3150297" cy="14465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Drawing"/>
          <p:cNvGrpSpPr/>
          <p:nvPr/>
        </p:nvGrpSpPr>
        <p:grpSpPr>
          <a:xfrm>
            <a:off x="30667" y="380765"/>
            <a:ext cx="12956960" cy="8862889"/>
            <a:chOff x="0" y="0"/>
            <a:chExt cx="12956959" cy="8862887"/>
          </a:xfrm>
        </p:grpSpPr>
        <p:sp>
          <p:nvSpPr>
            <p:cNvPr id="230" name="Line"/>
            <p:cNvSpPr/>
            <p:nvPr/>
          </p:nvSpPr>
          <p:spPr>
            <a:xfrm>
              <a:off x="1179219" y="0"/>
              <a:ext cx="300482" cy="79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81" fill="norm" stroke="1" extrusionOk="0">
                  <a:moveTo>
                    <a:pt x="654" y="7886"/>
                  </a:moveTo>
                  <a:cubicBezTo>
                    <a:pt x="1569" y="10218"/>
                    <a:pt x="2485" y="12549"/>
                    <a:pt x="3217" y="14503"/>
                  </a:cubicBezTo>
                  <a:cubicBezTo>
                    <a:pt x="3949" y="16458"/>
                    <a:pt x="4498" y="18035"/>
                    <a:pt x="4956" y="19201"/>
                  </a:cubicBezTo>
                  <a:cubicBezTo>
                    <a:pt x="5414" y="20366"/>
                    <a:pt x="5780" y="21121"/>
                    <a:pt x="5871" y="21326"/>
                  </a:cubicBezTo>
                  <a:cubicBezTo>
                    <a:pt x="5963" y="21532"/>
                    <a:pt x="5780" y="21189"/>
                    <a:pt x="4956" y="19715"/>
                  </a:cubicBezTo>
                  <a:cubicBezTo>
                    <a:pt x="4132" y="18241"/>
                    <a:pt x="2668" y="15635"/>
                    <a:pt x="1661" y="12926"/>
                  </a:cubicBezTo>
                  <a:cubicBezTo>
                    <a:pt x="654" y="10218"/>
                    <a:pt x="105" y="7406"/>
                    <a:pt x="14" y="5349"/>
                  </a:cubicBezTo>
                  <a:cubicBezTo>
                    <a:pt x="-78" y="3292"/>
                    <a:pt x="288" y="1989"/>
                    <a:pt x="837" y="1201"/>
                  </a:cubicBezTo>
                  <a:cubicBezTo>
                    <a:pt x="1386" y="412"/>
                    <a:pt x="2119" y="138"/>
                    <a:pt x="3034" y="35"/>
                  </a:cubicBezTo>
                  <a:cubicBezTo>
                    <a:pt x="3949" y="-68"/>
                    <a:pt x="5047" y="1"/>
                    <a:pt x="6969" y="1029"/>
                  </a:cubicBezTo>
                  <a:cubicBezTo>
                    <a:pt x="8891" y="2058"/>
                    <a:pt x="11637" y="4046"/>
                    <a:pt x="12919" y="5932"/>
                  </a:cubicBezTo>
                  <a:cubicBezTo>
                    <a:pt x="14200" y="7818"/>
                    <a:pt x="14017" y="9601"/>
                    <a:pt x="13285" y="10766"/>
                  </a:cubicBezTo>
                  <a:cubicBezTo>
                    <a:pt x="12553" y="11932"/>
                    <a:pt x="11271" y="12481"/>
                    <a:pt x="9624" y="12789"/>
                  </a:cubicBezTo>
                  <a:cubicBezTo>
                    <a:pt x="7976" y="13098"/>
                    <a:pt x="5963" y="13166"/>
                    <a:pt x="4590" y="12995"/>
                  </a:cubicBezTo>
                  <a:cubicBezTo>
                    <a:pt x="3217" y="12823"/>
                    <a:pt x="2485" y="12412"/>
                    <a:pt x="2668" y="12241"/>
                  </a:cubicBezTo>
                  <a:cubicBezTo>
                    <a:pt x="2851" y="12069"/>
                    <a:pt x="3949" y="12138"/>
                    <a:pt x="6512" y="12755"/>
                  </a:cubicBezTo>
                  <a:cubicBezTo>
                    <a:pt x="9075" y="13372"/>
                    <a:pt x="13102" y="14538"/>
                    <a:pt x="15847" y="15498"/>
                  </a:cubicBezTo>
                  <a:cubicBezTo>
                    <a:pt x="18593" y="16458"/>
                    <a:pt x="20058" y="17212"/>
                    <a:pt x="21522" y="17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1541034" y="429624"/>
              <a:ext cx="161005" cy="21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10260"/>
                  </a:moveTo>
                  <a:cubicBezTo>
                    <a:pt x="1714" y="10517"/>
                    <a:pt x="3429" y="10774"/>
                    <a:pt x="6000" y="9617"/>
                  </a:cubicBezTo>
                  <a:cubicBezTo>
                    <a:pt x="8571" y="8460"/>
                    <a:pt x="12000" y="5888"/>
                    <a:pt x="13714" y="3960"/>
                  </a:cubicBezTo>
                  <a:cubicBezTo>
                    <a:pt x="15429" y="2031"/>
                    <a:pt x="15429" y="746"/>
                    <a:pt x="14571" y="231"/>
                  </a:cubicBezTo>
                  <a:cubicBezTo>
                    <a:pt x="13714" y="-283"/>
                    <a:pt x="12000" y="-26"/>
                    <a:pt x="9771" y="1903"/>
                  </a:cubicBezTo>
                  <a:cubicBezTo>
                    <a:pt x="7543" y="3831"/>
                    <a:pt x="4800" y="7431"/>
                    <a:pt x="3600" y="10646"/>
                  </a:cubicBezTo>
                  <a:cubicBezTo>
                    <a:pt x="2400" y="13860"/>
                    <a:pt x="2743" y="16688"/>
                    <a:pt x="5143" y="18488"/>
                  </a:cubicBezTo>
                  <a:cubicBezTo>
                    <a:pt x="7543" y="20288"/>
                    <a:pt x="12000" y="21060"/>
                    <a:pt x="15086" y="21188"/>
                  </a:cubicBezTo>
                  <a:cubicBezTo>
                    <a:pt x="18171" y="21317"/>
                    <a:pt x="19886" y="20803"/>
                    <a:pt x="21600" y="20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1814103" y="406161"/>
              <a:ext cx="133275" cy="23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84" fill="norm" stroke="1" extrusionOk="0">
                  <a:moveTo>
                    <a:pt x="16362" y="2367"/>
                  </a:moveTo>
                  <a:cubicBezTo>
                    <a:pt x="14732" y="1427"/>
                    <a:pt x="13102" y="488"/>
                    <a:pt x="11268" y="136"/>
                  </a:cubicBezTo>
                  <a:cubicBezTo>
                    <a:pt x="9434" y="-216"/>
                    <a:pt x="7396" y="19"/>
                    <a:pt x="5155" y="2014"/>
                  </a:cubicBezTo>
                  <a:cubicBezTo>
                    <a:pt x="2913" y="4010"/>
                    <a:pt x="468" y="7767"/>
                    <a:pt x="61" y="11288"/>
                  </a:cubicBezTo>
                  <a:cubicBezTo>
                    <a:pt x="-347" y="14810"/>
                    <a:pt x="1283" y="18097"/>
                    <a:pt x="5155" y="19741"/>
                  </a:cubicBezTo>
                  <a:cubicBezTo>
                    <a:pt x="9027" y="21384"/>
                    <a:pt x="15140" y="21384"/>
                    <a:pt x="21253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1960754" y="456685"/>
              <a:ext cx="208962" cy="15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0482" fill="norm" stroke="1" extrusionOk="0">
                  <a:moveTo>
                    <a:pt x="13472" y="779"/>
                  </a:moveTo>
                  <a:cubicBezTo>
                    <a:pt x="10869" y="104"/>
                    <a:pt x="8267" y="-571"/>
                    <a:pt x="5925" y="779"/>
                  </a:cubicBezTo>
                  <a:cubicBezTo>
                    <a:pt x="3583" y="2129"/>
                    <a:pt x="1501" y="5504"/>
                    <a:pt x="590" y="8879"/>
                  </a:cubicBezTo>
                  <a:cubicBezTo>
                    <a:pt x="-321" y="12254"/>
                    <a:pt x="-61" y="15629"/>
                    <a:pt x="590" y="17823"/>
                  </a:cubicBezTo>
                  <a:cubicBezTo>
                    <a:pt x="1240" y="20017"/>
                    <a:pt x="2281" y="21029"/>
                    <a:pt x="4493" y="20185"/>
                  </a:cubicBezTo>
                  <a:cubicBezTo>
                    <a:pt x="6706" y="19342"/>
                    <a:pt x="10089" y="16642"/>
                    <a:pt x="12040" y="14110"/>
                  </a:cubicBezTo>
                  <a:cubicBezTo>
                    <a:pt x="13992" y="11579"/>
                    <a:pt x="14513" y="9217"/>
                    <a:pt x="14773" y="8879"/>
                  </a:cubicBezTo>
                  <a:cubicBezTo>
                    <a:pt x="15033" y="8541"/>
                    <a:pt x="15033" y="10229"/>
                    <a:pt x="15424" y="11748"/>
                  </a:cubicBezTo>
                  <a:cubicBezTo>
                    <a:pt x="15814" y="13267"/>
                    <a:pt x="16595" y="14617"/>
                    <a:pt x="17636" y="14448"/>
                  </a:cubicBezTo>
                  <a:cubicBezTo>
                    <a:pt x="18677" y="14279"/>
                    <a:pt x="19978" y="12592"/>
                    <a:pt x="21279" y="10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2223383" y="321151"/>
              <a:ext cx="178659" cy="58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456" fill="norm" stroke="1" extrusionOk="0">
                  <a:moveTo>
                    <a:pt x="0" y="7139"/>
                  </a:moveTo>
                  <a:cubicBezTo>
                    <a:pt x="300" y="10225"/>
                    <a:pt x="600" y="13310"/>
                    <a:pt x="1050" y="15461"/>
                  </a:cubicBezTo>
                  <a:cubicBezTo>
                    <a:pt x="1500" y="17612"/>
                    <a:pt x="2100" y="18827"/>
                    <a:pt x="2550" y="19762"/>
                  </a:cubicBezTo>
                  <a:cubicBezTo>
                    <a:pt x="3000" y="20697"/>
                    <a:pt x="3300" y="21352"/>
                    <a:pt x="3600" y="21445"/>
                  </a:cubicBezTo>
                  <a:cubicBezTo>
                    <a:pt x="3900" y="21539"/>
                    <a:pt x="4200" y="21071"/>
                    <a:pt x="4650" y="19061"/>
                  </a:cubicBezTo>
                  <a:cubicBezTo>
                    <a:pt x="5100" y="17051"/>
                    <a:pt x="5700" y="13497"/>
                    <a:pt x="6150" y="10552"/>
                  </a:cubicBezTo>
                  <a:cubicBezTo>
                    <a:pt x="6600" y="7607"/>
                    <a:pt x="6900" y="5269"/>
                    <a:pt x="7800" y="3633"/>
                  </a:cubicBezTo>
                  <a:cubicBezTo>
                    <a:pt x="8700" y="1996"/>
                    <a:pt x="10200" y="1061"/>
                    <a:pt x="11700" y="547"/>
                  </a:cubicBezTo>
                  <a:cubicBezTo>
                    <a:pt x="13200" y="33"/>
                    <a:pt x="14700" y="-61"/>
                    <a:pt x="16050" y="33"/>
                  </a:cubicBezTo>
                  <a:cubicBezTo>
                    <a:pt x="17400" y="126"/>
                    <a:pt x="18600" y="407"/>
                    <a:pt x="19650" y="1342"/>
                  </a:cubicBezTo>
                  <a:cubicBezTo>
                    <a:pt x="20700" y="2277"/>
                    <a:pt x="21600" y="3866"/>
                    <a:pt x="20400" y="5035"/>
                  </a:cubicBezTo>
                  <a:cubicBezTo>
                    <a:pt x="19200" y="6204"/>
                    <a:pt x="15900" y="6952"/>
                    <a:pt x="13350" y="7279"/>
                  </a:cubicBezTo>
                  <a:cubicBezTo>
                    <a:pt x="10800" y="7607"/>
                    <a:pt x="9000" y="7513"/>
                    <a:pt x="7200" y="7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1127025" y="943042"/>
              <a:ext cx="1295697" cy="13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9" y="19108"/>
                    <a:pt x="1619" y="16615"/>
                    <a:pt x="2748" y="14746"/>
                  </a:cubicBezTo>
                  <a:cubicBezTo>
                    <a:pt x="3877" y="12877"/>
                    <a:pt x="5325" y="11631"/>
                    <a:pt x="6859" y="10592"/>
                  </a:cubicBezTo>
                  <a:cubicBezTo>
                    <a:pt x="8393" y="9554"/>
                    <a:pt x="10012" y="8723"/>
                    <a:pt x="11673" y="7269"/>
                  </a:cubicBezTo>
                  <a:cubicBezTo>
                    <a:pt x="13335" y="5815"/>
                    <a:pt x="15039" y="3738"/>
                    <a:pt x="16466" y="2285"/>
                  </a:cubicBezTo>
                  <a:cubicBezTo>
                    <a:pt x="17893" y="831"/>
                    <a:pt x="19044" y="0"/>
                    <a:pt x="19853" y="0"/>
                  </a:cubicBezTo>
                  <a:cubicBezTo>
                    <a:pt x="20663" y="0"/>
                    <a:pt x="21131" y="831"/>
                    <a:pt x="21600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1443921" y="1160269"/>
              <a:ext cx="978801" cy="12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790" y="18514"/>
                  </a:moveTo>
                  <a:cubicBezTo>
                    <a:pt x="395" y="18955"/>
                    <a:pt x="0" y="19396"/>
                    <a:pt x="0" y="20057"/>
                  </a:cubicBezTo>
                  <a:cubicBezTo>
                    <a:pt x="0" y="20718"/>
                    <a:pt x="395" y="21600"/>
                    <a:pt x="1636" y="21380"/>
                  </a:cubicBezTo>
                  <a:cubicBezTo>
                    <a:pt x="2876" y="21159"/>
                    <a:pt x="4963" y="19837"/>
                    <a:pt x="7134" y="17633"/>
                  </a:cubicBezTo>
                  <a:cubicBezTo>
                    <a:pt x="9305" y="15429"/>
                    <a:pt x="11561" y="12343"/>
                    <a:pt x="13845" y="9478"/>
                  </a:cubicBezTo>
                  <a:cubicBezTo>
                    <a:pt x="16130" y="6612"/>
                    <a:pt x="18442" y="3967"/>
                    <a:pt x="19739" y="2424"/>
                  </a:cubicBezTo>
                  <a:cubicBezTo>
                    <a:pt x="21036" y="882"/>
                    <a:pt x="21318" y="4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3580414" y="378251"/>
              <a:ext cx="99669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3086"/>
                    <a:pt x="5538" y="6171"/>
                    <a:pt x="8031" y="9257"/>
                  </a:cubicBezTo>
                  <a:cubicBezTo>
                    <a:pt x="10523" y="12343"/>
                    <a:pt x="12738" y="15429"/>
                    <a:pt x="14954" y="17486"/>
                  </a:cubicBezTo>
                  <a:cubicBezTo>
                    <a:pt x="17169" y="19543"/>
                    <a:pt x="19385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3763753" y="769260"/>
              <a:ext cx="85640" cy="8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184" fill="norm" stroke="1" extrusionOk="0">
                  <a:moveTo>
                    <a:pt x="9417" y="0"/>
                  </a:moveTo>
                  <a:cubicBezTo>
                    <a:pt x="6949" y="2025"/>
                    <a:pt x="4480" y="4050"/>
                    <a:pt x="2629" y="6750"/>
                  </a:cubicBezTo>
                  <a:cubicBezTo>
                    <a:pt x="777" y="9450"/>
                    <a:pt x="-457" y="12825"/>
                    <a:pt x="160" y="15525"/>
                  </a:cubicBezTo>
                  <a:cubicBezTo>
                    <a:pt x="777" y="18225"/>
                    <a:pt x="3246" y="20250"/>
                    <a:pt x="6023" y="20925"/>
                  </a:cubicBezTo>
                  <a:cubicBezTo>
                    <a:pt x="8800" y="21600"/>
                    <a:pt x="11886" y="20925"/>
                    <a:pt x="14663" y="19237"/>
                  </a:cubicBezTo>
                  <a:cubicBezTo>
                    <a:pt x="17440" y="17550"/>
                    <a:pt x="19909" y="14850"/>
                    <a:pt x="20526" y="11475"/>
                  </a:cubicBezTo>
                  <a:cubicBezTo>
                    <a:pt x="21143" y="8100"/>
                    <a:pt x="19909" y="4050"/>
                    <a:pt x="16823" y="3038"/>
                  </a:cubicBezTo>
                  <a:cubicBezTo>
                    <a:pt x="13737" y="2025"/>
                    <a:pt x="8800" y="4050"/>
                    <a:pt x="3863" y="6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4600103" y="275860"/>
              <a:ext cx="186801" cy="67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168" fill="norm" stroke="1" extrusionOk="0">
                  <a:moveTo>
                    <a:pt x="9632" y="8725"/>
                  </a:moveTo>
                  <a:cubicBezTo>
                    <a:pt x="10216" y="11205"/>
                    <a:pt x="10800" y="13685"/>
                    <a:pt x="11384" y="16045"/>
                  </a:cubicBezTo>
                  <a:cubicBezTo>
                    <a:pt x="11968" y="18405"/>
                    <a:pt x="12551" y="20645"/>
                    <a:pt x="12551" y="21085"/>
                  </a:cubicBezTo>
                  <a:cubicBezTo>
                    <a:pt x="12551" y="21525"/>
                    <a:pt x="11968" y="20165"/>
                    <a:pt x="11092" y="18085"/>
                  </a:cubicBezTo>
                  <a:cubicBezTo>
                    <a:pt x="10216" y="16005"/>
                    <a:pt x="9049" y="13205"/>
                    <a:pt x="8319" y="10525"/>
                  </a:cubicBezTo>
                  <a:cubicBezTo>
                    <a:pt x="7589" y="7845"/>
                    <a:pt x="7297" y="5285"/>
                    <a:pt x="7443" y="3685"/>
                  </a:cubicBezTo>
                  <a:cubicBezTo>
                    <a:pt x="7589" y="2085"/>
                    <a:pt x="8173" y="1445"/>
                    <a:pt x="8903" y="965"/>
                  </a:cubicBezTo>
                  <a:cubicBezTo>
                    <a:pt x="9632" y="485"/>
                    <a:pt x="10508" y="165"/>
                    <a:pt x="11676" y="45"/>
                  </a:cubicBezTo>
                  <a:cubicBezTo>
                    <a:pt x="12843" y="-75"/>
                    <a:pt x="14303" y="5"/>
                    <a:pt x="16346" y="765"/>
                  </a:cubicBezTo>
                  <a:cubicBezTo>
                    <a:pt x="18389" y="1525"/>
                    <a:pt x="21016" y="2965"/>
                    <a:pt x="21308" y="4445"/>
                  </a:cubicBezTo>
                  <a:cubicBezTo>
                    <a:pt x="21600" y="5925"/>
                    <a:pt x="19557" y="7445"/>
                    <a:pt x="15616" y="8725"/>
                  </a:cubicBezTo>
                  <a:cubicBezTo>
                    <a:pt x="11676" y="10005"/>
                    <a:pt x="5838" y="11045"/>
                    <a:pt x="0" y="12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4807108" y="623590"/>
              <a:ext cx="245340" cy="344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8514"/>
                  </a:moveTo>
                  <a:cubicBezTo>
                    <a:pt x="675" y="7883"/>
                    <a:pt x="1350" y="7253"/>
                    <a:pt x="3488" y="7568"/>
                  </a:cubicBezTo>
                  <a:cubicBezTo>
                    <a:pt x="5625" y="7883"/>
                    <a:pt x="9225" y="9145"/>
                    <a:pt x="11363" y="11036"/>
                  </a:cubicBezTo>
                  <a:cubicBezTo>
                    <a:pt x="13500" y="12928"/>
                    <a:pt x="14175" y="15451"/>
                    <a:pt x="13838" y="17264"/>
                  </a:cubicBezTo>
                  <a:cubicBezTo>
                    <a:pt x="13500" y="19077"/>
                    <a:pt x="12150" y="20181"/>
                    <a:pt x="10800" y="20812"/>
                  </a:cubicBezTo>
                  <a:cubicBezTo>
                    <a:pt x="9450" y="21442"/>
                    <a:pt x="8100" y="21600"/>
                    <a:pt x="7200" y="20181"/>
                  </a:cubicBezTo>
                  <a:cubicBezTo>
                    <a:pt x="6300" y="18762"/>
                    <a:pt x="5850" y="15766"/>
                    <a:pt x="7200" y="12534"/>
                  </a:cubicBezTo>
                  <a:cubicBezTo>
                    <a:pt x="8550" y="9302"/>
                    <a:pt x="11700" y="5834"/>
                    <a:pt x="14400" y="3705"/>
                  </a:cubicBezTo>
                  <a:cubicBezTo>
                    <a:pt x="17100" y="1577"/>
                    <a:pt x="19350" y="7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5359742" y="403475"/>
              <a:ext cx="244718" cy="57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517" fill="norm" stroke="1" extrusionOk="0">
                  <a:moveTo>
                    <a:pt x="21106" y="1069"/>
                  </a:moveTo>
                  <a:cubicBezTo>
                    <a:pt x="20445" y="685"/>
                    <a:pt x="19784" y="301"/>
                    <a:pt x="18461" y="109"/>
                  </a:cubicBezTo>
                  <a:cubicBezTo>
                    <a:pt x="17139" y="-83"/>
                    <a:pt x="15155" y="-83"/>
                    <a:pt x="13061" y="637"/>
                  </a:cubicBezTo>
                  <a:cubicBezTo>
                    <a:pt x="10967" y="1357"/>
                    <a:pt x="8763" y="2797"/>
                    <a:pt x="6559" y="5053"/>
                  </a:cubicBezTo>
                  <a:cubicBezTo>
                    <a:pt x="4355" y="7309"/>
                    <a:pt x="2151" y="10381"/>
                    <a:pt x="939" y="12925"/>
                  </a:cubicBezTo>
                  <a:cubicBezTo>
                    <a:pt x="-274" y="15469"/>
                    <a:pt x="-494" y="17485"/>
                    <a:pt x="1379" y="18829"/>
                  </a:cubicBezTo>
                  <a:cubicBezTo>
                    <a:pt x="3253" y="20173"/>
                    <a:pt x="7220" y="20845"/>
                    <a:pt x="11188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5613153" y="467337"/>
              <a:ext cx="175311" cy="54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24" fill="norm" stroke="1" extrusionOk="0">
                  <a:moveTo>
                    <a:pt x="13961" y="3129"/>
                  </a:moveTo>
                  <a:cubicBezTo>
                    <a:pt x="11770" y="3933"/>
                    <a:pt x="9578" y="4736"/>
                    <a:pt x="7857" y="6846"/>
                  </a:cubicBezTo>
                  <a:cubicBezTo>
                    <a:pt x="6135" y="8956"/>
                    <a:pt x="4883" y="12372"/>
                    <a:pt x="3944" y="14833"/>
                  </a:cubicBezTo>
                  <a:cubicBezTo>
                    <a:pt x="3004" y="17294"/>
                    <a:pt x="2378" y="18801"/>
                    <a:pt x="1752" y="19856"/>
                  </a:cubicBezTo>
                  <a:cubicBezTo>
                    <a:pt x="1126" y="20911"/>
                    <a:pt x="500" y="21514"/>
                    <a:pt x="187" y="21414"/>
                  </a:cubicBezTo>
                  <a:cubicBezTo>
                    <a:pt x="-126" y="21313"/>
                    <a:pt x="-126" y="20509"/>
                    <a:pt x="813" y="18249"/>
                  </a:cubicBezTo>
                  <a:cubicBezTo>
                    <a:pt x="1752" y="15988"/>
                    <a:pt x="3631" y="12271"/>
                    <a:pt x="5352" y="9207"/>
                  </a:cubicBezTo>
                  <a:cubicBezTo>
                    <a:pt x="7074" y="6143"/>
                    <a:pt x="8639" y="3732"/>
                    <a:pt x="9891" y="2225"/>
                  </a:cubicBezTo>
                  <a:cubicBezTo>
                    <a:pt x="11144" y="718"/>
                    <a:pt x="12083" y="115"/>
                    <a:pt x="13022" y="14"/>
                  </a:cubicBezTo>
                  <a:cubicBezTo>
                    <a:pt x="13961" y="-86"/>
                    <a:pt x="14900" y="316"/>
                    <a:pt x="16152" y="2225"/>
                  </a:cubicBezTo>
                  <a:cubicBezTo>
                    <a:pt x="17404" y="4134"/>
                    <a:pt x="18970" y="7549"/>
                    <a:pt x="19909" y="10513"/>
                  </a:cubicBezTo>
                  <a:cubicBezTo>
                    <a:pt x="20848" y="13477"/>
                    <a:pt x="21161" y="15988"/>
                    <a:pt x="21474" y="18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5612126" y="738593"/>
              <a:ext cx="18400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6026455" y="325231"/>
              <a:ext cx="30349" cy="88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93" fill="norm" stroke="1" extrusionOk="0">
                  <a:moveTo>
                    <a:pt x="21375" y="1098"/>
                  </a:moveTo>
                  <a:cubicBezTo>
                    <a:pt x="15975" y="603"/>
                    <a:pt x="10575" y="108"/>
                    <a:pt x="6975" y="15"/>
                  </a:cubicBezTo>
                  <a:cubicBezTo>
                    <a:pt x="3375" y="-78"/>
                    <a:pt x="1575" y="231"/>
                    <a:pt x="675" y="1531"/>
                  </a:cubicBezTo>
                  <a:cubicBezTo>
                    <a:pt x="-225" y="2831"/>
                    <a:pt x="-225" y="5121"/>
                    <a:pt x="675" y="7473"/>
                  </a:cubicBezTo>
                  <a:cubicBezTo>
                    <a:pt x="1575" y="9825"/>
                    <a:pt x="3375" y="12238"/>
                    <a:pt x="4275" y="14435"/>
                  </a:cubicBezTo>
                  <a:cubicBezTo>
                    <a:pt x="5175" y="16633"/>
                    <a:pt x="5175" y="18613"/>
                    <a:pt x="5175" y="19820"/>
                  </a:cubicBezTo>
                  <a:cubicBezTo>
                    <a:pt x="5175" y="21027"/>
                    <a:pt x="5175" y="21460"/>
                    <a:pt x="7875" y="21491"/>
                  </a:cubicBezTo>
                  <a:cubicBezTo>
                    <a:pt x="10575" y="21522"/>
                    <a:pt x="15975" y="21151"/>
                    <a:pt x="21375" y="20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6210140" y="554589"/>
              <a:ext cx="15334" cy="44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41"/>
                    <a:pt x="0" y="9683"/>
                    <a:pt x="3600" y="13283"/>
                  </a:cubicBezTo>
                  <a:cubicBezTo>
                    <a:pt x="7200" y="16883"/>
                    <a:pt x="14400" y="192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6217807" y="489822"/>
              <a:ext cx="198197" cy="50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264" fill="norm" stroke="1" extrusionOk="0">
                  <a:moveTo>
                    <a:pt x="0" y="5947"/>
                  </a:moveTo>
                  <a:cubicBezTo>
                    <a:pt x="0" y="4228"/>
                    <a:pt x="0" y="2508"/>
                    <a:pt x="554" y="1487"/>
                  </a:cubicBezTo>
                  <a:cubicBezTo>
                    <a:pt x="1108" y="466"/>
                    <a:pt x="2215" y="144"/>
                    <a:pt x="4292" y="36"/>
                  </a:cubicBezTo>
                  <a:cubicBezTo>
                    <a:pt x="6369" y="-71"/>
                    <a:pt x="9415" y="36"/>
                    <a:pt x="11908" y="628"/>
                  </a:cubicBezTo>
                  <a:cubicBezTo>
                    <a:pt x="14400" y="1219"/>
                    <a:pt x="16338" y="2293"/>
                    <a:pt x="16338" y="3636"/>
                  </a:cubicBezTo>
                  <a:cubicBezTo>
                    <a:pt x="16338" y="4980"/>
                    <a:pt x="14400" y="6592"/>
                    <a:pt x="12877" y="7720"/>
                  </a:cubicBezTo>
                  <a:cubicBezTo>
                    <a:pt x="11354" y="8848"/>
                    <a:pt x="10246" y="9493"/>
                    <a:pt x="10108" y="10030"/>
                  </a:cubicBezTo>
                  <a:cubicBezTo>
                    <a:pt x="9969" y="10568"/>
                    <a:pt x="10800" y="10998"/>
                    <a:pt x="12600" y="11642"/>
                  </a:cubicBezTo>
                  <a:cubicBezTo>
                    <a:pt x="14400" y="12287"/>
                    <a:pt x="17169" y="13147"/>
                    <a:pt x="18969" y="14222"/>
                  </a:cubicBezTo>
                  <a:cubicBezTo>
                    <a:pt x="20769" y="15296"/>
                    <a:pt x="21600" y="16586"/>
                    <a:pt x="21462" y="17768"/>
                  </a:cubicBezTo>
                  <a:cubicBezTo>
                    <a:pt x="21323" y="18950"/>
                    <a:pt x="20215" y="20025"/>
                    <a:pt x="17308" y="20669"/>
                  </a:cubicBezTo>
                  <a:cubicBezTo>
                    <a:pt x="14400" y="21314"/>
                    <a:pt x="9692" y="21529"/>
                    <a:pt x="6646" y="20830"/>
                  </a:cubicBezTo>
                  <a:cubicBezTo>
                    <a:pt x="3600" y="20132"/>
                    <a:pt x="2215" y="18520"/>
                    <a:pt x="831" y="16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6493813" y="339917"/>
              <a:ext cx="181088" cy="72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2663" y="0"/>
                  </a:moveTo>
                  <a:cubicBezTo>
                    <a:pt x="6214" y="383"/>
                    <a:pt x="9764" y="766"/>
                    <a:pt x="13019" y="2068"/>
                  </a:cubicBezTo>
                  <a:cubicBezTo>
                    <a:pt x="16274" y="3370"/>
                    <a:pt x="19233" y="5591"/>
                    <a:pt x="20416" y="7851"/>
                  </a:cubicBezTo>
                  <a:cubicBezTo>
                    <a:pt x="21600" y="10111"/>
                    <a:pt x="21008" y="12409"/>
                    <a:pt x="17310" y="14706"/>
                  </a:cubicBezTo>
                  <a:cubicBezTo>
                    <a:pt x="13611" y="17004"/>
                    <a:pt x="6805" y="193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7482835" y="753926"/>
              <a:ext cx="191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7490502" y="953264"/>
              <a:ext cx="329675" cy="4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9059"/>
                  </a:moveTo>
                  <a:cubicBezTo>
                    <a:pt x="4019" y="20329"/>
                    <a:pt x="8037" y="21600"/>
                    <a:pt x="11637" y="18424"/>
                  </a:cubicBezTo>
                  <a:cubicBezTo>
                    <a:pt x="15237" y="15247"/>
                    <a:pt x="18419" y="76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8425856" y="353831"/>
              <a:ext cx="187405" cy="755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95" fill="norm" stroke="1" extrusionOk="0">
                  <a:moveTo>
                    <a:pt x="4320" y="8986"/>
                  </a:moveTo>
                  <a:cubicBezTo>
                    <a:pt x="3456" y="10295"/>
                    <a:pt x="2592" y="11604"/>
                    <a:pt x="2160" y="13568"/>
                  </a:cubicBezTo>
                  <a:cubicBezTo>
                    <a:pt x="1728" y="15531"/>
                    <a:pt x="1728" y="18150"/>
                    <a:pt x="1728" y="19640"/>
                  </a:cubicBezTo>
                  <a:cubicBezTo>
                    <a:pt x="1728" y="21131"/>
                    <a:pt x="1728" y="21495"/>
                    <a:pt x="1584" y="21495"/>
                  </a:cubicBezTo>
                  <a:cubicBezTo>
                    <a:pt x="1440" y="21495"/>
                    <a:pt x="1152" y="21131"/>
                    <a:pt x="1008" y="19531"/>
                  </a:cubicBezTo>
                  <a:cubicBezTo>
                    <a:pt x="864" y="17931"/>
                    <a:pt x="864" y="15095"/>
                    <a:pt x="1440" y="12186"/>
                  </a:cubicBezTo>
                  <a:cubicBezTo>
                    <a:pt x="2016" y="9277"/>
                    <a:pt x="3168" y="6295"/>
                    <a:pt x="4608" y="4259"/>
                  </a:cubicBezTo>
                  <a:cubicBezTo>
                    <a:pt x="6048" y="2222"/>
                    <a:pt x="7776" y="1131"/>
                    <a:pt x="9648" y="550"/>
                  </a:cubicBezTo>
                  <a:cubicBezTo>
                    <a:pt x="11520" y="-32"/>
                    <a:pt x="13536" y="-105"/>
                    <a:pt x="15696" y="113"/>
                  </a:cubicBezTo>
                  <a:cubicBezTo>
                    <a:pt x="17856" y="331"/>
                    <a:pt x="20160" y="840"/>
                    <a:pt x="20880" y="1750"/>
                  </a:cubicBezTo>
                  <a:cubicBezTo>
                    <a:pt x="21600" y="2659"/>
                    <a:pt x="20736" y="3968"/>
                    <a:pt x="17712" y="5059"/>
                  </a:cubicBezTo>
                  <a:cubicBezTo>
                    <a:pt x="14688" y="6150"/>
                    <a:pt x="9504" y="7022"/>
                    <a:pt x="6192" y="7604"/>
                  </a:cubicBezTo>
                  <a:cubicBezTo>
                    <a:pt x="2880" y="8186"/>
                    <a:pt x="1440" y="8477"/>
                    <a:pt x="0" y="8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8548526" y="684925"/>
              <a:ext cx="245340" cy="36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3625"/>
                  </a:moveTo>
                  <a:cubicBezTo>
                    <a:pt x="1125" y="3323"/>
                    <a:pt x="2250" y="3021"/>
                    <a:pt x="3150" y="3323"/>
                  </a:cubicBezTo>
                  <a:cubicBezTo>
                    <a:pt x="4050" y="3625"/>
                    <a:pt x="4725" y="4531"/>
                    <a:pt x="6300" y="6797"/>
                  </a:cubicBezTo>
                  <a:cubicBezTo>
                    <a:pt x="7875" y="9063"/>
                    <a:pt x="10350" y="12688"/>
                    <a:pt x="11138" y="15331"/>
                  </a:cubicBezTo>
                  <a:cubicBezTo>
                    <a:pt x="11925" y="17975"/>
                    <a:pt x="11025" y="19636"/>
                    <a:pt x="10013" y="20543"/>
                  </a:cubicBezTo>
                  <a:cubicBezTo>
                    <a:pt x="9000" y="21449"/>
                    <a:pt x="7875" y="21600"/>
                    <a:pt x="6975" y="21373"/>
                  </a:cubicBezTo>
                  <a:cubicBezTo>
                    <a:pt x="6075" y="21147"/>
                    <a:pt x="5400" y="20543"/>
                    <a:pt x="4725" y="18881"/>
                  </a:cubicBezTo>
                  <a:cubicBezTo>
                    <a:pt x="4050" y="17220"/>
                    <a:pt x="3375" y="14501"/>
                    <a:pt x="5287" y="11555"/>
                  </a:cubicBezTo>
                  <a:cubicBezTo>
                    <a:pt x="7200" y="8610"/>
                    <a:pt x="11700" y="5438"/>
                    <a:pt x="14850" y="3474"/>
                  </a:cubicBezTo>
                  <a:cubicBezTo>
                    <a:pt x="18000" y="1510"/>
                    <a:pt x="19800" y="7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9040475" y="470457"/>
              <a:ext cx="213401" cy="61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503" fill="norm" stroke="1" extrusionOk="0">
                  <a:moveTo>
                    <a:pt x="21219" y="1068"/>
                  </a:moveTo>
                  <a:cubicBezTo>
                    <a:pt x="20711" y="620"/>
                    <a:pt x="20203" y="172"/>
                    <a:pt x="19186" y="37"/>
                  </a:cubicBezTo>
                  <a:cubicBezTo>
                    <a:pt x="18170" y="-97"/>
                    <a:pt x="16645" y="82"/>
                    <a:pt x="14104" y="1337"/>
                  </a:cubicBezTo>
                  <a:cubicBezTo>
                    <a:pt x="11563" y="2592"/>
                    <a:pt x="8005" y="4922"/>
                    <a:pt x="5337" y="7566"/>
                  </a:cubicBezTo>
                  <a:cubicBezTo>
                    <a:pt x="2668" y="10210"/>
                    <a:pt x="890" y="13168"/>
                    <a:pt x="254" y="15364"/>
                  </a:cubicBezTo>
                  <a:cubicBezTo>
                    <a:pt x="-381" y="17559"/>
                    <a:pt x="127" y="18993"/>
                    <a:pt x="2287" y="19890"/>
                  </a:cubicBezTo>
                  <a:cubicBezTo>
                    <a:pt x="4447" y="20786"/>
                    <a:pt x="8259" y="21144"/>
                    <a:pt x="12071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9324417" y="468890"/>
              <a:ext cx="181825" cy="52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20" fill="norm" stroke="1" extrusionOk="0">
                  <a:moveTo>
                    <a:pt x="12419" y="7605"/>
                  </a:moveTo>
                  <a:cubicBezTo>
                    <a:pt x="10019" y="10017"/>
                    <a:pt x="7619" y="12429"/>
                    <a:pt x="5969" y="14421"/>
                  </a:cubicBezTo>
                  <a:cubicBezTo>
                    <a:pt x="4319" y="16413"/>
                    <a:pt x="3419" y="17986"/>
                    <a:pt x="2519" y="19192"/>
                  </a:cubicBezTo>
                  <a:cubicBezTo>
                    <a:pt x="1619" y="20398"/>
                    <a:pt x="719" y="21236"/>
                    <a:pt x="269" y="21394"/>
                  </a:cubicBezTo>
                  <a:cubicBezTo>
                    <a:pt x="-181" y="21551"/>
                    <a:pt x="-181" y="21027"/>
                    <a:pt x="1169" y="19034"/>
                  </a:cubicBezTo>
                  <a:cubicBezTo>
                    <a:pt x="2519" y="17042"/>
                    <a:pt x="5219" y="13582"/>
                    <a:pt x="7919" y="10332"/>
                  </a:cubicBezTo>
                  <a:cubicBezTo>
                    <a:pt x="10619" y="7081"/>
                    <a:pt x="13319" y="4040"/>
                    <a:pt x="15269" y="2258"/>
                  </a:cubicBezTo>
                  <a:cubicBezTo>
                    <a:pt x="17219" y="475"/>
                    <a:pt x="18419" y="-49"/>
                    <a:pt x="19319" y="3"/>
                  </a:cubicBezTo>
                  <a:cubicBezTo>
                    <a:pt x="20219" y="56"/>
                    <a:pt x="20819" y="685"/>
                    <a:pt x="21119" y="3149"/>
                  </a:cubicBezTo>
                  <a:cubicBezTo>
                    <a:pt x="21419" y="5613"/>
                    <a:pt x="21419" y="9912"/>
                    <a:pt x="21119" y="12796"/>
                  </a:cubicBezTo>
                  <a:cubicBezTo>
                    <a:pt x="20819" y="15679"/>
                    <a:pt x="20219" y="17147"/>
                    <a:pt x="19619" y="18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9353544" y="738593"/>
              <a:ext cx="21467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8000"/>
                    <a:pt x="4629" y="14400"/>
                    <a:pt x="8229" y="10800"/>
                  </a:cubicBezTo>
                  <a:cubicBezTo>
                    <a:pt x="11829" y="7200"/>
                    <a:pt x="167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9821221" y="511091"/>
              <a:ext cx="253007" cy="47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3273" y="5809"/>
                  </a:moveTo>
                  <a:cubicBezTo>
                    <a:pt x="2836" y="8247"/>
                    <a:pt x="2400" y="10686"/>
                    <a:pt x="2073" y="13067"/>
                  </a:cubicBezTo>
                  <a:cubicBezTo>
                    <a:pt x="1745" y="15447"/>
                    <a:pt x="1527" y="17770"/>
                    <a:pt x="1200" y="19280"/>
                  </a:cubicBezTo>
                  <a:cubicBezTo>
                    <a:pt x="873" y="20789"/>
                    <a:pt x="436" y="21486"/>
                    <a:pt x="218" y="21428"/>
                  </a:cubicBezTo>
                  <a:cubicBezTo>
                    <a:pt x="0" y="21370"/>
                    <a:pt x="0" y="20557"/>
                    <a:pt x="0" y="18060"/>
                  </a:cubicBezTo>
                  <a:cubicBezTo>
                    <a:pt x="0" y="15563"/>
                    <a:pt x="0" y="11383"/>
                    <a:pt x="436" y="8363"/>
                  </a:cubicBezTo>
                  <a:cubicBezTo>
                    <a:pt x="873" y="5344"/>
                    <a:pt x="1745" y="3486"/>
                    <a:pt x="2618" y="2267"/>
                  </a:cubicBezTo>
                  <a:cubicBezTo>
                    <a:pt x="3491" y="1047"/>
                    <a:pt x="4364" y="467"/>
                    <a:pt x="5455" y="176"/>
                  </a:cubicBezTo>
                  <a:cubicBezTo>
                    <a:pt x="6545" y="-114"/>
                    <a:pt x="7855" y="-114"/>
                    <a:pt x="9927" y="699"/>
                  </a:cubicBezTo>
                  <a:cubicBezTo>
                    <a:pt x="12000" y="1512"/>
                    <a:pt x="14836" y="3138"/>
                    <a:pt x="16800" y="5867"/>
                  </a:cubicBezTo>
                  <a:cubicBezTo>
                    <a:pt x="18764" y="8596"/>
                    <a:pt x="19855" y="12428"/>
                    <a:pt x="20400" y="14634"/>
                  </a:cubicBezTo>
                  <a:cubicBezTo>
                    <a:pt x="20945" y="16841"/>
                    <a:pt x="20945" y="17421"/>
                    <a:pt x="21055" y="17828"/>
                  </a:cubicBezTo>
                  <a:cubicBezTo>
                    <a:pt x="21164" y="18234"/>
                    <a:pt x="21382" y="18467"/>
                    <a:pt x="21600" y="18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10319565" y="592923"/>
              <a:ext cx="53670" cy="32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0"/>
                  </a:moveTo>
                  <a:cubicBezTo>
                    <a:pt x="18514" y="5738"/>
                    <a:pt x="15428" y="11475"/>
                    <a:pt x="13886" y="14766"/>
                  </a:cubicBezTo>
                  <a:cubicBezTo>
                    <a:pt x="12343" y="18056"/>
                    <a:pt x="12343" y="18900"/>
                    <a:pt x="11828" y="19744"/>
                  </a:cubicBezTo>
                  <a:cubicBezTo>
                    <a:pt x="11314" y="20587"/>
                    <a:pt x="10286" y="21431"/>
                    <a:pt x="8229" y="21516"/>
                  </a:cubicBezTo>
                  <a:cubicBezTo>
                    <a:pt x="6172" y="21600"/>
                    <a:pt x="3086" y="20925"/>
                    <a:pt x="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10327232" y="416586"/>
              <a:ext cx="202276" cy="51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87" fill="norm" stroke="1" extrusionOk="0">
                  <a:moveTo>
                    <a:pt x="810" y="13794"/>
                  </a:moveTo>
                  <a:cubicBezTo>
                    <a:pt x="810" y="10479"/>
                    <a:pt x="810" y="7164"/>
                    <a:pt x="1620" y="4972"/>
                  </a:cubicBezTo>
                  <a:cubicBezTo>
                    <a:pt x="2430" y="2780"/>
                    <a:pt x="4050" y="1711"/>
                    <a:pt x="5400" y="1016"/>
                  </a:cubicBezTo>
                  <a:cubicBezTo>
                    <a:pt x="6750" y="321"/>
                    <a:pt x="7830" y="0"/>
                    <a:pt x="9855" y="0"/>
                  </a:cubicBezTo>
                  <a:cubicBezTo>
                    <a:pt x="11880" y="0"/>
                    <a:pt x="14850" y="321"/>
                    <a:pt x="17145" y="1016"/>
                  </a:cubicBezTo>
                  <a:cubicBezTo>
                    <a:pt x="19440" y="1711"/>
                    <a:pt x="21060" y="2780"/>
                    <a:pt x="21330" y="4117"/>
                  </a:cubicBezTo>
                  <a:cubicBezTo>
                    <a:pt x="21600" y="5453"/>
                    <a:pt x="20520" y="7057"/>
                    <a:pt x="17820" y="8501"/>
                  </a:cubicBezTo>
                  <a:cubicBezTo>
                    <a:pt x="15120" y="9945"/>
                    <a:pt x="10800" y="11228"/>
                    <a:pt x="9045" y="12137"/>
                  </a:cubicBezTo>
                  <a:cubicBezTo>
                    <a:pt x="7290" y="13046"/>
                    <a:pt x="8100" y="13580"/>
                    <a:pt x="9990" y="14596"/>
                  </a:cubicBezTo>
                  <a:cubicBezTo>
                    <a:pt x="11880" y="15612"/>
                    <a:pt x="14850" y="17109"/>
                    <a:pt x="16335" y="18285"/>
                  </a:cubicBezTo>
                  <a:cubicBezTo>
                    <a:pt x="17820" y="19461"/>
                    <a:pt x="17820" y="20317"/>
                    <a:pt x="17010" y="20851"/>
                  </a:cubicBezTo>
                  <a:cubicBezTo>
                    <a:pt x="16200" y="21386"/>
                    <a:pt x="14580" y="21600"/>
                    <a:pt x="12015" y="21119"/>
                  </a:cubicBezTo>
                  <a:cubicBezTo>
                    <a:pt x="9450" y="20638"/>
                    <a:pt x="5940" y="19461"/>
                    <a:pt x="3780" y="18392"/>
                  </a:cubicBezTo>
                  <a:cubicBezTo>
                    <a:pt x="1620" y="17323"/>
                    <a:pt x="810" y="16360"/>
                    <a:pt x="0" y="15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10472903" y="332250"/>
              <a:ext cx="259455" cy="68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600" fill="norm" stroke="1" extrusionOk="0">
                  <a:moveTo>
                    <a:pt x="5554" y="0"/>
                  </a:moveTo>
                  <a:cubicBezTo>
                    <a:pt x="10080" y="2022"/>
                    <a:pt x="14606" y="4045"/>
                    <a:pt x="17486" y="6391"/>
                  </a:cubicBezTo>
                  <a:cubicBezTo>
                    <a:pt x="20366" y="8737"/>
                    <a:pt x="21600" y="11407"/>
                    <a:pt x="20469" y="13672"/>
                  </a:cubicBezTo>
                  <a:cubicBezTo>
                    <a:pt x="19337" y="15937"/>
                    <a:pt x="15840" y="17798"/>
                    <a:pt x="12034" y="19052"/>
                  </a:cubicBezTo>
                  <a:cubicBezTo>
                    <a:pt x="8229" y="20306"/>
                    <a:pt x="4114" y="209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8602194" y="1323828"/>
              <a:ext cx="1663704" cy="9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9" y="17621"/>
                    <a:pt x="1659" y="13642"/>
                    <a:pt x="2754" y="10800"/>
                  </a:cubicBezTo>
                  <a:cubicBezTo>
                    <a:pt x="3849" y="7958"/>
                    <a:pt x="5209" y="6253"/>
                    <a:pt x="6470" y="4832"/>
                  </a:cubicBezTo>
                  <a:cubicBezTo>
                    <a:pt x="7731" y="3411"/>
                    <a:pt x="8892" y="2274"/>
                    <a:pt x="10136" y="1421"/>
                  </a:cubicBezTo>
                  <a:cubicBezTo>
                    <a:pt x="11381" y="568"/>
                    <a:pt x="12708" y="0"/>
                    <a:pt x="14135" y="0"/>
                  </a:cubicBezTo>
                  <a:cubicBezTo>
                    <a:pt x="15561" y="0"/>
                    <a:pt x="17088" y="568"/>
                    <a:pt x="18348" y="1989"/>
                  </a:cubicBezTo>
                  <a:cubicBezTo>
                    <a:pt x="19609" y="3411"/>
                    <a:pt x="20605" y="5684"/>
                    <a:pt x="21600" y="7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8924201" y="1571619"/>
              <a:ext cx="175620" cy="6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13" fill="norm" stroke="1" extrusionOk="0">
                  <a:moveTo>
                    <a:pt x="0" y="6601"/>
                  </a:moveTo>
                  <a:cubicBezTo>
                    <a:pt x="1565" y="9945"/>
                    <a:pt x="3130" y="13289"/>
                    <a:pt x="4070" y="15503"/>
                  </a:cubicBezTo>
                  <a:cubicBezTo>
                    <a:pt x="5009" y="17717"/>
                    <a:pt x="5322" y="18802"/>
                    <a:pt x="5635" y="19751"/>
                  </a:cubicBezTo>
                  <a:cubicBezTo>
                    <a:pt x="5948" y="20700"/>
                    <a:pt x="6261" y="21513"/>
                    <a:pt x="6417" y="21513"/>
                  </a:cubicBezTo>
                  <a:cubicBezTo>
                    <a:pt x="6574" y="21513"/>
                    <a:pt x="6574" y="20700"/>
                    <a:pt x="6730" y="18440"/>
                  </a:cubicBezTo>
                  <a:cubicBezTo>
                    <a:pt x="6887" y="16181"/>
                    <a:pt x="7200" y="12475"/>
                    <a:pt x="8296" y="9357"/>
                  </a:cubicBezTo>
                  <a:cubicBezTo>
                    <a:pt x="9391" y="6239"/>
                    <a:pt x="11270" y="3709"/>
                    <a:pt x="12678" y="2218"/>
                  </a:cubicBezTo>
                  <a:cubicBezTo>
                    <a:pt x="14087" y="726"/>
                    <a:pt x="15026" y="275"/>
                    <a:pt x="16278" y="94"/>
                  </a:cubicBezTo>
                  <a:cubicBezTo>
                    <a:pt x="17530" y="-87"/>
                    <a:pt x="19096" y="3"/>
                    <a:pt x="20035" y="275"/>
                  </a:cubicBezTo>
                  <a:cubicBezTo>
                    <a:pt x="20974" y="546"/>
                    <a:pt x="21287" y="998"/>
                    <a:pt x="21443" y="1449"/>
                  </a:cubicBezTo>
                  <a:cubicBezTo>
                    <a:pt x="21600" y="1901"/>
                    <a:pt x="21600" y="2353"/>
                    <a:pt x="20191" y="2986"/>
                  </a:cubicBezTo>
                  <a:cubicBezTo>
                    <a:pt x="18783" y="3618"/>
                    <a:pt x="15965" y="4432"/>
                    <a:pt x="13148" y="5155"/>
                  </a:cubicBezTo>
                  <a:cubicBezTo>
                    <a:pt x="10330" y="5878"/>
                    <a:pt x="7513" y="6510"/>
                    <a:pt x="4696" y="7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9085204" y="1796617"/>
              <a:ext cx="222340" cy="31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4703"/>
                  </a:moveTo>
                  <a:cubicBezTo>
                    <a:pt x="2234" y="5574"/>
                    <a:pt x="4469" y="6445"/>
                    <a:pt x="6579" y="8797"/>
                  </a:cubicBezTo>
                  <a:cubicBezTo>
                    <a:pt x="8690" y="11148"/>
                    <a:pt x="10676" y="14981"/>
                    <a:pt x="11545" y="17419"/>
                  </a:cubicBezTo>
                  <a:cubicBezTo>
                    <a:pt x="12414" y="19858"/>
                    <a:pt x="12166" y="20903"/>
                    <a:pt x="11421" y="21252"/>
                  </a:cubicBezTo>
                  <a:cubicBezTo>
                    <a:pt x="10676" y="21600"/>
                    <a:pt x="9434" y="21252"/>
                    <a:pt x="8690" y="19510"/>
                  </a:cubicBezTo>
                  <a:cubicBezTo>
                    <a:pt x="7945" y="17768"/>
                    <a:pt x="7697" y="14632"/>
                    <a:pt x="8938" y="11584"/>
                  </a:cubicBezTo>
                  <a:cubicBezTo>
                    <a:pt x="10179" y="8535"/>
                    <a:pt x="12910" y="5574"/>
                    <a:pt x="15269" y="3658"/>
                  </a:cubicBezTo>
                  <a:cubicBezTo>
                    <a:pt x="17628" y="1742"/>
                    <a:pt x="19614" y="8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9458324" y="1634628"/>
              <a:ext cx="224895" cy="43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21600" y="1921"/>
                  </a:moveTo>
                  <a:cubicBezTo>
                    <a:pt x="20864" y="1296"/>
                    <a:pt x="20127" y="672"/>
                    <a:pt x="18409" y="297"/>
                  </a:cubicBezTo>
                  <a:cubicBezTo>
                    <a:pt x="16691" y="-77"/>
                    <a:pt x="13991" y="-202"/>
                    <a:pt x="11168" y="547"/>
                  </a:cubicBezTo>
                  <a:cubicBezTo>
                    <a:pt x="8345" y="1296"/>
                    <a:pt x="5400" y="2919"/>
                    <a:pt x="3314" y="5541"/>
                  </a:cubicBezTo>
                  <a:cubicBezTo>
                    <a:pt x="1227" y="8163"/>
                    <a:pt x="0" y="11784"/>
                    <a:pt x="0" y="14531"/>
                  </a:cubicBezTo>
                  <a:cubicBezTo>
                    <a:pt x="0" y="17278"/>
                    <a:pt x="1227" y="19151"/>
                    <a:pt x="3436" y="20149"/>
                  </a:cubicBezTo>
                  <a:cubicBezTo>
                    <a:pt x="5645" y="21148"/>
                    <a:pt x="8836" y="21273"/>
                    <a:pt x="12027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9736886" y="1758283"/>
              <a:ext cx="38335" cy="38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744"/>
                    <a:pt x="18720" y="7488"/>
                    <a:pt x="15120" y="11088"/>
                  </a:cubicBezTo>
                  <a:cubicBezTo>
                    <a:pt x="11520" y="14688"/>
                    <a:pt x="5760" y="181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9675551" y="1670964"/>
              <a:ext cx="260305" cy="48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165" fill="norm" stroke="1" extrusionOk="0">
                  <a:moveTo>
                    <a:pt x="6854" y="3844"/>
                  </a:moveTo>
                  <a:cubicBezTo>
                    <a:pt x="8100" y="2719"/>
                    <a:pt x="9346" y="1594"/>
                    <a:pt x="11215" y="863"/>
                  </a:cubicBezTo>
                  <a:cubicBezTo>
                    <a:pt x="13085" y="132"/>
                    <a:pt x="15577" y="-206"/>
                    <a:pt x="17135" y="131"/>
                  </a:cubicBezTo>
                  <a:cubicBezTo>
                    <a:pt x="18692" y="469"/>
                    <a:pt x="19315" y="1481"/>
                    <a:pt x="18588" y="2831"/>
                  </a:cubicBezTo>
                  <a:cubicBezTo>
                    <a:pt x="17862" y="4181"/>
                    <a:pt x="15785" y="5869"/>
                    <a:pt x="14123" y="6994"/>
                  </a:cubicBezTo>
                  <a:cubicBezTo>
                    <a:pt x="12462" y="8119"/>
                    <a:pt x="11215" y="8682"/>
                    <a:pt x="11112" y="9188"/>
                  </a:cubicBezTo>
                  <a:cubicBezTo>
                    <a:pt x="11008" y="9694"/>
                    <a:pt x="12046" y="10144"/>
                    <a:pt x="13915" y="11044"/>
                  </a:cubicBezTo>
                  <a:cubicBezTo>
                    <a:pt x="15785" y="11944"/>
                    <a:pt x="18485" y="13294"/>
                    <a:pt x="19938" y="14588"/>
                  </a:cubicBezTo>
                  <a:cubicBezTo>
                    <a:pt x="21392" y="15881"/>
                    <a:pt x="21600" y="17119"/>
                    <a:pt x="20250" y="18300"/>
                  </a:cubicBezTo>
                  <a:cubicBezTo>
                    <a:pt x="18900" y="19482"/>
                    <a:pt x="15992" y="20607"/>
                    <a:pt x="12877" y="21000"/>
                  </a:cubicBezTo>
                  <a:cubicBezTo>
                    <a:pt x="9762" y="21394"/>
                    <a:pt x="6438" y="21057"/>
                    <a:pt x="4258" y="20269"/>
                  </a:cubicBezTo>
                  <a:cubicBezTo>
                    <a:pt x="2077" y="19482"/>
                    <a:pt x="1038" y="18244"/>
                    <a:pt x="0" y="17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9928557" y="1681614"/>
              <a:ext cx="196821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14765" y="0"/>
                  </a:moveTo>
                  <a:cubicBezTo>
                    <a:pt x="17225" y="1543"/>
                    <a:pt x="19686" y="3086"/>
                    <a:pt x="20643" y="5246"/>
                  </a:cubicBezTo>
                  <a:cubicBezTo>
                    <a:pt x="21600" y="7406"/>
                    <a:pt x="21053" y="10183"/>
                    <a:pt x="17362" y="13011"/>
                  </a:cubicBezTo>
                  <a:cubicBezTo>
                    <a:pt x="13671" y="15840"/>
                    <a:pt x="6835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11047916" y="1351940"/>
              <a:ext cx="9966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6039"/>
                    <a:pt x="9415" y="12077"/>
                    <a:pt x="5815" y="15677"/>
                  </a:cubicBezTo>
                  <a:cubicBezTo>
                    <a:pt x="2215" y="19277"/>
                    <a:pt x="1108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11339255" y="810507"/>
              <a:ext cx="162265" cy="51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018" fill="norm" stroke="1" extrusionOk="0">
                  <a:moveTo>
                    <a:pt x="4985" y="15533"/>
                  </a:moveTo>
                  <a:cubicBezTo>
                    <a:pt x="3323" y="17724"/>
                    <a:pt x="1662" y="19916"/>
                    <a:pt x="831" y="20698"/>
                  </a:cubicBezTo>
                  <a:cubicBezTo>
                    <a:pt x="0" y="21481"/>
                    <a:pt x="0" y="20855"/>
                    <a:pt x="665" y="18507"/>
                  </a:cubicBezTo>
                  <a:cubicBezTo>
                    <a:pt x="1329" y="16159"/>
                    <a:pt x="2658" y="12090"/>
                    <a:pt x="3988" y="8959"/>
                  </a:cubicBezTo>
                  <a:cubicBezTo>
                    <a:pt x="5317" y="5829"/>
                    <a:pt x="6646" y="3638"/>
                    <a:pt x="7477" y="2229"/>
                  </a:cubicBezTo>
                  <a:cubicBezTo>
                    <a:pt x="8308" y="820"/>
                    <a:pt x="8640" y="194"/>
                    <a:pt x="9803" y="38"/>
                  </a:cubicBezTo>
                  <a:cubicBezTo>
                    <a:pt x="10966" y="-119"/>
                    <a:pt x="12960" y="194"/>
                    <a:pt x="15286" y="1342"/>
                  </a:cubicBezTo>
                  <a:cubicBezTo>
                    <a:pt x="17612" y="2490"/>
                    <a:pt x="20271" y="4472"/>
                    <a:pt x="20935" y="6455"/>
                  </a:cubicBezTo>
                  <a:cubicBezTo>
                    <a:pt x="21600" y="8438"/>
                    <a:pt x="20271" y="10420"/>
                    <a:pt x="16449" y="12090"/>
                  </a:cubicBezTo>
                  <a:cubicBezTo>
                    <a:pt x="12628" y="13759"/>
                    <a:pt x="6314" y="15116"/>
                    <a:pt x="0" y="16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11438924" y="1152602"/>
              <a:ext cx="161005" cy="23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3522"/>
                  </a:moveTo>
                  <a:cubicBezTo>
                    <a:pt x="4114" y="8452"/>
                    <a:pt x="8229" y="13383"/>
                    <a:pt x="10457" y="16435"/>
                  </a:cubicBezTo>
                  <a:cubicBezTo>
                    <a:pt x="12686" y="19487"/>
                    <a:pt x="13029" y="20661"/>
                    <a:pt x="12343" y="21130"/>
                  </a:cubicBezTo>
                  <a:cubicBezTo>
                    <a:pt x="11657" y="21600"/>
                    <a:pt x="9943" y="21365"/>
                    <a:pt x="8571" y="19839"/>
                  </a:cubicBezTo>
                  <a:cubicBezTo>
                    <a:pt x="7200" y="18313"/>
                    <a:pt x="6171" y="15496"/>
                    <a:pt x="6171" y="12443"/>
                  </a:cubicBezTo>
                  <a:cubicBezTo>
                    <a:pt x="6171" y="9391"/>
                    <a:pt x="7200" y="6104"/>
                    <a:pt x="9943" y="3991"/>
                  </a:cubicBezTo>
                  <a:cubicBezTo>
                    <a:pt x="12686" y="1878"/>
                    <a:pt x="17143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11702152" y="966496"/>
              <a:ext cx="143116" cy="45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823"/>
                  </a:moveTo>
                  <a:cubicBezTo>
                    <a:pt x="20443" y="341"/>
                    <a:pt x="19286" y="-142"/>
                    <a:pt x="17357" y="39"/>
                  </a:cubicBezTo>
                  <a:cubicBezTo>
                    <a:pt x="15429" y="220"/>
                    <a:pt x="12729" y="1065"/>
                    <a:pt x="9836" y="3418"/>
                  </a:cubicBezTo>
                  <a:cubicBezTo>
                    <a:pt x="6943" y="5771"/>
                    <a:pt x="3857" y="9632"/>
                    <a:pt x="2121" y="12528"/>
                  </a:cubicBezTo>
                  <a:cubicBezTo>
                    <a:pt x="386" y="15424"/>
                    <a:pt x="0" y="17355"/>
                    <a:pt x="0" y="18683"/>
                  </a:cubicBezTo>
                  <a:cubicBezTo>
                    <a:pt x="0" y="20010"/>
                    <a:pt x="386" y="20734"/>
                    <a:pt x="1929" y="21096"/>
                  </a:cubicBezTo>
                  <a:cubicBezTo>
                    <a:pt x="3471" y="21458"/>
                    <a:pt x="6171" y="21458"/>
                    <a:pt x="8871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11845267" y="1004945"/>
              <a:ext cx="203133" cy="47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30" fill="norm" stroke="1" extrusionOk="0">
                  <a:moveTo>
                    <a:pt x="8800" y="3499"/>
                  </a:moveTo>
                  <a:cubicBezTo>
                    <a:pt x="8000" y="7250"/>
                    <a:pt x="7200" y="11002"/>
                    <a:pt x="6800" y="13162"/>
                  </a:cubicBezTo>
                  <a:cubicBezTo>
                    <a:pt x="6400" y="15322"/>
                    <a:pt x="6400" y="15890"/>
                    <a:pt x="6133" y="16573"/>
                  </a:cubicBezTo>
                  <a:cubicBezTo>
                    <a:pt x="5867" y="17255"/>
                    <a:pt x="5333" y="18050"/>
                    <a:pt x="5067" y="18107"/>
                  </a:cubicBezTo>
                  <a:cubicBezTo>
                    <a:pt x="4800" y="18164"/>
                    <a:pt x="4800" y="17482"/>
                    <a:pt x="4667" y="15436"/>
                  </a:cubicBezTo>
                  <a:cubicBezTo>
                    <a:pt x="4533" y="13389"/>
                    <a:pt x="4267" y="9979"/>
                    <a:pt x="4533" y="7478"/>
                  </a:cubicBezTo>
                  <a:cubicBezTo>
                    <a:pt x="4800" y="4977"/>
                    <a:pt x="5600" y="3385"/>
                    <a:pt x="6533" y="2248"/>
                  </a:cubicBezTo>
                  <a:cubicBezTo>
                    <a:pt x="7467" y="1112"/>
                    <a:pt x="8533" y="429"/>
                    <a:pt x="9867" y="145"/>
                  </a:cubicBezTo>
                  <a:cubicBezTo>
                    <a:pt x="11200" y="-139"/>
                    <a:pt x="12800" y="-25"/>
                    <a:pt x="14400" y="657"/>
                  </a:cubicBezTo>
                  <a:cubicBezTo>
                    <a:pt x="16000" y="1339"/>
                    <a:pt x="17600" y="2589"/>
                    <a:pt x="17867" y="3897"/>
                  </a:cubicBezTo>
                  <a:cubicBezTo>
                    <a:pt x="18133" y="5204"/>
                    <a:pt x="17067" y="6568"/>
                    <a:pt x="15467" y="7478"/>
                  </a:cubicBezTo>
                  <a:cubicBezTo>
                    <a:pt x="13867" y="8387"/>
                    <a:pt x="11733" y="8842"/>
                    <a:pt x="11333" y="9240"/>
                  </a:cubicBezTo>
                  <a:cubicBezTo>
                    <a:pt x="10933" y="9638"/>
                    <a:pt x="12267" y="9979"/>
                    <a:pt x="14267" y="10888"/>
                  </a:cubicBezTo>
                  <a:cubicBezTo>
                    <a:pt x="16267" y="11798"/>
                    <a:pt x="18933" y="13276"/>
                    <a:pt x="20267" y="14640"/>
                  </a:cubicBezTo>
                  <a:cubicBezTo>
                    <a:pt x="21600" y="16004"/>
                    <a:pt x="21600" y="17255"/>
                    <a:pt x="19600" y="18448"/>
                  </a:cubicBezTo>
                  <a:cubicBezTo>
                    <a:pt x="17600" y="19642"/>
                    <a:pt x="13600" y="20779"/>
                    <a:pt x="10267" y="21120"/>
                  </a:cubicBezTo>
                  <a:cubicBezTo>
                    <a:pt x="6933" y="21461"/>
                    <a:pt x="4267" y="21006"/>
                    <a:pt x="2667" y="19813"/>
                  </a:cubicBezTo>
                  <a:cubicBezTo>
                    <a:pt x="1067" y="18619"/>
                    <a:pt x="533" y="16686"/>
                    <a:pt x="0" y="14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12052271" y="1022266"/>
              <a:ext cx="182581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9764" y="0"/>
                  </a:moveTo>
                  <a:cubicBezTo>
                    <a:pt x="12723" y="0"/>
                    <a:pt x="15682" y="0"/>
                    <a:pt x="17901" y="821"/>
                  </a:cubicBezTo>
                  <a:cubicBezTo>
                    <a:pt x="20121" y="1642"/>
                    <a:pt x="21600" y="3284"/>
                    <a:pt x="21008" y="6063"/>
                  </a:cubicBezTo>
                  <a:cubicBezTo>
                    <a:pt x="20416" y="8842"/>
                    <a:pt x="17753" y="12758"/>
                    <a:pt x="13907" y="15537"/>
                  </a:cubicBezTo>
                  <a:cubicBezTo>
                    <a:pt x="10060" y="18316"/>
                    <a:pt x="5030" y="199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12420280" y="1106601"/>
              <a:ext cx="194458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5049" y="0"/>
                  </a:moveTo>
                  <a:cubicBezTo>
                    <a:pt x="9538" y="2504"/>
                    <a:pt x="14026" y="5009"/>
                    <a:pt x="16691" y="6652"/>
                  </a:cubicBezTo>
                  <a:cubicBezTo>
                    <a:pt x="19356" y="8296"/>
                    <a:pt x="20197" y="9078"/>
                    <a:pt x="20758" y="9861"/>
                  </a:cubicBezTo>
                  <a:cubicBezTo>
                    <a:pt x="21319" y="10643"/>
                    <a:pt x="21600" y="11426"/>
                    <a:pt x="21039" y="12130"/>
                  </a:cubicBezTo>
                  <a:cubicBezTo>
                    <a:pt x="20478" y="12835"/>
                    <a:pt x="19075" y="13461"/>
                    <a:pt x="15429" y="15026"/>
                  </a:cubicBezTo>
                  <a:cubicBezTo>
                    <a:pt x="11782" y="16591"/>
                    <a:pt x="5891" y="19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12674426" y="1201417"/>
              <a:ext cx="121530" cy="20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194" fill="norm" stroke="1" extrusionOk="0">
                  <a:moveTo>
                    <a:pt x="21399" y="1274"/>
                  </a:moveTo>
                  <a:cubicBezTo>
                    <a:pt x="19599" y="494"/>
                    <a:pt x="17799" y="-287"/>
                    <a:pt x="14649" y="103"/>
                  </a:cubicBezTo>
                  <a:cubicBezTo>
                    <a:pt x="11499" y="494"/>
                    <a:pt x="6999" y="2055"/>
                    <a:pt x="4074" y="5438"/>
                  </a:cubicBezTo>
                  <a:cubicBezTo>
                    <a:pt x="1149" y="8821"/>
                    <a:pt x="-201" y="14026"/>
                    <a:pt x="24" y="17149"/>
                  </a:cubicBezTo>
                  <a:cubicBezTo>
                    <a:pt x="249" y="20272"/>
                    <a:pt x="2049" y="21313"/>
                    <a:pt x="5199" y="21183"/>
                  </a:cubicBezTo>
                  <a:cubicBezTo>
                    <a:pt x="8349" y="21053"/>
                    <a:pt x="12849" y="19752"/>
                    <a:pt x="15774" y="17670"/>
                  </a:cubicBezTo>
                  <a:cubicBezTo>
                    <a:pt x="18699" y="15588"/>
                    <a:pt x="20049" y="12725"/>
                    <a:pt x="19824" y="10253"/>
                  </a:cubicBezTo>
                  <a:cubicBezTo>
                    <a:pt x="19599" y="7780"/>
                    <a:pt x="17799" y="5699"/>
                    <a:pt x="16224" y="4397"/>
                  </a:cubicBezTo>
                  <a:cubicBezTo>
                    <a:pt x="14649" y="3096"/>
                    <a:pt x="13299" y="2576"/>
                    <a:pt x="11949" y="2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3473078" y="2675945"/>
              <a:ext cx="299008" cy="461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5094"/>
                  </a:moveTo>
                  <a:cubicBezTo>
                    <a:pt x="923" y="3907"/>
                    <a:pt x="1846" y="2720"/>
                    <a:pt x="3415" y="1830"/>
                  </a:cubicBezTo>
                  <a:cubicBezTo>
                    <a:pt x="4985" y="940"/>
                    <a:pt x="7200" y="347"/>
                    <a:pt x="8862" y="109"/>
                  </a:cubicBezTo>
                  <a:cubicBezTo>
                    <a:pt x="10523" y="-128"/>
                    <a:pt x="11631" y="-9"/>
                    <a:pt x="12554" y="762"/>
                  </a:cubicBezTo>
                  <a:cubicBezTo>
                    <a:pt x="13477" y="1534"/>
                    <a:pt x="14215" y="2958"/>
                    <a:pt x="13662" y="5153"/>
                  </a:cubicBezTo>
                  <a:cubicBezTo>
                    <a:pt x="13108" y="7349"/>
                    <a:pt x="11262" y="10316"/>
                    <a:pt x="9508" y="12690"/>
                  </a:cubicBezTo>
                  <a:cubicBezTo>
                    <a:pt x="7754" y="15063"/>
                    <a:pt x="6092" y="16843"/>
                    <a:pt x="5077" y="18030"/>
                  </a:cubicBezTo>
                  <a:cubicBezTo>
                    <a:pt x="4062" y="19217"/>
                    <a:pt x="3692" y="19810"/>
                    <a:pt x="3785" y="20345"/>
                  </a:cubicBezTo>
                  <a:cubicBezTo>
                    <a:pt x="3877" y="20879"/>
                    <a:pt x="4431" y="21353"/>
                    <a:pt x="6277" y="21413"/>
                  </a:cubicBezTo>
                  <a:cubicBezTo>
                    <a:pt x="8123" y="21472"/>
                    <a:pt x="11262" y="21116"/>
                    <a:pt x="14031" y="20641"/>
                  </a:cubicBezTo>
                  <a:cubicBezTo>
                    <a:pt x="16800" y="20167"/>
                    <a:pt x="19200" y="19573"/>
                    <a:pt x="21600" y="18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3871754" y="3000310"/>
              <a:ext cx="30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4282183" y="2593310"/>
              <a:ext cx="248920" cy="538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276" fill="norm" stroke="1" extrusionOk="0">
                  <a:moveTo>
                    <a:pt x="21039" y="1843"/>
                  </a:moveTo>
                  <a:cubicBezTo>
                    <a:pt x="20607" y="1338"/>
                    <a:pt x="20175" y="833"/>
                    <a:pt x="19419" y="480"/>
                  </a:cubicBezTo>
                  <a:cubicBezTo>
                    <a:pt x="18663" y="127"/>
                    <a:pt x="17583" y="-75"/>
                    <a:pt x="15855" y="26"/>
                  </a:cubicBezTo>
                  <a:cubicBezTo>
                    <a:pt x="14127" y="127"/>
                    <a:pt x="11751" y="531"/>
                    <a:pt x="9267" y="1893"/>
                  </a:cubicBezTo>
                  <a:cubicBezTo>
                    <a:pt x="6783" y="3256"/>
                    <a:pt x="4191" y="5577"/>
                    <a:pt x="2355" y="8454"/>
                  </a:cubicBezTo>
                  <a:cubicBezTo>
                    <a:pt x="519" y="11331"/>
                    <a:pt x="-561" y="14762"/>
                    <a:pt x="303" y="17134"/>
                  </a:cubicBezTo>
                  <a:cubicBezTo>
                    <a:pt x="1167" y="19506"/>
                    <a:pt x="3975" y="20818"/>
                    <a:pt x="7647" y="21172"/>
                  </a:cubicBezTo>
                  <a:cubicBezTo>
                    <a:pt x="11319" y="21525"/>
                    <a:pt x="15855" y="20919"/>
                    <a:pt x="20391" y="20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4612881" y="2621152"/>
              <a:ext cx="140560" cy="46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55" fill="norm" stroke="1" extrusionOk="0">
                  <a:moveTo>
                    <a:pt x="5014" y="2597"/>
                  </a:moveTo>
                  <a:cubicBezTo>
                    <a:pt x="4628" y="1436"/>
                    <a:pt x="4243" y="275"/>
                    <a:pt x="3857" y="42"/>
                  </a:cubicBezTo>
                  <a:cubicBezTo>
                    <a:pt x="3471" y="-190"/>
                    <a:pt x="3085" y="507"/>
                    <a:pt x="2700" y="2887"/>
                  </a:cubicBezTo>
                  <a:cubicBezTo>
                    <a:pt x="2314" y="5268"/>
                    <a:pt x="1928" y="9333"/>
                    <a:pt x="1735" y="12410"/>
                  </a:cubicBezTo>
                  <a:cubicBezTo>
                    <a:pt x="1543" y="15487"/>
                    <a:pt x="1543" y="17578"/>
                    <a:pt x="1350" y="19029"/>
                  </a:cubicBezTo>
                  <a:cubicBezTo>
                    <a:pt x="1157" y="20481"/>
                    <a:pt x="771" y="21294"/>
                    <a:pt x="385" y="21352"/>
                  </a:cubicBezTo>
                  <a:cubicBezTo>
                    <a:pt x="0" y="21410"/>
                    <a:pt x="-386" y="20713"/>
                    <a:pt x="771" y="19029"/>
                  </a:cubicBezTo>
                  <a:cubicBezTo>
                    <a:pt x="1928" y="17345"/>
                    <a:pt x="4628" y="14675"/>
                    <a:pt x="6943" y="13107"/>
                  </a:cubicBezTo>
                  <a:cubicBezTo>
                    <a:pt x="9257" y="11539"/>
                    <a:pt x="11185" y="11075"/>
                    <a:pt x="12343" y="11133"/>
                  </a:cubicBezTo>
                  <a:cubicBezTo>
                    <a:pt x="13500" y="11191"/>
                    <a:pt x="13885" y="11771"/>
                    <a:pt x="14078" y="13049"/>
                  </a:cubicBezTo>
                  <a:cubicBezTo>
                    <a:pt x="14271" y="14326"/>
                    <a:pt x="14271" y="16300"/>
                    <a:pt x="15428" y="17752"/>
                  </a:cubicBezTo>
                  <a:cubicBezTo>
                    <a:pt x="16585" y="19204"/>
                    <a:pt x="18900" y="20133"/>
                    <a:pt x="21214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4766351" y="2819845"/>
              <a:ext cx="132760" cy="21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00" fill="norm" stroke="1" extrusionOk="0">
                  <a:moveTo>
                    <a:pt x="18726" y="7447"/>
                  </a:moveTo>
                  <a:cubicBezTo>
                    <a:pt x="18726" y="5105"/>
                    <a:pt x="18726" y="2763"/>
                    <a:pt x="17707" y="1461"/>
                  </a:cubicBezTo>
                  <a:cubicBezTo>
                    <a:pt x="16688" y="160"/>
                    <a:pt x="14650" y="-100"/>
                    <a:pt x="12613" y="30"/>
                  </a:cubicBezTo>
                  <a:cubicBezTo>
                    <a:pt x="10575" y="160"/>
                    <a:pt x="8537" y="681"/>
                    <a:pt x="6296" y="3413"/>
                  </a:cubicBezTo>
                  <a:cubicBezTo>
                    <a:pt x="4054" y="6146"/>
                    <a:pt x="1609" y="11090"/>
                    <a:pt x="590" y="14213"/>
                  </a:cubicBezTo>
                  <a:cubicBezTo>
                    <a:pt x="-429" y="17336"/>
                    <a:pt x="-21" y="18637"/>
                    <a:pt x="997" y="19678"/>
                  </a:cubicBezTo>
                  <a:cubicBezTo>
                    <a:pt x="2016" y="20719"/>
                    <a:pt x="3647" y="21500"/>
                    <a:pt x="5277" y="21500"/>
                  </a:cubicBezTo>
                  <a:cubicBezTo>
                    <a:pt x="6907" y="21500"/>
                    <a:pt x="8537" y="20719"/>
                    <a:pt x="9760" y="19678"/>
                  </a:cubicBezTo>
                  <a:cubicBezTo>
                    <a:pt x="10982" y="18637"/>
                    <a:pt x="11797" y="17336"/>
                    <a:pt x="13020" y="15905"/>
                  </a:cubicBezTo>
                  <a:cubicBezTo>
                    <a:pt x="14243" y="14473"/>
                    <a:pt x="15873" y="12912"/>
                    <a:pt x="16688" y="12782"/>
                  </a:cubicBezTo>
                  <a:cubicBezTo>
                    <a:pt x="17503" y="12652"/>
                    <a:pt x="17503" y="13953"/>
                    <a:pt x="18114" y="15124"/>
                  </a:cubicBezTo>
                  <a:cubicBezTo>
                    <a:pt x="18726" y="16295"/>
                    <a:pt x="19948" y="17336"/>
                    <a:pt x="21171" y="18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4952778" y="2800973"/>
              <a:ext cx="26125" cy="28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357" fill="norm" stroke="1" extrusionOk="0">
                  <a:moveTo>
                    <a:pt x="0" y="7958"/>
                  </a:moveTo>
                  <a:cubicBezTo>
                    <a:pt x="0" y="11179"/>
                    <a:pt x="0" y="14400"/>
                    <a:pt x="2945" y="16863"/>
                  </a:cubicBezTo>
                  <a:cubicBezTo>
                    <a:pt x="5891" y="19326"/>
                    <a:pt x="11782" y="21032"/>
                    <a:pt x="15709" y="21316"/>
                  </a:cubicBezTo>
                  <a:cubicBezTo>
                    <a:pt x="19636" y="21600"/>
                    <a:pt x="21600" y="20463"/>
                    <a:pt x="18655" y="16674"/>
                  </a:cubicBezTo>
                  <a:cubicBezTo>
                    <a:pt x="15709" y="12884"/>
                    <a:pt x="7855" y="644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5040598" y="2823625"/>
              <a:ext cx="172853" cy="26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011" fill="norm" stroke="1" extrusionOk="0">
                  <a:moveTo>
                    <a:pt x="1472" y="1880"/>
                  </a:moveTo>
                  <a:cubicBezTo>
                    <a:pt x="837" y="5582"/>
                    <a:pt x="202" y="9285"/>
                    <a:pt x="43" y="11857"/>
                  </a:cubicBezTo>
                  <a:cubicBezTo>
                    <a:pt x="-116" y="14428"/>
                    <a:pt x="202" y="15868"/>
                    <a:pt x="360" y="16074"/>
                  </a:cubicBezTo>
                  <a:cubicBezTo>
                    <a:pt x="519" y="16280"/>
                    <a:pt x="519" y="15251"/>
                    <a:pt x="1155" y="12474"/>
                  </a:cubicBezTo>
                  <a:cubicBezTo>
                    <a:pt x="1790" y="9697"/>
                    <a:pt x="3060" y="5171"/>
                    <a:pt x="5125" y="2600"/>
                  </a:cubicBezTo>
                  <a:cubicBezTo>
                    <a:pt x="7190" y="28"/>
                    <a:pt x="10049" y="-589"/>
                    <a:pt x="12749" y="542"/>
                  </a:cubicBezTo>
                  <a:cubicBezTo>
                    <a:pt x="15449" y="1674"/>
                    <a:pt x="17990" y="4554"/>
                    <a:pt x="19419" y="8257"/>
                  </a:cubicBezTo>
                  <a:cubicBezTo>
                    <a:pt x="20849" y="11960"/>
                    <a:pt x="21166" y="16485"/>
                    <a:pt x="21484" y="21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5589126" y="2821886"/>
              <a:ext cx="191671" cy="28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4170"/>
                  </a:moveTo>
                  <a:cubicBezTo>
                    <a:pt x="1152" y="3597"/>
                    <a:pt x="2304" y="3024"/>
                    <a:pt x="3600" y="3215"/>
                  </a:cubicBezTo>
                  <a:cubicBezTo>
                    <a:pt x="4896" y="3406"/>
                    <a:pt x="6336" y="4362"/>
                    <a:pt x="8640" y="6847"/>
                  </a:cubicBezTo>
                  <a:cubicBezTo>
                    <a:pt x="10944" y="9332"/>
                    <a:pt x="14112" y="13346"/>
                    <a:pt x="15552" y="15831"/>
                  </a:cubicBezTo>
                  <a:cubicBezTo>
                    <a:pt x="16992" y="18316"/>
                    <a:pt x="16704" y="19271"/>
                    <a:pt x="15984" y="20036"/>
                  </a:cubicBezTo>
                  <a:cubicBezTo>
                    <a:pt x="15264" y="20801"/>
                    <a:pt x="14112" y="21374"/>
                    <a:pt x="12960" y="21183"/>
                  </a:cubicBezTo>
                  <a:cubicBezTo>
                    <a:pt x="11808" y="20992"/>
                    <a:pt x="10656" y="20036"/>
                    <a:pt x="10080" y="17360"/>
                  </a:cubicBezTo>
                  <a:cubicBezTo>
                    <a:pt x="9504" y="14684"/>
                    <a:pt x="9504" y="10287"/>
                    <a:pt x="10224" y="7038"/>
                  </a:cubicBezTo>
                  <a:cubicBezTo>
                    <a:pt x="10944" y="3788"/>
                    <a:pt x="12384" y="1686"/>
                    <a:pt x="14400" y="730"/>
                  </a:cubicBezTo>
                  <a:cubicBezTo>
                    <a:pt x="16416" y="-226"/>
                    <a:pt x="19008" y="-35"/>
                    <a:pt x="21600" y="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5850756" y="2499410"/>
              <a:ext cx="489721" cy="57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58" fill="norm" stroke="1" extrusionOk="0">
                  <a:moveTo>
                    <a:pt x="971" y="13114"/>
                  </a:moveTo>
                  <a:cubicBezTo>
                    <a:pt x="633" y="14175"/>
                    <a:pt x="296" y="15236"/>
                    <a:pt x="127" y="16393"/>
                  </a:cubicBezTo>
                  <a:cubicBezTo>
                    <a:pt x="-42" y="17550"/>
                    <a:pt x="-42" y="18804"/>
                    <a:pt x="127" y="19623"/>
                  </a:cubicBezTo>
                  <a:cubicBezTo>
                    <a:pt x="296" y="20443"/>
                    <a:pt x="633" y="20829"/>
                    <a:pt x="1139" y="20636"/>
                  </a:cubicBezTo>
                  <a:cubicBezTo>
                    <a:pt x="1646" y="20443"/>
                    <a:pt x="2321" y="19671"/>
                    <a:pt x="2883" y="18804"/>
                  </a:cubicBezTo>
                  <a:cubicBezTo>
                    <a:pt x="3446" y="17936"/>
                    <a:pt x="3896" y="16971"/>
                    <a:pt x="4233" y="16248"/>
                  </a:cubicBezTo>
                  <a:cubicBezTo>
                    <a:pt x="4571" y="15525"/>
                    <a:pt x="4796" y="15043"/>
                    <a:pt x="4964" y="15043"/>
                  </a:cubicBezTo>
                  <a:cubicBezTo>
                    <a:pt x="5133" y="15043"/>
                    <a:pt x="5246" y="15525"/>
                    <a:pt x="5302" y="16104"/>
                  </a:cubicBezTo>
                  <a:cubicBezTo>
                    <a:pt x="5358" y="16682"/>
                    <a:pt x="5358" y="17357"/>
                    <a:pt x="5527" y="18032"/>
                  </a:cubicBezTo>
                  <a:cubicBezTo>
                    <a:pt x="5696" y="18707"/>
                    <a:pt x="6033" y="19382"/>
                    <a:pt x="6483" y="19575"/>
                  </a:cubicBezTo>
                  <a:cubicBezTo>
                    <a:pt x="6933" y="19768"/>
                    <a:pt x="7496" y="19479"/>
                    <a:pt x="8564" y="18032"/>
                  </a:cubicBezTo>
                  <a:cubicBezTo>
                    <a:pt x="9633" y="16586"/>
                    <a:pt x="11208" y="13982"/>
                    <a:pt x="12277" y="10945"/>
                  </a:cubicBezTo>
                  <a:cubicBezTo>
                    <a:pt x="13345" y="7907"/>
                    <a:pt x="13908" y="4436"/>
                    <a:pt x="14133" y="2459"/>
                  </a:cubicBezTo>
                  <a:cubicBezTo>
                    <a:pt x="14358" y="482"/>
                    <a:pt x="14246" y="0"/>
                    <a:pt x="14021" y="0"/>
                  </a:cubicBezTo>
                  <a:cubicBezTo>
                    <a:pt x="13796" y="0"/>
                    <a:pt x="13458" y="482"/>
                    <a:pt x="12952" y="2266"/>
                  </a:cubicBezTo>
                  <a:cubicBezTo>
                    <a:pt x="12446" y="4050"/>
                    <a:pt x="11771" y="7136"/>
                    <a:pt x="11377" y="10221"/>
                  </a:cubicBezTo>
                  <a:cubicBezTo>
                    <a:pt x="10983" y="13307"/>
                    <a:pt x="10871" y="16393"/>
                    <a:pt x="10927" y="18177"/>
                  </a:cubicBezTo>
                  <a:cubicBezTo>
                    <a:pt x="10983" y="19961"/>
                    <a:pt x="11208" y="20443"/>
                    <a:pt x="11545" y="20829"/>
                  </a:cubicBezTo>
                  <a:cubicBezTo>
                    <a:pt x="11883" y="21214"/>
                    <a:pt x="12333" y="21504"/>
                    <a:pt x="12839" y="21552"/>
                  </a:cubicBezTo>
                  <a:cubicBezTo>
                    <a:pt x="13345" y="21600"/>
                    <a:pt x="13908" y="21407"/>
                    <a:pt x="14920" y="20346"/>
                  </a:cubicBezTo>
                  <a:cubicBezTo>
                    <a:pt x="15933" y="19286"/>
                    <a:pt x="17396" y="17357"/>
                    <a:pt x="18183" y="16104"/>
                  </a:cubicBezTo>
                  <a:cubicBezTo>
                    <a:pt x="18971" y="14850"/>
                    <a:pt x="19083" y="14271"/>
                    <a:pt x="18914" y="13789"/>
                  </a:cubicBezTo>
                  <a:cubicBezTo>
                    <a:pt x="18745" y="13307"/>
                    <a:pt x="18296" y="12921"/>
                    <a:pt x="17677" y="12970"/>
                  </a:cubicBezTo>
                  <a:cubicBezTo>
                    <a:pt x="17058" y="13018"/>
                    <a:pt x="16270" y="13500"/>
                    <a:pt x="15708" y="14464"/>
                  </a:cubicBezTo>
                  <a:cubicBezTo>
                    <a:pt x="15145" y="15429"/>
                    <a:pt x="14808" y="16875"/>
                    <a:pt x="15820" y="17839"/>
                  </a:cubicBezTo>
                  <a:cubicBezTo>
                    <a:pt x="16833" y="18804"/>
                    <a:pt x="19195" y="19286"/>
                    <a:pt x="21558" y="19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3963755" y="3338090"/>
              <a:ext cx="2568393" cy="4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8" fill="norm" stroke="1" extrusionOk="0">
                  <a:moveTo>
                    <a:pt x="0" y="16015"/>
                  </a:moveTo>
                  <a:cubicBezTo>
                    <a:pt x="860" y="17095"/>
                    <a:pt x="1719" y="18175"/>
                    <a:pt x="2504" y="19255"/>
                  </a:cubicBezTo>
                  <a:cubicBezTo>
                    <a:pt x="3288" y="20335"/>
                    <a:pt x="3998" y="21415"/>
                    <a:pt x="4793" y="20875"/>
                  </a:cubicBezTo>
                  <a:cubicBezTo>
                    <a:pt x="5588" y="20335"/>
                    <a:pt x="6469" y="18175"/>
                    <a:pt x="7264" y="16555"/>
                  </a:cubicBezTo>
                  <a:cubicBezTo>
                    <a:pt x="8060" y="14935"/>
                    <a:pt x="8769" y="13855"/>
                    <a:pt x="9521" y="12775"/>
                  </a:cubicBezTo>
                  <a:cubicBezTo>
                    <a:pt x="10273" y="11695"/>
                    <a:pt x="11069" y="10615"/>
                    <a:pt x="11885" y="9535"/>
                  </a:cubicBezTo>
                  <a:cubicBezTo>
                    <a:pt x="12702" y="8455"/>
                    <a:pt x="13540" y="7375"/>
                    <a:pt x="14325" y="6295"/>
                  </a:cubicBezTo>
                  <a:cubicBezTo>
                    <a:pt x="15109" y="5215"/>
                    <a:pt x="15840" y="4135"/>
                    <a:pt x="16635" y="3055"/>
                  </a:cubicBezTo>
                  <a:cubicBezTo>
                    <a:pt x="17430" y="1975"/>
                    <a:pt x="18290" y="895"/>
                    <a:pt x="19064" y="355"/>
                  </a:cubicBezTo>
                  <a:cubicBezTo>
                    <a:pt x="19838" y="-185"/>
                    <a:pt x="20525" y="-185"/>
                    <a:pt x="20934" y="895"/>
                  </a:cubicBezTo>
                  <a:cubicBezTo>
                    <a:pt x="21342" y="1975"/>
                    <a:pt x="21471" y="4135"/>
                    <a:pt x="21600" y="6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4293430" y="3513989"/>
              <a:ext cx="1755707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6" y="20100"/>
                    <a:pt x="252" y="18600"/>
                    <a:pt x="739" y="17700"/>
                  </a:cubicBezTo>
                  <a:cubicBezTo>
                    <a:pt x="1226" y="16800"/>
                    <a:pt x="2075" y="16500"/>
                    <a:pt x="3066" y="16200"/>
                  </a:cubicBezTo>
                  <a:cubicBezTo>
                    <a:pt x="4056" y="15900"/>
                    <a:pt x="5188" y="15600"/>
                    <a:pt x="6351" y="15000"/>
                  </a:cubicBezTo>
                  <a:cubicBezTo>
                    <a:pt x="7514" y="14400"/>
                    <a:pt x="8709" y="13500"/>
                    <a:pt x="9935" y="12900"/>
                  </a:cubicBezTo>
                  <a:cubicBezTo>
                    <a:pt x="11162" y="12300"/>
                    <a:pt x="12419" y="12000"/>
                    <a:pt x="13771" y="11250"/>
                  </a:cubicBezTo>
                  <a:cubicBezTo>
                    <a:pt x="15123" y="10500"/>
                    <a:pt x="16569" y="9300"/>
                    <a:pt x="17890" y="7350"/>
                  </a:cubicBezTo>
                  <a:cubicBezTo>
                    <a:pt x="19210" y="5400"/>
                    <a:pt x="20405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6716151" y="2808640"/>
              <a:ext cx="7668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6754485" y="2992644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5788463" y="3814984"/>
              <a:ext cx="192975" cy="74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79" fill="norm" stroke="1" extrusionOk="0">
                  <a:moveTo>
                    <a:pt x="0" y="7851"/>
                  </a:moveTo>
                  <a:cubicBezTo>
                    <a:pt x="1964" y="10926"/>
                    <a:pt x="3927" y="14001"/>
                    <a:pt x="5049" y="16161"/>
                  </a:cubicBezTo>
                  <a:cubicBezTo>
                    <a:pt x="6171" y="18321"/>
                    <a:pt x="6452" y="19566"/>
                    <a:pt x="6592" y="20371"/>
                  </a:cubicBezTo>
                  <a:cubicBezTo>
                    <a:pt x="6732" y="21177"/>
                    <a:pt x="6732" y="21543"/>
                    <a:pt x="6452" y="21470"/>
                  </a:cubicBezTo>
                  <a:cubicBezTo>
                    <a:pt x="6171" y="21397"/>
                    <a:pt x="5610" y="20884"/>
                    <a:pt x="4909" y="19420"/>
                  </a:cubicBezTo>
                  <a:cubicBezTo>
                    <a:pt x="4208" y="17955"/>
                    <a:pt x="3366" y="15539"/>
                    <a:pt x="3086" y="12976"/>
                  </a:cubicBezTo>
                  <a:cubicBezTo>
                    <a:pt x="2805" y="10414"/>
                    <a:pt x="3086" y="7704"/>
                    <a:pt x="4068" y="5654"/>
                  </a:cubicBezTo>
                  <a:cubicBezTo>
                    <a:pt x="5049" y="3604"/>
                    <a:pt x="6732" y="2213"/>
                    <a:pt x="8135" y="1371"/>
                  </a:cubicBezTo>
                  <a:cubicBezTo>
                    <a:pt x="9538" y="529"/>
                    <a:pt x="10660" y="236"/>
                    <a:pt x="11922" y="89"/>
                  </a:cubicBezTo>
                  <a:cubicBezTo>
                    <a:pt x="13184" y="-57"/>
                    <a:pt x="14587" y="-57"/>
                    <a:pt x="16410" y="346"/>
                  </a:cubicBezTo>
                  <a:cubicBezTo>
                    <a:pt x="18234" y="748"/>
                    <a:pt x="20478" y="1554"/>
                    <a:pt x="21039" y="2542"/>
                  </a:cubicBezTo>
                  <a:cubicBezTo>
                    <a:pt x="21600" y="3531"/>
                    <a:pt x="20478" y="4702"/>
                    <a:pt x="18234" y="5618"/>
                  </a:cubicBezTo>
                  <a:cubicBezTo>
                    <a:pt x="15990" y="6533"/>
                    <a:pt x="12623" y="7192"/>
                    <a:pt x="10800" y="7704"/>
                  </a:cubicBezTo>
                  <a:cubicBezTo>
                    <a:pt x="8977" y="8217"/>
                    <a:pt x="8696" y="8583"/>
                    <a:pt x="8416" y="8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5973112" y="4127336"/>
              <a:ext cx="229362" cy="35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75" fill="norm" stroke="1" extrusionOk="0">
                  <a:moveTo>
                    <a:pt x="659" y="7813"/>
                  </a:moveTo>
                  <a:cubicBezTo>
                    <a:pt x="419" y="7047"/>
                    <a:pt x="179" y="6281"/>
                    <a:pt x="59" y="5438"/>
                  </a:cubicBezTo>
                  <a:cubicBezTo>
                    <a:pt x="-61" y="4596"/>
                    <a:pt x="-61" y="3677"/>
                    <a:pt x="659" y="3294"/>
                  </a:cubicBezTo>
                  <a:cubicBezTo>
                    <a:pt x="1379" y="2911"/>
                    <a:pt x="2819" y="3064"/>
                    <a:pt x="4739" y="4826"/>
                  </a:cubicBezTo>
                  <a:cubicBezTo>
                    <a:pt x="6659" y="6587"/>
                    <a:pt x="9059" y="9957"/>
                    <a:pt x="10019" y="12868"/>
                  </a:cubicBezTo>
                  <a:cubicBezTo>
                    <a:pt x="10979" y="15779"/>
                    <a:pt x="10499" y="18230"/>
                    <a:pt x="9659" y="19685"/>
                  </a:cubicBezTo>
                  <a:cubicBezTo>
                    <a:pt x="8819" y="21140"/>
                    <a:pt x="7619" y="21600"/>
                    <a:pt x="6779" y="21447"/>
                  </a:cubicBezTo>
                  <a:cubicBezTo>
                    <a:pt x="5939" y="21294"/>
                    <a:pt x="5459" y="20528"/>
                    <a:pt x="5459" y="18843"/>
                  </a:cubicBezTo>
                  <a:cubicBezTo>
                    <a:pt x="5459" y="17157"/>
                    <a:pt x="5939" y="14553"/>
                    <a:pt x="8699" y="11260"/>
                  </a:cubicBezTo>
                  <a:cubicBezTo>
                    <a:pt x="11459" y="7966"/>
                    <a:pt x="16499" y="3983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6282661" y="3944477"/>
              <a:ext cx="195819" cy="55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556" fill="norm" stroke="1" extrusionOk="0">
                  <a:moveTo>
                    <a:pt x="20950" y="2323"/>
                  </a:moveTo>
                  <a:cubicBezTo>
                    <a:pt x="20950" y="1830"/>
                    <a:pt x="20950" y="1337"/>
                    <a:pt x="20403" y="893"/>
                  </a:cubicBezTo>
                  <a:cubicBezTo>
                    <a:pt x="19856" y="449"/>
                    <a:pt x="18763" y="55"/>
                    <a:pt x="16712" y="5"/>
                  </a:cubicBezTo>
                  <a:cubicBezTo>
                    <a:pt x="14661" y="-44"/>
                    <a:pt x="11654" y="252"/>
                    <a:pt x="8783" y="1435"/>
                  </a:cubicBezTo>
                  <a:cubicBezTo>
                    <a:pt x="5912" y="2619"/>
                    <a:pt x="3178" y="4690"/>
                    <a:pt x="1537" y="7353"/>
                  </a:cubicBezTo>
                  <a:cubicBezTo>
                    <a:pt x="-103" y="10016"/>
                    <a:pt x="-650" y="13271"/>
                    <a:pt x="991" y="15737"/>
                  </a:cubicBezTo>
                  <a:cubicBezTo>
                    <a:pt x="2631" y="18203"/>
                    <a:pt x="6459" y="19879"/>
                    <a:pt x="10287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6504964" y="3938003"/>
              <a:ext cx="188187" cy="492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35" fill="norm" stroke="1" extrusionOk="0">
                  <a:moveTo>
                    <a:pt x="7483" y="8871"/>
                  </a:moveTo>
                  <a:cubicBezTo>
                    <a:pt x="5148" y="11862"/>
                    <a:pt x="2813" y="14853"/>
                    <a:pt x="1645" y="16625"/>
                  </a:cubicBezTo>
                  <a:cubicBezTo>
                    <a:pt x="478" y="18397"/>
                    <a:pt x="478" y="18951"/>
                    <a:pt x="332" y="19671"/>
                  </a:cubicBezTo>
                  <a:cubicBezTo>
                    <a:pt x="186" y="20391"/>
                    <a:pt x="-106" y="21277"/>
                    <a:pt x="40" y="21333"/>
                  </a:cubicBezTo>
                  <a:cubicBezTo>
                    <a:pt x="186" y="21388"/>
                    <a:pt x="770" y="20613"/>
                    <a:pt x="2229" y="18342"/>
                  </a:cubicBezTo>
                  <a:cubicBezTo>
                    <a:pt x="3689" y="16071"/>
                    <a:pt x="6024" y="12305"/>
                    <a:pt x="8213" y="9425"/>
                  </a:cubicBezTo>
                  <a:cubicBezTo>
                    <a:pt x="10402" y="6545"/>
                    <a:pt x="12445" y="4551"/>
                    <a:pt x="14343" y="3000"/>
                  </a:cubicBezTo>
                  <a:cubicBezTo>
                    <a:pt x="16240" y="1450"/>
                    <a:pt x="17991" y="342"/>
                    <a:pt x="18867" y="65"/>
                  </a:cubicBezTo>
                  <a:cubicBezTo>
                    <a:pt x="19743" y="-212"/>
                    <a:pt x="19743" y="342"/>
                    <a:pt x="19889" y="2834"/>
                  </a:cubicBezTo>
                  <a:cubicBezTo>
                    <a:pt x="20035" y="5326"/>
                    <a:pt x="20326" y="9757"/>
                    <a:pt x="20618" y="12693"/>
                  </a:cubicBezTo>
                  <a:cubicBezTo>
                    <a:pt x="20910" y="15628"/>
                    <a:pt x="21202" y="17068"/>
                    <a:pt x="21494" y="18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6555147" y="4204004"/>
              <a:ext cx="145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5840"/>
                    <a:pt x="3032" y="10080"/>
                    <a:pt x="6632" y="6480"/>
                  </a:cubicBezTo>
                  <a:cubicBezTo>
                    <a:pt x="10232" y="2880"/>
                    <a:pt x="1591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6881172" y="3980696"/>
              <a:ext cx="179988" cy="38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167" fill="norm" stroke="1" extrusionOk="0">
                  <a:moveTo>
                    <a:pt x="4085" y="7627"/>
                  </a:moveTo>
                  <a:cubicBezTo>
                    <a:pt x="2868" y="10713"/>
                    <a:pt x="1651" y="13798"/>
                    <a:pt x="1043" y="15762"/>
                  </a:cubicBezTo>
                  <a:cubicBezTo>
                    <a:pt x="434" y="17726"/>
                    <a:pt x="434" y="18567"/>
                    <a:pt x="434" y="19409"/>
                  </a:cubicBezTo>
                  <a:cubicBezTo>
                    <a:pt x="434" y="20250"/>
                    <a:pt x="434" y="21092"/>
                    <a:pt x="282" y="21162"/>
                  </a:cubicBezTo>
                  <a:cubicBezTo>
                    <a:pt x="130" y="21232"/>
                    <a:pt x="-174" y="20531"/>
                    <a:pt x="130" y="18216"/>
                  </a:cubicBezTo>
                  <a:cubicBezTo>
                    <a:pt x="434" y="15902"/>
                    <a:pt x="1347" y="11975"/>
                    <a:pt x="3172" y="8609"/>
                  </a:cubicBezTo>
                  <a:cubicBezTo>
                    <a:pt x="4998" y="5242"/>
                    <a:pt x="7736" y="2437"/>
                    <a:pt x="10018" y="1035"/>
                  </a:cubicBezTo>
                  <a:cubicBezTo>
                    <a:pt x="12299" y="-368"/>
                    <a:pt x="14125" y="-368"/>
                    <a:pt x="15950" y="1175"/>
                  </a:cubicBezTo>
                  <a:cubicBezTo>
                    <a:pt x="17775" y="2718"/>
                    <a:pt x="19601" y="5803"/>
                    <a:pt x="20513" y="9100"/>
                  </a:cubicBezTo>
                  <a:cubicBezTo>
                    <a:pt x="21426" y="12396"/>
                    <a:pt x="21426" y="15902"/>
                    <a:pt x="21426" y="19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7263990" y="4058334"/>
              <a:ext cx="11841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500"/>
                    <a:pt x="-1585" y="9000"/>
                    <a:pt x="575" y="12600"/>
                  </a:cubicBezTo>
                  <a:cubicBezTo>
                    <a:pt x="2735" y="16200"/>
                    <a:pt x="11375" y="189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7260496" y="3941966"/>
              <a:ext cx="216145" cy="48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45" fill="norm" stroke="1" extrusionOk="0">
                  <a:moveTo>
                    <a:pt x="0" y="5096"/>
                  </a:moveTo>
                  <a:cubicBezTo>
                    <a:pt x="0" y="3865"/>
                    <a:pt x="0" y="2634"/>
                    <a:pt x="1144" y="1683"/>
                  </a:cubicBezTo>
                  <a:cubicBezTo>
                    <a:pt x="2287" y="731"/>
                    <a:pt x="4574" y="60"/>
                    <a:pt x="7624" y="4"/>
                  </a:cubicBezTo>
                  <a:cubicBezTo>
                    <a:pt x="10673" y="-52"/>
                    <a:pt x="14485" y="508"/>
                    <a:pt x="16391" y="1403"/>
                  </a:cubicBezTo>
                  <a:cubicBezTo>
                    <a:pt x="18296" y="2298"/>
                    <a:pt x="18296" y="3529"/>
                    <a:pt x="17407" y="4649"/>
                  </a:cubicBezTo>
                  <a:cubicBezTo>
                    <a:pt x="16518" y="5768"/>
                    <a:pt x="14739" y="6775"/>
                    <a:pt x="13087" y="7558"/>
                  </a:cubicBezTo>
                  <a:cubicBezTo>
                    <a:pt x="11435" y="8342"/>
                    <a:pt x="9911" y="8901"/>
                    <a:pt x="9656" y="9461"/>
                  </a:cubicBezTo>
                  <a:cubicBezTo>
                    <a:pt x="9402" y="10021"/>
                    <a:pt x="10419" y="10580"/>
                    <a:pt x="12325" y="11531"/>
                  </a:cubicBezTo>
                  <a:cubicBezTo>
                    <a:pt x="14231" y="12483"/>
                    <a:pt x="17026" y="13826"/>
                    <a:pt x="18805" y="15169"/>
                  </a:cubicBezTo>
                  <a:cubicBezTo>
                    <a:pt x="20584" y="16512"/>
                    <a:pt x="21346" y="17855"/>
                    <a:pt x="21473" y="18806"/>
                  </a:cubicBezTo>
                  <a:cubicBezTo>
                    <a:pt x="21600" y="19757"/>
                    <a:pt x="21092" y="20317"/>
                    <a:pt x="20202" y="20765"/>
                  </a:cubicBezTo>
                  <a:cubicBezTo>
                    <a:pt x="19313" y="21212"/>
                    <a:pt x="18042" y="21548"/>
                    <a:pt x="15247" y="20821"/>
                  </a:cubicBezTo>
                  <a:cubicBezTo>
                    <a:pt x="12452" y="20093"/>
                    <a:pt x="8132" y="18302"/>
                    <a:pt x="3812" y="16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7521169" y="3805329"/>
              <a:ext cx="166441" cy="65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2902" y="0"/>
                  </a:moveTo>
                  <a:cubicBezTo>
                    <a:pt x="6448" y="335"/>
                    <a:pt x="9994" y="670"/>
                    <a:pt x="13379" y="2093"/>
                  </a:cubicBezTo>
                  <a:cubicBezTo>
                    <a:pt x="16764" y="3516"/>
                    <a:pt x="19988" y="6028"/>
                    <a:pt x="20794" y="8665"/>
                  </a:cubicBezTo>
                  <a:cubicBezTo>
                    <a:pt x="21600" y="11302"/>
                    <a:pt x="19988" y="14065"/>
                    <a:pt x="16119" y="16242"/>
                  </a:cubicBezTo>
                  <a:cubicBezTo>
                    <a:pt x="12251" y="18419"/>
                    <a:pt x="6125" y="200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8096182" y="4066001"/>
              <a:ext cx="199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8065515" y="4242338"/>
              <a:ext cx="23767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8839866" y="3739979"/>
              <a:ext cx="203464" cy="66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28" fill="norm" stroke="1" extrusionOk="0">
                  <a:moveTo>
                    <a:pt x="3200" y="6486"/>
                  </a:moveTo>
                  <a:cubicBezTo>
                    <a:pt x="3200" y="8932"/>
                    <a:pt x="3200" y="11377"/>
                    <a:pt x="3600" y="13537"/>
                  </a:cubicBezTo>
                  <a:cubicBezTo>
                    <a:pt x="4000" y="15697"/>
                    <a:pt x="4800" y="17572"/>
                    <a:pt x="5200" y="18916"/>
                  </a:cubicBezTo>
                  <a:cubicBezTo>
                    <a:pt x="5600" y="20261"/>
                    <a:pt x="5600" y="21076"/>
                    <a:pt x="5200" y="21280"/>
                  </a:cubicBezTo>
                  <a:cubicBezTo>
                    <a:pt x="4800" y="21484"/>
                    <a:pt x="4000" y="21076"/>
                    <a:pt x="2933" y="19446"/>
                  </a:cubicBezTo>
                  <a:cubicBezTo>
                    <a:pt x="1867" y="17816"/>
                    <a:pt x="533" y="14963"/>
                    <a:pt x="400" y="12110"/>
                  </a:cubicBezTo>
                  <a:cubicBezTo>
                    <a:pt x="267" y="9258"/>
                    <a:pt x="1333" y="6405"/>
                    <a:pt x="3467" y="4367"/>
                  </a:cubicBezTo>
                  <a:cubicBezTo>
                    <a:pt x="5600" y="2329"/>
                    <a:pt x="8800" y="1107"/>
                    <a:pt x="11200" y="495"/>
                  </a:cubicBezTo>
                  <a:cubicBezTo>
                    <a:pt x="13600" y="-116"/>
                    <a:pt x="15200" y="-116"/>
                    <a:pt x="16800" y="251"/>
                  </a:cubicBezTo>
                  <a:cubicBezTo>
                    <a:pt x="18400" y="618"/>
                    <a:pt x="20000" y="1351"/>
                    <a:pt x="20800" y="2166"/>
                  </a:cubicBezTo>
                  <a:cubicBezTo>
                    <a:pt x="21600" y="2981"/>
                    <a:pt x="21600" y="3878"/>
                    <a:pt x="18000" y="5101"/>
                  </a:cubicBezTo>
                  <a:cubicBezTo>
                    <a:pt x="14400" y="6323"/>
                    <a:pt x="7200" y="7872"/>
                    <a:pt x="0" y="9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9004594" y="4020000"/>
              <a:ext cx="256949" cy="29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34" fill="norm" stroke="1" extrusionOk="0">
                  <a:moveTo>
                    <a:pt x="1613" y="7139"/>
                  </a:moveTo>
                  <a:cubicBezTo>
                    <a:pt x="757" y="6041"/>
                    <a:pt x="-98" y="4942"/>
                    <a:pt x="9" y="4210"/>
                  </a:cubicBezTo>
                  <a:cubicBezTo>
                    <a:pt x="116" y="3478"/>
                    <a:pt x="1185" y="3112"/>
                    <a:pt x="2896" y="3478"/>
                  </a:cubicBezTo>
                  <a:cubicBezTo>
                    <a:pt x="4607" y="3844"/>
                    <a:pt x="6959" y="4942"/>
                    <a:pt x="8991" y="7505"/>
                  </a:cubicBezTo>
                  <a:cubicBezTo>
                    <a:pt x="11023" y="10068"/>
                    <a:pt x="12734" y="14095"/>
                    <a:pt x="13375" y="16566"/>
                  </a:cubicBezTo>
                  <a:cubicBezTo>
                    <a:pt x="14017" y="19037"/>
                    <a:pt x="13589" y="19953"/>
                    <a:pt x="12627" y="20593"/>
                  </a:cubicBezTo>
                  <a:cubicBezTo>
                    <a:pt x="11664" y="21234"/>
                    <a:pt x="10167" y="21600"/>
                    <a:pt x="8991" y="19953"/>
                  </a:cubicBezTo>
                  <a:cubicBezTo>
                    <a:pt x="7815" y="18305"/>
                    <a:pt x="6959" y="14644"/>
                    <a:pt x="7922" y="11624"/>
                  </a:cubicBezTo>
                  <a:cubicBezTo>
                    <a:pt x="8884" y="8603"/>
                    <a:pt x="11664" y="6224"/>
                    <a:pt x="14231" y="4393"/>
                  </a:cubicBezTo>
                  <a:cubicBezTo>
                    <a:pt x="16797" y="2563"/>
                    <a:pt x="19150" y="1281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9364719" y="3811525"/>
              <a:ext cx="172830" cy="45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48" fill="norm" stroke="1" extrusionOk="0">
                  <a:moveTo>
                    <a:pt x="21170" y="2618"/>
                  </a:moveTo>
                  <a:cubicBezTo>
                    <a:pt x="20857" y="1890"/>
                    <a:pt x="20544" y="1161"/>
                    <a:pt x="19605" y="676"/>
                  </a:cubicBezTo>
                  <a:cubicBezTo>
                    <a:pt x="18666" y="191"/>
                    <a:pt x="17100" y="-52"/>
                    <a:pt x="14909" y="9"/>
                  </a:cubicBezTo>
                  <a:cubicBezTo>
                    <a:pt x="12718" y="69"/>
                    <a:pt x="9900" y="433"/>
                    <a:pt x="7240" y="2193"/>
                  </a:cubicBezTo>
                  <a:cubicBezTo>
                    <a:pt x="4579" y="3952"/>
                    <a:pt x="2074" y="7108"/>
                    <a:pt x="822" y="9959"/>
                  </a:cubicBezTo>
                  <a:cubicBezTo>
                    <a:pt x="-430" y="12811"/>
                    <a:pt x="-430" y="15359"/>
                    <a:pt x="2074" y="17240"/>
                  </a:cubicBezTo>
                  <a:cubicBezTo>
                    <a:pt x="4579" y="19121"/>
                    <a:pt x="9587" y="20335"/>
                    <a:pt x="14596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9660217" y="3826242"/>
              <a:ext cx="186085" cy="47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106" fill="norm" stroke="1" extrusionOk="0">
                  <a:moveTo>
                    <a:pt x="6130" y="4185"/>
                  </a:moveTo>
                  <a:cubicBezTo>
                    <a:pt x="4670" y="5663"/>
                    <a:pt x="3211" y="7141"/>
                    <a:pt x="2481" y="9756"/>
                  </a:cubicBezTo>
                  <a:cubicBezTo>
                    <a:pt x="1751" y="12370"/>
                    <a:pt x="1751" y="16122"/>
                    <a:pt x="1459" y="18282"/>
                  </a:cubicBezTo>
                  <a:cubicBezTo>
                    <a:pt x="1168" y="20442"/>
                    <a:pt x="584" y="21010"/>
                    <a:pt x="292" y="20953"/>
                  </a:cubicBezTo>
                  <a:cubicBezTo>
                    <a:pt x="0" y="20897"/>
                    <a:pt x="0" y="20214"/>
                    <a:pt x="0" y="17657"/>
                  </a:cubicBezTo>
                  <a:cubicBezTo>
                    <a:pt x="0" y="15099"/>
                    <a:pt x="0" y="10665"/>
                    <a:pt x="438" y="7596"/>
                  </a:cubicBezTo>
                  <a:cubicBezTo>
                    <a:pt x="876" y="4526"/>
                    <a:pt x="1751" y="2821"/>
                    <a:pt x="2773" y="1798"/>
                  </a:cubicBezTo>
                  <a:cubicBezTo>
                    <a:pt x="3795" y="774"/>
                    <a:pt x="4962" y="433"/>
                    <a:pt x="6276" y="206"/>
                  </a:cubicBezTo>
                  <a:cubicBezTo>
                    <a:pt x="7589" y="-21"/>
                    <a:pt x="9049" y="-135"/>
                    <a:pt x="11238" y="263"/>
                  </a:cubicBezTo>
                  <a:cubicBezTo>
                    <a:pt x="13427" y="661"/>
                    <a:pt x="16346" y="1570"/>
                    <a:pt x="17951" y="2650"/>
                  </a:cubicBezTo>
                  <a:cubicBezTo>
                    <a:pt x="19557" y="3730"/>
                    <a:pt x="19849" y="4981"/>
                    <a:pt x="18827" y="6174"/>
                  </a:cubicBezTo>
                  <a:cubicBezTo>
                    <a:pt x="17805" y="7368"/>
                    <a:pt x="15470" y="8505"/>
                    <a:pt x="13573" y="9244"/>
                  </a:cubicBezTo>
                  <a:cubicBezTo>
                    <a:pt x="11676" y="9983"/>
                    <a:pt x="10216" y="10324"/>
                    <a:pt x="10800" y="10779"/>
                  </a:cubicBezTo>
                  <a:cubicBezTo>
                    <a:pt x="11384" y="11233"/>
                    <a:pt x="14011" y="11802"/>
                    <a:pt x="16346" y="12598"/>
                  </a:cubicBezTo>
                  <a:cubicBezTo>
                    <a:pt x="18681" y="13393"/>
                    <a:pt x="20724" y="14417"/>
                    <a:pt x="21162" y="15781"/>
                  </a:cubicBezTo>
                  <a:cubicBezTo>
                    <a:pt x="21600" y="17145"/>
                    <a:pt x="20432" y="18850"/>
                    <a:pt x="18389" y="19930"/>
                  </a:cubicBezTo>
                  <a:cubicBezTo>
                    <a:pt x="16346" y="21010"/>
                    <a:pt x="13427" y="21465"/>
                    <a:pt x="10362" y="20783"/>
                  </a:cubicBezTo>
                  <a:cubicBezTo>
                    <a:pt x="7297" y="20101"/>
                    <a:pt x="4086" y="18282"/>
                    <a:pt x="876" y="16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9859556" y="3771938"/>
              <a:ext cx="191878" cy="56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509" fill="norm" stroke="1" extrusionOk="0">
                  <a:moveTo>
                    <a:pt x="1683" y="984"/>
                  </a:moveTo>
                  <a:cubicBezTo>
                    <a:pt x="4769" y="593"/>
                    <a:pt x="7855" y="202"/>
                    <a:pt x="10099" y="56"/>
                  </a:cubicBezTo>
                  <a:cubicBezTo>
                    <a:pt x="12343" y="-91"/>
                    <a:pt x="13745" y="7"/>
                    <a:pt x="15429" y="935"/>
                  </a:cubicBezTo>
                  <a:cubicBezTo>
                    <a:pt x="17112" y="1864"/>
                    <a:pt x="19075" y="3623"/>
                    <a:pt x="20197" y="5822"/>
                  </a:cubicBezTo>
                  <a:cubicBezTo>
                    <a:pt x="21319" y="8021"/>
                    <a:pt x="21600" y="10660"/>
                    <a:pt x="19496" y="13055"/>
                  </a:cubicBezTo>
                  <a:cubicBezTo>
                    <a:pt x="17392" y="15449"/>
                    <a:pt x="12904" y="17599"/>
                    <a:pt x="9257" y="18968"/>
                  </a:cubicBezTo>
                  <a:cubicBezTo>
                    <a:pt x="5610" y="20336"/>
                    <a:pt x="2805" y="20923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10242897" y="4196337"/>
              <a:ext cx="30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10656907" y="3655295"/>
              <a:ext cx="199322" cy="689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25" fill="norm" stroke="1" extrusionOk="0">
                  <a:moveTo>
                    <a:pt x="0" y="7759"/>
                  </a:moveTo>
                  <a:cubicBezTo>
                    <a:pt x="810" y="10538"/>
                    <a:pt x="1620" y="13318"/>
                    <a:pt x="2160" y="15422"/>
                  </a:cubicBezTo>
                  <a:cubicBezTo>
                    <a:pt x="2700" y="17526"/>
                    <a:pt x="2970" y="18956"/>
                    <a:pt x="3105" y="19948"/>
                  </a:cubicBezTo>
                  <a:cubicBezTo>
                    <a:pt x="3240" y="20941"/>
                    <a:pt x="3240" y="21497"/>
                    <a:pt x="2835" y="21418"/>
                  </a:cubicBezTo>
                  <a:cubicBezTo>
                    <a:pt x="2430" y="21338"/>
                    <a:pt x="1620" y="20623"/>
                    <a:pt x="1215" y="18797"/>
                  </a:cubicBezTo>
                  <a:cubicBezTo>
                    <a:pt x="810" y="16971"/>
                    <a:pt x="810" y="14032"/>
                    <a:pt x="1485" y="11054"/>
                  </a:cubicBezTo>
                  <a:cubicBezTo>
                    <a:pt x="2160" y="8076"/>
                    <a:pt x="3510" y="5059"/>
                    <a:pt x="4860" y="3193"/>
                  </a:cubicBezTo>
                  <a:cubicBezTo>
                    <a:pt x="6210" y="1326"/>
                    <a:pt x="7560" y="612"/>
                    <a:pt x="8910" y="254"/>
                  </a:cubicBezTo>
                  <a:cubicBezTo>
                    <a:pt x="10260" y="-103"/>
                    <a:pt x="11610" y="-103"/>
                    <a:pt x="13770" y="373"/>
                  </a:cubicBezTo>
                  <a:cubicBezTo>
                    <a:pt x="15930" y="850"/>
                    <a:pt x="18900" y="1803"/>
                    <a:pt x="20250" y="2954"/>
                  </a:cubicBezTo>
                  <a:cubicBezTo>
                    <a:pt x="21600" y="4106"/>
                    <a:pt x="21330" y="5456"/>
                    <a:pt x="18900" y="6687"/>
                  </a:cubicBezTo>
                  <a:cubicBezTo>
                    <a:pt x="16470" y="7918"/>
                    <a:pt x="11880" y="9029"/>
                    <a:pt x="9045" y="9744"/>
                  </a:cubicBezTo>
                  <a:cubicBezTo>
                    <a:pt x="6210" y="10459"/>
                    <a:pt x="5130" y="10776"/>
                    <a:pt x="4050" y="1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10787243" y="3935665"/>
              <a:ext cx="230006" cy="37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658"/>
                  </a:moveTo>
                  <a:cubicBezTo>
                    <a:pt x="0" y="5622"/>
                    <a:pt x="0" y="4586"/>
                    <a:pt x="600" y="4216"/>
                  </a:cubicBezTo>
                  <a:cubicBezTo>
                    <a:pt x="1200" y="3847"/>
                    <a:pt x="2400" y="4142"/>
                    <a:pt x="4680" y="5770"/>
                  </a:cubicBezTo>
                  <a:cubicBezTo>
                    <a:pt x="6960" y="7397"/>
                    <a:pt x="10320" y="10356"/>
                    <a:pt x="12120" y="13019"/>
                  </a:cubicBezTo>
                  <a:cubicBezTo>
                    <a:pt x="13920" y="15682"/>
                    <a:pt x="14160" y="18049"/>
                    <a:pt x="13800" y="19529"/>
                  </a:cubicBezTo>
                  <a:cubicBezTo>
                    <a:pt x="13440" y="21008"/>
                    <a:pt x="12480" y="21600"/>
                    <a:pt x="11640" y="21600"/>
                  </a:cubicBezTo>
                  <a:cubicBezTo>
                    <a:pt x="10800" y="21600"/>
                    <a:pt x="10080" y="21008"/>
                    <a:pt x="9360" y="18863"/>
                  </a:cubicBezTo>
                  <a:cubicBezTo>
                    <a:pt x="8640" y="16718"/>
                    <a:pt x="7920" y="13019"/>
                    <a:pt x="9960" y="9616"/>
                  </a:cubicBezTo>
                  <a:cubicBezTo>
                    <a:pt x="12000" y="6214"/>
                    <a:pt x="16800" y="31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11153886" y="3748316"/>
              <a:ext cx="185370" cy="49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86" fill="norm" stroke="1" extrusionOk="0">
                  <a:moveTo>
                    <a:pt x="21462" y="2789"/>
                  </a:moveTo>
                  <a:cubicBezTo>
                    <a:pt x="21462" y="2128"/>
                    <a:pt x="21462" y="1467"/>
                    <a:pt x="20870" y="971"/>
                  </a:cubicBezTo>
                  <a:cubicBezTo>
                    <a:pt x="20278" y="475"/>
                    <a:pt x="19095" y="144"/>
                    <a:pt x="17763" y="34"/>
                  </a:cubicBezTo>
                  <a:cubicBezTo>
                    <a:pt x="16432" y="-76"/>
                    <a:pt x="14952" y="34"/>
                    <a:pt x="12437" y="1081"/>
                  </a:cubicBezTo>
                  <a:cubicBezTo>
                    <a:pt x="9922" y="2128"/>
                    <a:pt x="6372" y="4112"/>
                    <a:pt x="3857" y="7142"/>
                  </a:cubicBezTo>
                  <a:cubicBezTo>
                    <a:pt x="1341" y="10173"/>
                    <a:pt x="-138" y="14251"/>
                    <a:pt x="10" y="16895"/>
                  </a:cubicBezTo>
                  <a:cubicBezTo>
                    <a:pt x="158" y="19540"/>
                    <a:pt x="1933" y="20753"/>
                    <a:pt x="4744" y="21138"/>
                  </a:cubicBezTo>
                  <a:cubicBezTo>
                    <a:pt x="7555" y="21524"/>
                    <a:pt x="11402" y="21083"/>
                    <a:pt x="15248" y="20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11378905" y="3754614"/>
              <a:ext cx="190357" cy="51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28" fill="norm" stroke="1" extrusionOk="0">
                  <a:moveTo>
                    <a:pt x="12812" y="4325"/>
                  </a:moveTo>
                  <a:cubicBezTo>
                    <a:pt x="11372" y="6549"/>
                    <a:pt x="9932" y="8772"/>
                    <a:pt x="8204" y="11366"/>
                  </a:cubicBezTo>
                  <a:cubicBezTo>
                    <a:pt x="6476" y="13960"/>
                    <a:pt x="4460" y="16925"/>
                    <a:pt x="3020" y="18778"/>
                  </a:cubicBezTo>
                  <a:cubicBezTo>
                    <a:pt x="1580" y="20631"/>
                    <a:pt x="716" y="21372"/>
                    <a:pt x="284" y="21425"/>
                  </a:cubicBezTo>
                  <a:cubicBezTo>
                    <a:pt x="-148" y="21478"/>
                    <a:pt x="-148" y="20843"/>
                    <a:pt x="716" y="18725"/>
                  </a:cubicBezTo>
                  <a:cubicBezTo>
                    <a:pt x="1580" y="16607"/>
                    <a:pt x="3308" y="13007"/>
                    <a:pt x="5900" y="9725"/>
                  </a:cubicBezTo>
                  <a:cubicBezTo>
                    <a:pt x="8492" y="6443"/>
                    <a:pt x="11948" y="3478"/>
                    <a:pt x="14252" y="1837"/>
                  </a:cubicBezTo>
                  <a:cubicBezTo>
                    <a:pt x="16556" y="196"/>
                    <a:pt x="17708" y="-122"/>
                    <a:pt x="18572" y="37"/>
                  </a:cubicBezTo>
                  <a:cubicBezTo>
                    <a:pt x="19436" y="196"/>
                    <a:pt x="20012" y="831"/>
                    <a:pt x="20444" y="2949"/>
                  </a:cubicBezTo>
                  <a:cubicBezTo>
                    <a:pt x="20876" y="5066"/>
                    <a:pt x="21164" y="8666"/>
                    <a:pt x="21308" y="11154"/>
                  </a:cubicBezTo>
                  <a:cubicBezTo>
                    <a:pt x="21452" y="13643"/>
                    <a:pt x="21452" y="15019"/>
                    <a:pt x="21452" y="16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11415923" y="4004667"/>
              <a:ext cx="17633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7100"/>
                    <a:pt x="1252" y="12600"/>
                    <a:pt x="4070" y="9000"/>
                  </a:cubicBezTo>
                  <a:cubicBezTo>
                    <a:pt x="6887" y="5400"/>
                    <a:pt x="11896" y="2700"/>
                    <a:pt x="15183" y="1350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11868267" y="3421987"/>
              <a:ext cx="99670" cy="111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745"/>
                    <a:pt x="14954" y="1490"/>
                    <a:pt x="12738" y="2706"/>
                  </a:cubicBezTo>
                  <a:cubicBezTo>
                    <a:pt x="10523" y="3923"/>
                    <a:pt x="9415" y="5611"/>
                    <a:pt x="8308" y="7448"/>
                  </a:cubicBezTo>
                  <a:cubicBezTo>
                    <a:pt x="7200" y="9286"/>
                    <a:pt x="6092" y="11272"/>
                    <a:pt x="4985" y="13183"/>
                  </a:cubicBezTo>
                  <a:cubicBezTo>
                    <a:pt x="3877" y="15095"/>
                    <a:pt x="2769" y="16932"/>
                    <a:pt x="1938" y="18323"/>
                  </a:cubicBezTo>
                  <a:cubicBezTo>
                    <a:pt x="1108" y="19713"/>
                    <a:pt x="554" y="206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12044604" y="3828329"/>
              <a:ext cx="15335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975"/>
                    <a:pt x="14400" y="9949"/>
                    <a:pt x="10800" y="13549"/>
                  </a:cubicBezTo>
                  <a:cubicBezTo>
                    <a:pt x="7200" y="17149"/>
                    <a:pt x="3600" y="193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12036937" y="3776818"/>
              <a:ext cx="163037" cy="4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294" fill="norm" stroke="1" extrusionOk="0">
                  <a:moveTo>
                    <a:pt x="0" y="3714"/>
                  </a:moveTo>
                  <a:cubicBezTo>
                    <a:pt x="0" y="2790"/>
                    <a:pt x="0" y="1866"/>
                    <a:pt x="1964" y="1115"/>
                  </a:cubicBezTo>
                  <a:cubicBezTo>
                    <a:pt x="3927" y="365"/>
                    <a:pt x="7855" y="-213"/>
                    <a:pt x="11782" y="76"/>
                  </a:cubicBezTo>
                  <a:cubicBezTo>
                    <a:pt x="15709" y="365"/>
                    <a:pt x="19636" y="1520"/>
                    <a:pt x="20618" y="2963"/>
                  </a:cubicBezTo>
                  <a:cubicBezTo>
                    <a:pt x="21600" y="4407"/>
                    <a:pt x="19636" y="6140"/>
                    <a:pt x="17509" y="7295"/>
                  </a:cubicBezTo>
                  <a:cubicBezTo>
                    <a:pt x="15382" y="8450"/>
                    <a:pt x="13091" y="9028"/>
                    <a:pt x="11455" y="9547"/>
                  </a:cubicBezTo>
                  <a:cubicBezTo>
                    <a:pt x="9818" y="10067"/>
                    <a:pt x="8836" y="10529"/>
                    <a:pt x="9164" y="11107"/>
                  </a:cubicBezTo>
                  <a:cubicBezTo>
                    <a:pt x="9491" y="11684"/>
                    <a:pt x="11127" y="12377"/>
                    <a:pt x="13091" y="13244"/>
                  </a:cubicBezTo>
                  <a:cubicBezTo>
                    <a:pt x="15055" y="14110"/>
                    <a:pt x="17345" y="15150"/>
                    <a:pt x="18655" y="16131"/>
                  </a:cubicBezTo>
                  <a:cubicBezTo>
                    <a:pt x="19964" y="17113"/>
                    <a:pt x="20291" y="18037"/>
                    <a:pt x="19800" y="18788"/>
                  </a:cubicBezTo>
                  <a:cubicBezTo>
                    <a:pt x="19309" y="19539"/>
                    <a:pt x="18000" y="20116"/>
                    <a:pt x="16527" y="20578"/>
                  </a:cubicBezTo>
                  <a:cubicBezTo>
                    <a:pt x="15055" y="21040"/>
                    <a:pt x="13418" y="21387"/>
                    <a:pt x="10964" y="21271"/>
                  </a:cubicBezTo>
                  <a:cubicBezTo>
                    <a:pt x="8509" y="21156"/>
                    <a:pt x="5236" y="20578"/>
                    <a:pt x="3436" y="19770"/>
                  </a:cubicBezTo>
                  <a:cubicBezTo>
                    <a:pt x="1636" y="18961"/>
                    <a:pt x="1309" y="17922"/>
                    <a:pt x="982" y="16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12128940" y="3598324"/>
              <a:ext cx="306674" cy="881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80" y="0"/>
                  </a:moveTo>
                  <a:cubicBezTo>
                    <a:pt x="16200" y="501"/>
                    <a:pt x="17820" y="1002"/>
                    <a:pt x="19170" y="2285"/>
                  </a:cubicBezTo>
                  <a:cubicBezTo>
                    <a:pt x="20520" y="3569"/>
                    <a:pt x="21600" y="5635"/>
                    <a:pt x="21600" y="7889"/>
                  </a:cubicBezTo>
                  <a:cubicBezTo>
                    <a:pt x="21600" y="10143"/>
                    <a:pt x="20520" y="12584"/>
                    <a:pt x="17910" y="14744"/>
                  </a:cubicBezTo>
                  <a:cubicBezTo>
                    <a:pt x="15300" y="16904"/>
                    <a:pt x="11160" y="18783"/>
                    <a:pt x="7920" y="19878"/>
                  </a:cubicBezTo>
                  <a:cubicBezTo>
                    <a:pt x="4680" y="20974"/>
                    <a:pt x="2340" y="212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3534413" y="5285098"/>
              <a:ext cx="329534" cy="47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81" fill="norm" stroke="1" extrusionOk="0">
                  <a:moveTo>
                    <a:pt x="0" y="4155"/>
                  </a:moveTo>
                  <a:cubicBezTo>
                    <a:pt x="0" y="3577"/>
                    <a:pt x="0" y="3000"/>
                    <a:pt x="415" y="2538"/>
                  </a:cubicBezTo>
                  <a:cubicBezTo>
                    <a:pt x="831" y="2076"/>
                    <a:pt x="1662" y="1729"/>
                    <a:pt x="3822" y="1267"/>
                  </a:cubicBezTo>
                  <a:cubicBezTo>
                    <a:pt x="5982" y="805"/>
                    <a:pt x="9471" y="228"/>
                    <a:pt x="12129" y="54"/>
                  </a:cubicBezTo>
                  <a:cubicBezTo>
                    <a:pt x="14788" y="-119"/>
                    <a:pt x="16615" y="112"/>
                    <a:pt x="17778" y="863"/>
                  </a:cubicBezTo>
                  <a:cubicBezTo>
                    <a:pt x="18942" y="1614"/>
                    <a:pt x="19440" y="2884"/>
                    <a:pt x="18526" y="4501"/>
                  </a:cubicBezTo>
                  <a:cubicBezTo>
                    <a:pt x="17612" y="6118"/>
                    <a:pt x="15286" y="8082"/>
                    <a:pt x="13458" y="9237"/>
                  </a:cubicBezTo>
                  <a:cubicBezTo>
                    <a:pt x="11631" y="10392"/>
                    <a:pt x="10302" y="10739"/>
                    <a:pt x="10135" y="10912"/>
                  </a:cubicBezTo>
                  <a:cubicBezTo>
                    <a:pt x="9969" y="11085"/>
                    <a:pt x="10966" y="11085"/>
                    <a:pt x="12711" y="11605"/>
                  </a:cubicBezTo>
                  <a:cubicBezTo>
                    <a:pt x="14455" y="12125"/>
                    <a:pt x="16948" y="13164"/>
                    <a:pt x="18609" y="14320"/>
                  </a:cubicBezTo>
                  <a:cubicBezTo>
                    <a:pt x="20271" y="15475"/>
                    <a:pt x="21102" y="16745"/>
                    <a:pt x="21351" y="17669"/>
                  </a:cubicBezTo>
                  <a:cubicBezTo>
                    <a:pt x="21600" y="18593"/>
                    <a:pt x="21268" y="19171"/>
                    <a:pt x="19606" y="19691"/>
                  </a:cubicBezTo>
                  <a:cubicBezTo>
                    <a:pt x="17945" y="20210"/>
                    <a:pt x="14954" y="20672"/>
                    <a:pt x="12046" y="20961"/>
                  </a:cubicBezTo>
                  <a:cubicBezTo>
                    <a:pt x="9138" y="21250"/>
                    <a:pt x="6314" y="21365"/>
                    <a:pt x="3489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4071091" y="5683704"/>
              <a:ext cx="9200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4715106" y="5285029"/>
              <a:ext cx="23001" cy="42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21600" y="0"/>
                  </a:moveTo>
                  <a:cubicBezTo>
                    <a:pt x="16800" y="3086"/>
                    <a:pt x="12000" y="6171"/>
                    <a:pt x="9600" y="9129"/>
                  </a:cubicBezTo>
                  <a:cubicBezTo>
                    <a:pt x="7200" y="12086"/>
                    <a:pt x="7200" y="14914"/>
                    <a:pt x="7200" y="17100"/>
                  </a:cubicBezTo>
                  <a:cubicBezTo>
                    <a:pt x="7200" y="19286"/>
                    <a:pt x="7200" y="20829"/>
                    <a:pt x="6000" y="21214"/>
                  </a:cubicBezTo>
                  <a:cubicBezTo>
                    <a:pt x="4800" y="21600"/>
                    <a:pt x="2400" y="20829"/>
                    <a:pt x="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4393099" y="5223694"/>
              <a:ext cx="552013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0" y="18554"/>
                    <a:pt x="4400" y="15508"/>
                    <a:pt x="7100" y="12323"/>
                  </a:cubicBezTo>
                  <a:cubicBezTo>
                    <a:pt x="9800" y="9138"/>
                    <a:pt x="13000" y="5815"/>
                    <a:pt x="15500" y="3738"/>
                  </a:cubicBezTo>
                  <a:cubicBezTo>
                    <a:pt x="18000" y="1662"/>
                    <a:pt x="19800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4937444" y="5195902"/>
              <a:ext cx="169808" cy="55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88" fill="norm" stroke="1" extrusionOk="0">
                  <a:moveTo>
                    <a:pt x="4765" y="4069"/>
                  </a:moveTo>
                  <a:cubicBezTo>
                    <a:pt x="5082" y="7652"/>
                    <a:pt x="5400" y="11235"/>
                    <a:pt x="5559" y="13973"/>
                  </a:cubicBezTo>
                  <a:cubicBezTo>
                    <a:pt x="5718" y="16710"/>
                    <a:pt x="5718" y="18601"/>
                    <a:pt x="5718" y="19796"/>
                  </a:cubicBezTo>
                  <a:cubicBezTo>
                    <a:pt x="5718" y="20990"/>
                    <a:pt x="5718" y="21488"/>
                    <a:pt x="5718" y="21488"/>
                  </a:cubicBezTo>
                  <a:cubicBezTo>
                    <a:pt x="5718" y="21488"/>
                    <a:pt x="5718" y="20990"/>
                    <a:pt x="5718" y="18800"/>
                  </a:cubicBezTo>
                  <a:cubicBezTo>
                    <a:pt x="5718" y="16611"/>
                    <a:pt x="5718" y="12729"/>
                    <a:pt x="6035" y="9742"/>
                  </a:cubicBezTo>
                  <a:cubicBezTo>
                    <a:pt x="6353" y="6756"/>
                    <a:pt x="6988" y="4666"/>
                    <a:pt x="7782" y="3173"/>
                  </a:cubicBezTo>
                  <a:cubicBezTo>
                    <a:pt x="8576" y="1680"/>
                    <a:pt x="9529" y="784"/>
                    <a:pt x="10800" y="336"/>
                  </a:cubicBezTo>
                  <a:cubicBezTo>
                    <a:pt x="12071" y="-112"/>
                    <a:pt x="13659" y="-112"/>
                    <a:pt x="15565" y="336"/>
                  </a:cubicBezTo>
                  <a:cubicBezTo>
                    <a:pt x="17471" y="784"/>
                    <a:pt x="19694" y="1680"/>
                    <a:pt x="20647" y="2974"/>
                  </a:cubicBezTo>
                  <a:cubicBezTo>
                    <a:pt x="21600" y="4268"/>
                    <a:pt x="21282" y="5960"/>
                    <a:pt x="17629" y="7353"/>
                  </a:cubicBezTo>
                  <a:cubicBezTo>
                    <a:pt x="13976" y="8747"/>
                    <a:pt x="6988" y="9842"/>
                    <a:pt x="0" y="10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5543124" y="5499700"/>
              <a:ext cx="199339" cy="2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5586"/>
                  </a:moveTo>
                  <a:cubicBezTo>
                    <a:pt x="277" y="4655"/>
                    <a:pt x="554" y="3724"/>
                    <a:pt x="1385" y="3259"/>
                  </a:cubicBezTo>
                  <a:cubicBezTo>
                    <a:pt x="2215" y="2793"/>
                    <a:pt x="3600" y="2793"/>
                    <a:pt x="5538" y="3352"/>
                  </a:cubicBezTo>
                  <a:cubicBezTo>
                    <a:pt x="7477" y="3910"/>
                    <a:pt x="9969" y="5028"/>
                    <a:pt x="11908" y="7821"/>
                  </a:cubicBezTo>
                  <a:cubicBezTo>
                    <a:pt x="13846" y="10614"/>
                    <a:pt x="15231" y="15083"/>
                    <a:pt x="15508" y="17690"/>
                  </a:cubicBezTo>
                  <a:cubicBezTo>
                    <a:pt x="15785" y="20297"/>
                    <a:pt x="14954" y="21041"/>
                    <a:pt x="13708" y="21321"/>
                  </a:cubicBezTo>
                  <a:cubicBezTo>
                    <a:pt x="12462" y="21600"/>
                    <a:pt x="10800" y="21414"/>
                    <a:pt x="9692" y="19086"/>
                  </a:cubicBezTo>
                  <a:cubicBezTo>
                    <a:pt x="8585" y="16759"/>
                    <a:pt x="8031" y="12290"/>
                    <a:pt x="8723" y="8752"/>
                  </a:cubicBezTo>
                  <a:cubicBezTo>
                    <a:pt x="9415" y="5214"/>
                    <a:pt x="11354" y="2607"/>
                    <a:pt x="13708" y="1303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5784310" y="5217255"/>
              <a:ext cx="556167" cy="54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51" fill="norm" stroke="1" extrusionOk="0">
                  <a:moveTo>
                    <a:pt x="458" y="12728"/>
                  </a:moveTo>
                  <a:cubicBezTo>
                    <a:pt x="260" y="14452"/>
                    <a:pt x="62" y="16176"/>
                    <a:pt x="13" y="17545"/>
                  </a:cubicBezTo>
                  <a:cubicBezTo>
                    <a:pt x="-37" y="18914"/>
                    <a:pt x="62" y="19928"/>
                    <a:pt x="310" y="20588"/>
                  </a:cubicBezTo>
                  <a:cubicBezTo>
                    <a:pt x="558" y="21247"/>
                    <a:pt x="954" y="21551"/>
                    <a:pt x="1350" y="21551"/>
                  </a:cubicBezTo>
                  <a:cubicBezTo>
                    <a:pt x="1746" y="21551"/>
                    <a:pt x="2143" y="21247"/>
                    <a:pt x="2589" y="20537"/>
                  </a:cubicBezTo>
                  <a:cubicBezTo>
                    <a:pt x="3035" y="19827"/>
                    <a:pt x="3530" y="18712"/>
                    <a:pt x="3827" y="17799"/>
                  </a:cubicBezTo>
                  <a:cubicBezTo>
                    <a:pt x="4124" y="16886"/>
                    <a:pt x="4224" y="16176"/>
                    <a:pt x="4224" y="16075"/>
                  </a:cubicBezTo>
                  <a:cubicBezTo>
                    <a:pt x="4224" y="15974"/>
                    <a:pt x="4124" y="16481"/>
                    <a:pt x="4075" y="16988"/>
                  </a:cubicBezTo>
                  <a:cubicBezTo>
                    <a:pt x="4025" y="17495"/>
                    <a:pt x="4025" y="18002"/>
                    <a:pt x="4124" y="18509"/>
                  </a:cubicBezTo>
                  <a:cubicBezTo>
                    <a:pt x="4224" y="19016"/>
                    <a:pt x="4422" y="19523"/>
                    <a:pt x="4769" y="19827"/>
                  </a:cubicBezTo>
                  <a:cubicBezTo>
                    <a:pt x="5115" y="20131"/>
                    <a:pt x="5611" y="20233"/>
                    <a:pt x="6106" y="20081"/>
                  </a:cubicBezTo>
                  <a:cubicBezTo>
                    <a:pt x="6602" y="19928"/>
                    <a:pt x="7097" y="19523"/>
                    <a:pt x="7890" y="17596"/>
                  </a:cubicBezTo>
                  <a:cubicBezTo>
                    <a:pt x="8682" y="15669"/>
                    <a:pt x="9772" y="12221"/>
                    <a:pt x="10515" y="9382"/>
                  </a:cubicBezTo>
                  <a:cubicBezTo>
                    <a:pt x="11258" y="6543"/>
                    <a:pt x="11655" y="4312"/>
                    <a:pt x="11853" y="2689"/>
                  </a:cubicBezTo>
                  <a:cubicBezTo>
                    <a:pt x="12051" y="1066"/>
                    <a:pt x="12051" y="52"/>
                    <a:pt x="11902" y="2"/>
                  </a:cubicBezTo>
                  <a:cubicBezTo>
                    <a:pt x="11754" y="-49"/>
                    <a:pt x="11457" y="864"/>
                    <a:pt x="11159" y="3196"/>
                  </a:cubicBezTo>
                  <a:cubicBezTo>
                    <a:pt x="10862" y="5528"/>
                    <a:pt x="10565" y="9281"/>
                    <a:pt x="10515" y="11866"/>
                  </a:cubicBezTo>
                  <a:cubicBezTo>
                    <a:pt x="10466" y="14452"/>
                    <a:pt x="10664" y="15872"/>
                    <a:pt x="10862" y="16836"/>
                  </a:cubicBezTo>
                  <a:cubicBezTo>
                    <a:pt x="11060" y="17799"/>
                    <a:pt x="11258" y="18306"/>
                    <a:pt x="11605" y="18661"/>
                  </a:cubicBezTo>
                  <a:cubicBezTo>
                    <a:pt x="11952" y="19016"/>
                    <a:pt x="12447" y="19219"/>
                    <a:pt x="12893" y="19168"/>
                  </a:cubicBezTo>
                  <a:cubicBezTo>
                    <a:pt x="13339" y="19117"/>
                    <a:pt x="13735" y="18813"/>
                    <a:pt x="14429" y="17545"/>
                  </a:cubicBezTo>
                  <a:cubicBezTo>
                    <a:pt x="15123" y="16278"/>
                    <a:pt x="16113" y="14047"/>
                    <a:pt x="16658" y="12475"/>
                  </a:cubicBezTo>
                  <a:cubicBezTo>
                    <a:pt x="17203" y="10903"/>
                    <a:pt x="17302" y="9990"/>
                    <a:pt x="17104" y="9585"/>
                  </a:cubicBezTo>
                  <a:cubicBezTo>
                    <a:pt x="16906" y="9179"/>
                    <a:pt x="16411" y="9281"/>
                    <a:pt x="15618" y="10193"/>
                  </a:cubicBezTo>
                  <a:cubicBezTo>
                    <a:pt x="14825" y="11106"/>
                    <a:pt x="13735" y="12830"/>
                    <a:pt x="13389" y="14199"/>
                  </a:cubicBezTo>
                  <a:cubicBezTo>
                    <a:pt x="13042" y="15568"/>
                    <a:pt x="13438" y="16582"/>
                    <a:pt x="14677" y="17241"/>
                  </a:cubicBezTo>
                  <a:cubicBezTo>
                    <a:pt x="15915" y="17900"/>
                    <a:pt x="17996" y="18205"/>
                    <a:pt x="19284" y="18306"/>
                  </a:cubicBezTo>
                  <a:cubicBezTo>
                    <a:pt x="20572" y="18407"/>
                    <a:pt x="21068" y="18306"/>
                    <a:pt x="21563" y="18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4454433" y="5924884"/>
              <a:ext cx="1403033" cy="8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21349"/>
                  </a:moveTo>
                  <a:cubicBezTo>
                    <a:pt x="1298" y="19999"/>
                    <a:pt x="2597" y="18649"/>
                    <a:pt x="4072" y="16287"/>
                  </a:cubicBezTo>
                  <a:cubicBezTo>
                    <a:pt x="5548" y="13924"/>
                    <a:pt x="7200" y="10549"/>
                    <a:pt x="8813" y="7849"/>
                  </a:cubicBezTo>
                  <a:cubicBezTo>
                    <a:pt x="10426" y="5149"/>
                    <a:pt x="12000" y="3124"/>
                    <a:pt x="13534" y="1774"/>
                  </a:cubicBezTo>
                  <a:cubicBezTo>
                    <a:pt x="15069" y="424"/>
                    <a:pt x="16564" y="-251"/>
                    <a:pt x="17902" y="86"/>
                  </a:cubicBezTo>
                  <a:cubicBezTo>
                    <a:pt x="19239" y="424"/>
                    <a:pt x="20420" y="1774"/>
                    <a:pt x="21600" y="3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4819886" y="6028712"/>
              <a:ext cx="1183250" cy="190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467" y="15347"/>
                  </a:moveTo>
                  <a:cubicBezTo>
                    <a:pt x="233" y="15916"/>
                    <a:pt x="0" y="16484"/>
                    <a:pt x="0" y="17337"/>
                  </a:cubicBezTo>
                  <a:cubicBezTo>
                    <a:pt x="0" y="18189"/>
                    <a:pt x="233" y="19326"/>
                    <a:pt x="1120" y="20179"/>
                  </a:cubicBezTo>
                  <a:cubicBezTo>
                    <a:pt x="2006" y="21032"/>
                    <a:pt x="3546" y="21600"/>
                    <a:pt x="5132" y="20747"/>
                  </a:cubicBezTo>
                  <a:cubicBezTo>
                    <a:pt x="6718" y="19895"/>
                    <a:pt x="8351" y="17621"/>
                    <a:pt x="10264" y="14921"/>
                  </a:cubicBezTo>
                  <a:cubicBezTo>
                    <a:pt x="12176" y="12221"/>
                    <a:pt x="14369" y="9095"/>
                    <a:pt x="16305" y="6537"/>
                  </a:cubicBezTo>
                  <a:cubicBezTo>
                    <a:pt x="18241" y="3979"/>
                    <a:pt x="19921" y="19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6539814" y="5568702"/>
              <a:ext cx="1533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6539814" y="5775706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6893002" y="5344597"/>
              <a:ext cx="148196" cy="59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1363" fill="norm" stroke="1" extrusionOk="0">
                  <a:moveTo>
                    <a:pt x="7365" y="8849"/>
                  </a:moveTo>
                  <a:cubicBezTo>
                    <a:pt x="7011" y="10955"/>
                    <a:pt x="6657" y="13060"/>
                    <a:pt x="6657" y="14844"/>
                  </a:cubicBezTo>
                  <a:cubicBezTo>
                    <a:pt x="6657" y="16629"/>
                    <a:pt x="7011" y="18094"/>
                    <a:pt x="7011" y="19238"/>
                  </a:cubicBezTo>
                  <a:cubicBezTo>
                    <a:pt x="7011" y="20382"/>
                    <a:pt x="6657" y="21205"/>
                    <a:pt x="6303" y="21343"/>
                  </a:cubicBezTo>
                  <a:cubicBezTo>
                    <a:pt x="5949" y="21480"/>
                    <a:pt x="5595" y="20931"/>
                    <a:pt x="4709" y="18917"/>
                  </a:cubicBezTo>
                  <a:cubicBezTo>
                    <a:pt x="3824" y="16904"/>
                    <a:pt x="2408" y="13426"/>
                    <a:pt x="1522" y="10497"/>
                  </a:cubicBezTo>
                  <a:cubicBezTo>
                    <a:pt x="637" y="7568"/>
                    <a:pt x="283" y="5188"/>
                    <a:pt x="106" y="3724"/>
                  </a:cubicBezTo>
                  <a:cubicBezTo>
                    <a:pt x="-71" y="2260"/>
                    <a:pt x="-71" y="1711"/>
                    <a:pt x="460" y="1253"/>
                  </a:cubicBezTo>
                  <a:cubicBezTo>
                    <a:pt x="991" y="795"/>
                    <a:pt x="2054" y="429"/>
                    <a:pt x="3824" y="200"/>
                  </a:cubicBezTo>
                  <a:cubicBezTo>
                    <a:pt x="5595" y="-28"/>
                    <a:pt x="8073" y="-120"/>
                    <a:pt x="10906" y="246"/>
                  </a:cubicBezTo>
                  <a:cubicBezTo>
                    <a:pt x="13739" y="612"/>
                    <a:pt x="16926" y="1436"/>
                    <a:pt x="18873" y="2488"/>
                  </a:cubicBezTo>
                  <a:cubicBezTo>
                    <a:pt x="20821" y="3541"/>
                    <a:pt x="21529" y="4822"/>
                    <a:pt x="18342" y="6104"/>
                  </a:cubicBezTo>
                  <a:cubicBezTo>
                    <a:pt x="15155" y="7385"/>
                    <a:pt x="8073" y="8666"/>
                    <a:pt x="991" y="9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6999824" y="5622370"/>
              <a:ext cx="184005" cy="25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11435"/>
                  </a:moveTo>
                  <a:cubicBezTo>
                    <a:pt x="0" y="10165"/>
                    <a:pt x="0" y="8894"/>
                    <a:pt x="1050" y="8259"/>
                  </a:cubicBezTo>
                  <a:cubicBezTo>
                    <a:pt x="2100" y="7624"/>
                    <a:pt x="4200" y="7624"/>
                    <a:pt x="6450" y="8682"/>
                  </a:cubicBezTo>
                  <a:cubicBezTo>
                    <a:pt x="8700" y="9741"/>
                    <a:pt x="11100" y="11859"/>
                    <a:pt x="12300" y="13976"/>
                  </a:cubicBezTo>
                  <a:cubicBezTo>
                    <a:pt x="13500" y="16094"/>
                    <a:pt x="13500" y="18212"/>
                    <a:pt x="12900" y="19588"/>
                  </a:cubicBezTo>
                  <a:cubicBezTo>
                    <a:pt x="12300" y="20965"/>
                    <a:pt x="11100" y="21600"/>
                    <a:pt x="9900" y="21494"/>
                  </a:cubicBezTo>
                  <a:cubicBezTo>
                    <a:pt x="8700" y="21388"/>
                    <a:pt x="7500" y="20541"/>
                    <a:pt x="7200" y="18212"/>
                  </a:cubicBezTo>
                  <a:cubicBezTo>
                    <a:pt x="6900" y="15882"/>
                    <a:pt x="7500" y="12071"/>
                    <a:pt x="9000" y="9000"/>
                  </a:cubicBezTo>
                  <a:cubicBezTo>
                    <a:pt x="10500" y="5929"/>
                    <a:pt x="12900" y="3600"/>
                    <a:pt x="15150" y="2224"/>
                  </a:cubicBezTo>
                  <a:cubicBezTo>
                    <a:pt x="17400" y="847"/>
                    <a:pt x="19500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7229829" y="5464241"/>
              <a:ext cx="145671" cy="41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21600" y="2618"/>
                  </a:moveTo>
                  <a:cubicBezTo>
                    <a:pt x="19705" y="1696"/>
                    <a:pt x="17811" y="774"/>
                    <a:pt x="15916" y="313"/>
                  </a:cubicBezTo>
                  <a:cubicBezTo>
                    <a:pt x="14021" y="-148"/>
                    <a:pt x="12126" y="-148"/>
                    <a:pt x="9853" y="642"/>
                  </a:cubicBezTo>
                  <a:cubicBezTo>
                    <a:pt x="7579" y="1432"/>
                    <a:pt x="4926" y="3013"/>
                    <a:pt x="3032" y="5450"/>
                  </a:cubicBezTo>
                  <a:cubicBezTo>
                    <a:pt x="1137" y="7886"/>
                    <a:pt x="0" y="11179"/>
                    <a:pt x="0" y="13945"/>
                  </a:cubicBezTo>
                  <a:cubicBezTo>
                    <a:pt x="0" y="16711"/>
                    <a:pt x="1137" y="18950"/>
                    <a:pt x="2653" y="20135"/>
                  </a:cubicBezTo>
                  <a:cubicBezTo>
                    <a:pt x="4168" y="21320"/>
                    <a:pt x="6063" y="21452"/>
                    <a:pt x="7768" y="21254"/>
                  </a:cubicBezTo>
                  <a:cubicBezTo>
                    <a:pt x="9474" y="21057"/>
                    <a:pt x="10989" y="20530"/>
                    <a:pt x="12505" y="20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7386659" y="5527812"/>
              <a:ext cx="103844" cy="32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48" fill="norm" stroke="1" extrusionOk="0">
                  <a:moveTo>
                    <a:pt x="11924" y="170"/>
                  </a:moveTo>
                  <a:cubicBezTo>
                    <a:pt x="8763" y="4592"/>
                    <a:pt x="5602" y="9014"/>
                    <a:pt x="4022" y="12076"/>
                  </a:cubicBezTo>
                  <a:cubicBezTo>
                    <a:pt x="2441" y="15137"/>
                    <a:pt x="2441" y="16838"/>
                    <a:pt x="2178" y="18368"/>
                  </a:cubicBezTo>
                  <a:cubicBezTo>
                    <a:pt x="1914" y="19899"/>
                    <a:pt x="1388" y="21260"/>
                    <a:pt x="861" y="21430"/>
                  </a:cubicBezTo>
                  <a:cubicBezTo>
                    <a:pt x="334" y="21600"/>
                    <a:pt x="-193" y="20580"/>
                    <a:pt x="70" y="17093"/>
                  </a:cubicBezTo>
                  <a:cubicBezTo>
                    <a:pt x="334" y="13606"/>
                    <a:pt x="1388" y="7654"/>
                    <a:pt x="2441" y="4252"/>
                  </a:cubicBezTo>
                  <a:cubicBezTo>
                    <a:pt x="3495" y="850"/>
                    <a:pt x="4549" y="0"/>
                    <a:pt x="6392" y="0"/>
                  </a:cubicBezTo>
                  <a:cubicBezTo>
                    <a:pt x="8236" y="0"/>
                    <a:pt x="10870" y="850"/>
                    <a:pt x="13505" y="3572"/>
                  </a:cubicBezTo>
                  <a:cubicBezTo>
                    <a:pt x="16139" y="6293"/>
                    <a:pt x="18773" y="10885"/>
                    <a:pt x="20090" y="14031"/>
                  </a:cubicBezTo>
                  <a:cubicBezTo>
                    <a:pt x="21407" y="17178"/>
                    <a:pt x="21407" y="18879"/>
                    <a:pt x="21407" y="20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7344832" y="5653037"/>
              <a:ext cx="13800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7673"/>
                    <a:pt x="6400" y="13745"/>
                    <a:pt x="10000" y="10145"/>
                  </a:cubicBezTo>
                  <a:cubicBezTo>
                    <a:pt x="13600" y="6545"/>
                    <a:pt x="176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7536503" y="5476700"/>
              <a:ext cx="81658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1906" y="0"/>
                  </a:moveTo>
                  <a:cubicBezTo>
                    <a:pt x="8894" y="2186"/>
                    <a:pt x="15882" y="4371"/>
                    <a:pt x="18741" y="7071"/>
                  </a:cubicBezTo>
                  <a:cubicBezTo>
                    <a:pt x="21600" y="9771"/>
                    <a:pt x="20329" y="12986"/>
                    <a:pt x="16518" y="15493"/>
                  </a:cubicBezTo>
                  <a:cubicBezTo>
                    <a:pt x="12706" y="18000"/>
                    <a:pt x="6353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7919845" y="5706705"/>
              <a:ext cx="191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7935178" y="5829374"/>
              <a:ext cx="199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8454441" y="5467668"/>
              <a:ext cx="546429" cy="55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93" fill="norm" stroke="1" extrusionOk="0">
                  <a:moveTo>
                    <a:pt x="18768" y="1236"/>
                  </a:moveTo>
                  <a:cubicBezTo>
                    <a:pt x="19271" y="644"/>
                    <a:pt x="19773" y="53"/>
                    <a:pt x="19673" y="3"/>
                  </a:cubicBezTo>
                  <a:cubicBezTo>
                    <a:pt x="19572" y="-46"/>
                    <a:pt x="18869" y="447"/>
                    <a:pt x="17111" y="1483"/>
                  </a:cubicBezTo>
                  <a:cubicBezTo>
                    <a:pt x="15353" y="2518"/>
                    <a:pt x="12540" y="4096"/>
                    <a:pt x="10128" y="5428"/>
                  </a:cubicBezTo>
                  <a:cubicBezTo>
                    <a:pt x="7717" y="6759"/>
                    <a:pt x="5708" y="7844"/>
                    <a:pt x="4603" y="8633"/>
                  </a:cubicBezTo>
                  <a:cubicBezTo>
                    <a:pt x="3498" y="9422"/>
                    <a:pt x="3297" y="9916"/>
                    <a:pt x="3498" y="10310"/>
                  </a:cubicBezTo>
                  <a:cubicBezTo>
                    <a:pt x="3699" y="10705"/>
                    <a:pt x="4301" y="11001"/>
                    <a:pt x="5658" y="11198"/>
                  </a:cubicBezTo>
                  <a:cubicBezTo>
                    <a:pt x="7014" y="11395"/>
                    <a:pt x="9124" y="11494"/>
                    <a:pt x="10430" y="11691"/>
                  </a:cubicBezTo>
                  <a:cubicBezTo>
                    <a:pt x="11736" y="11888"/>
                    <a:pt x="12238" y="12184"/>
                    <a:pt x="12339" y="12579"/>
                  </a:cubicBezTo>
                  <a:cubicBezTo>
                    <a:pt x="12439" y="12973"/>
                    <a:pt x="12138" y="13466"/>
                    <a:pt x="10581" y="14502"/>
                  </a:cubicBezTo>
                  <a:cubicBezTo>
                    <a:pt x="9023" y="15538"/>
                    <a:pt x="6210" y="17116"/>
                    <a:pt x="4352" y="18151"/>
                  </a:cubicBezTo>
                  <a:cubicBezTo>
                    <a:pt x="2493" y="19187"/>
                    <a:pt x="1589" y="19680"/>
                    <a:pt x="936" y="20124"/>
                  </a:cubicBezTo>
                  <a:cubicBezTo>
                    <a:pt x="283" y="20568"/>
                    <a:pt x="-119" y="20962"/>
                    <a:pt x="32" y="21209"/>
                  </a:cubicBezTo>
                  <a:cubicBezTo>
                    <a:pt x="182" y="21455"/>
                    <a:pt x="886" y="21554"/>
                    <a:pt x="2794" y="21455"/>
                  </a:cubicBezTo>
                  <a:cubicBezTo>
                    <a:pt x="4703" y="21357"/>
                    <a:pt x="7818" y="21061"/>
                    <a:pt x="11133" y="20765"/>
                  </a:cubicBezTo>
                  <a:cubicBezTo>
                    <a:pt x="14448" y="20469"/>
                    <a:pt x="17965" y="20173"/>
                    <a:pt x="21481" y="19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8494857" y="6281717"/>
              <a:ext cx="15335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8479524" y="6136048"/>
              <a:ext cx="38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8556193" y="6258717"/>
              <a:ext cx="176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4400"/>
                    <a:pt x="10017" y="7200"/>
                    <a:pt x="13617" y="3600"/>
                  </a:cubicBezTo>
                  <a:cubicBezTo>
                    <a:pt x="17217" y="0"/>
                    <a:pt x="194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8594527" y="6381387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8885867" y="6235716"/>
              <a:ext cx="7667" cy="19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8602194" y="5204822"/>
              <a:ext cx="184005" cy="20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0" y="5969"/>
                  </a:moveTo>
                  <a:cubicBezTo>
                    <a:pt x="900" y="7036"/>
                    <a:pt x="1800" y="8102"/>
                    <a:pt x="2250" y="9302"/>
                  </a:cubicBezTo>
                  <a:cubicBezTo>
                    <a:pt x="2700" y="10502"/>
                    <a:pt x="2700" y="11836"/>
                    <a:pt x="2550" y="13702"/>
                  </a:cubicBezTo>
                  <a:cubicBezTo>
                    <a:pt x="2400" y="15569"/>
                    <a:pt x="2100" y="17969"/>
                    <a:pt x="1950" y="17969"/>
                  </a:cubicBezTo>
                  <a:cubicBezTo>
                    <a:pt x="1800" y="17969"/>
                    <a:pt x="1800" y="15569"/>
                    <a:pt x="2400" y="12636"/>
                  </a:cubicBezTo>
                  <a:cubicBezTo>
                    <a:pt x="3000" y="9702"/>
                    <a:pt x="4200" y="6236"/>
                    <a:pt x="6300" y="3702"/>
                  </a:cubicBezTo>
                  <a:cubicBezTo>
                    <a:pt x="8400" y="1169"/>
                    <a:pt x="11400" y="-431"/>
                    <a:pt x="13950" y="102"/>
                  </a:cubicBezTo>
                  <a:cubicBezTo>
                    <a:pt x="16500" y="636"/>
                    <a:pt x="18600" y="3302"/>
                    <a:pt x="19800" y="7169"/>
                  </a:cubicBezTo>
                  <a:cubicBezTo>
                    <a:pt x="21000" y="11036"/>
                    <a:pt x="21300" y="16102"/>
                    <a:pt x="21600" y="21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9300195" y="5329211"/>
              <a:ext cx="142796" cy="68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394" fill="norm" stroke="1" extrusionOk="0">
                  <a:moveTo>
                    <a:pt x="4422" y="8730"/>
                  </a:moveTo>
                  <a:cubicBezTo>
                    <a:pt x="4422" y="10978"/>
                    <a:pt x="4422" y="13226"/>
                    <a:pt x="4236" y="15194"/>
                  </a:cubicBezTo>
                  <a:cubicBezTo>
                    <a:pt x="4050" y="17161"/>
                    <a:pt x="3677" y="18847"/>
                    <a:pt x="3491" y="19931"/>
                  </a:cubicBezTo>
                  <a:cubicBezTo>
                    <a:pt x="3305" y="21015"/>
                    <a:pt x="3305" y="21497"/>
                    <a:pt x="2932" y="21377"/>
                  </a:cubicBezTo>
                  <a:cubicBezTo>
                    <a:pt x="2560" y="21256"/>
                    <a:pt x="1815" y="20533"/>
                    <a:pt x="1256" y="18727"/>
                  </a:cubicBezTo>
                  <a:cubicBezTo>
                    <a:pt x="698" y="16920"/>
                    <a:pt x="325" y="14029"/>
                    <a:pt x="139" y="11540"/>
                  </a:cubicBezTo>
                  <a:cubicBezTo>
                    <a:pt x="-47" y="9051"/>
                    <a:pt x="-47" y="6963"/>
                    <a:pt x="139" y="5317"/>
                  </a:cubicBezTo>
                  <a:cubicBezTo>
                    <a:pt x="325" y="3671"/>
                    <a:pt x="698" y="2467"/>
                    <a:pt x="1443" y="1623"/>
                  </a:cubicBezTo>
                  <a:cubicBezTo>
                    <a:pt x="2187" y="780"/>
                    <a:pt x="3305" y="298"/>
                    <a:pt x="4981" y="98"/>
                  </a:cubicBezTo>
                  <a:cubicBezTo>
                    <a:pt x="6656" y="-103"/>
                    <a:pt x="8891" y="-23"/>
                    <a:pt x="11870" y="620"/>
                  </a:cubicBezTo>
                  <a:cubicBezTo>
                    <a:pt x="14850" y="1262"/>
                    <a:pt x="18574" y="2467"/>
                    <a:pt x="20063" y="3631"/>
                  </a:cubicBezTo>
                  <a:cubicBezTo>
                    <a:pt x="21553" y="4795"/>
                    <a:pt x="20808" y="5919"/>
                    <a:pt x="17829" y="6843"/>
                  </a:cubicBezTo>
                  <a:cubicBezTo>
                    <a:pt x="14850" y="7766"/>
                    <a:pt x="9636" y="8489"/>
                    <a:pt x="4422" y="9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9414879" y="5568702"/>
              <a:ext cx="260673" cy="334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409"/>
                  </a:moveTo>
                  <a:cubicBezTo>
                    <a:pt x="0" y="7585"/>
                    <a:pt x="0" y="6760"/>
                    <a:pt x="529" y="6431"/>
                  </a:cubicBezTo>
                  <a:cubicBezTo>
                    <a:pt x="1059" y="6101"/>
                    <a:pt x="2118" y="6266"/>
                    <a:pt x="3600" y="7832"/>
                  </a:cubicBezTo>
                  <a:cubicBezTo>
                    <a:pt x="5082" y="9398"/>
                    <a:pt x="6988" y="12366"/>
                    <a:pt x="7941" y="14675"/>
                  </a:cubicBezTo>
                  <a:cubicBezTo>
                    <a:pt x="8894" y="16983"/>
                    <a:pt x="8894" y="18632"/>
                    <a:pt x="8471" y="19786"/>
                  </a:cubicBezTo>
                  <a:cubicBezTo>
                    <a:pt x="8047" y="20940"/>
                    <a:pt x="7200" y="21600"/>
                    <a:pt x="6459" y="21600"/>
                  </a:cubicBezTo>
                  <a:cubicBezTo>
                    <a:pt x="5718" y="21600"/>
                    <a:pt x="5082" y="20940"/>
                    <a:pt x="5082" y="18715"/>
                  </a:cubicBezTo>
                  <a:cubicBezTo>
                    <a:pt x="5082" y="16489"/>
                    <a:pt x="5718" y="12696"/>
                    <a:pt x="8576" y="9316"/>
                  </a:cubicBezTo>
                  <a:cubicBezTo>
                    <a:pt x="11435" y="5936"/>
                    <a:pt x="16518" y="29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9743092" y="5367893"/>
              <a:ext cx="254467" cy="62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62" fill="norm" stroke="1" extrusionOk="0">
                  <a:moveTo>
                    <a:pt x="21507" y="1910"/>
                  </a:moveTo>
                  <a:cubicBezTo>
                    <a:pt x="21291" y="1378"/>
                    <a:pt x="21075" y="847"/>
                    <a:pt x="20427" y="493"/>
                  </a:cubicBezTo>
                  <a:cubicBezTo>
                    <a:pt x="19779" y="139"/>
                    <a:pt x="18699" y="-38"/>
                    <a:pt x="16971" y="6"/>
                  </a:cubicBezTo>
                  <a:cubicBezTo>
                    <a:pt x="15243" y="51"/>
                    <a:pt x="12867" y="316"/>
                    <a:pt x="10059" y="1644"/>
                  </a:cubicBezTo>
                  <a:cubicBezTo>
                    <a:pt x="7251" y="2972"/>
                    <a:pt x="4011" y="5362"/>
                    <a:pt x="2175" y="7929"/>
                  </a:cubicBezTo>
                  <a:cubicBezTo>
                    <a:pt x="339" y="10496"/>
                    <a:pt x="-93" y="13241"/>
                    <a:pt x="15" y="15410"/>
                  </a:cubicBezTo>
                  <a:cubicBezTo>
                    <a:pt x="123" y="17578"/>
                    <a:pt x="771" y="19172"/>
                    <a:pt x="2499" y="20101"/>
                  </a:cubicBezTo>
                  <a:cubicBezTo>
                    <a:pt x="4227" y="21031"/>
                    <a:pt x="7035" y="21296"/>
                    <a:pt x="9843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9991433" y="5473773"/>
              <a:ext cx="181895" cy="455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97" fill="norm" stroke="1" extrusionOk="0">
                  <a:moveTo>
                    <a:pt x="13319" y="5569"/>
                  </a:moveTo>
                  <a:cubicBezTo>
                    <a:pt x="14219" y="4724"/>
                    <a:pt x="15119" y="3879"/>
                    <a:pt x="15419" y="3819"/>
                  </a:cubicBezTo>
                  <a:cubicBezTo>
                    <a:pt x="15719" y="3758"/>
                    <a:pt x="15419" y="4482"/>
                    <a:pt x="13319" y="7017"/>
                  </a:cubicBezTo>
                  <a:cubicBezTo>
                    <a:pt x="11219" y="9551"/>
                    <a:pt x="7319" y="13895"/>
                    <a:pt x="5219" y="16369"/>
                  </a:cubicBezTo>
                  <a:cubicBezTo>
                    <a:pt x="3119" y="18842"/>
                    <a:pt x="2819" y="19446"/>
                    <a:pt x="2219" y="20109"/>
                  </a:cubicBezTo>
                  <a:cubicBezTo>
                    <a:pt x="1619" y="20773"/>
                    <a:pt x="719" y="21497"/>
                    <a:pt x="269" y="21437"/>
                  </a:cubicBezTo>
                  <a:cubicBezTo>
                    <a:pt x="-181" y="21376"/>
                    <a:pt x="-181" y="20532"/>
                    <a:pt x="1169" y="18420"/>
                  </a:cubicBezTo>
                  <a:cubicBezTo>
                    <a:pt x="2519" y="16308"/>
                    <a:pt x="5219" y="12929"/>
                    <a:pt x="8219" y="9792"/>
                  </a:cubicBezTo>
                  <a:cubicBezTo>
                    <a:pt x="11219" y="6655"/>
                    <a:pt x="14519" y="3758"/>
                    <a:pt x="16769" y="2069"/>
                  </a:cubicBezTo>
                  <a:cubicBezTo>
                    <a:pt x="19019" y="380"/>
                    <a:pt x="20219" y="-103"/>
                    <a:pt x="20819" y="18"/>
                  </a:cubicBezTo>
                  <a:cubicBezTo>
                    <a:pt x="21419" y="138"/>
                    <a:pt x="21419" y="862"/>
                    <a:pt x="21269" y="3155"/>
                  </a:cubicBezTo>
                  <a:cubicBezTo>
                    <a:pt x="21119" y="5448"/>
                    <a:pt x="20819" y="9309"/>
                    <a:pt x="20369" y="12628"/>
                  </a:cubicBezTo>
                  <a:cubicBezTo>
                    <a:pt x="19919" y="15946"/>
                    <a:pt x="19319" y="18722"/>
                    <a:pt x="18719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9997558" y="5645370"/>
              <a:ext cx="26067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10350233" y="5208360"/>
              <a:ext cx="76670" cy="87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453"/>
                    <a:pt x="21600" y="2905"/>
                    <a:pt x="20520" y="4737"/>
                  </a:cubicBezTo>
                  <a:cubicBezTo>
                    <a:pt x="19440" y="6568"/>
                    <a:pt x="17280" y="8779"/>
                    <a:pt x="14760" y="10705"/>
                  </a:cubicBezTo>
                  <a:cubicBezTo>
                    <a:pt x="12240" y="12632"/>
                    <a:pt x="9360" y="14274"/>
                    <a:pt x="6840" y="16042"/>
                  </a:cubicBezTo>
                  <a:cubicBezTo>
                    <a:pt x="4320" y="17811"/>
                    <a:pt x="2160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10523109" y="5447404"/>
              <a:ext cx="256468" cy="36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45" fill="norm" stroke="1" extrusionOk="0">
                  <a:moveTo>
                    <a:pt x="19537" y="825"/>
                  </a:moveTo>
                  <a:cubicBezTo>
                    <a:pt x="18468" y="523"/>
                    <a:pt x="17399" y="221"/>
                    <a:pt x="16329" y="70"/>
                  </a:cubicBezTo>
                  <a:cubicBezTo>
                    <a:pt x="15260" y="-81"/>
                    <a:pt x="14191" y="-81"/>
                    <a:pt x="12373" y="1052"/>
                  </a:cubicBezTo>
                  <a:cubicBezTo>
                    <a:pt x="10555" y="2185"/>
                    <a:pt x="7989" y="4450"/>
                    <a:pt x="5850" y="6943"/>
                  </a:cubicBezTo>
                  <a:cubicBezTo>
                    <a:pt x="3711" y="9435"/>
                    <a:pt x="2001" y="12154"/>
                    <a:pt x="1038" y="14269"/>
                  </a:cubicBezTo>
                  <a:cubicBezTo>
                    <a:pt x="76" y="16383"/>
                    <a:pt x="-138" y="17894"/>
                    <a:pt x="76" y="18951"/>
                  </a:cubicBezTo>
                  <a:cubicBezTo>
                    <a:pt x="290" y="20009"/>
                    <a:pt x="931" y="20613"/>
                    <a:pt x="2856" y="20990"/>
                  </a:cubicBezTo>
                  <a:cubicBezTo>
                    <a:pt x="4781" y="21368"/>
                    <a:pt x="7989" y="21519"/>
                    <a:pt x="11304" y="21066"/>
                  </a:cubicBezTo>
                  <a:cubicBezTo>
                    <a:pt x="14618" y="20613"/>
                    <a:pt x="18040" y="19555"/>
                    <a:pt x="21462" y="18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10534237" y="5676037"/>
              <a:ext cx="19167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4400"/>
                    <a:pt x="10944" y="7200"/>
                    <a:pt x="14544" y="3600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10787243" y="5737372"/>
              <a:ext cx="1533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0817910" y="5599369"/>
              <a:ext cx="15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10932913" y="5384697"/>
              <a:ext cx="93803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600" fill="norm" stroke="1" extrusionOk="0">
                  <a:moveTo>
                    <a:pt x="8526" y="0"/>
                  </a:moveTo>
                  <a:cubicBezTo>
                    <a:pt x="14210" y="3766"/>
                    <a:pt x="19895" y="7532"/>
                    <a:pt x="20747" y="10689"/>
                  </a:cubicBezTo>
                  <a:cubicBezTo>
                    <a:pt x="21600" y="13846"/>
                    <a:pt x="17621" y="16394"/>
                    <a:pt x="13358" y="18111"/>
                  </a:cubicBezTo>
                  <a:cubicBezTo>
                    <a:pt x="9095" y="19828"/>
                    <a:pt x="4547" y="207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11366338" y="5288754"/>
              <a:ext cx="112968" cy="60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5" h="21396" fill="norm" stroke="1" extrusionOk="0">
                  <a:moveTo>
                    <a:pt x="3402" y="8308"/>
                  </a:moveTo>
                  <a:cubicBezTo>
                    <a:pt x="4780" y="10667"/>
                    <a:pt x="6159" y="13027"/>
                    <a:pt x="6848" y="15114"/>
                  </a:cubicBezTo>
                  <a:cubicBezTo>
                    <a:pt x="7538" y="17202"/>
                    <a:pt x="7538" y="19017"/>
                    <a:pt x="6848" y="20106"/>
                  </a:cubicBezTo>
                  <a:cubicBezTo>
                    <a:pt x="6159" y="21195"/>
                    <a:pt x="4780" y="21558"/>
                    <a:pt x="3631" y="21331"/>
                  </a:cubicBezTo>
                  <a:cubicBezTo>
                    <a:pt x="2482" y="21104"/>
                    <a:pt x="1563" y="20287"/>
                    <a:pt x="874" y="18336"/>
                  </a:cubicBezTo>
                  <a:cubicBezTo>
                    <a:pt x="185" y="16385"/>
                    <a:pt x="-275" y="13299"/>
                    <a:pt x="185" y="10395"/>
                  </a:cubicBezTo>
                  <a:cubicBezTo>
                    <a:pt x="644" y="7491"/>
                    <a:pt x="2023" y="4768"/>
                    <a:pt x="2942" y="3180"/>
                  </a:cubicBezTo>
                  <a:cubicBezTo>
                    <a:pt x="3861" y="1592"/>
                    <a:pt x="4321" y="1138"/>
                    <a:pt x="5240" y="729"/>
                  </a:cubicBezTo>
                  <a:cubicBezTo>
                    <a:pt x="6159" y="321"/>
                    <a:pt x="7538" y="-42"/>
                    <a:pt x="9376" y="3"/>
                  </a:cubicBezTo>
                  <a:cubicBezTo>
                    <a:pt x="11214" y="49"/>
                    <a:pt x="13512" y="503"/>
                    <a:pt x="16040" y="1728"/>
                  </a:cubicBezTo>
                  <a:cubicBezTo>
                    <a:pt x="18568" y="2953"/>
                    <a:pt x="21325" y="4950"/>
                    <a:pt x="19946" y="6492"/>
                  </a:cubicBezTo>
                  <a:cubicBezTo>
                    <a:pt x="18568" y="8035"/>
                    <a:pt x="13053" y="9124"/>
                    <a:pt x="7538" y="10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11461924" y="5461366"/>
              <a:ext cx="306675" cy="32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12656"/>
                  </a:moveTo>
                  <a:cubicBezTo>
                    <a:pt x="540" y="11644"/>
                    <a:pt x="1080" y="10631"/>
                    <a:pt x="1800" y="10125"/>
                  </a:cubicBezTo>
                  <a:cubicBezTo>
                    <a:pt x="2520" y="9619"/>
                    <a:pt x="3420" y="9619"/>
                    <a:pt x="4770" y="10969"/>
                  </a:cubicBezTo>
                  <a:cubicBezTo>
                    <a:pt x="6120" y="12319"/>
                    <a:pt x="7920" y="15019"/>
                    <a:pt x="8910" y="16791"/>
                  </a:cubicBezTo>
                  <a:cubicBezTo>
                    <a:pt x="9900" y="18562"/>
                    <a:pt x="10080" y="19406"/>
                    <a:pt x="9720" y="20166"/>
                  </a:cubicBezTo>
                  <a:cubicBezTo>
                    <a:pt x="9360" y="20925"/>
                    <a:pt x="8460" y="21600"/>
                    <a:pt x="7740" y="21516"/>
                  </a:cubicBezTo>
                  <a:cubicBezTo>
                    <a:pt x="7020" y="21431"/>
                    <a:pt x="6480" y="20587"/>
                    <a:pt x="6120" y="19237"/>
                  </a:cubicBezTo>
                  <a:cubicBezTo>
                    <a:pt x="5760" y="17887"/>
                    <a:pt x="5580" y="16031"/>
                    <a:pt x="7110" y="13331"/>
                  </a:cubicBezTo>
                  <a:cubicBezTo>
                    <a:pt x="8640" y="10631"/>
                    <a:pt x="11880" y="7088"/>
                    <a:pt x="14580" y="4725"/>
                  </a:cubicBezTo>
                  <a:cubicBezTo>
                    <a:pt x="17280" y="2363"/>
                    <a:pt x="19440" y="11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11782567" y="5359510"/>
              <a:ext cx="208370" cy="44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25" fill="norm" stroke="1" extrusionOk="0">
                  <a:moveTo>
                    <a:pt x="21477" y="1568"/>
                  </a:moveTo>
                  <a:cubicBezTo>
                    <a:pt x="20423" y="958"/>
                    <a:pt x="19370" y="348"/>
                    <a:pt x="18053" y="104"/>
                  </a:cubicBezTo>
                  <a:cubicBezTo>
                    <a:pt x="16736" y="-140"/>
                    <a:pt x="15155" y="-18"/>
                    <a:pt x="12653" y="1141"/>
                  </a:cubicBezTo>
                  <a:cubicBezTo>
                    <a:pt x="10150" y="2301"/>
                    <a:pt x="6726" y="4497"/>
                    <a:pt x="4223" y="7304"/>
                  </a:cubicBezTo>
                  <a:cubicBezTo>
                    <a:pt x="1721" y="10111"/>
                    <a:pt x="140" y="13528"/>
                    <a:pt x="9" y="16091"/>
                  </a:cubicBezTo>
                  <a:cubicBezTo>
                    <a:pt x="-123" y="18653"/>
                    <a:pt x="1194" y="20362"/>
                    <a:pt x="4355" y="20911"/>
                  </a:cubicBezTo>
                  <a:cubicBezTo>
                    <a:pt x="7516" y="21460"/>
                    <a:pt x="12521" y="20850"/>
                    <a:pt x="17526" y="20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11987354" y="5467579"/>
              <a:ext cx="210589" cy="36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249" fill="norm" stroke="1" extrusionOk="0">
                  <a:moveTo>
                    <a:pt x="20940" y="979"/>
                  </a:moveTo>
                  <a:cubicBezTo>
                    <a:pt x="19924" y="532"/>
                    <a:pt x="18907" y="85"/>
                    <a:pt x="17636" y="10"/>
                  </a:cubicBezTo>
                  <a:cubicBezTo>
                    <a:pt x="16366" y="-64"/>
                    <a:pt x="14841" y="234"/>
                    <a:pt x="11919" y="2022"/>
                  </a:cubicBezTo>
                  <a:cubicBezTo>
                    <a:pt x="8996" y="3809"/>
                    <a:pt x="4676" y="7086"/>
                    <a:pt x="2262" y="9917"/>
                  </a:cubicBezTo>
                  <a:cubicBezTo>
                    <a:pt x="-152" y="12747"/>
                    <a:pt x="-660" y="15130"/>
                    <a:pt x="865" y="17067"/>
                  </a:cubicBezTo>
                  <a:cubicBezTo>
                    <a:pt x="2389" y="19004"/>
                    <a:pt x="5947" y="20493"/>
                    <a:pt x="9123" y="21015"/>
                  </a:cubicBezTo>
                  <a:cubicBezTo>
                    <a:pt x="12300" y="21536"/>
                    <a:pt x="15095" y="21089"/>
                    <a:pt x="17891" y="20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2036937" y="5691371"/>
              <a:ext cx="20700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12266943" y="5722038"/>
              <a:ext cx="38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12297610" y="5530368"/>
              <a:ext cx="15335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12312944" y="5438365"/>
              <a:ext cx="178098" cy="4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600" fill="norm" stroke="1" extrusionOk="0">
                  <a:moveTo>
                    <a:pt x="9764" y="0"/>
                  </a:moveTo>
                  <a:cubicBezTo>
                    <a:pt x="13315" y="2951"/>
                    <a:pt x="16866" y="5902"/>
                    <a:pt x="18937" y="8439"/>
                  </a:cubicBezTo>
                  <a:cubicBezTo>
                    <a:pt x="21008" y="10977"/>
                    <a:pt x="21600" y="13102"/>
                    <a:pt x="18197" y="15226"/>
                  </a:cubicBezTo>
                  <a:cubicBezTo>
                    <a:pt x="14795" y="17351"/>
                    <a:pt x="7397" y="19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2421359" y="5645579"/>
              <a:ext cx="430706" cy="3012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62" fill="norm" stroke="1" extrusionOk="0">
                  <a:moveTo>
                    <a:pt x="21540" y="876"/>
                  </a:moveTo>
                  <a:cubicBezTo>
                    <a:pt x="20901" y="584"/>
                    <a:pt x="20262" y="291"/>
                    <a:pt x="18920" y="136"/>
                  </a:cubicBezTo>
                  <a:cubicBezTo>
                    <a:pt x="17578" y="-20"/>
                    <a:pt x="15533" y="-38"/>
                    <a:pt x="12977" y="63"/>
                  </a:cubicBezTo>
                  <a:cubicBezTo>
                    <a:pt x="10420" y="163"/>
                    <a:pt x="7353" y="383"/>
                    <a:pt x="5244" y="785"/>
                  </a:cubicBezTo>
                  <a:cubicBezTo>
                    <a:pt x="3135" y="1187"/>
                    <a:pt x="1985" y="1773"/>
                    <a:pt x="2049" y="2367"/>
                  </a:cubicBezTo>
                  <a:cubicBezTo>
                    <a:pt x="2113" y="2961"/>
                    <a:pt x="3391" y="3565"/>
                    <a:pt x="5500" y="4141"/>
                  </a:cubicBezTo>
                  <a:cubicBezTo>
                    <a:pt x="7609" y="4717"/>
                    <a:pt x="10548" y="5266"/>
                    <a:pt x="12338" y="5860"/>
                  </a:cubicBezTo>
                  <a:cubicBezTo>
                    <a:pt x="14127" y="6455"/>
                    <a:pt x="14766" y="7095"/>
                    <a:pt x="14702" y="7680"/>
                  </a:cubicBezTo>
                  <a:cubicBezTo>
                    <a:pt x="14638" y="8265"/>
                    <a:pt x="13871" y="8796"/>
                    <a:pt x="12593" y="9390"/>
                  </a:cubicBezTo>
                  <a:cubicBezTo>
                    <a:pt x="11315" y="9985"/>
                    <a:pt x="9526" y="10643"/>
                    <a:pt x="7928" y="11228"/>
                  </a:cubicBezTo>
                  <a:cubicBezTo>
                    <a:pt x="6331" y="11814"/>
                    <a:pt x="4925" y="12326"/>
                    <a:pt x="4349" y="12792"/>
                  </a:cubicBezTo>
                  <a:cubicBezTo>
                    <a:pt x="3774" y="13259"/>
                    <a:pt x="4030" y="13679"/>
                    <a:pt x="4733" y="14091"/>
                  </a:cubicBezTo>
                  <a:cubicBezTo>
                    <a:pt x="5436" y="14502"/>
                    <a:pt x="6586" y="14905"/>
                    <a:pt x="6778" y="15435"/>
                  </a:cubicBezTo>
                  <a:cubicBezTo>
                    <a:pt x="6970" y="15965"/>
                    <a:pt x="6203" y="16624"/>
                    <a:pt x="5180" y="17273"/>
                  </a:cubicBezTo>
                  <a:cubicBezTo>
                    <a:pt x="4158" y="17922"/>
                    <a:pt x="2880" y="18563"/>
                    <a:pt x="1857" y="19129"/>
                  </a:cubicBezTo>
                  <a:cubicBezTo>
                    <a:pt x="835" y="19696"/>
                    <a:pt x="68" y="20190"/>
                    <a:pt x="4" y="20529"/>
                  </a:cubicBezTo>
                  <a:cubicBezTo>
                    <a:pt x="-60" y="20867"/>
                    <a:pt x="579" y="21050"/>
                    <a:pt x="3455" y="21196"/>
                  </a:cubicBezTo>
                  <a:cubicBezTo>
                    <a:pt x="6331" y="21343"/>
                    <a:pt x="11443" y="21452"/>
                    <a:pt x="14830" y="21507"/>
                  </a:cubicBezTo>
                  <a:cubicBezTo>
                    <a:pt x="18217" y="21562"/>
                    <a:pt x="19878" y="21562"/>
                    <a:pt x="2154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26554" y="5857204"/>
              <a:ext cx="287787" cy="4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46" fill="norm" stroke="1" extrusionOk="0">
                  <a:moveTo>
                    <a:pt x="21525" y="1285"/>
                  </a:moveTo>
                  <a:cubicBezTo>
                    <a:pt x="20569" y="776"/>
                    <a:pt x="19613" y="268"/>
                    <a:pt x="18562" y="78"/>
                  </a:cubicBezTo>
                  <a:cubicBezTo>
                    <a:pt x="17511" y="-113"/>
                    <a:pt x="16364" y="14"/>
                    <a:pt x="14548" y="840"/>
                  </a:cubicBezTo>
                  <a:cubicBezTo>
                    <a:pt x="12732" y="1666"/>
                    <a:pt x="10247" y="3191"/>
                    <a:pt x="7762" y="5605"/>
                  </a:cubicBezTo>
                  <a:cubicBezTo>
                    <a:pt x="5277" y="8019"/>
                    <a:pt x="2792" y="11322"/>
                    <a:pt x="1454" y="13673"/>
                  </a:cubicBezTo>
                  <a:cubicBezTo>
                    <a:pt x="116" y="16023"/>
                    <a:pt x="-75" y="17421"/>
                    <a:pt x="21" y="18438"/>
                  </a:cubicBezTo>
                  <a:cubicBezTo>
                    <a:pt x="116" y="19454"/>
                    <a:pt x="498" y="20089"/>
                    <a:pt x="1837" y="20598"/>
                  </a:cubicBezTo>
                  <a:cubicBezTo>
                    <a:pt x="3175" y="21106"/>
                    <a:pt x="5468" y="21487"/>
                    <a:pt x="8622" y="21296"/>
                  </a:cubicBezTo>
                  <a:cubicBezTo>
                    <a:pt x="11776" y="21106"/>
                    <a:pt x="15790" y="20343"/>
                    <a:pt x="19805" y="19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0" y="6166715"/>
              <a:ext cx="31434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07" y="17018"/>
                    <a:pt x="4215" y="12436"/>
                    <a:pt x="7815" y="8836"/>
                  </a:cubicBezTo>
                  <a:cubicBezTo>
                    <a:pt x="11415" y="5236"/>
                    <a:pt x="16507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400440" y="6143715"/>
              <a:ext cx="6723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2880"/>
                    <a:pt x="-1304" y="5760"/>
                    <a:pt x="1782" y="9360"/>
                  </a:cubicBezTo>
                  <a:cubicBezTo>
                    <a:pt x="4867" y="12960"/>
                    <a:pt x="12582" y="1728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460010" y="6335386"/>
              <a:ext cx="13033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690015" y="6296347"/>
              <a:ext cx="176338" cy="5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1" fill="norm" stroke="1" extrusionOk="0">
                  <a:moveTo>
                    <a:pt x="0" y="19981"/>
                  </a:moveTo>
                  <a:cubicBezTo>
                    <a:pt x="2817" y="11529"/>
                    <a:pt x="5635" y="3077"/>
                    <a:pt x="9235" y="729"/>
                  </a:cubicBezTo>
                  <a:cubicBezTo>
                    <a:pt x="12835" y="-1619"/>
                    <a:pt x="17217" y="2138"/>
                    <a:pt x="21600" y="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904687" y="6258717"/>
              <a:ext cx="13800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1119358" y="6235716"/>
              <a:ext cx="84336" cy="19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2769"/>
                    <a:pt x="17673" y="5538"/>
                    <a:pt x="14073" y="9138"/>
                  </a:cubicBezTo>
                  <a:cubicBezTo>
                    <a:pt x="10473" y="12738"/>
                    <a:pt x="5236" y="171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1399091" y="5848233"/>
              <a:ext cx="250752" cy="466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29" fill="norm" stroke="1" extrusionOk="0">
                  <a:moveTo>
                    <a:pt x="19973" y="4064"/>
                  </a:moveTo>
                  <a:cubicBezTo>
                    <a:pt x="20627" y="3477"/>
                    <a:pt x="21282" y="2890"/>
                    <a:pt x="21391" y="2244"/>
                  </a:cubicBezTo>
                  <a:cubicBezTo>
                    <a:pt x="21500" y="1598"/>
                    <a:pt x="21064" y="894"/>
                    <a:pt x="20300" y="483"/>
                  </a:cubicBezTo>
                  <a:cubicBezTo>
                    <a:pt x="19536" y="72"/>
                    <a:pt x="18445" y="-45"/>
                    <a:pt x="17355" y="14"/>
                  </a:cubicBezTo>
                  <a:cubicBezTo>
                    <a:pt x="16264" y="72"/>
                    <a:pt x="15173" y="307"/>
                    <a:pt x="12664" y="2009"/>
                  </a:cubicBezTo>
                  <a:cubicBezTo>
                    <a:pt x="10155" y="3712"/>
                    <a:pt x="6227" y="6881"/>
                    <a:pt x="3718" y="9640"/>
                  </a:cubicBezTo>
                  <a:cubicBezTo>
                    <a:pt x="1209" y="12398"/>
                    <a:pt x="118" y="14746"/>
                    <a:pt x="9" y="16625"/>
                  </a:cubicBezTo>
                  <a:cubicBezTo>
                    <a:pt x="-100" y="18503"/>
                    <a:pt x="773" y="19912"/>
                    <a:pt x="2736" y="20675"/>
                  </a:cubicBezTo>
                  <a:cubicBezTo>
                    <a:pt x="4700" y="21438"/>
                    <a:pt x="7755" y="21555"/>
                    <a:pt x="10591" y="21320"/>
                  </a:cubicBezTo>
                  <a:cubicBezTo>
                    <a:pt x="13427" y="21085"/>
                    <a:pt x="16045" y="20498"/>
                    <a:pt x="18664" y="19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1359991" y="6128381"/>
              <a:ext cx="31904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372" y="21600"/>
                  </a:moveTo>
                  <a:cubicBezTo>
                    <a:pt x="1344" y="21000"/>
                    <a:pt x="315" y="20400"/>
                    <a:pt x="58" y="18900"/>
                  </a:cubicBezTo>
                  <a:cubicBezTo>
                    <a:pt x="-199" y="17400"/>
                    <a:pt x="315" y="15000"/>
                    <a:pt x="3144" y="12000"/>
                  </a:cubicBezTo>
                  <a:cubicBezTo>
                    <a:pt x="5972" y="9000"/>
                    <a:pt x="11115" y="5400"/>
                    <a:pt x="14544" y="3300"/>
                  </a:cubicBezTo>
                  <a:cubicBezTo>
                    <a:pt x="17972" y="1200"/>
                    <a:pt x="19687" y="600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1658593" y="6189716"/>
              <a:ext cx="13544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83" y="0"/>
                  </a:moveTo>
                  <a:cubicBezTo>
                    <a:pt x="3260" y="1252"/>
                    <a:pt x="2038" y="2504"/>
                    <a:pt x="1426" y="3913"/>
                  </a:cubicBezTo>
                  <a:cubicBezTo>
                    <a:pt x="815" y="5322"/>
                    <a:pt x="815" y="6887"/>
                    <a:pt x="611" y="9078"/>
                  </a:cubicBezTo>
                  <a:cubicBezTo>
                    <a:pt x="408" y="11270"/>
                    <a:pt x="0" y="14087"/>
                    <a:pt x="0" y="14556"/>
                  </a:cubicBezTo>
                  <a:cubicBezTo>
                    <a:pt x="0" y="15026"/>
                    <a:pt x="408" y="13148"/>
                    <a:pt x="1223" y="11269"/>
                  </a:cubicBezTo>
                  <a:cubicBezTo>
                    <a:pt x="2038" y="9391"/>
                    <a:pt x="3260" y="7513"/>
                    <a:pt x="5706" y="6104"/>
                  </a:cubicBezTo>
                  <a:cubicBezTo>
                    <a:pt x="8151" y="4696"/>
                    <a:pt x="11819" y="3756"/>
                    <a:pt x="14264" y="4070"/>
                  </a:cubicBezTo>
                  <a:cubicBezTo>
                    <a:pt x="16709" y="4383"/>
                    <a:pt x="17932" y="5948"/>
                    <a:pt x="18951" y="9078"/>
                  </a:cubicBezTo>
                  <a:cubicBezTo>
                    <a:pt x="19970" y="12209"/>
                    <a:pt x="20785" y="169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268339" y="6895065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276006" y="6722184"/>
              <a:ext cx="46002" cy="4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0" y="11577"/>
                    <a:pt x="0" y="3177"/>
                    <a:pt x="3600" y="777"/>
                  </a:cubicBezTo>
                  <a:cubicBezTo>
                    <a:pt x="7200" y="-1623"/>
                    <a:pt x="14400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328289" y="6787049"/>
              <a:ext cx="93388" cy="23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426" fill="norm" stroke="1" extrusionOk="0">
                  <a:moveTo>
                    <a:pt x="20771" y="775"/>
                  </a:moveTo>
                  <a:cubicBezTo>
                    <a:pt x="17929" y="301"/>
                    <a:pt x="15087" y="-174"/>
                    <a:pt x="11392" y="63"/>
                  </a:cubicBezTo>
                  <a:cubicBezTo>
                    <a:pt x="7697" y="301"/>
                    <a:pt x="3150" y="1250"/>
                    <a:pt x="1160" y="2437"/>
                  </a:cubicBezTo>
                  <a:cubicBezTo>
                    <a:pt x="-829" y="3624"/>
                    <a:pt x="-261" y="5048"/>
                    <a:pt x="2866" y="6828"/>
                  </a:cubicBezTo>
                  <a:cubicBezTo>
                    <a:pt x="5992" y="8608"/>
                    <a:pt x="11676" y="10745"/>
                    <a:pt x="15087" y="13118"/>
                  </a:cubicBezTo>
                  <a:cubicBezTo>
                    <a:pt x="18497" y="15492"/>
                    <a:pt x="19634" y="18103"/>
                    <a:pt x="18497" y="19527"/>
                  </a:cubicBezTo>
                  <a:cubicBezTo>
                    <a:pt x="17360" y="20951"/>
                    <a:pt x="13950" y="21189"/>
                    <a:pt x="10539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741917" y="6810512"/>
              <a:ext cx="224105" cy="12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197" fill="norm" stroke="1" extrusionOk="0">
                  <a:moveTo>
                    <a:pt x="13273" y="15907"/>
                  </a:moveTo>
                  <a:cubicBezTo>
                    <a:pt x="13273" y="13703"/>
                    <a:pt x="13273" y="11499"/>
                    <a:pt x="12788" y="8193"/>
                  </a:cubicBezTo>
                  <a:cubicBezTo>
                    <a:pt x="12302" y="4887"/>
                    <a:pt x="11331" y="479"/>
                    <a:pt x="9511" y="38"/>
                  </a:cubicBezTo>
                  <a:cubicBezTo>
                    <a:pt x="7691" y="-403"/>
                    <a:pt x="5021" y="3124"/>
                    <a:pt x="3322" y="5768"/>
                  </a:cubicBezTo>
                  <a:cubicBezTo>
                    <a:pt x="1624" y="8413"/>
                    <a:pt x="895" y="10177"/>
                    <a:pt x="410" y="12160"/>
                  </a:cubicBezTo>
                  <a:cubicBezTo>
                    <a:pt x="-75" y="14144"/>
                    <a:pt x="-318" y="16348"/>
                    <a:pt x="774" y="17450"/>
                  </a:cubicBezTo>
                  <a:cubicBezTo>
                    <a:pt x="1866" y="18552"/>
                    <a:pt x="4293" y="18552"/>
                    <a:pt x="6113" y="17891"/>
                  </a:cubicBezTo>
                  <a:cubicBezTo>
                    <a:pt x="7934" y="17230"/>
                    <a:pt x="9147" y="15907"/>
                    <a:pt x="10361" y="14805"/>
                  </a:cubicBezTo>
                  <a:cubicBezTo>
                    <a:pt x="11574" y="13703"/>
                    <a:pt x="12788" y="12821"/>
                    <a:pt x="14608" y="13924"/>
                  </a:cubicBezTo>
                  <a:cubicBezTo>
                    <a:pt x="16428" y="15026"/>
                    <a:pt x="18855" y="18111"/>
                    <a:pt x="21282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1081024" y="6693739"/>
              <a:ext cx="103284" cy="46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084" fill="norm" stroke="1" extrusionOk="0">
                  <a:moveTo>
                    <a:pt x="10800" y="9845"/>
                  </a:moveTo>
                  <a:cubicBezTo>
                    <a:pt x="9257" y="11703"/>
                    <a:pt x="7714" y="13561"/>
                    <a:pt x="7200" y="15303"/>
                  </a:cubicBezTo>
                  <a:cubicBezTo>
                    <a:pt x="6686" y="17045"/>
                    <a:pt x="7200" y="18671"/>
                    <a:pt x="7457" y="19774"/>
                  </a:cubicBezTo>
                  <a:cubicBezTo>
                    <a:pt x="7714" y="20877"/>
                    <a:pt x="7714" y="21458"/>
                    <a:pt x="7457" y="20819"/>
                  </a:cubicBezTo>
                  <a:cubicBezTo>
                    <a:pt x="7200" y="20181"/>
                    <a:pt x="6686" y="18323"/>
                    <a:pt x="6171" y="15303"/>
                  </a:cubicBezTo>
                  <a:cubicBezTo>
                    <a:pt x="5657" y="12284"/>
                    <a:pt x="5143" y="8103"/>
                    <a:pt x="5914" y="5374"/>
                  </a:cubicBezTo>
                  <a:cubicBezTo>
                    <a:pt x="6686" y="2645"/>
                    <a:pt x="8743" y="1368"/>
                    <a:pt x="11057" y="671"/>
                  </a:cubicBezTo>
                  <a:cubicBezTo>
                    <a:pt x="13371" y="-26"/>
                    <a:pt x="15943" y="-142"/>
                    <a:pt x="18000" y="148"/>
                  </a:cubicBezTo>
                  <a:cubicBezTo>
                    <a:pt x="20057" y="439"/>
                    <a:pt x="21600" y="1135"/>
                    <a:pt x="20314" y="2355"/>
                  </a:cubicBezTo>
                  <a:cubicBezTo>
                    <a:pt x="19029" y="3574"/>
                    <a:pt x="14914" y="5316"/>
                    <a:pt x="11057" y="6652"/>
                  </a:cubicBezTo>
                  <a:cubicBezTo>
                    <a:pt x="7200" y="7987"/>
                    <a:pt x="3600" y="8916"/>
                    <a:pt x="0" y="9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1228243" y="6728234"/>
              <a:ext cx="190123" cy="12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76" fill="norm" stroke="1" extrusionOk="0">
                  <a:moveTo>
                    <a:pt x="11921" y="5076"/>
                  </a:moveTo>
                  <a:cubicBezTo>
                    <a:pt x="11057" y="3276"/>
                    <a:pt x="10193" y="1476"/>
                    <a:pt x="9041" y="576"/>
                  </a:cubicBezTo>
                  <a:cubicBezTo>
                    <a:pt x="7889" y="-324"/>
                    <a:pt x="6449" y="-324"/>
                    <a:pt x="4865" y="1701"/>
                  </a:cubicBezTo>
                  <a:cubicBezTo>
                    <a:pt x="3281" y="3726"/>
                    <a:pt x="1553" y="7776"/>
                    <a:pt x="689" y="10926"/>
                  </a:cubicBezTo>
                  <a:cubicBezTo>
                    <a:pt x="-175" y="14076"/>
                    <a:pt x="-175" y="16326"/>
                    <a:pt x="401" y="18126"/>
                  </a:cubicBezTo>
                  <a:cubicBezTo>
                    <a:pt x="977" y="19926"/>
                    <a:pt x="2129" y="21276"/>
                    <a:pt x="3281" y="21276"/>
                  </a:cubicBezTo>
                  <a:cubicBezTo>
                    <a:pt x="4433" y="21276"/>
                    <a:pt x="5585" y="19926"/>
                    <a:pt x="6737" y="18351"/>
                  </a:cubicBezTo>
                  <a:cubicBezTo>
                    <a:pt x="7889" y="16776"/>
                    <a:pt x="9041" y="14976"/>
                    <a:pt x="10193" y="12951"/>
                  </a:cubicBezTo>
                  <a:cubicBezTo>
                    <a:pt x="11345" y="10926"/>
                    <a:pt x="12497" y="8676"/>
                    <a:pt x="13649" y="8226"/>
                  </a:cubicBezTo>
                  <a:cubicBezTo>
                    <a:pt x="14801" y="7776"/>
                    <a:pt x="15953" y="9126"/>
                    <a:pt x="17249" y="10251"/>
                  </a:cubicBezTo>
                  <a:cubicBezTo>
                    <a:pt x="18545" y="11376"/>
                    <a:pt x="19985" y="12276"/>
                    <a:pt x="21425" y="13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1433698" y="6665060"/>
              <a:ext cx="122671" cy="14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5586"/>
                  </a:moveTo>
                  <a:cubicBezTo>
                    <a:pt x="2250" y="5214"/>
                    <a:pt x="4500" y="4841"/>
                    <a:pt x="6300" y="5400"/>
                  </a:cubicBezTo>
                  <a:cubicBezTo>
                    <a:pt x="8100" y="5959"/>
                    <a:pt x="9450" y="7448"/>
                    <a:pt x="10800" y="9497"/>
                  </a:cubicBezTo>
                  <a:cubicBezTo>
                    <a:pt x="12150" y="11545"/>
                    <a:pt x="13500" y="14152"/>
                    <a:pt x="13950" y="16572"/>
                  </a:cubicBezTo>
                  <a:cubicBezTo>
                    <a:pt x="14400" y="18993"/>
                    <a:pt x="13950" y="21228"/>
                    <a:pt x="13275" y="21414"/>
                  </a:cubicBezTo>
                  <a:cubicBezTo>
                    <a:pt x="12600" y="21600"/>
                    <a:pt x="11700" y="19738"/>
                    <a:pt x="11700" y="16759"/>
                  </a:cubicBezTo>
                  <a:cubicBezTo>
                    <a:pt x="11700" y="13779"/>
                    <a:pt x="12600" y="9683"/>
                    <a:pt x="14400" y="6703"/>
                  </a:cubicBezTo>
                  <a:cubicBezTo>
                    <a:pt x="16200" y="3724"/>
                    <a:pt x="18900" y="18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1664805" y="6504056"/>
              <a:ext cx="52568" cy="30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90" fill="norm" stroke="1" extrusionOk="0">
                  <a:moveTo>
                    <a:pt x="11900" y="0"/>
                  </a:moveTo>
                  <a:cubicBezTo>
                    <a:pt x="7786" y="4780"/>
                    <a:pt x="3671" y="9561"/>
                    <a:pt x="1614" y="12925"/>
                  </a:cubicBezTo>
                  <a:cubicBezTo>
                    <a:pt x="-443" y="16289"/>
                    <a:pt x="-443" y="18236"/>
                    <a:pt x="1100" y="19564"/>
                  </a:cubicBezTo>
                  <a:cubicBezTo>
                    <a:pt x="2643" y="20892"/>
                    <a:pt x="5728" y="21600"/>
                    <a:pt x="9328" y="21334"/>
                  </a:cubicBezTo>
                  <a:cubicBezTo>
                    <a:pt x="12928" y="21069"/>
                    <a:pt x="17043" y="19829"/>
                    <a:pt x="21157" y="18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1640703" y="6672727"/>
              <a:ext cx="99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1794040" y="6711061"/>
              <a:ext cx="38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1863042" y="6527057"/>
              <a:ext cx="1533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1948074" y="6419721"/>
              <a:ext cx="60639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21354" y="0"/>
                  </a:moveTo>
                  <a:cubicBezTo>
                    <a:pt x="15054" y="3040"/>
                    <a:pt x="8754" y="6080"/>
                    <a:pt x="5154" y="8880"/>
                  </a:cubicBezTo>
                  <a:cubicBezTo>
                    <a:pt x="1554" y="11680"/>
                    <a:pt x="654" y="14240"/>
                    <a:pt x="204" y="16000"/>
                  </a:cubicBezTo>
                  <a:cubicBezTo>
                    <a:pt x="-246" y="17760"/>
                    <a:pt x="-246" y="18720"/>
                    <a:pt x="3354" y="19520"/>
                  </a:cubicBezTo>
                  <a:cubicBezTo>
                    <a:pt x="6954" y="20320"/>
                    <a:pt x="14154" y="20960"/>
                    <a:pt x="213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888317" y="6603725"/>
              <a:ext cx="15106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4000" y="21600"/>
                  </a:moveTo>
                  <a:cubicBezTo>
                    <a:pt x="1840" y="18982"/>
                    <a:pt x="-320" y="16364"/>
                    <a:pt x="40" y="13418"/>
                  </a:cubicBezTo>
                  <a:cubicBezTo>
                    <a:pt x="400" y="10473"/>
                    <a:pt x="3280" y="7200"/>
                    <a:pt x="7240" y="4909"/>
                  </a:cubicBezTo>
                  <a:cubicBezTo>
                    <a:pt x="11200" y="2618"/>
                    <a:pt x="16240" y="1309"/>
                    <a:pt x="212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2077713" y="6619059"/>
              <a:ext cx="38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082"/>
                    <a:pt x="12960" y="10165"/>
                    <a:pt x="9360" y="13765"/>
                  </a:cubicBezTo>
                  <a:cubicBezTo>
                    <a:pt x="5760" y="17365"/>
                    <a:pt x="288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2085380" y="6542391"/>
              <a:ext cx="4600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2148707" y="6608982"/>
              <a:ext cx="97677" cy="112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093" fill="norm" stroke="1" extrusionOk="0">
                  <a:moveTo>
                    <a:pt x="21168" y="453"/>
                  </a:moveTo>
                  <a:cubicBezTo>
                    <a:pt x="18399" y="-27"/>
                    <a:pt x="15630" y="-507"/>
                    <a:pt x="12030" y="1173"/>
                  </a:cubicBezTo>
                  <a:cubicBezTo>
                    <a:pt x="8430" y="2853"/>
                    <a:pt x="3999" y="6693"/>
                    <a:pt x="1783" y="10053"/>
                  </a:cubicBezTo>
                  <a:cubicBezTo>
                    <a:pt x="-432" y="13413"/>
                    <a:pt x="-432" y="16293"/>
                    <a:pt x="953" y="18213"/>
                  </a:cubicBezTo>
                  <a:cubicBezTo>
                    <a:pt x="2337" y="20133"/>
                    <a:pt x="5106" y="21093"/>
                    <a:pt x="7876" y="21093"/>
                  </a:cubicBezTo>
                  <a:cubicBezTo>
                    <a:pt x="10645" y="21093"/>
                    <a:pt x="13414" y="20133"/>
                    <a:pt x="15906" y="18213"/>
                  </a:cubicBezTo>
                  <a:cubicBezTo>
                    <a:pt x="18399" y="16293"/>
                    <a:pt x="20614" y="13413"/>
                    <a:pt x="20614" y="11253"/>
                  </a:cubicBezTo>
                  <a:cubicBezTo>
                    <a:pt x="20614" y="9093"/>
                    <a:pt x="18399" y="7653"/>
                    <a:pt x="16183" y="6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2231050" y="6605779"/>
              <a:ext cx="214672" cy="17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1603"/>
                  </a:moveTo>
                  <a:cubicBezTo>
                    <a:pt x="1029" y="677"/>
                    <a:pt x="2057" y="-248"/>
                    <a:pt x="2700" y="60"/>
                  </a:cubicBezTo>
                  <a:cubicBezTo>
                    <a:pt x="3343" y="369"/>
                    <a:pt x="3600" y="1912"/>
                    <a:pt x="3986" y="3609"/>
                  </a:cubicBezTo>
                  <a:cubicBezTo>
                    <a:pt x="4371" y="5306"/>
                    <a:pt x="4886" y="7157"/>
                    <a:pt x="5014" y="9009"/>
                  </a:cubicBezTo>
                  <a:cubicBezTo>
                    <a:pt x="5143" y="10860"/>
                    <a:pt x="4886" y="12712"/>
                    <a:pt x="4757" y="12712"/>
                  </a:cubicBezTo>
                  <a:cubicBezTo>
                    <a:pt x="4629" y="12712"/>
                    <a:pt x="4629" y="10860"/>
                    <a:pt x="5271" y="8546"/>
                  </a:cubicBezTo>
                  <a:cubicBezTo>
                    <a:pt x="5914" y="6232"/>
                    <a:pt x="7200" y="3454"/>
                    <a:pt x="9129" y="1757"/>
                  </a:cubicBezTo>
                  <a:cubicBezTo>
                    <a:pt x="11057" y="60"/>
                    <a:pt x="13629" y="-557"/>
                    <a:pt x="15429" y="677"/>
                  </a:cubicBezTo>
                  <a:cubicBezTo>
                    <a:pt x="17229" y="1912"/>
                    <a:pt x="18257" y="4997"/>
                    <a:pt x="19029" y="8546"/>
                  </a:cubicBezTo>
                  <a:cubicBezTo>
                    <a:pt x="19800" y="12094"/>
                    <a:pt x="20314" y="16106"/>
                    <a:pt x="20700" y="18266"/>
                  </a:cubicBezTo>
                  <a:cubicBezTo>
                    <a:pt x="21086" y="20426"/>
                    <a:pt x="21343" y="20734"/>
                    <a:pt x="21600" y="21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3534370" y="7165459"/>
              <a:ext cx="268383" cy="51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86" fill="norm" stroke="1" extrusionOk="0">
                  <a:moveTo>
                    <a:pt x="12230" y="552"/>
                  </a:moveTo>
                  <a:cubicBezTo>
                    <a:pt x="13249" y="233"/>
                    <a:pt x="14268" y="-86"/>
                    <a:pt x="14879" y="20"/>
                  </a:cubicBezTo>
                  <a:cubicBezTo>
                    <a:pt x="15491" y="127"/>
                    <a:pt x="15694" y="659"/>
                    <a:pt x="14777" y="2148"/>
                  </a:cubicBezTo>
                  <a:cubicBezTo>
                    <a:pt x="13860" y="3638"/>
                    <a:pt x="11823" y="6085"/>
                    <a:pt x="9581" y="8746"/>
                  </a:cubicBezTo>
                  <a:cubicBezTo>
                    <a:pt x="7340" y="11406"/>
                    <a:pt x="4894" y="14279"/>
                    <a:pt x="3366" y="16141"/>
                  </a:cubicBezTo>
                  <a:cubicBezTo>
                    <a:pt x="1838" y="18003"/>
                    <a:pt x="1226" y="18854"/>
                    <a:pt x="717" y="19599"/>
                  </a:cubicBezTo>
                  <a:cubicBezTo>
                    <a:pt x="208" y="20344"/>
                    <a:pt x="-200" y="20982"/>
                    <a:pt x="106" y="21248"/>
                  </a:cubicBezTo>
                  <a:cubicBezTo>
                    <a:pt x="411" y="21514"/>
                    <a:pt x="1430" y="21408"/>
                    <a:pt x="5098" y="20822"/>
                  </a:cubicBezTo>
                  <a:cubicBezTo>
                    <a:pt x="8766" y="20237"/>
                    <a:pt x="15083" y="19173"/>
                    <a:pt x="21400" y="18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3736306" y="7485411"/>
              <a:ext cx="5112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300"/>
                    <a:pt x="0" y="12600"/>
                    <a:pt x="0" y="16200"/>
                  </a:cubicBezTo>
                  <a:cubicBezTo>
                    <a:pt x="0" y="19800"/>
                    <a:pt x="1080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3894754" y="7646416"/>
              <a:ext cx="46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4401438" y="7174099"/>
              <a:ext cx="250417" cy="63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422" fill="norm" stroke="1" extrusionOk="0">
                  <a:moveTo>
                    <a:pt x="3794" y="6637"/>
                  </a:moveTo>
                  <a:cubicBezTo>
                    <a:pt x="3152" y="8279"/>
                    <a:pt x="2510" y="9920"/>
                    <a:pt x="2190" y="12253"/>
                  </a:cubicBezTo>
                  <a:cubicBezTo>
                    <a:pt x="1869" y="14586"/>
                    <a:pt x="1869" y="17610"/>
                    <a:pt x="1655" y="19338"/>
                  </a:cubicBezTo>
                  <a:cubicBezTo>
                    <a:pt x="1441" y="21066"/>
                    <a:pt x="1013" y="21498"/>
                    <a:pt x="693" y="21412"/>
                  </a:cubicBezTo>
                  <a:cubicBezTo>
                    <a:pt x="372" y="21325"/>
                    <a:pt x="158" y="20720"/>
                    <a:pt x="51" y="18949"/>
                  </a:cubicBezTo>
                  <a:cubicBezTo>
                    <a:pt x="-56" y="17178"/>
                    <a:pt x="-56" y="14240"/>
                    <a:pt x="693" y="11260"/>
                  </a:cubicBezTo>
                  <a:cubicBezTo>
                    <a:pt x="1441" y="8279"/>
                    <a:pt x="2938" y="5255"/>
                    <a:pt x="4328" y="3354"/>
                  </a:cubicBezTo>
                  <a:cubicBezTo>
                    <a:pt x="5718" y="1453"/>
                    <a:pt x="7001" y="676"/>
                    <a:pt x="8178" y="287"/>
                  </a:cubicBezTo>
                  <a:cubicBezTo>
                    <a:pt x="9354" y="-102"/>
                    <a:pt x="10423" y="-102"/>
                    <a:pt x="11706" y="330"/>
                  </a:cubicBezTo>
                  <a:cubicBezTo>
                    <a:pt x="12990" y="762"/>
                    <a:pt x="14487" y="1626"/>
                    <a:pt x="15021" y="2706"/>
                  </a:cubicBezTo>
                  <a:cubicBezTo>
                    <a:pt x="15556" y="3786"/>
                    <a:pt x="15128" y="5082"/>
                    <a:pt x="14059" y="6162"/>
                  </a:cubicBezTo>
                  <a:cubicBezTo>
                    <a:pt x="12990" y="7242"/>
                    <a:pt x="11279" y="8106"/>
                    <a:pt x="9995" y="8668"/>
                  </a:cubicBezTo>
                  <a:cubicBezTo>
                    <a:pt x="8712" y="9229"/>
                    <a:pt x="7857" y="9488"/>
                    <a:pt x="8178" y="9661"/>
                  </a:cubicBezTo>
                  <a:cubicBezTo>
                    <a:pt x="8498" y="9834"/>
                    <a:pt x="9995" y="9920"/>
                    <a:pt x="12348" y="10482"/>
                  </a:cubicBezTo>
                  <a:cubicBezTo>
                    <a:pt x="14700" y="11044"/>
                    <a:pt x="17908" y="12080"/>
                    <a:pt x="19619" y="12858"/>
                  </a:cubicBezTo>
                  <a:cubicBezTo>
                    <a:pt x="21330" y="13636"/>
                    <a:pt x="21544" y="14154"/>
                    <a:pt x="19405" y="14975"/>
                  </a:cubicBezTo>
                  <a:cubicBezTo>
                    <a:pt x="17267" y="15796"/>
                    <a:pt x="12776" y="16919"/>
                    <a:pt x="9354" y="17567"/>
                  </a:cubicBezTo>
                  <a:cubicBezTo>
                    <a:pt x="5932" y="18215"/>
                    <a:pt x="3580" y="18388"/>
                    <a:pt x="1227" y="18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4625022" y="7522462"/>
              <a:ext cx="368647" cy="50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50" fill="norm" stroke="1" extrusionOk="0">
                  <a:moveTo>
                    <a:pt x="8826" y="5590"/>
                  </a:moveTo>
                  <a:cubicBezTo>
                    <a:pt x="8826" y="3962"/>
                    <a:pt x="8826" y="2333"/>
                    <a:pt x="8602" y="1302"/>
                  </a:cubicBezTo>
                  <a:cubicBezTo>
                    <a:pt x="8379" y="271"/>
                    <a:pt x="7932" y="-163"/>
                    <a:pt x="6740" y="54"/>
                  </a:cubicBezTo>
                  <a:cubicBezTo>
                    <a:pt x="5549" y="271"/>
                    <a:pt x="3612" y="1140"/>
                    <a:pt x="2346" y="2333"/>
                  </a:cubicBezTo>
                  <a:cubicBezTo>
                    <a:pt x="1080" y="3527"/>
                    <a:pt x="484" y="5047"/>
                    <a:pt x="186" y="6078"/>
                  </a:cubicBezTo>
                  <a:cubicBezTo>
                    <a:pt x="-112" y="7109"/>
                    <a:pt x="-112" y="7652"/>
                    <a:pt x="633" y="7978"/>
                  </a:cubicBezTo>
                  <a:cubicBezTo>
                    <a:pt x="1378" y="8303"/>
                    <a:pt x="2867" y="8412"/>
                    <a:pt x="4059" y="8141"/>
                  </a:cubicBezTo>
                  <a:cubicBezTo>
                    <a:pt x="5251" y="7869"/>
                    <a:pt x="6145" y="7218"/>
                    <a:pt x="6889" y="6621"/>
                  </a:cubicBezTo>
                  <a:cubicBezTo>
                    <a:pt x="7634" y="6024"/>
                    <a:pt x="8230" y="5481"/>
                    <a:pt x="8528" y="5481"/>
                  </a:cubicBezTo>
                  <a:cubicBezTo>
                    <a:pt x="8826" y="5481"/>
                    <a:pt x="8826" y="6024"/>
                    <a:pt x="9049" y="6512"/>
                  </a:cubicBezTo>
                  <a:cubicBezTo>
                    <a:pt x="9273" y="7001"/>
                    <a:pt x="9720" y="7435"/>
                    <a:pt x="10241" y="7489"/>
                  </a:cubicBezTo>
                  <a:cubicBezTo>
                    <a:pt x="10762" y="7544"/>
                    <a:pt x="11358" y="7218"/>
                    <a:pt x="11954" y="6729"/>
                  </a:cubicBezTo>
                  <a:cubicBezTo>
                    <a:pt x="12550" y="6241"/>
                    <a:pt x="13146" y="5590"/>
                    <a:pt x="13369" y="5535"/>
                  </a:cubicBezTo>
                  <a:cubicBezTo>
                    <a:pt x="13593" y="5481"/>
                    <a:pt x="13444" y="6024"/>
                    <a:pt x="13742" y="6350"/>
                  </a:cubicBezTo>
                  <a:cubicBezTo>
                    <a:pt x="14040" y="6675"/>
                    <a:pt x="14785" y="6784"/>
                    <a:pt x="15827" y="6512"/>
                  </a:cubicBezTo>
                  <a:cubicBezTo>
                    <a:pt x="16870" y="6241"/>
                    <a:pt x="18211" y="5590"/>
                    <a:pt x="19105" y="5047"/>
                  </a:cubicBezTo>
                  <a:cubicBezTo>
                    <a:pt x="19998" y="4504"/>
                    <a:pt x="20445" y="4070"/>
                    <a:pt x="20594" y="3527"/>
                  </a:cubicBezTo>
                  <a:cubicBezTo>
                    <a:pt x="20743" y="2985"/>
                    <a:pt x="20594" y="2333"/>
                    <a:pt x="20445" y="2279"/>
                  </a:cubicBezTo>
                  <a:cubicBezTo>
                    <a:pt x="20296" y="2225"/>
                    <a:pt x="20147" y="2768"/>
                    <a:pt x="20222" y="4450"/>
                  </a:cubicBezTo>
                  <a:cubicBezTo>
                    <a:pt x="20296" y="6132"/>
                    <a:pt x="20594" y="8955"/>
                    <a:pt x="20892" y="11560"/>
                  </a:cubicBezTo>
                  <a:cubicBezTo>
                    <a:pt x="21190" y="14165"/>
                    <a:pt x="21488" y="16553"/>
                    <a:pt x="21488" y="18018"/>
                  </a:cubicBezTo>
                  <a:cubicBezTo>
                    <a:pt x="21488" y="19483"/>
                    <a:pt x="21190" y="20026"/>
                    <a:pt x="20073" y="20514"/>
                  </a:cubicBezTo>
                  <a:cubicBezTo>
                    <a:pt x="18956" y="21003"/>
                    <a:pt x="17019" y="21437"/>
                    <a:pt x="15678" y="21166"/>
                  </a:cubicBezTo>
                  <a:cubicBezTo>
                    <a:pt x="14338" y="20894"/>
                    <a:pt x="13593" y="19917"/>
                    <a:pt x="12848" y="18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5064315" y="7509228"/>
              <a:ext cx="202804" cy="242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126" fill="norm" stroke="1" extrusionOk="0">
                  <a:moveTo>
                    <a:pt x="1962" y="13958"/>
                  </a:moveTo>
                  <a:cubicBezTo>
                    <a:pt x="3562" y="12176"/>
                    <a:pt x="5162" y="10395"/>
                    <a:pt x="6762" y="8613"/>
                  </a:cubicBezTo>
                  <a:cubicBezTo>
                    <a:pt x="8362" y="6832"/>
                    <a:pt x="9962" y="5050"/>
                    <a:pt x="10895" y="3492"/>
                  </a:cubicBezTo>
                  <a:cubicBezTo>
                    <a:pt x="11829" y="1933"/>
                    <a:pt x="12095" y="597"/>
                    <a:pt x="11562" y="151"/>
                  </a:cubicBezTo>
                  <a:cubicBezTo>
                    <a:pt x="11029" y="-294"/>
                    <a:pt x="9695" y="151"/>
                    <a:pt x="7562" y="2712"/>
                  </a:cubicBezTo>
                  <a:cubicBezTo>
                    <a:pt x="5429" y="5273"/>
                    <a:pt x="2495" y="9949"/>
                    <a:pt x="1029" y="13178"/>
                  </a:cubicBezTo>
                  <a:cubicBezTo>
                    <a:pt x="-438" y="16407"/>
                    <a:pt x="-438" y="18188"/>
                    <a:pt x="1695" y="19413"/>
                  </a:cubicBezTo>
                  <a:cubicBezTo>
                    <a:pt x="3829" y="20638"/>
                    <a:pt x="8095" y="21306"/>
                    <a:pt x="11695" y="21083"/>
                  </a:cubicBezTo>
                  <a:cubicBezTo>
                    <a:pt x="15295" y="20861"/>
                    <a:pt x="18229" y="19747"/>
                    <a:pt x="21162" y="18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5313583" y="7471219"/>
              <a:ext cx="145207" cy="29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515" fill="norm" stroke="1" extrusionOk="0">
                  <a:moveTo>
                    <a:pt x="20801" y="1620"/>
                  </a:moveTo>
                  <a:cubicBezTo>
                    <a:pt x="19703" y="862"/>
                    <a:pt x="18604" y="104"/>
                    <a:pt x="15126" y="10"/>
                  </a:cubicBezTo>
                  <a:cubicBezTo>
                    <a:pt x="11648" y="-85"/>
                    <a:pt x="5791" y="483"/>
                    <a:pt x="2679" y="1715"/>
                  </a:cubicBezTo>
                  <a:cubicBezTo>
                    <a:pt x="-433" y="2947"/>
                    <a:pt x="-799" y="4841"/>
                    <a:pt x="1398" y="6831"/>
                  </a:cubicBezTo>
                  <a:cubicBezTo>
                    <a:pt x="3594" y="8820"/>
                    <a:pt x="8354" y="10904"/>
                    <a:pt x="11282" y="12326"/>
                  </a:cubicBezTo>
                  <a:cubicBezTo>
                    <a:pt x="14211" y="13747"/>
                    <a:pt x="15309" y="14504"/>
                    <a:pt x="16042" y="15357"/>
                  </a:cubicBezTo>
                  <a:cubicBezTo>
                    <a:pt x="16774" y="16210"/>
                    <a:pt x="17140" y="17157"/>
                    <a:pt x="14577" y="18199"/>
                  </a:cubicBezTo>
                  <a:cubicBezTo>
                    <a:pt x="12015" y="19241"/>
                    <a:pt x="6523" y="20378"/>
                    <a:pt x="1031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5535458" y="7301407"/>
              <a:ext cx="1" cy="84337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5880466" y="7163405"/>
              <a:ext cx="38335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886"/>
                    <a:pt x="12960" y="7771"/>
                    <a:pt x="9360" y="11371"/>
                  </a:cubicBezTo>
                  <a:cubicBezTo>
                    <a:pt x="5760" y="14971"/>
                    <a:pt x="2880" y="18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5700765" y="7128797"/>
              <a:ext cx="417373" cy="45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45" fill="norm" stroke="1" extrusionOk="0">
                  <a:moveTo>
                    <a:pt x="964" y="13581"/>
                  </a:moveTo>
                  <a:cubicBezTo>
                    <a:pt x="569" y="13098"/>
                    <a:pt x="173" y="12615"/>
                    <a:pt x="42" y="12072"/>
                  </a:cubicBezTo>
                  <a:cubicBezTo>
                    <a:pt x="-90" y="11529"/>
                    <a:pt x="42" y="10926"/>
                    <a:pt x="1161" y="9840"/>
                  </a:cubicBezTo>
                  <a:cubicBezTo>
                    <a:pt x="2281" y="8754"/>
                    <a:pt x="4388" y="7185"/>
                    <a:pt x="6956" y="5617"/>
                  </a:cubicBezTo>
                  <a:cubicBezTo>
                    <a:pt x="9525" y="4048"/>
                    <a:pt x="12554" y="2479"/>
                    <a:pt x="14530" y="1453"/>
                  </a:cubicBezTo>
                  <a:cubicBezTo>
                    <a:pt x="16505" y="428"/>
                    <a:pt x="17427" y="-55"/>
                    <a:pt x="17822" y="5"/>
                  </a:cubicBezTo>
                  <a:cubicBezTo>
                    <a:pt x="18217" y="66"/>
                    <a:pt x="18086" y="669"/>
                    <a:pt x="17559" y="3444"/>
                  </a:cubicBezTo>
                  <a:cubicBezTo>
                    <a:pt x="17032" y="6220"/>
                    <a:pt x="16110" y="11167"/>
                    <a:pt x="15583" y="14184"/>
                  </a:cubicBezTo>
                  <a:cubicBezTo>
                    <a:pt x="15056" y="17201"/>
                    <a:pt x="14925" y="18287"/>
                    <a:pt x="14727" y="19132"/>
                  </a:cubicBezTo>
                  <a:cubicBezTo>
                    <a:pt x="14530" y="19976"/>
                    <a:pt x="14266" y="20580"/>
                    <a:pt x="14134" y="20580"/>
                  </a:cubicBezTo>
                  <a:cubicBezTo>
                    <a:pt x="14003" y="20580"/>
                    <a:pt x="14003" y="19976"/>
                    <a:pt x="14332" y="19011"/>
                  </a:cubicBezTo>
                  <a:cubicBezTo>
                    <a:pt x="14661" y="18046"/>
                    <a:pt x="15320" y="16718"/>
                    <a:pt x="15912" y="15813"/>
                  </a:cubicBezTo>
                  <a:cubicBezTo>
                    <a:pt x="16505" y="14908"/>
                    <a:pt x="17032" y="14425"/>
                    <a:pt x="17625" y="14184"/>
                  </a:cubicBezTo>
                  <a:cubicBezTo>
                    <a:pt x="18217" y="13943"/>
                    <a:pt x="18876" y="13943"/>
                    <a:pt x="19534" y="15210"/>
                  </a:cubicBezTo>
                  <a:cubicBezTo>
                    <a:pt x="20193" y="16477"/>
                    <a:pt x="20851" y="19011"/>
                    <a:pt x="2151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6225473" y="7381596"/>
              <a:ext cx="299003" cy="2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22" fill="norm" stroke="1" extrusionOk="0">
                  <a:moveTo>
                    <a:pt x="0" y="4699"/>
                  </a:moveTo>
                  <a:cubicBezTo>
                    <a:pt x="732" y="5530"/>
                    <a:pt x="1464" y="6360"/>
                    <a:pt x="1739" y="7918"/>
                  </a:cubicBezTo>
                  <a:cubicBezTo>
                    <a:pt x="2014" y="9476"/>
                    <a:pt x="1831" y="11760"/>
                    <a:pt x="1464" y="13422"/>
                  </a:cubicBezTo>
                  <a:cubicBezTo>
                    <a:pt x="1098" y="15084"/>
                    <a:pt x="549" y="16122"/>
                    <a:pt x="275" y="16122"/>
                  </a:cubicBezTo>
                  <a:cubicBezTo>
                    <a:pt x="0" y="16122"/>
                    <a:pt x="0" y="15084"/>
                    <a:pt x="732" y="13110"/>
                  </a:cubicBezTo>
                  <a:cubicBezTo>
                    <a:pt x="1464" y="11137"/>
                    <a:pt x="2929" y="8230"/>
                    <a:pt x="4027" y="6464"/>
                  </a:cubicBezTo>
                  <a:cubicBezTo>
                    <a:pt x="5125" y="4699"/>
                    <a:pt x="5858" y="4076"/>
                    <a:pt x="6681" y="3557"/>
                  </a:cubicBezTo>
                  <a:cubicBezTo>
                    <a:pt x="7505" y="3037"/>
                    <a:pt x="8420" y="2622"/>
                    <a:pt x="8878" y="3037"/>
                  </a:cubicBezTo>
                  <a:cubicBezTo>
                    <a:pt x="9336" y="3453"/>
                    <a:pt x="9336" y="4699"/>
                    <a:pt x="9336" y="5841"/>
                  </a:cubicBezTo>
                  <a:cubicBezTo>
                    <a:pt x="9336" y="6984"/>
                    <a:pt x="9336" y="8022"/>
                    <a:pt x="9610" y="8126"/>
                  </a:cubicBezTo>
                  <a:cubicBezTo>
                    <a:pt x="9885" y="8230"/>
                    <a:pt x="10434" y="7399"/>
                    <a:pt x="11349" y="6049"/>
                  </a:cubicBezTo>
                  <a:cubicBezTo>
                    <a:pt x="12264" y="4699"/>
                    <a:pt x="13546" y="2830"/>
                    <a:pt x="14644" y="1687"/>
                  </a:cubicBezTo>
                  <a:cubicBezTo>
                    <a:pt x="15742" y="545"/>
                    <a:pt x="16658" y="130"/>
                    <a:pt x="17664" y="26"/>
                  </a:cubicBezTo>
                  <a:cubicBezTo>
                    <a:pt x="18671" y="-78"/>
                    <a:pt x="19769" y="130"/>
                    <a:pt x="20502" y="753"/>
                  </a:cubicBezTo>
                  <a:cubicBezTo>
                    <a:pt x="21234" y="1376"/>
                    <a:pt x="21600" y="2414"/>
                    <a:pt x="21325" y="5945"/>
                  </a:cubicBezTo>
                  <a:cubicBezTo>
                    <a:pt x="21051" y="9476"/>
                    <a:pt x="20136" y="15499"/>
                    <a:pt x="1922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4186094" y="7909644"/>
              <a:ext cx="2085381" cy="14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1" y="18900"/>
                    <a:pt x="1482" y="16200"/>
                    <a:pt x="2343" y="14079"/>
                  </a:cubicBezTo>
                  <a:cubicBezTo>
                    <a:pt x="3203" y="11957"/>
                    <a:pt x="4182" y="10414"/>
                    <a:pt x="5135" y="9257"/>
                  </a:cubicBezTo>
                  <a:cubicBezTo>
                    <a:pt x="6088" y="8100"/>
                    <a:pt x="7015" y="7329"/>
                    <a:pt x="7915" y="6557"/>
                  </a:cubicBezTo>
                  <a:cubicBezTo>
                    <a:pt x="8815" y="5786"/>
                    <a:pt x="9688" y="5014"/>
                    <a:pt x="10641" y="4050"/>
                  </a:cubicBezTo>
                  <a:cubicBezTo>
                    <a:pt x="11594" y="3086"/>
                    <a:pt x="12626" y="1929"/>
                    <a:pt x="13646" y="1157"/>
                  </a:cubicBezTo>
                  <a:cubicBezTo>
                    <a:pt x="14665" y="386"/>
                    <a:pt x="15671" y="0"/>
                    <a:pt x="16782" y="0"/>
                  </a:cubicBezTo>
                  <a:cubicBezTo>
                    <a:pt x="17894" y="0"/>
                    <a:pt x="19112" y="386"/>
                    <a:pt x="19932" y="964"/>
                  </a:cubicBezTo>
                  <a:cubicBezTo>
                    <a:pt x="20753" y="1543"/>
                    <a:pt x="21176" y="2314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4646104" y="8037424"/>
              <a:ext cx="147970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94" y="20800"/>
                    <a:pt x="2388" y="20000"/>
                    <a:pt x="3600" y="18000"/>
                  </a:cubicBezTo>
                  <a:cubicBezTo>
                    <a:pt x="4812" y="16000"/>
                    <a:pt x="6044" y="12800"/>
                    <a:pt x="7405" y="9800"/>
                  </a:cubicBezTo>
                  <a:cubicBezTo>
                    <a:pt x="8767" y="6800"/>
                    <a:pt x="10259" y="4000"/>
                    <a:pt x="11751" y="2400"/>
                  </a:cubicBezTo>
                  <a:cubicBezTo>
                    <a:pt x="13244" y="800"/>
                    <a:pt x="14736" y="400"/>
                    <a:pt x="16377" y="200"/>
                  </a:cubicBezTo>
                  <a:cubicBezTo>
                    <a:pt x="18019" y="0"/>
                    <a:pt x="198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6861821" y="7493078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6754485" y="7991423"/>
              <a:ext cx="4600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7444421" y="7156482"/>
              <a:ext cx="162556" cy="64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307" fill="norm" stroke="1" extrusionOk="0">
                  <a:moveTo>
                    <a:pt x="3998" y="6531"/>
                  </a:moveTo>
                  <a:cubicBezTo>
                    <a:pt x="4995" y="9220"/>
                    <a:pt x="5992" y="11910"/>
                    <a:pt x="6324" y="14011"/>
                  </a:cubicBezTo>
                  <a:cubicBezTo>
                    <a:pt x="6656" y="16112"/>
                    <a:pt x="6324" y="17625"/>
                    <a:pt x="5493" y="18844"/>
                  </a:cubicBezTo>
                  <a:cubicBezTo>
                    <a:pt x="4663" y="20062"/>
                    <a:pt x="3333" y="20987"/>
                    <a:pt x="2503" y="21239"/>
                  </a:cubicBezTo>
                  <a:cubicBezTo>
                    <a:pt x="1672" y="21491"/>
                    <a:pt x="1340" y="21071"/>
                    <a:pt x="841" y="19432"/>
                  </a:cubicBezTo>
                  <a:cubicBezTo>
                    <a:pt x="343" y="17793"/>
                    <a:pt x="-322" y="14935"/>
                    <a:pt x="176" y="12204"/>
                  </a:cubicBezTo>
                  <a:cubicBezTo>
                    <a:pt x="675" y="9472"/>
                    <a:pt x="2336" y="6867"/>
                    <a:pt x="4995" y="4892"/>
                  </a:cubicBezTo>
                  <a:cubicBezTo>
                    <a:pt x="7653" y="2917"/>
                    <a:pt x="11309" y="1572"/>
                    <a:pt x="13967" y="816"/>
                  </a:cubicBezTo>
                  <a:cubicBezTo>
                    <a:pt x="16626" y="59"/>
                    <a:pt x="18287" y="-109"/>
                    <a:pt x="19450" y="59"/>
                  </a:cubicBezTo>
                  <a:cubicBezTo>
                    <a:pt x="20613" y="227"/>
                    <a:pt x="21278" y="731"/>
                    <a:pt x="21112" y="1698"/>
                  </a:cubicBezTo>
                  <a:cubicBezTo>
                    <a:pt x="20946" y="2665"/>
                    <a:pt x="19949" y="4093"/>
                    <a:pt x="16293" y="5564"/>
                  </a:cubicBezTo>
                  <a:cubicBezTo>
                    <a:pt x="12638" y="7035"/>
                    <a:pt x="6324" y="8548"/>
                    <a:pt x="10" y="10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7521169" y="7424077"/>
              <a:ext cx="199339" cy="34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8640"/>
                  </a:moveTo>
                  <a:cubicBezTo>
                    <a:pt x="831" y="8000"/>
                    <a:pt x="1662" y="7360"/>
                    <a:pt x="2769" y="7280"/>
                  </a:cubicBezTo>
                  <a:cubicBezTo>
                    <a:pt x="3877" y="7200"/>
                    <a:pt x="5262" y="7680"/>
                    <a:pt x="6785" y="9520"/>
                  </a:cubicBezTo>
                  <a:cubicBezTo>
                    <a:pt x="8308" y="11360"/>
                    <a:pt x="9969" y="14560"/>
                    <a:pt x="10800" y="16640"/>
                  </a:cubicBezTo>
                  <a:cubicBezTo>
                    <a:pt x="11631" y="18720"/>
                    <a:pt x="11631" y="19680"/>
                    <a:pt x="10938" y="20400"/>
                  </a:cubicBezTo>
                  <a:cubicBezTo>
                    <a:pt x="10246" y="21120"/>
                    <a:pt x="8862" y="21600"/>
                    <a:pt x="7892" y="21440"/>
                  </a:cubicBezTo>
                  <a:cubicBezTo>
                    <a:pt x="6923" y="21280"/>
                    <a:pt x="6369" y="20480"/>
                    <a:pt x="6231" y="18080"/>
                  </a:cubicBezTo>
                  <a:cubicBezTo>
                    <a:pt x="6092" y="15680"/>
                    <a:pt x="6369" y="11680"/>
                    <a:pt x="9000" y="8400"/>
                  </a:cubicBezTo>
                  <a:cubicBezTo>
                    <a:pt x="11631" y="5120"/>
                    <a:pt x="16615" y="25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7795762" y="7250174"/>
              <a:ext cx="231420" cy="47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489" fill="norm" stroke="1" extrusionOk="0">
                  <a:moveTo>
                    <a:pt x="21032" y="1631"/>
                  </a:moveTo>
                  <a:cubicBezTo>
                    <a:pt x="20800" y="1050"/>
                    <a:pt x="20567" y="470"/>
                    <a:pt x="19871" y="179"/>
                  </a:cubicBezTo>
                  <a:cubicBezTo>
                    <a:pt x="19174" y="-111"/>
                    <a:pt x="18013" y="-111"/>
                    <a:pt x="15806" y="644"/>
                  </a:cubicBezTo>
                  <a:cubicBezTo>
                    <a:pt x="13600" y="1399"/>
                    <a:pt x="10348" y="2908"/>
                    <a:pt x="7329" y="5405"/>
                  </a:cubicBezTo>
                  <a:cubicBezTo>
                    <a:pt x="4309" y="7902"/>
                    <a:pt x="1522" y="11386"/>
                    <a:pt x="477" y="13999"/>
                  </a:cubicBezTo>
                  <a:cubicBezTo>
                    <a:pt x="-568" y="16612"/>
                    <a:pt x="129" y="18354"/>
                    <a:pt x="2335" y="19457"/>
                  </a:cubicBezTo>
                  <a:cubicBezTo>
                    <a:pt x="4542" y="20560"/>
                    <a:pt x="8258" y="21024"/>
                    <a:pt x="11974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7989457" y="7293083"/>
              <a:ext cx="244729" cy="40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43" fill="norm" stroke="1" extrusionOk="0">
                  <a:moveTo>
                    <a:pt x="21546" y="2434"/>
                  </a:moveTo>
                  <a:cubicBezTo>
                    <a:pt x="21546" y="1768"/>
                    <a:pt x="21546" y="1101"/>
                    <a:pt x="20984" y="634"/>
                  </a:cubicBezTo>
                  <a:cubicBezTo>
                    <a:pt x="20421" y="168"/>
                    <a:pt x="19296" y="-99"/>
                    <a:pt x="17721" y="34"/>
                  </a:cubicBezTo>
                  <a:cubicBezTo>
                    <a:pt x="16146" y="168"/>
                    <a:pt x="14121" y="701"/>
                    <a:pt x="11646" y="2368"/>
                  </a:cubicBezTo>
                  <a:cubicBezTo>
                    <a:pt x="9171" y="4034"/>
                    <a:pt x="6246" y="6834"/>
                    <a:pt x="4221" y="9501"/>
                  </a:cubicBezTo>
                  <a:cubicBezTo>
                    <a:pt x="2196" y="12168"/>
                    <a:pt x="1071" y="14701"/>
                    <a:pt x="508" y="16301"/>
                  </a:cubicBezTo>
                  <a:cubicBezTo>
                    <a:pt x="-54" y="17901"/>
                    <a:pt x="-54" y="18568"/>
                    <a:pt x="59" y="19234"/>
                  </a:cubicBezTo>
                  <a:cubicBezTo>
                    <a:pt x="171" y="19901"/>
                    <a:pt x="396" y="20568"/>
                    <a:pt x="1071" y="20968"/>
                  </a:cubicBezTo>
                  <a:cubicBezTo>
                    <a:pt x="1746" y="21368"/>
                    <a:pt x="2871" y="21501"/>
                    <a:pt x="5571" y="21101"/>
                  </a:cubicBezTo>
                  <a:cubicBezTo>
                    <a:pt x="8271" y="20701"/>
                    <a:pt x="12546" y="19768"/>
                    <a:pt x="16821" y="18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8011847" y="7539079"/>
              <a:ext cx="184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8303187" y="7661749"/>
              <a:ext cx="7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236"/>
                    <a:pt x="21600" y="10473"/>
                    <a:pt x="18000" y="14073"/>
                  </a:cubicBezTo>
                  <a:cubicBezTo>
                    <a:pt x="14400" y="17673"/>
                    <a:pt x="7200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8294153" y="7500745"/>
              <a:ext cx="30289" cy="6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2" h="21171" fill="norm" stroke="1" extrusionOk="0">
                  <a:moveTo>
                    <a:pt x="15842" y="13500"/>
                  </a:moveTo>
                  <a:cubicBezTo>
                    <a:pt x="9196" y="16200"/>
                    <a:pt x="2550" y="18900"/>
                    <a:pt x="3381" y="20250"/>
                  </a:cubicBezTo>
                  <a:cubicBezTo>
                    <a:pt x="4212" y="21600"/>
                    <a:pt x="12519" y="21600"/>
                    <a:pt x="16673" y="19350"/>
                  </a:cubicBezTo>
                  <a:cubicBezTo>
                    <a:pt x="20827" y="17100"/>
                    <a:pt x="20827" y="12600"/>
                    <a:pt x="15842" y="9450"/>
                  </a:cubicBezTo>
                  <a:cubicBezTo>
                    <a:pt x="10858" y="6300"/>
                    <a:pt x="889" y="4500"/>
                    <a:pt x="58" y="3150"/>
                  </a:cubicBezTo>
                  <a:cubicBezTo>
                    <a:pt x="-773" y="1800"/>
                    <a:pt x="7535" y="900"/>
                    <a:pt x="158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8441190" y="7071403"/>
              <a:ext cx="69002" cy="93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00" y="2597"/>
                    <a:pt x="20000" y="5193"/>
                    <a:pt x="19600" y="7613"/>
                  </a:cubicBezTo>
                  <a:cubicBezTo>
                    <a:pt x="19200" y="10033"/>
                    <a:pt x="19200" y="12275"/>
                    <a:pt x="16000" y="14430"/>
                  </a:cubicBezTo>
                  <a:cubicBezTo>
                    <a:pt x="12800" y="16584"/>
                    <a:pt x="6400" y="18649"/>
                    <a:pt x="3200" y="19830"/>
                  </a:cubicBezTo>
                  <a:cubicBezTo>
                    <a:pt x="0" y="21010"/>
                    <a:pt x="0" y="213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8570060" y="7334146"/>
              <a:ext cx="177805" cy="358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6" fill="norm" stroke="1" extrusionOk="0">
                  <a:moveTo>
                    <a:pt x="8508" y="3553"/>
                  </a:moveTo>
                  <a:cubicBezTo>
                    <a:pt x="6348" y="8148"/>
                    <a:pt x="4188" y="12744"/>
                    <a:pt x="2645" y="15578"/>
                  </a:cubicBezTo>
                  <a:cubicBezTo>
                    <a:pt x="1102" y="18412"/>
                    <a:pt x="177" y="19484"/>
                    <a:pt x="22" y="19561"/>
                  </a:cubicBezTo>
                  <a:cubicBezTo>
                    <a:pt x="-132" y="19638"/>
                    <a:pt x="485" y="18719"/>
                    <a:pt x="2337" y="16114"/>
                  </a:cubicBezTo>
                  <a:cubicBezTo>
                    <a:pt x="4188" y="13510"/>
                    <a:pt x="7274" y="9221"/>
                    <a:pt x="9588" y="6387"/>
                  </a:cubicBezTo>
                  <a:cubicBezTo>
                    <a:pt x="11902" y="3553"/>
                    <a:pt x="13445" y="2174"/>
                    <a:pt x="14988" y="1255"/>
                  </a:cubicBezTo>
                  <a:cubicBezTo>
                    <a:pt x="16531" y="336"/>
                    <a:pt x="18074" y="-124"/>
                    <a:pt x="18845" y="29"/>
                  </a:cubicBezTo>
                  <a:cubicBezTo>
                    <a:pt x="19617" y="182"/>
                    <a:pt x="19617" y="948"/>
                    <a:pt x="19771" y="3706"/>
                  </a:cubicBezTo>
                  <a:cubicBezTo>
                    <a:pt x="19925" y="6463"/>
                    <a:pt x="20234" y="11212"/>
                    <a:pt x="20542" y="14506"/>
                  </a:cubicBezTo>
                  <a:cubicBezTo>
                    <a:pt x="20851" y="17799"/>
                    <a:pt x="21159" y="19638"/>
                    <a:pt x="21468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8571526" y="7516079"/>
              <a:ext cx="22234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8878200" y="7209405"/>
              <a:ext cx="93858" cy="52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1" h="21600" fill="norm" stroke="1" extrusionOk="0">
                  <a:moveTo>
                    <a:pt x="0" y="0"/>
                  </a:moveTo>
                  <a:cubicBezTo>
                    <a:pt x="2769" y="0"/>
                    <a:pt x="5538" y="0"/>
                    <a:pt x="8585" y="582"/>
                  </a:cubicBezTo>
                  <a:cubicBezTo>
                    <a:pt x="11631" y="1165"/>
                    <a:pt x="14954" y="2329"/>
                    <a:pt x="17446" y="4553"/>
                  </a:cubicBezTo>
                  <a:cubicBezTo>
                    <a:pt x="19938" y="6776"/>
                    <a:pt x="21600" y="10059"/>
                    <a:pt x="19108" y="13076"/>
                  </a:cubicBezTo>
                  <a:cubicBezTo>
                    <a:pt x="16615" y="16094"/>
                    <a:pt x="9969" y="18847"/>
                    <a:pt x="3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9177207" y="7431743"/>
              <a:ext cx="23000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200"/>
                    <a:pt x="11520" y="10800"/>
                    <a:pt x="15120" y="7200"/>
                  </a:cubicBezTo>
                  <a:cubicBezTo>
                    <a:pt x="18720" y="3600"/>
                    <a:pt x="2016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9184874" y="7615748"/>
              <a:ext cx="237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9928557" y="6680394"/>
              <a:ext cx="158290" cy="59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557" fill="norm" stroke="1" extrusionOk="0">
                  <a:moveTo>
                    <a:pt x="2991" y="8938"/>
                  </a:moveTo>
                  <a:cubicBezTo>
                    <a:pt x="2326" y="10707"/>
                    <a:pt x="1662" y="12476"/>
                    <a:pt x="1828" y="14384"/>
                  </a:cubicBezTo>
                  <a:cubicBezTo>
                    <a:pt x="1994" y="16293"/>
                    <a:pt x="2991" y="18341"/>
                    <a:pt x="3489" y="19645"/>
                  </a:cubicBezTo>
                  <a:cubicBezTo>
                    <a:pt x="3988" y="20948"/>
                    <a:pt x="3988" y="21507"/>
                    <a:pt x="3822" y="21553"/>
                  </a:cubicBezTo>
                  <a:cubicBezTo>
                    <a:pt x="3655" y="21600"/>
                    <a:pt x="3323" y="21134"/>
                    <a:pt x="3157" y="19040"/>
                  </a:cubicBezTo>
                  <a:cubicBezTo>
                    <a:pt x="2991" y="16945"/>
                    <a:pt x="2991" y="13221"/>
                    <a:pt x="3655" y="10381"/>
                  </a:cubicBezTo>
                  <a:cubicBezTo>
                    <a:pt x="4320" y="7541"/>
                    <a:pt x="5649" y="5586"/>
                    <a:pt x="6978" y="4097"/>
                  </a:cubicBezTo>
                  <a:cubicBezTo>
                    <a:pt x="8308" y="2607"/>
                    <a:pt x="9637" y="1583"/>
                    <a:pt x="10966" y="931"/>
                  </a:cubicBezTo>
                  <a:cubicBezTo>
                    <a:pt x="12295" y="279"/>
                    <a:pt x="13625" y="0"/>
                    <a:pt x="14954" y="0"/>
                  </a:cubicBezTo>
                  <a:cubicBezTo>
                    <a:pt x="16283" y="0"/>
                    <a:pt x="17612" y="279"/>
                    <a:pt x="18942" y="1443"/>
                  </a:cubicBezTo>
                  <a:cubicBezTo>
                    <a:pt x="20271" y="2607"/>
                    <a:pt x="21600" y="4655"/>
                    <a:pt x="19440" y="6564"/>
                  </a:cubicBezTo>
                  <a:cubicBezTo>
                    <a:pt x="17280" y="8472"/>
                    <a:pt x="11631" y="10241"/>
                    <a:pt x="7809" y="11219"/>
                  </a:cubicBezTo>
                  <a:cubicBezTo>
                    <a:pt x="3988" y="12197"/>
                    <a:pt x="1994" y="12383"/>
                    <a:pt x="0" y="12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10063609" y="6918065"/>
              <a:ext cx="179289" cy="25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76" fill="norm" stroke="1" extrusionOk="0">
                  <a:moveTo>
                    <a:pt x="351" y="10368"/>
                  </a:moveTo>
                  <a:cubicBezTo>
                    <a:pt x="47" y="9288"/>
                    <a:pt x="-257" y="8208"/>
                    <a:pt x="351" y="7452"/>
                  </a:cubicBezTo>
                  <a:cubicBezTo>
                    <a:pt x="960" y="6696"/>
                    <a:pt x="2481" y="6264"/>
                    <a:pt x="4915" y="7668"/>
                  </a:cubicBezTo>
                  <a:cubicBezTo>
                    <a:pt x="7349" y="9072"/>
                    <a:pt x="10695" y="12312"/>
                    <a:pt x="12368" y="14472"/>
                  </a:cubicBezTo>
                  <a:cubicBezTo>
                    <a:pt x="14042" y="16632"/>
                    <a:pt x="14042" y="17712"/>
                    <a:pt x="13889" y="18792"/>
                  </a:cubicBezTo>
                  <a:cubicBezTo>
                    <a:pt x="13737" y="19872"/>
                    <a:pt x="13433" y="20952"/>
                    <a:pt x="12520" y="21276"/>
                  </a:cubicBezTo>
                  <a:cubicBezTo>
                    <a:pt x="11608" y="21600"/>
                    <a:pt x="10087" y="21168"/>
                    <a:pt x="9326" y="19548"/>
                  </a:cubicBezTo>
                  <a:cubicBezTo>
                    <a:pt x="8566" y="17928"/>
                    <a:pt x="8566" y="15120"/>
                    <a:pt x="10695" y="11664"/>
                  </a:cubicBezTo>
                  <a:cubicBezTo>
                    <a:pt x="12825" y="8208"/>
                    <a:pt x="17084" y="4104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10359877" y="6718718"/>
              <a:ext cx="289364" cy="46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83" fill="norm" stroke="1" extrusionOk="0">
                  <a:moveTo>
                    <a:pt x="20903" y="2113"/>
                  </a:moveTo>
                  <a:cubicBezTo>
                    <a:pt x="20718" y="1526"/>
                    <a:pt x="20534" y="940"/>
                    <a:pt x="19980" y="529"/>
                  </a:cubicBezTo>
                  <a:cubicBezTo>
                    <a:pt x="19426" y="118"/>
                    <a:pt x="18503" y="-117"/>
                    <a:pt x="16841" y="59"/>
                  </a:cubicBezTo>
                  <a:cubicBezTo>
                    <a:pt x="15180" y="235"/>
                    <a:pt x="12780" y="822"/>
                    <a:pt x="9918" y="2759"/>
                  </a:cubicBezTo>
                  <a:cubicBezTo>
                    <a:pt x="7057" y="4696"/>
                    <a:pt x="3734" y="7983"/>
                    <a:pt x="1795" y="10683"/>
                  </a:cubicBezTo>
                  <a:cubicBezTo>
                    <a:pt x="-143" y="13383"/>
                    <a:pt x="-697" y="15496"/>
                    <a:pt x="1057" y="17198"/>
                  </a:cubicBezTo>
                  <a:cubicBezTo>
                    <a:pt x="2811" y="18900"/>
                    <a:pt x="6872" y="20192"/>
                    <a:pt x="10934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10612610" y="6769461"/>
              <a:ext cx="208916" cy="37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09" fill="norm" stroke="1" extrusionOk="0">
                  <a:moveTo>
                    <a:pt x="13880" y="4108"/>
                  </a:moveTo>
                  <a:cubicBezTo>
                    <a:pt x="10757" y="8487"/>
                    <a:pt x="7634" y="12865"/>
                    <a:pt x="5682" y="15565"/>
                  </a:cubicBezTo>
                  <a:cubicBezTo>
                    <a:pt x="3731" y="18265"/>
                    <a:pt x="2950" y="19287"/>
                    <a:pt x="2169" y="20090"/>
                  </a:cubicBezTo>
                  <a:cubicBezTo>
                    <a:pt x="1388" y="20892"/>
                    <a:pt x="608" y="21476"/>
                    <a:pt x="217" y="21403"/>
                  </a:cubicBezTo>
                  <a:cubicBezTo>
                    <a:pt x="-173" y="21330"/>
                    <a:pt x="-173" y="20600"/>
                    <a:pt x="1388" y="18338"/>
                  </a:cubicBezTo>
                  <a:cubicBezTo>
                    <a:pt x="2950" y="16076"/>
                    <a:pt x="6073" y="12281"/>
                    <a:pt x="8675" y="9144"/>
                  </a:cubicBezTo>
                  <a:cubicBezTo>
                    <a:pt x="11278" y="6006"/>
                    <a:pt x="13359" y="3525"/>
                    <a:pt x="15051" y="1992"/>
                  </a:cubicBezTo>
                  <a:cubicBezTo>
                    <a:pt x="16743" y="460"/>
                    <a:pt x="18044" y="-124"/>
                    <a:pt x="18694" y="22"/>
                  </a:cubicBezTo>
                  <a:cubicBezTo>
                    <a:pt x="19345" y="168"/>
                    <a:pt x="19345" y="1044"/>
                    <a:pt x="19735" y="3744"/>
                  </a:cubicBezTo>
                  <a:cubicBezTo>
                    <a:pt x="20126" y="6444"/>
                    <a:pt x="20907" y="10968"/>
                    <a:pt x="21167" y="13814"/>
                  </a:cubicBezTo>
                  <a:cubicBezTo>
                    <a:pt x="21427" y="16660"/>
                    <a:pt x="21167" y="17827"/>
                    <a:pt x="20907" y="18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10649240" y="6925732"/>
              <a:ext cx="24533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10990633" y="6519390"/>
              <a:ext cx="34283" cy="70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532" fill="norm" stroke="1" extrusionOk="0">
                  <a:moveTo>
                    <a:pt x="6810" y="0"/>
                  </a:moveTo>
                  <a:cubicBezTo>
                    <a:pt x="11439" y="2573"/>
                    <a:pt x="16067" y="5147"/>
                    <a:pt x="16067" y="7954"/>
                  </a:cubicBezTo>
                  <a:cubicBezTo>
                    <a:pt x="16067" y="10761"/>
                    <a:pt x="11439" y="13802"/>
                    <a:pt x="8353" y="15908"/>
                  </a:cubicBezTo>
                  <a:cubicBezTo>
                    <a:pt x="5268" y="18013"/>
                    <a:pt x="3725" y="19183"/>
                    <a:pt x="2182" y="20040"/>
                  </a:cubicBezTo>
                  <a:cubicBezTo>
                    <a:pt x="639" y="20898"/>
                    <a:pt x="-904" y="21444"/>
                    <a:pt x="639" y="21522"/>
                  </a:cubicBezTo>
                  <a:cubicBezTo>
                    <a:pt x="2182" y="21600"/>
                    <a:pt x="6810" y="21210"/>
                    <a:pt x="10668" y="20859"/>
                  </a:cubicBezTo>
                  <a:cubicBezTo>
                    <a:pt x="14525" y="20508"/>
                    <a:pt x="17610" y="20196"/>
                    <a:pt x="20696" y="19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11183505" y="6707074"/>
              <a:ext cx="171085" cy="31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353" fill="norm" stroke="1" extrusionOk="0">
                  <a:moveTo>
                    <a:pt x="20956" y="3867"/>
                  </a:moveTo>
                  <a:cubicBezTo>
                    <a:pt x="20643" y="2496"/>
                    <a:pt x="20330" y="1124"/>
                    <a:pt x="19078" y="439"/>
                  </a:cubicBezTo>
                  <a:cubicBezTo>
                    <a:pt x="17826" y="-247"/>
                    <a:pt x="15634" y="-247"/>
                    <a:pt x="12504" y="1296"/>
                  </a:cubicBezTo>
                  <a:cubicBezTo>
                    <a:pt x="9373" y="2839"/>
                    <a:pt x="5304" y="5924"/>
                    <a:pt x="2799" y="8410"/>
                  </a:cubicBezTo>
                  <a:cubicBezTo>
                    <a:pt x="295" y="10896"/>
                    <a:pt x="-644" y="12782"/>
                    <a:pt x="452" y="14839"/>
                  </a:cubicBezTo>
                  <a:cubicBezTo>
                    <a:pt x="1547" y="16896"/>
                    <a:pt x="4678" y="19124"/>
                    <a:pt x="8434" y="20239"/>
                  </a:cubicBezTo>
                  <a:cubicBezTo>
                    <a:pt x="12191" y="21353"/>
                    <a:pt x="16573" y="21353"/>
                    <a:pt x="20956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11193585" y="6933399"/>
              <a:ext cx="184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11461924" y="6933399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11477258" y="6803063"/>
              <a:ext cx="1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11576928" y="6641998"/>
              <a:ext cx="109233" cy="39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0" h="21463" fill="norm" stroke="1" extrusionOk="0">
                  <a:moveTo>
                    <a:pt x="2817" y="424"/>
                  </a:moveTo>
                  <a:cubicBezTo>
                    <a:pt x="5165" y="144"/>
                    <a:pt x="7513" y="-137"/>
                    <a:pt x="9861" y="73"/>
                  </a:cubicBezTo>
                  <a:cubicBezTo>
                    <a:pt x="12209" y="284"/>
                    <a:pt x="14557" y="985"/>
                    <a:pt x="16904" y="3159"/>
                  </a:cubicBezTo>
                  <a:cubicBezTo>
                    <a:pt x="19252" y="5333"/>
                    <a:pt x="21600" y="8980"/>
                    <a:pt x="18783" y="12276"/>
                  </a:cubicBezTo>
                  <a:cubicBezTo>
                    <a:pt x="15965" y="15572"/>
                    <a:pt x="7983" y="18518"/>
                    <a:pt x="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11948436" y="6601382"/>
              <a:ext cx="117056" cy="48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78" fill="norm" stroke="1" extrusionOk="0">
                  <a:moveTo>
                    <a:pt x="2128" y="7528"/>
                  </a:moveTo>
                  <a:cubicBezTo>
                    <a:pt x="2128" y="9778"/>
                    <a:pt x="2128" y="12028"/>
                    <a:pt x="2587" y="13828"/>
                  </a:cubicBezTo>
                  <a:cubicBezTo>
                    <a:pt x="3047" y="15628"/>
                    <a:pt x="3966" y="16978"/>
                    <a:pt x="4426" y="17991"/>
                  </a:cubicBezTo>
                  <a:cubicBezTo>
                    <a:pt x="4885" y="19003"/>
                    <a:pt x="4885" y="19678"/>
                    <a:pt x="4656" y="20297"/>
                  </a:cubicBezTo>
                  <a:cubicBezTo>
                    <a:pt x="4426" y="20916"/>
                    <a:pt x="3966" y="21478"/>
                    <a:pt x="3277" y="21478"/>
                  </a:cubicBezTo>
                  <a:cubicBezTo>
                    <a:pt x="2587" y="21478"/>
                    <a:pt x="1668" y="20916"/>
                    <a:pt x="979" y="18497"/>
                  </a:cubicBezTo>
                  <a:cubicBezTo>
                    <a:pt x="290" y="16078"/>
                    <a:pt x="-170" y="11803"/>
                    <a:pt x="60" y="8709"/>
                  </a:cubicBezTo>
                  <a:cubicBezTo>
                    <a:pt x="290" y="5615"/>
                    <a:pt x="1209" y="3703"/>
                    <a:pt x="2358" y="2465"/>
                  </a:cubicBezTo>
                  <a:cubicBezTo>
                    <a:pt x="3507" y="1228"/>
                    <a:pt x="4885" y="666"/>
                    <a:pt x="7183" y="328"/>
                  </a:cubicBezTo>
                  <a:cubicBezTo>
                    <a:pt x="9481" y="-9"/>
                    <a:pt x="12698" y="-122"/>
                    <a:pt x="15226" y="159"/>
                  </a:cubicBezTo>
                  <a:cubicBezTo>
                    <a:pt x="17753" y="440"/>
                    <a:pt x="19592" y="1115"/>
                    <a:pt x="20511" y="2072"/>
                  </a:cubicBezTo>
                  <a:cubicBezTo>
                    <a:pt x="21430" y="3028"/>
                    <a:pt x="21430" y="4265"/>
                    <a:pt x="18443" y="5503"/>
                  </a:cubicBezTo>
                  <a:cubicBezTo>
                    <a:pt x="15456" y="6740"/>
                    <a:pt x="9481" y="7978"/>
                    <a:pt x="3507" y="9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12013937" y="6818396"/>
              <a:ext cx="161005" cy="21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6028"/>
                  </a:moveTo>
                  <a:cubicBezTo>
                    <a:pt x="1371" y="4772"/>
                    <a:pt x="2743" y="3516"/>
                    <a:pt x="3943" y="3391"/>
                  </a:cubicBezTo>
                  <a:cubicBezTo>
                    <a:pt x="5143" y="3265"/>
                    <a:pt x="6171" y="4270"/>
                    <a:pt x="7543" y="6530"/>
                  </a:cubicBezTo>
                  <a:cubicBezTo>
                    <a:pt x="8914" y="8791"/>
                    <a:pt x="10629" y="12307"/>
                    <a:pt x="11486" y="14693"/>
                  </a:cubicBezTo>
                  <a:cubicBezTo>
                    <a:pt x="12343" y="17079"/>
                    <a:pt x="12343" y="18335"/>
                    <a:pt x="11829" y="19465"/>
                  </a:cubicBezTo>
                  <a:cubicBezTo>
                    <a:pt x="11314" y="20595"/>
                    <a:pt x="10286" y="21600"/>
                    <a:pt x="9429" y="21349"/>
                  </a:cubicBezTo>
                  <a:cubicBezTo>
                    <a:pt x="8571" y="21098"/>
                    <a:pt x="7886" y="19591"/>
                    <a:pt x="8229" y="16953"/>
                  </a:cubicBezTo>
                  <a:cubicBezTo>
                    <a:pt x="8571" y="14316"/>
                    <a:pt x="9943" y="10549"/>
                    <a:pt x="12343" y="7535"/>
                  </a:cubicBezTo>
                  <a:cubicBezTo>
                    <a:pt x="14743" y="4521"/>
                    <a:pt x="18171" y="22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12230706" y="6665217"/>
              <a:ext cx="181908" cy="42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62" fill="norm" stroke="1" extrusionOk="0">
                  <a:moveTo>
                    <a:pt x="21354" y="1554"/>
                  </a:moveTo>
                  <a:cubicBezTo>
                    <a:pt x="21054" y="903"/>
                    <a:pt x="20754" y="252"/>
                    <a:pt x="19704" y="57"/>
                  </a:cubicBezTo>
                  <a:cubicBezTo>
                    <a:pt x="18654" y="-138"/>
                    <a:pt x="16854" y="122"/>
                    <a:pt x="14154" y="1554"/>
                  </a:cubicBezTo>
                  <a:cubicBezTo>
                    <a:pt x="11454" y="2985"/>
                    <a:pt x="7854" y="5587"/>
                    <a:pt x="5304" y="8645"/>
                  </a:cubicBezTo>
                  <a:cubicBezTo>
                    <a:pt x="2754" y="11703"/>
                    <a:pt x="1254" y="15216"/>
                    <a:pt x="504" y="17298"/>
                  </a:cubicBezTo>
                  <a:cubicBezTo>
                    <a:pt x="-246" y="19380"/>
                    <a:pt x="-246" y="20031"/>
                    <a:pt x="1104" y="20551"/>
                  </a:cubicBezTo>
                  <a:cubicBezTo>
                    <a:pt x="2454" y="21072"/>
                    <a:pt x="5154" y="21462"/>
                    <a:pt x="7104" y="21462"/>
                  </a:cubicBezTo>
                  <a:cubicBezTo>
                    <a:pt x="9054" y="21462"/>
                    <a:pt x="10254" y="21072"/>
                    <a:pt x="11454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12448131" y="6710476"/>
              <a:ext cx="163820" cy="33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75" fill="norm" stroke="1" extrusionOk="0">
                  <a:moveTo>
                    <a:pt x="21302" y="1499"/>
                  </a:moveTo>
                  <a:cubicBezTo>
                    <a:pt x="20305" y="849"/>
                    <a:pt x="19308" y="200"/>
                    <a:pt x="17979" y="37"/>
                  </a:cubicBezTo>
                  <a:cubicBezTo>
                    <a:pt x="16650" y="-125"/>
                    <a:pt x="14988" y="200"/>
                    <a:pt x="11997" y="1905"/>
                  </a:cubicBezTo>
                  <a:cubicBezTo>
                    <a:pt x="9007" y="3610"/>
                    <a:pt x="4687" y="6696"/>
                    <a:pt x="2360" y="9376"/>
                  </a:cubicBezTo>
                  <a:cubicBezTo>
                    <a:pt x="34" y="12055"/>
                    <a:pt x="-298" y="14329"/>
                    <a:pt x="200" y="16278"/>
                  </a:cubicBezTo>
                  <a:cubicBezTo>
                    <a:pt x="699" y="18227"/>
                    <a:pt x="2028" y="19851"/>
                    <a:pt x="3690" y="20663"/>
                  </a:cubicBezTo>
                  <a:cubicBezTo>
                    <a:pt x="5351" y="21475"/>
                    <a:pt x="7345" y="21475"/>
                    <a:pt x="9339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12430760" y="6926609"/>
              <a:ext cx="119857" cy="2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0982" fill="norm" stroke="1" extrusionOk="0">
                  <a:moveTo>
                    <a:pt x="2205" y="20982"/>
                  </a:moveTo>
                  <a:cubicBezTo>
                    <a:pt x="855" y="13782"/>
                    <a:pt x="-495" y="6582"/>
                    <a:pt x="180" y="2982"/>
                  </a:cubicBezTo>
                  <a:cubicBezTo>
                    <a:pt x="855" y="-618"/>
                    <a:pt x="3555" y="-618"/>
                    <a:pt x="7380" y="1182"/>
                  </a:cubicBezTo>
                  <a:cubicBezTo>
                    <a:pt x="11205" y="2982"/>
                    <a:pt x="16155" y="6582"/>
                    <a:pt x="21105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12627284" y="6971733"/>
              <a:ext cx="4600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12657951" y="6856730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12703953" y="6734061"/>
              <a:ext cx="177075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6428" y="0"/>
                  </a:moveTo>
                  <a:cubicBezTo>
                    <a:pt x="17949" y="424"/>
                    <a:pt x="19470" y="847"/>
                    <a:pt x="20383" y="2047"/>
                  </a:cubicBezTo>
                  <a:cubicBezTo>
                    <a:pt x="21296" y="3247"/>
                    <a:pt x="21600" y="5224"/>
                    <a:pt x="19470" y="7906"/>
                  </a:cubicBezTo>
                  <a:cubicBezTo>
                    <a:pt x="17341" y="10588"/>
                    <a:pt x="12777" y="13976"/>
                    <a:pt x="9127" y="16376"/>
                  </a:cubicBezTo>
                  <a:cubicBezTo>
                    <a:pt x="5476" y="18776"/>
                    <a:pt x="2738" y="201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9775220" y="7493078"/>
              <a:ext cx="318174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714"/>
                  </a:moveTo>
                  <a:cubicBezTo>
                    <a:pt x="555" y="7714"/>
                    <a:pt x="1110" y="7714"/>
                    <a:pt x="1692" y="7714"/>
                  </a:cubicBezTo>
                  <a:cubicBezTo>
                    <a:pt x="2273" y="7714"/>
                    <a:pt x="2880" y="7714"/>
                    <a:pt x="3487" y="7200"/>
                  </a:cubicBezTo>
                  <a:cubicBezTo>
                    <a:pt x="4094" y="6686"/>
                    <a:pt x="4702" y="5657"/>
                    <a:pt x="5257" y="4886"/>
                  </a:cubicBezTo>
                  <a:cubicBezTo>
                    <a:pt x="5812" y="4114"/>
                    <a:pt x="6315" y="3600"/>
                    <a:pt x="6836" y="3086"/>
                  </a:cubicBezTo>
                  <a:cubicBezTo>
                    <a:pt x="7356" y="2571"/>
                    <a:pt x="7894" y="2057"/>
                    <a:pt x="8458" y="1543"/>
                  </a:cubicBezTo>
                  <a:cubicBezTo>
                    <a:pt x="9022" y="1029"/>
                    <a:pt x="9612" y="514"/>
                    <a:pt x="10201" y="257"/>
                  </a:cubicBezTo>
                  <a:cubicBezTo>
                    <a:pt x="10791" y="0"/>
                    <a:pt x="11381" y="0"/>
                    <a:pt x="12014" y="0"/>
                  </a:cubicBezTo>
                  <a:cubicBezTo>
                    <a:pt x="12648" y="0"/>
                    <a:pt x="13324" y="0"/>
                    <a:pt x="13949" y="0"/>
                  </a:cubicBezTo>
                  <a:cubicBezTo>
                    <a:pt x="14573" y="0"/>
                    <a:pt x="15146" y="0"/>
                    <a:pt x="15719" y="514"/>
                  </a:cubicBezTo>
                  <a:cubicBezTo>
                    <a:pt x="16291" y="1029"/>
                    <a:pt x="16864" y="2057"/>
                    <a:pt x="17480" y="3600"/>
                  </a:cubicBezTo>
                  <a:cubicBezTo>
                    <a:pt x="18095" y="5143"/>
                    <a:pt x="18755" y="7200"/>
                    <a:pt x="19353" y="9000"/>
                  </a:cubicBezTo>
                  <a:cubicBezTo>
                    <a:pt x="19952" y="10800"/>
                    <a:pt x="20490" y="12343"/>
                    <a:pt x="20854" y="14400"/>
                  </a:cubicBezTo>
                  <a:cubicBezTo>
                    <a:pt x="21218" y="16457"/>
                    <a:pt x="21409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9757331" y="7840143"/>
              <a:ext cx="432211" cy="52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72" fill="norm" stroke="1" extrusionOk="0">
                  <a:moveTo>
                    <a:pt x="18424" y="1785"/>
                  </a:moveTo>
                  <a:cubicBezTo>
                    <a:pt x="18805" y="1370"/>
                    <a:pt x="19186" y="954"/>
                    <a:pt x="19821" y="591"/>
                  </a:cubicBezTo>
                  <a:cubicBezTo>
                    <a:pt x="20456" y="228"/>
                    <a:pt x="21346" y="-84"/>
                    <a:pt x="21473" y="20"/>
                  </a:cubicBezTo>
                  <a:cubicBezTo>
                    <a:pt x="21600" y="124"/>
                    <a:pt x="20965" y="643"/>
                    <a:pt x="18868" y="1889"/>
                  </a:cubicBezTo>
                  <a:cubicBezTo>
                    <a:pt x="16772" y="3135"/>
                    <a:pt x="13214" y="5108"/>
                    <a:pt x="11118" y="6354"/>
                  </a:cubicBezTo>
                  <a:cubicBezTo>
                    <a:pt x="9021" y="7601"/>
                    <a:pt x="8386" y="8120"/>
                    <a:pt x="7941" y="8639"/>
                  </a:cubicBezTo>
                  <a:cubicBezTo>
                    <a:pt x="7496" y="9158"/>
                    <a:pt x="7242" y="9678"/>
                    <a:pt x="7624" y="10041"/>
                  </a:cubicBezTo>
                  <a:cubicBezTo>
                    <a:pt x="8005" y="10404"/>
                    <a:pt x="9021" y="10612"/>
                    <a:pt x="9911" y="10716"/>
                  </a:cubicBezTo>
                  <a:cubicBezTo>
                    <a:pt x="10800" y="10820"/>
                    <a:pt x="11562" y="10820"/>
                    <a:pt x="12325" y="10924"/>
                  </a:cubicBezTo>
                  <a:cubicBezTo>
                    <a:pt x="13087" y="11028"/>
                    <a:pt x="13849" y="11235"/>
                    <a:pt x="14167" y="11599"/>
                  </a:cubicBezTo>
                  <a:cubicBezTo>
                    <a:pt x="14485" y="11962"/>
                    <a:pt x="14358" y="12481"/>
                    <a:pt x="13151" y="13364"/>
                  </a:cubicBezTo>
                  <a:cubicBezTo>
                    <a:pt x="11944" y="14247"/>
                    <a:pt x="9656" y="15493"/>
                    <a:pt x="7496" y="16531"/>
                  </a:cubicBezTo>
                  <a:cubicBezTo>
                    <a:pt x="5336" y="17570"/>
                    <a:pt x="3304" y="18401"/>
                    <a:pt x="1969" y="19128"/>
                  </a:cubicBezTo>
                  <a:cubicBezTo>
                    <a:pt x="635" y="19854"/>
                    <a:pt x="0" y="20478"/>
                    <a:pt x="0" y="20893"/>
                  </a:cubicBezTo>
                  <a:cubicBezTo>
                    <a:pt x="0" y="21308"/>
                    <a:pt x="635" y="21516"/>
                    <a:pt x="2859" y="21464"/>
                  </a:cubicBezTo>
                  <a:cubicBezTo>
                    <a:pt x="5082" y="21412"/>
                    <a:pt x="8894" y="21101"/>
                    <a:pt x="11626" y="20841"/>
                  </a:cubicBezTo>
                  <a:cubicBezTo>
                    <a:pt x="14358" y="20581"/>
                    <a:pt x="16009" y="20374"/>
                    <a:pt x="17661" y="20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10350671" y="7725518"/>
              <a:ext cx="205364" cy="60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01" fill="norm" stroke="1" extrusionOk="0">
                  <a:moveTo>
                    <a:pt x="4754" y="12983"/>
                  </a:moveTo>
                  <a:cubicBezTo>
                    <a:pt x="3687" y="13346"/>
                    <a:pt x="2621" y="13709"/>
                    <a:pt x="1954" y="14980"/>
                  </a:cubicBezTo>
                  <a:cubicBezTo>
                    <a:pt x="1287" y="16250"/>
                    <a:pt x="1021" y="18428"/>
                    <a:pt x="754" y="19744"/>
                  </a:cubicBezTo>
                  <a:cubicBezTo>
                    <a:pt x="487" y="21060"/>
                    <a:pt x="221" y="21514"/>
                    <a:pt x="87" y="21378"/>
                  </a:cubicBezTo>
                  <a:cubicBezTo>
                    <a:pt x="-46" y="21242"/>
                    <a:pt x="-46" y="20516"/>
                    <a:pt x="221" y="18519"/>
                  </a:cubicBezTo>
                  <a:cubicBezTo>
                    <a:pt x="487" y="16522"/>
                    <a:pt x="1021" y="13255"/>
                    <a:pt x="2887" y="10169"/>
                  </a:cubicBezTo>
                  <a:cubicBezTo>
                    <a:pt x="4754" y="7084"/>
                    <a:pt x="7954" y="4180"/>
                    <a:pt x="10087" y="2501"/>
                  </a:cubicBezTo>
                  <a:cubicBezTo>
                    <a:pt x="12221" y="822"/>
                    <a:pt x="13287" y="368"/>
                    <a:pt x="14487" y="141"/>
                  </a:cubicBezTo>
                  <a:cubicBezTo>
                    <a:pt x="15687" y="-86"/>
                    <a:pt x="17021" y="-86"/>
                    <a:pt x="18487" y="504"/>
                  </a:cubicBezTo>
                  <a:cubicBezTo>
                    <a:pt x="19954" y="1094"/>
                    <a:pt x="21554" y="2274"/>
                    <a:pt x="21421" y="3635"/>
                  </a:cubicBezTo>
                  <a:cubicBezTo>
                    <a:pt x="21287" y="4996"/>
                    <a:pt x="19421" y="6539"/>
                    <a:pt x="15954" y="7855"/>
                  </a:cubicBezTo>
                  <a:cubicBezTo>
                    <a:pt x="12487" y="9171"/>
                    <a:pt x="7421" y="10260"/>
                    <a:pt x="2354" y="1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10442235" y="7999090"/>
              <a:ext cx="245340" cy="26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8023"/>
                  </a:moveTo>
                  <a:cubicBezTo>
                    <a:pt x="1125" y="8023"/>
                    <a:pt x="2250" y="8023"/>
                    <a:pt x="3600" y="9360"/>
                  </a:cubicBezTo>
                  <a:cubicBezTo>
                    <a:pt x="4950" y="10697"/>
                    <a:pt x="6525" y="13371"/>
                    <a:pt x="7312" y="15429"/>
                  </a:cubicBezTo>
                  <a:cubicBezTo>
                    <a:pt x="8100" y="17486"/>
                    <a:pt x="8100" y="18926"/>
                    <a:pt x="7537" y="19954"/>
                  </a:cubicBezTo>
                  <a:cubicBezTo>
                    <a:pt x="6975" y="20983"/>
                    <a:pt x="5850" y="21600"/>
                    <a:pt x="5288" y="21394"/>
                  </a:cubicBezTo>
                  <a:cubicBezTo>
                    <a:pt x="4725" y="21189"/>
                    <a:pt x="4725" y="20160"/>
                    <a:pt x="5513" y="17897"/>
                  </a:cubicBezTo>
                  <a:cubicBezTo>
                    <a:pt x="6300" y="15634"/>
                    <a:pt x="7875" y="12137"/>
                    <a:pt x="10350" y="9051"/>
                  </a:cubicBezTo>
                  <a:cubicBezTo>
                    <a:pt x="12825" y="5966"/>
                    <a:pt x="16200" y="3291"/>
                    <a:pt x="18225" y="1851"/>
                  </a:cubicBezTo>
                  <a:cubicBezTo>
                    <a:pt x="20250" y="411"/>
                    <a:pt x="20925" y="2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10647034" y="7867685"/>
              <a:ext cx="201544" cy="41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284" fill="norm" stroke="1" extrusionOk="0">
                  <a:moveTo>
                    <a:pt x="21293" y="2396"/>
                  </a:moveTo>
                  <a:cubicBezTo>
                    <a:pt x="21293" y="1486"/>
                    <a:pt x="21293" y="575"/>
                    <a:pt x="20618" y="184"/>
                  </a:cubicBezTo>
                  <a:cubicBezTo>
                    <a:pt x="19943" y="-206"/>
                    <a:pt x="18593" y="-76"/>
                    <a:pt x="15758" y="1551"/>
                  </a:cubicBezTo>
                  <a:cubicBezTo>
                    <a:pt x="12923" y="3177"/>
                    <a:pt x="8603" y="6300"/>
                    <a:pt x="5633" y="9553"/>
                  </a:cubicBezTo>
                  <a:cubicBezTo>
                    <a:pt x="2663" y="12806"/>
                    <a:pt x="1043" y="16189"/>
                    <a:pt x="368" y="18206"/>
                  </a:cubicBezTo>
                  <a:cubicBezTo>
                    <a:pt x="-307" y="20223"/>
                    <a:pt x="-37" y="20874"/>
                    <a:pt x="1043" y="21134"/>
                  </a:cubicBezTo>
                  <a:cubicBezTo>
                    <a:pt x="2123" y="21394"/>
                    <a:pt x="4013" y="21264"/>
                    <a:pt x="5903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10784427" y="7887814"/>
              <a:ext cx="167980" cy="36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61" fill="norm" stroke="1" extrusionOk="0">
                  <a:moveTo>
                    <a:pt x="13895" y="5631"/>
                  </a:moveTo>
                  <a:cubicBezTo>
                    <a:pt x="10994" y="9531"/>
                    <a:pt x="8092" y="13431"/>
                    <a:pt x="6319" y="15831"/>
                  </a:cubicBezTo>
                  <a:cubicBezTo>
                    <a:pt x="4546" y="18231"/>
                    <a:pt x="3901" y="19131"/>
                    <a:pt x="2934" y="19956"/>
                  </a:cubicBezTo>
                  <a:cubicBezTo>
                    <a:pt x="1967" y="20781"/>
                    <a:pt x="677" y="21531"/>
                    <a:pt x="194" y="21456"/>
                  </a:cubicBezTo>
                  <a:cubicBezTo>
                    <a:pt x="-290" y="21381"/>
                    <a:pt x="32" y="20481"/>
                    <a:pt x="2289" y="17856"/>
                  </a:cubicBezTo>
                  <a:cubicBezTo>
                    <a:pt x="4546" y="15231"/>
                    <a:pt x="8737" y="10881"/>
                    <a:pt x="11638" y="7806"/>
                  </a:cubicBezTo>
                  <a:cubicBezTo>
                    <a:pt x="14540" y="4731"/>
                    <a:pt x="16152" y="2931"/>
                    <a:pt x="17441" y="1731"/>
                  </a:cubicBezTo>
                  <a:cubicBezTo>
                    <a:pt x="18731" y="531"/>
                    <a:pt x="19698" y="-69"/>
                    <a:pt x="20343" y="6"/>
                  </a:cubicBezTo>
                  <a:cubicBezTo>
                    <a:pt x="20988" y="81"/>
                    <a:pt x="21310" y="831"/>
                    <a:pt x="21149" y="3756"/>
                  </a:cubicBezTo>
                  <a:cubicBezTo>
                    <a:pt x="20988" y="6681"/>
                    <a:pt x="20343" y="11781"/>
                    <a:pt x="19698" y="16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10825577" y="8045091"/>
              <a:ext cx="16867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5300"/>
                    <a:pt x="10473" y="9000"/>
                    <a:pt x="14073" y="5400"/>
                  </a:cubicBezTo>
                  <a:cubicBezTo>
                    <a:pt x="17673" y="1800"/>
                    <a:pt x="1963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11063249" y="7684750"/>
              <a:ext cx="153338" cy="70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0" y="1643"/>
                    <a:pt x="20160" y="3287"/>
                    <a:pt x="18540" y="5439"/>
                  </a:cubicBezTo>
                  <a:cubicBezTo>
                    <a:pt x="16920" y="7591"/>
                    <a:pt x="14400" y="10252"/>
                    <a:pt x="11520" y="12874"/>
                  </a:cubicBezTo>
                  <a:cubicBezTo>
                    <a:pt x="8640" y="15496"/>
                    <a:pt x="5400" y="18078"/>
                    <a:pt x="3420" y="19526"/>
                  </a:cubicBezTo>
                  <a:cubicBezTo>
                    <a:pt x="1440" y="20974"/>
                    <a:pt x="720" y="212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11197132" y="7922106"/>
              <a:ext cx="203459" cy="318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43" fill="norm" stroke="1" extrusionOk="0">
                  <a:moveTo>
                    <a:pt x="21495" y="2593"/>
                  </a:moveTo>
                  <a:cubicBezTo>
                    <a:pt x="21495" y="1393"/>
                    <a:pt x="21495" y="193"/>
                    <a:pt x="20550" y="21"/>
                  </a:cubicBezTo>
                  <a:cubicBezTo>
                    <a:pt x="19605" y="-150"/>
                    <a:pt x="17715" y="707"/>
                    <a:pt x="14610" y="3021"/>
                  </a:cubicBezTo>
                  <a:cubicBezTo>
                    <a:pt x="11505" y="5336"/>
                    <a:pt x="7185" y="9107"/>
                    <a:pt x="4755" y="11421"/>
                  </a:cubicBezTo>
                  <a:cubicBezTo>
                    <a:pt x="2325" y="13736"/>
                    <a:pt x="1785" y="14593"/>
                    <a:pt x="1245" y="15536"/>
                  </a:cubicBezTo>
                  <a:cubicBezTo>
                    <a:pt x="705" y="16479"/>
                    <a:pt x="165" y="17507"/>
                    <a:pt x="30" y="18450"/>
                  </a:cubicBezTo>
                  <a:cubicBezTo>
                    <a:pt x="-105" y="19393"/>
                    <a:pt x="165" y="20250"/>
                    <a:pt x="1785" y="20764"/>
                  </a:cubicBezTo>
                  <a:cubicBezTo>
                    <a:pt x="3405" y="21279"/>
                    <a:pt x="6375" y="21450"/>
                    <a:pt x="8535" y="21279"/>
                  </a:cubicBezTo>
                  <a:cubicBezTo>
                    <a:pt x="10695" y="21107"/>
                    <a:pt x="12045" y="20593"/>
                    <a:pt x="13395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11193585" y="8121759"/>
              <a:ext cx="207006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4400"/>
                    <a:pt x="9067" y="7200"/>
                    <a:pt x="12667" y="3600"/>
                  </a:cubicBezTo>
                  <a:cubicBezTo>
                    <a:pt x="16267" y="0"/>
                    <a:pt x="189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1285587" y="8175427"/>
              <a:ext cx="138004" cy="29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0"/>
                  </a:moveTo>
                  <a:cubicBezTo>
                    <a:pt x="20800" y="3166"/>
                    <a:pt x="20000" y="6331"/>
                    <a:pt x="19600" y="9497"/>
                  </a:cubicBezTo>
                  <a:cubicBezTo>
                    <a:pt x="19200" y="12662"/>
                    <a:pt x="19200" y="15828"/>
                    <a:pt x="18200" y="17969"/>
                  </a:cubicBezTo>
                  <a:cubicBezTo>
                    <a:pt x="17200" y="20110"/>
                    <a:pt x="15200" y="21228"/>
                    <a:pt x="12000" y="21414"/>
                  </a:cubicBezTo>
                  <a:cubicBezTo>
                    <a:pt x="8800" y="21600"/>
                    <a:pt x="4400" y="20855"/>
                    <a:pt x="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11362256" y="8137093"/>
              <a:ext cx="7667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1477258" y="7873470"/>
              <a:ext cx="78701" cy="416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489" fill="norm" stroke="1" extrusionOk="0">
                  <a:moveTo>
                    <a:pt x="1964" y="152"/>
                  </a:moveTo>
                  <a:cubicBezTo>
                    <a:pt x="5236" y="21"/>
                    <a:pt x="8509" y="-111"/>
                    <a:pt x="11127" y="152"/>
                  </a:cubicBezTo>
                  <a:cubicBezTo>
                    <a:pt x="13745" y="416"/>
                    <a:pt x="15709" y="1074"/>
                    <a:pt x="17673" y="3643"/>
                  </a:cubicBezTo>
                  <a:cubicBezTo>
                    <a:pt x="19636" y="6211"/>
                    <a:pt x="21600" y="10689"/>
                    <a:pt x="18655" y="13982"/>
                  </a:cubicBezTo>
                  <a:cubicBezTo>
                    <a:pt x="15709" y="17274"/>
                    <a:pt x="7855" y="19382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11677813" y="7747227"/>
              <a:ext cx="161096" cy="50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551" fill="norm" stroke="1" extrusionOk="0">
                  <a:moveTo>
                    <a:pt x="7817" y="13302"/>
                  </a:moveTo>
                  <a:cubicBezTo>
                    <a:pt x="6156" y="15690"/>
                    <a:pt x="4494" y="18078"/>
                    <a:pt x="3165" y="19543"/>
                  </a:cubicBezTo>
                  <a:cubicBezTo>
                    <a:pt x="1836" y="21008"/>
                    <a:pt x="839" y="21551"/>
                    <a:pt x="340" y="21551"/>
                  </a:cubicBezTo>
                  <a:cubicBezTo>
                    <a:pt x="-158" y="21551"/>
                    <a:pt x="-158" y="21008"/>
                    <a:pt x="673" y="19000"/>
                  </a:cubicBezTo>
                  <a:cubicBezTo>
                    <a:pt x="1504" y="16992"/>
                    <a:pt x="3165" y="13519"/>
                    <a:pt x="4993" y="10588"/>
                  </a:cubicBezTo>
                  <a:cubicBezTo>
                    <a:pt x="6821" y="7658"/>
                    <a:pt x="8814" y="5270"/>
                    <a:pt x="10310" y="3750"/>
                  </a:cubicBezTo>
                  <a:cubicBezTo>
                    <a:pt x="11805" y="2230"/>
                    <a:pt x="12802" y="1579"/>
                    <a:pt x="13799" y="1036"/>
                  </a:cubicBezTo>
                  <a:cubicBezTo>
                    <a:pt x="14796" y="494"/>
                    <a:pt x="15793" y="60"/>
                    <a:pt x="16956" y="5"/>
                  </a:cubicBezTo>
                  <a:cubicBezTo>
                    <a:pt x="18119" y="-49"/>
                    <a:pt x="19448" y="277"/>
                    <a:pt x="20279" y="1199"/>
                  </a:cubicBezTo>
                  <a:cubicBezTo>
                    <a:pt x="21110" y="2122"/>
                    <a:pt x="21442" y="3641"/>
                    <a:pt x="19614" y="5215"/>
                  </a:cubicBezTo>
                  <a:cubicBezTo>
                    <a:pt x="17787" y="6789"/>
                    <a:pt x="13799" y="8417"/>
                    <a:pt x="9811" y="1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1776265" y="7937755"/>
              <a:ext cx="199339" cy="25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057"/>
                  </a:moveTo>
                  <a:cubicBezTo>
                    <a:pt x="1385" y="7271"/>
                    <a:pt x="2769" y="7485"/>
                    <a:pt x="4015" y="9089"/>
                  </a:cubicBezTo>
                  <a:cubicBezTo>
                    <a:pt x="5262" y="10693"/>
                    <a:pt x="6369" y="13687"/>
                    <a:pt x="7062" y="15719"/>
                  </a:cubicBezTo>
                  <a:cubicBezTo>
                    <a:pt x="7754" y="17751"/>
                    <a:pt x="8031" y="18820"/>
                    <a:pt x="7754" y="19782"/>
                  </a:cubicBezTo>
                  <a:cubicBezTo>
                    <a:pt x="7477" y="20745"/>
                    <a:pt x="6646" y="21600"/>
                    <a:pt x="5815" y="21600"/>
                  </a:cubicBezTo>
                  <a:cubicBezTo>
                    <a:pt x="4985" y="21600"/>
                    <a:pt x="4154" y="20745"/>
                    <a:pt x="4569" y="18392"/>
                  </a:cubicBezTo>
                  <a:cubicBezTo>
                    <a:pt x="4985" y="16040"/>
                    <a:pt x="6646" y="12190"/>
                    <a:pt x="9692" y="8875"/>
                  </a:cubicBezTo>
                  <a:cubicBezTo>
                    <a:pt x="12738" y="5560"/>
                    <a:pt x="17169" y="27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12002676" y="7868754"/>
              <a:ext cx="17226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21101" y="0"/>
                  </a:moveTo>
                  <a:cubicBezTo>
                    <a:pt x="19223" y="0"/>
                    <a:pt x="17344" y="0"/>
                    <a:pt x="14840" y="982"/>
                  </a:cubicBezTo>
                  <a:cubicBezTo>
                    <a:pt x="12336" y="1964"/>
                    <a:pt x="9205" y="3927"/>
                    <a:pt x="6388" y="6464"/>
                  </a:cubicBezTo>
                  <a:cubicBezTo>
                    <a:pt x="3571" y="9000"/>
                    <a:pt x="1066" y="12109"/>
                    <a:pt x="284" y="14645"/>
                  </a:cubicBezTo>
                  <a:cubicBezTo>
                    <a:pt x="-499" y="17182"/>
                    <a:pt x="440" y="19145"/>
                    <a:pt x="1849" y="20209"/>
                  </a:cubicBezTo>
                  <a:cubicBezTo>
                    <a:pt x="3258" y="21273"/>
                    <a:pt x="5136" y="21436"/>
                    <a:pt x="70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12218000" y="7897668"/>
              <a:ext cx="240615" cy="308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67" fill="norm" stroke="1" extrusionOk="0">
                  <a:moveTo>
                    <a:pt x="21407" y="121"/>
                  </a:moveTo>
                  <a:cubicBezTo>
                    <a:pt x="19133" y="-56"/>
                    <a:pt x="16860" y="-233"/>
                    <a:pt x="13790" y="1095"/>
                  </a:cubicBezTo>
                  <a:cubicBezTo>
                    <a:pt x="10721" y="2423"/>
                    <a:pt x="6855" y="5256"/>
                    <a:pt x="4241" y="7646"/>
                  </a:cubicBezTo>
                  <a:cubicBezTo>
                    <a:pt x="1626" y="10036"/>
                    <a:pt x="262" y="11983"/>
                    <a:pt x="34" y="14019"/>
                  </a:cubicBezTo>
                  <a:cubicBezTo>
                    <a:pt x="-193" y="16056"/>
                    <a:pt x="716" y="18180"/>
                    <a:pt x="2535" y="19419"/>
                  </a:cubicBezTo>
                  <a:cubicBezTo>
                    <a:pt x="4354" y="20659"/>
                    <a:pt x="7083" y="21013"/>
                    <a:pt x="9811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12227242" y="8085981"/>
              <a:ext cx="185372" cy="2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821" y="21600"/>
                  </a:moveTo>
                  <a:cubicBezTo>
                    <a:pt x="1341" y="16200"/>
                    <a:pt x="-138" y="10800"/>
                    <a:pt x="10" y="6750"/>
                  </a:cubicBezTo>
                  <a:cubicBezTo>
                    <a:pt x="158" y="2700"/>
                    <a:pt x="1933" y="0"/>
                    <a:pt x="5780" y="0"/>
                  </a:cubicBezTo>
                  <a:cubicBezTo>
                    <a:pt x="9626" y="0"/>
                    <a:pt x="15544" y="2700"/>
                    <a:pt x="21462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12335945" y="8114092"/>
              <a:ext cx="131813" cy="28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46" fill="norm" stroke="1" extrusionOk="0">
                  <a:moveTo>
                    <a:pt x="19939" y="0"/>
                  </a:moveTo>
                  <a:cubicBezTo>
                    <a:pt x="20769" y="4926"/>
                    <a:pt x="21600" y="9853"/>
                    <a:pt x="21392" y="13263"/>
                  </a:cubicBezTo>
                  <a:cubicBezTo>
                    <a:pt x="21185" y="16674"/>
                    <a:pt x="19938" y="18568"/>
                    <a:pt x="18485" y="19800"/>
                  </a:cubicBezTo>
                  <a:cubicBezTo>
                    <a:pt x="17031" y="21032"/>
                    <a:pt x="15369" y="21600"/>
                    <a:pt x="12254" y="21411"/>
                  </a:cubicBezTo>
                  <a:cubicBezTo>
                    <a:pt x="9138" y="21221"/>
                    <a:pt x="4569" y="20274"/>
                    <a:pt x="0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12466281" y="8045091"/>
              <a:ext cx="30668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12550616" y="7872806"/>
              <a:ext cx="119287" cy="41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6" h="21523" fill="norm" stroke="1" extrusionOk="0">
                  <a:moveTo>
                    <a:pt x="5290" y="186"/>
                  </a:moveTo>
                  <a:cubicBezTo>
                    <a:pt x="7494" y="55"/>
                    <a:pt x="9698" y="-77"/>
                    <a:pt x="11682" y="55"/>
                  </a:cubicBezTo>
                  <a:cubicBezTo>
                    <a:pt x="13665" y="186"/>
                    <a:pt x="15429" y="582"/>
                    <a:pt x="17412" y="2096"/>
                  </a:cubicBezTo>
                  <a:cubicBezTo>
                    <a:pt x="19396" y="3611"/>
                    <a:pt x="21600" y="6245"/>
                    <a:pt x="20057" y="9340"/>
                  </a:cubicBezTo>
                  <a:cubicBezTo>
                    <a:pt x="18514" y="12435"/>
                    <a:pt x="13225" y="15991"/>
                    <a:pt x="9257" y="18099"/>
                  </a:cubicBezTo>
                  <a:cubicBezTo>
                    <a:pt x="5290" y="20206"/>
                    <a:pt x="2645" y="20864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9721552" y="8612437"/>
              <a:ext cx="67578" cy="25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0" y="0"/>
                  </a:moveTo>
                  <a:cubicBezTo>
                    <a:pt x="4000" y="441"/>
                    <a:pt x="8000" y="882"/>
                    <a:pt x="11600" y="3637"/>
                  </a:cubicBezTo>
                  <a:cubicBezTo>
                    <a:pt x="15200" y="6392"/>
                    <a:pt x="18400" y="11461"/>
                    <a:pt x="20000" y="14547"/>
                  </a:cubicBezTo>
                  <a:cubicBezTo>
                    <a:pt x="21600" y="17633"/>
                    <a:pt x="21600" y="18735"/>
                    <a:pt x="19600" y="19727"/>
                  </a:cubicBezTo>
                  <a:cubicBezTo>
                    <a:pt x="17600" y="20718"/>
                    <a:pt x="13600" y="21600"/>
                    <a:pt x="10400" y="21600"/>
                  </a:cubicBezTo>
                  <a:cubicBezTo>
                    <a:pt x="7200" y="21600"/>
                    <a:pt x="4800" y="20718"/>
                    <a:pt x="3200" y="18845"/>
                  </a:cubicBezTo>
                  <a:cubicBezTo>
                    <a:pt x="1600" y="16971"/>
                    <a:pt x="800" y="14106"/>
                    <a:pt x="0" y="1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9721552" y="8512768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9821221" y="8574103"/>
              <a:ext cx="14567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9851889" y="8666105"/>
              <a:ext cx="176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9800"/>
                    <a:pt x="6887" y="18000"/>
                    <a:pt x="10487" y="14400"/>
                  </a:cubicBezTo>
                  <a:cubicBezTo>
                    <a:pt x="14087" y="10800"/>
                    <a:pt x="17843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10127894" y="8558769"/>
              <a:ext cx="1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9928557" y="7599825"/>
              <a:ext cx="122670" cy="14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19079"/>
                  </a:moveTo>
                  <a:cubicBezTo>
                    <a:pt x="900" y="17217"/>
                    <a:pt x="1800" y="15354"/>
                    <a:pt x="2475" y="15354"/>
                  </a:cubicBezTo>
                  <a:cubicBezTo>
                    <a:pt x="3150" y="15354"/>
                    <a:pt x="3600" y="17217"/>
                    <a:pt x="4050" y="16472"/>
                  </a:cubicBezTo>
                  <a:cubicBezTo>
                    <a:pt x="4500" y="15727"/>
                    <a:pt x="4950" y="12375"/>
                    <a:pt x="5400" y="9768"/>
                  </a:cubicBezTo>
                  <a:cubicBezTo>
                    <a:pt x="5850" y="7161"/>
                    <a:pt x="6300" y="5299"/>
                    <a:pt x="7200" y="3623"/>
                  </a:cubicBezTo>
                  <a:cubicBezTo>
                    <a:pt x="8100" y="1947"/>
                    <a:pt x="9450" y="458"/>
                    <a:pt x="11250" y="85"/>
                  </a:cubicBezTo>
                  <a:cubicBezTo>
                    <a:pt x="13050" y="-287"/>
                    <a:pt x="15300" y="458"/>
                    <a:pt x="17100" y="4182"/>
                  </a:cubicBezTo>
                  <a:cubicBezTo>
                    <a:pt x="18900" y="7906"/>
                    <a:pt x="20250" y="14610"/>
                    <a:pt x="21600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9" name="Drawing"/>
          <p:cNvGrpSpPr/>
          <p:nvPr/>
        </p:nvGrpSpPr>
        <p:grpSpPr>
          <a:xfrm>
            <a:off x="1290139" y="277321"/>
            <a:ext cx="11719272" cy="9114558"/>
            <a:chOff x="0" y="0"/>
            <a:chExt cx="11719271" cy="9114557"/>
          </a:xfrm>
        </p:grpSpPr>
        <p:sp>
          <p:nvSpPr>
            <p:cNvPr id="4271" name="Line"/>
            <p:cNvSpPr/>
            <p:nvPr/>
          </p:nvSpPr>
          <p:spPr>
            <a:xfrm>
              <a:off x="0" y="221022"/>
              <a:ext cx="294649" cy="55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516" fill="norm" stroke="1" extrusionOk="0">
                  <a:moveTo>
                    <a:pt x="3144" y="0"/>
                  </a:moveTo>
                  <a:cubicBezTo>
                    <a:pt x="3510" y="594"/>
                    <a:pt x="3876" y="1189"/>
                    <a:pt x="5066" y="1536"/>
                  </a:cubicBezTo>
                  <a:cubicBezTo>
                    <a:pt x="6256" y="1883"/>
                    <a:pt x="8269" y="1982"/>
                    <a:pt x="10374" y="1932"/>
                  </a:cubicBezTo>
                  <a:cubicBezTo>
                    <a:pt x="12480" y="1883"/>
                    <a:pt x="14676" y="1684"/>
                    <a:pt x="16690" y="1338"/>
                  </a:cubicBezTo>
                  <a:cubicBezTo>
                    <a:pt x="18703" y="991"/>
                    <a:pt x="20534" y="495"/>
                    <a:pt x="20991" y="297"/>
                  </a:cubicBezTo>
                  <a:cubicBezTo>
                    <a:pt x="21449" y="99"/>
                    <a:pt x="20534" y="198"/>
                    <a:pt x="18063" y="1040"/>
                  </a:cubicBezTo>
                  <a:cubicBezTo>
                    <a:pt x="15591" y="1883"/>
                    <a:pt x="11564" y="3468"/>
                    <a:pt x="9185" y="4508"/>
                  </a:cubicBezTo>
                  <a:cubicBezTo>
                    <a:pt x="6805" y="5549"/>
                    <a:pt x="6073" y="6044"/>
                    <a:pt x="5615" y="6539"/>
                  </a:cubicBezTo>
                  <a:cubicBezTo>
                    <a:pt x="5157" y="7035"/>
                    <a:pt x="4974" y="7530"/>
                    <a:pt x="5432" y="7828"/>
                  </a:cubicBezTo>
                  <a:cubicBezTo>
                    <a:pt x="5890" y="8125"/>
                    <a:pt x="6988" y="8224"/>
                    <a:pt x="8178" y="8273"/>
                  </a:cubicBezTo>
                  <a:cubicBezTo>
                    <a:pt x="9368" y="8323"/>
                    <a:pt x="10649" y="8323"/>
                    <a:pt x="11747" y="8372"/>
                  </a:cubicBezTo>
                  <a:cubicBezTo>
                    <a:pt x="12846" y="8422"/>
                    <a:pt x="13761" y="8521"/>
                    <a:pt x="14035" y="8818"/>
                  </a:cubicBezTo>
                  <a:cubicBezTo>
                    <a:pt x="14310" y="9116"/>
                    <a:pt x="13944" y="9611"/>
                    <a:pt x="11839" y="10850"/>
                  </a:cubicBezTo>
                  <a:cubicBezTo>
                    <a:pt x="9734" y="12088"/>
                    <a:pt x="5890" y="14070"/>
                    <a:pt x="3510" y="15853"/>
                  </a:cubicBezTo>
                  <a:cubicBezTo>
                    <a:pt x="1130" y="17637"/>
                    <a:pt x="215" y="19222"/>
                    <a:pt x="32" y="20213"/>
                  </a:cubicBezTo>
                  <a:cubicBezTo>
                    <a:pt x="-151" y="21204"/>
                    <a:pt x="398" y="21600"/>
                    <a:pt x="3144" y="21501"/>
                  </a:cubicBezTo>
                  <a:cubicBezTo>
                    <a:pt x="5890" y="21402"/>
                    <a:pt x="10832" y="20807"/>
                    <a:pt x="13944" y="20312"/>
                  </a:cubicBezTo>
                  <a:cubicBezTo>
                    <a:pt x="17056" y="19817"/>
                    <a:pt x="18337" y="19420"/>
                    <a:pt x="19618" y="1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345711" y="469211"/>
              <a:ext cx="326861" cy="28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191" fill="norm" stroke="1" extrusionOk="0">
                  <a:moveTo>
                    <a:pt x="821" y="4414"/>
                  </a:moveTo>
                  <a:cubicBezTo>
                    <a:pt x="318" y="3449"/>
                    <a:pt x="-184" y="2485"/>
                    <a:pt x="67" y="1906"/>
                  </a:cubicBezTo>
                  <a:cubicBezTo>
                    <a:pt x="318" y="1328"/>
                    <a:pt x="1323" y="1135"/>
                    <a:pt x="2830" y="1424"/>
                  </a:cubicBezTo>
                  <a:cubicBezTo>
                    <a:pt x="4337" y="1714"/>
                    <a:pt x="6346" y="2485"/>
                    <a:pt x="7183" y="5089"/>
                  </a:cubicBezTo>
                  <a:cubicBezTo>
                    <a:pt x="8021" y="7692"/>
                    <a:pt x="7686" y="12128"/>
                    <a:pt x="6849" y="15021"/>
                  </a:cubicBezTo>
                  <a:cubicBezTo>
                    <a:pt x="6011" y="17914"/>
                    <a:pt x="4672" y="19264"/>
                    <a:pt x="3583" y="20131"/>
                  </a:cubicBezTo>
                  <a:cubicBezTo>
                    <a:pt x="2495" y="20999"/>
                    <a:pt x="1658" y="21385"/>
                    <a:pt x="1239" y="21096"/>
                  </a:cubicBezTo>
                  <a:cubicBezTo>
                    <a:pt x="821" y="20806"/>
                    <a:pt x="821" y="19842"/>
                    <a:pt x="2244" y="17142"/>
                  </a:cubicBezTo>
                  <a:cubicBezTo>
                    <a:pt x="3667" y="14442"/>
                    <a:pt x="6514" y="10006"/>
                    <a:pt x="8607" y="7017"/>
                  </a:cubicBezTo>
                  <a:cubicBezTo>
                    <a:pt x="10700" y="4028"/>
                    <a:pt x="12039" y="2485"/>
                    <a:pt x="13044" y="1424"/>
                  </a:cubicBezTo>
                  <a:cubicBezTo>
                    <a:pt x="14049" y="364"/>
                    <a:pt x="14718" y="-215"/>
                    <a:pt x="14802" y="74"/>
                  </a:cubicBezTo>
                  <a:cubicBezTo>
                    <a:pt x="14886" y="364"/>
                    <a:pt x="14383" y="1521"/>
                    <a:pt x="13714" y="3256"/>
                  </a:cubicBezTo>
                  <a:cubicBezTo>
                    <a:pt x="13044" y="4992"/>
                    <a:pt x="12207" y="7306"/>
                    <a:pt x="12458" y="9235"/>
                  </a:cubicBezTo>
                  <a:cubicBezTo>
                    <a:pt x="12709" y="11164"/>
                    <a:pt x="14049" y="12706"/>
                    <a:pt x="15723" y="13285"/>
                  </a:cubicBezTo>
                  <a:cubicBezTo>
                    <a:pt x="17397" y="13864"/>
                    <a:pt x="19407" y="13478"/>
                    <a:pt x="21416" y="13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1025856" y="182688"/>
              <a:ext cx="206395" cy="350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65" fill="norm" stroke="1" extrusionOk="0">
                  <a:moveTo>
                    <a:pt x="13536" y="0"/>
                  </a:moveTo>
                  <a:cubicBezTo>
                    <a:pt x="11936" y="1252"/>
                    <a:pt x="10336" y="2504"/>
                    <a:pt x="8203" y="5243"/>
                  </a:cubicBezTo>
                  <a:cubicBezTo>
                    <a:pt x="6069" y="7983"/>
                    <a:pt x="3403" y="12209"/>
                    <a:pt x="1936" y="14713"/>
                  </a:cubicBezTo>
                  <a:cubicBezTo>
                    <a:pt x="469" y="17217"/>
                    <a:pt x="203" y="18000"/>
                    <a:pt x="69" y="18861"/>
                  </a:cubicBezTo>
                  <a:cubicBezTo>
                    <a:pt x="-64" y="19722"/>
                    <a:pt x="-64" y="20661"/>
                    <a:pt x="603" y="21130"/>
                  </a:cubicBezTo>
                  <a:cubicBezTo>
                    <a:pt x="1269" y="21600"/>
                    <a:pt x="2603" y="21600"/>
                    <a:pt x="6203" y="20974"/>
                  </a:cubicBezTo>
                  <a:cubicBezTo>
                    <a:pt x="9803" y="20348"/>
                    <a:pt x="15669" y="19096"/>
                    <a:pt x="21536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1193916" y="397360"/>
              <a:ext cx="38335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084"/>
                    <a:pt x="7200" y="4168"/>
                    <a:pt x="3600" y="7768"/>
                  </a:cubicBezTo>
                  <a:cubicBezTo>
                    <a:pt x="0" y="11368"/>
                    <a:pt x="0" y="164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5556" y="876197"/>
              <a:ext cx="1341698" cy="19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497"/>
                  </a:moveTo>
                  <a:cubicBezTo>
                    <a:pt x="1687" y="18972"/>
                    <a:pt x="3374" y="16448"/>
                    <a:pt x="4999" y="13923"/>
                  </a:cubicBezTo>
                  <a:cubicBezTo>
                    <a:pt x="6624" y="11398"/>
                    <a:pt x="8187" y="8874"/>
                    <a:pt x="9833" y="6770"/>
                  </a:cubicBezTo>
                  <a:cubicBezTo>
                    <a:pt x="11479" y="4666"/>
                    <a:pt x="13207" y="2983"/>
                    <a:pt x="14955" y="1861"/>
                  </a:cubicBezTo>
                  <a:cubicBezTo>
                    <a:pt x="16704" y="739"/>
                    <a:pt x="18473" y="178"/>
                    <a:pt x="19584" y="37"/>
                  </a:cubicBezTo>
                  <a:cubicBezTo>
                    <a:pt x="20695" y="-103"/>
                    <a:pt x="21147" y="178"/>
                    <a:pt x="21600" y="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587907" y="949372"/>
              <a:ext cx="721013" cy="18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42" fill="norm" stroke="1" extrusionOk="0">
                  <a:moveTo>
                    <a:pt x="696" y="16200"/>
                  </a:moveTo>
                  <a:cubicBezTo>
                    <a:pt x="315" y="18000"/>
                    <a:pt x="-67" y="19800"/>
                    <a:pt x="9" y="20700"/>
                  </a:cubicBezTo>
                  <a:cubicBezTo>
                    <a:pt x="86" y="21600"/>
                    <a:pt x="620" y="21600"/>
                    <a:pt x="2185" y="20400"/>
                  </a:cubicBezTo>
                  <a:cubicBezTo>
                    <a:pt x="3749" y="19200"/>
                    <a:pt x="6344" y="16800"/>
                    <a:pt x="9054" y="13950"/>
                  </a:cubicBezTo>
                  <a:cubicBezTo>
                    <a:pt x="11763" y="11100"/>
                    <a:pt x="14587" y="7800"/>
                    <a:pt x="16686" y="5400"/>
                  </a:cubicBezTo>
                  <a:cubicBezTo>
                    <a:pt x="18785" y="3000"/>
                    <a:pt x="20159" y="1500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1761262" y="435694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1791930" y="681033"/>
              <a:ext cx="4600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2336275" y="365707"/>
              <a:ext cx="529013" cy="43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1921"/>
                  </a:moveTo>
                  <a:cubicBezTo>
                    <a:pt x="313" y="1296"/>
                    <a:pt x="626" y="672"/>
                    <a:pt x="1043" y="297"/>
                  </a:cubicBezTo>
                  <a:cubicBezTo>
                    <a:pt x="1461" y="-77"/>
                    <a:pt x="1983" y="-202"/>
                    <a:pt x="2922" y="547"/>
                  </a:cubicBezTo>
                  <a:cubicBezTo>
                    <a:pt x="3861" y="1296"/>
                    <a:pt x="5217" y="2919"/>
                    <a:pt x="7200" y="5354"/>
                  </a:cubicBezTo>
                  <a:cubicBezTo>
                    <a:pt x="9183" y="7789"/>
                    <a:pt x="11791" y="11035"/>
                    <a:pt x="14296" y="13844"/>
                  </a:cubicBezTo>
                  <a:cubicBezTo>
                    <a:pt x="16800" y="16653"/>
                    <a:pt x="19200" y="19026"/>
                    <a:pt x="21600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2581614" y="336025"/>
              <a:ext cx="268341" cy="59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92"/>
                    <a:pt x="19543" y="185"/>
                    <a:pt x="18823" y="508"/>
                  </a:cubicBezTo>
                  <a:cubicBezTo>
                    <a:pt x="18103" y="831"/>
                    <a:pt x="17691" y="1385"/>
                    <a:pt x="15943" y="3138"/>
                  </a:cubicBezTo>
                  <a:cubicBezTo>
                    <a:pt x="14194" y="4892"/>
                    <a:pt x="11109" y="7846"/>
                    <a:pt x="8229" y="10569"/>
                  </a:cubicBezTo>
                  <a:cubicBezTo>
                    <a:pt x="5349" y="13292"/>
                    <a:pt x="2674" y="15785"/>
                    <a:pt x="1337" y="17585"/>
                  </a:cubicBezTo>
                  <a:cubicBezTo>
                    <a:pt x="0" y="19385"/>
                    <a:pt x="0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3066685" y="497029"/>
              <a:ext cx="473285" cy="17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76" fill="norm" stroke="1" extrusionOk="0">
                  <a:moveTo>
                    <a:pt x="2345" y="20992"/>
                  </a:moveTo>
                  <a:cubicBezTo>
                    <a:pt x="1764" y="21296"/>
                    <a:pt x="1183" y="21600"/>
                    <a:pt x="719" y="21144"/>
                  </a:cubicBezTo>
                  <a:cubicBezTo>
                    <a:pt x="254" y="20687"/>
                    <a:pt x="-94" y="19470"/>
                    <a:pt x="22" y="17341"/>
                  </a:cubicBezTo>
                  <a:cubicBezTo>
                    <a:pt x="138" y="15211"/>
                    <a:pt x="719" y="12169"/>
                    <a:pt x="1880" y="9583"/>
                  </a:cubicBezTo>
                  <a:cubicBezTo>
                    <a:pt x="3041" y="6997"/>
                    <a:pt x="4783" y="4868"/>
                    <a:pt x="6351" y="5020"/>
                  </a:cubicBezTo>
                  <a:cubicBezTo>
                    <a:pt x="7919" y="5172"/>
                    <a:pt x="9312" y="7606"/>
                    <a:pt x="10358" y="10192"/>
                  </a:cubicBezTo>
                  <a:cubicBezTo>
                    <a:pt x="11403" y="12777"/>
                    <a:pt x="12100" y="15515"/>
                    <a:pt x="12738" y="17189"/>
                  </a:cubicBezTo>
                  <a:cubicBezTo>
                    <a:pt x="13377" y="18862"/>
                    <a:pt x="13958" y="19470"/>
                    <a:pt x="14538" y="19166"/>
                  </a:cubicBezTo>
                  <a:cubicBezTo>
                    <a:pt x="15119" y="18862"/>
                    <a:pt x="15700" y="17645"/>
                    <a:pt x="16861" y="14299"/>
                  </a:cubicBezTo>
                  <a:cubicBezTo>
                    <a:pt x="18022" y="10952"/>
                    <a:pt x="19764" y="5476"/>
                    <a:pt x="215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3911850" y="138786"/>
              <a:ext cx="326228" cy="68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375" fill="norm" stroke="1" extrusionOk="0">
                  <a:moveTo>
                    <a:pt x="19536" y="3747"/>
                  </a:moveTo>
                  <a:cubicBezTo>
                    <a:pt x="20031" y="2794"/>
                    <a:pt x="20526" y="1841"/>
                    <a:pt x="20443" y="1166"/>
                  </a:cubicBezTo>
                  <a:cubicBezTo>
                    <a:pt x="20361" y="491"/>
                    <a:pt x="19701" y="94"/>
                    <a:pt x="18465" y="14"/>
                  </a:cubicBezTo>
                  <a:cubicBezTo>
                    <a:pt x="17228" y="-65"/>
                    <a:pt x="15414" y="173"/>
                    <a:pt x="13023" y="1126"/>
                  </a:cubicBezTo>
                  <a:cubicBezTo>
                    <a:pt x="10632" y="2079"/>
                    <a:pt x="7665" y="3747"/>
                    <a:pt x="5356" y="5811"/>
                  </a:cubicBezTo>
                  <a:cubicBezTo>
                    <a:pt x="3048" y="7876"/>
                    <a:pt x="1399" y="10338"/>
                    <a:pt x="574" y="12601"/>
                  </a:cubicBezTo>
                  <a:cubicBezTo>
                    <a:pt x="-250" y="14864"/>
                    <a:pt x="-250" y="16929"/>
                    <a:pt x="987" y="18398"/>
                  </a:cubicBezTo>
                  <a:cubicBezTo>
                    <a:pt x="2223" y="19867"/>
                    <a:pt x="4697" y="20741"/>
                    <a:pt x="7005" y="21138"/>
                  </a:cubicBezTo>
                  <a:cubicBezTo>
                    <a:pt x="9313" y="21535"/>
                    <a:pt x="11457" y="21456"/>
                    <a:pt x="13765" y="20741"/>
                  </a:cubicBezTo>
                  <a:cubicBezTo>
                    <a:pt x="16074" y="20026"/>
                    <a:pt x="18547" y="18676"/>
                    <a:pt x="19866" y="17604"/>
                  </a:cubicBezTo>
                  <a:cubicBezTo>
                    <a:pt x="21185" y="16532"/>
                    <a:pt x="21350" y="15738"/>
                    <a:pt x="20608" y="15063"/>
                  </a:cubicBezTo>
                  <a:cubicBezTo>
                    <a:pt x="19866" y="14388"/>
                    <a:pt x="18217" y="13832"/>
                    <a:pt x="16651" y="13554"/>
                  </a:cubicBezTo>
                  <a:cubicBezTo>
                    <a:pt x="15084" y="13276"/>
                    <a:pt x="13600" y="13276"/>
                    <a:pt x="12529" y="13395"/>
                  </a:cubicBezTo>
                  <a:cubicBezTo>
                    <a:pt x="11457" y="13514"/>
                    <a:pt x="10797" y="13753"/>
                    <a:pt x="10715" y="14031"/>
                  </a:cubicBezTo>
                  <a:cubicBezTo>
                    <a:pt x="10632" y="14309"/>
                    <a:pt x="11127" y="14626"/>
                    <a:pt x="11622" y="14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4360321" y="480243"/>
              <a:ext cx="199339" cy="29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7996"/>
                  </a:moveTo>
                  <a:cubicBezTo>
                    <a:pt x="1385" y="8371"/>
                    <a:pt x="2769" y="8747"/>
                    <a:pt x="5538" y="8183"/>
                  </a:cubicBezTo>
                  <a:cubicBezTo>
                    <a:pt x="8308" y="7620"/>
                    <a:pt x="12462" y="6117"/>
                    <a:pt x="14815" y="4802"/>
                  </a:cubicBezTo>
                  <a:cubicBezTo>
                    <a:pt x="17169" y="3488"/>
                    <a:pt x="17723" y="2361"/>
                    <a:pt x="17446" y="1516"/>
                  </a:cubicBezTo>
                  <a:cubicBezTo>
                    <a:pt x="17169" y="670"/>
                    <a:pt x="16062" y="107"/>
                    <a:pt x="14815" y="13"/>
                  </a:cubicBezTo>
                  <a:cubicBezTo>
                    <a:pt x="13569" y="-81"/>
                    <a:pt x="12185" y="295"/>
                    <a:pt x="10108" y="2736"/>
                  </a:cubicBezTo>
                  <a:cubicBezTo>
                    <a:pt x="8031" y="5178"/>
                    <a:pt x="5262" y="9686"/>
                    <a:pt x="4154" y="12973"/>
                  </a:cubicBezTo>
                  <a:cubicBezTo>
                    <a:pt x="3046" y="16260"/>
                    <a:pt x="3600" y="18326"/>
                    <a:pt x="6785" y="19547"/>
                  </a:cubicBezTo>
                  <a:cubicBezTo>
                    <a:pt x="9969" y="20768"/>
                    <a:pt x="15785" y="21143"/>
                    <a:pt x="2160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4661883" y="539854"/>
              <a:ext cx="184347" cy="24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013" fill="norm" stroke="1" extrusionOk="0">
                  <a:moveTo>
                    <a:pt x="15264" y="935"/>
                  </a:moveTo>
                  <a:cubicBezTo>
                    <a:pt x="13536" y="274"/>
                    <a:pt x="11808" y="-387"/>
                    <a:pt x="9648" y="274"/>
                  </a:cubicBezTo>
                  <a:cubicBezTo>
                    <a:pt x="7488" y="935"/>
                    <a:pt x="4896" y="2919"/>
                    <a:pt x="3024" y="5895"/>
                  </a:cubicBezTo>
                  <a:cubicBezTo>
                    <a:pt x="1152" y="8870"/>
                    <a:pt x="0" y="12837"/>
                    <a:pt x="0" y="15813"/>
                  </a:cubicBezTo>
                  <a:cubicBezTo>
                    <a:pt x="0" y="18789"/>
                    <a:pt x="1152" y="20772"/>
                    <a:pt x="4464" y="20993"/>
                  </a:cubicBezTo>
                  <a:cubicBezTo>
                    <a:pt x="7776" y="21213"/>
                    <a:pt x="13248" y="19670"/>
                    <a:pt x="16704" y="17135"/>
                  </a:cubicBezTo>
                  <a:cubicBezTo>
                    <a:pt x="20160" y="14601"/>
                    <a:pt x="21600" y="11074"/>
                    <a:pt x="20304" y="8319"/>
                  </a:cubicBezTo>
                  <a:cubicBezTo>
                    <a:pt x="19008" y="5564"/>
                    <a:pt x="14976" y="3580"/>
                    <a:pt x="10944" y="1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5012777" y="514585"/>
              <a:ext cx="304942" cy="26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37" fill="norm" stroke="1" extrusionOk="0">
                  <a:moveTo>
                    <a:pt x="1025" y="2290"/>
                  </a:moveTo>
                  <a:cubicBezTo>
                    <a:pt x="665" y="7432"/>
                    <a:pt x="305" y="12575"/>
                    <a:pt x="125" y="15970"/>
                  </a:cubicBezTo>
                  <a:cubicBezTo>
                    <a:pt x="-55" y="19364"/>
                    <a:pt x="-55" y="21010"/>
                    <a:pt x="215" y="21215"/>
                  </a:cubicBezTo>
                  <a:cubicBezTo>
                    <a:pt x="485" y="21421"/>
                    <a:pt x="1025" y="20187"/>
                    <a:pt x="2105" y="17307"/>
                  </a:cubicBezTo>
                  <a:cubicBezTo>
                    <a:pt x="3185" y="14427"/>
                    <a:pt x="4805" y="9901"/>
                    <a:pt x="5885" y="7021"/>
                  </a:cubicBezTo>
                  <a:cubicBezTo>
                    <a:pt x="6965" y="4141"/>
                    <a:pt x="7505" y="2907"/>
                    <a:pt x="7775" y="2804"/>
                  </a:cubicBezTo>
                  <a:cubicBezTo>
                    <a:pt x="8045" y="2701"/>
                    <a:pt x="8045" y="3730"/>
                    <a:pt x="7955" y="4861"/>
                  </a:cubicBezTo>
                  <a:cubicBezTo>
                    <a:pt x="7865" y="5992"/>
                    <a:pt x="7685" y="7227"/>
                    <a:pt x="7595" y="8358"/>
                  </a:cubicBezTo>
                  <a:cubicBezTo>
                    <a:pt x="7505" y="9490"/>
                    <a:pt x="7505" y="10518"/>
                    <a:pt x="7865" y="10621"/>
                  </a:cubicBezTo>
                  <a:cubicBezTo>
                    <a:pt x="8225" y="10724"/>
                    <a:pt x="8945" y="9901"/>
                    <a:pt x="10565" y="7947"/>
                  </a:cubicBezTo>
                  <a:cubicBezTo>
                    <a:pt x="12185" y="5992"/>
                    <a:pt x="14705" y="2907"/>
                    <a:pt x="16415" y="1364"/>
                  </a:cubicBezTo>
                  <a:cubicBezTo>
                    <a:pt x="18125" y="-179"/>
                    <a:pt x="19025" y="-179"/>
                    <a:pt x="19745" y="232"/>
                  </a:cubicBezTo>
                  <a:cubicBezTo>
                    <a:pt x="20465" y="644"/>
                    <a:pt x="21005" y="1467"/>
                    <a:pt x="21275" y="3627"/>
                  </a:cubicBezTo>
                  <a:cubicBezTo>
                    <a:pt x="21545" y="5787"/>
                    <a:pt x="21545" y="9284"/>
                    <a:pt x="21275" y="11958"/>
                  </a:cubicBezTo>
                  <a:cubicBezTo>
                    <a:pt x="21005" y="14632"/>
                    <a:pt x="20465" y="16484"/>
                    <a:pt x="19925" y="18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5397988" y="481481"/>
              <a:ext cx="235030" cy="22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177" fill="norm" stroke="1" extrusionOk="0">
                  <a:moveTo>
                    <a:pt x="3210" y="12980"/>
                  </a:moveTo>
                  <a:cubicBezTo>
                    <a:pt x="7116" y="12020"/>
                    <a:pt x="11022" y="11060"/>
                    <a:pt x="13780" y="9740"/>
                  </a:cubicBezTo>
                  <a:cubicBezTo>
                    <a:pt x="16537" y="8420"/>
                    <a:pt x="18146" y="6740"/>
                    <a:pt x="18605" y="4700"/>
                  </a:cubicBezTo>
                  <a:cubicBezTo>
                    <a:pt x="19065" y="2660"/>
                    <a:pt x="18376" y="260"/>
                    <a:pt x="15963" y="20"/>
                  </a:cubicBezTo>
                  <a:cubicBezTo>
                    <a:pt x="13550" y="-220"/>
                    <a:pt x="9414" y="1700"/>
                    <a:pt x="6312" y="5060"/>
                  </a:cubicBezTo>
                  <a:cubicBezTo>
                    <a:pt x="3210" y="8420"/>
                    <a:pt x="1142" y="13220"/>
                    <a:pt x="337" y="16220"/>
                  </a:cubicBezTo>
                  <a:cubicBezTo>
                    <a:pt x="-467" y="19220"/>
                    <a:pt x="-7" y="20420"/>
                    <a:pt x="3669" y="20900"/>
                  </a:cubicBezTo>
                  <a:cubicBezTo>
                    <a:pt x="7346" y="21380"/>
                    <a:pt x="14239" y="21140"/>
                    <a:pt x="21133" y="20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5808737" y="188554"/>
              <a:ext cx="176955" cy="568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54" fill="norm" stroke="1" extrusionOk="0">
                  <a:moveTo>
                    <a:pt x="10257" y="1220"/>
                  </a:moveTo>
                  <a:cubicBezTo>
                    <a:pt x="10566" y="548"/>
                    <a:pt x="10875" y="-124"/>
                    <a:pt x="11029" y="20"/>
                  </a:cubicBezTo>
                  <a:cubicBezTo>
                    <a:pt x="11183" y="164"/>
                    <a:pt x="11183" y="1124"/>
                    <a:pt x="9795" y="3332"/>
                  </a:cubicBezTo>
                  <a:cubicBezTo>
                    <a:pt x="8406" y="5540"/>
                    <a:pt x="5629" y="8996"/>
                    <a:pt x="3623" y="11972"/>
                  </a:cubicBezTo>
                  <a:cubicBezTo>
                    <a:pt x="1617" y="14948"/>
                    <a:pt x="383" y="17444"/>
                    <a:pt x="75" y="18980"/>
                  </a:cubicBezTo>
                  <a:cubicBezTo>
                    <a:pt x="-234" y="20516"/>
                    <a:pt x="383" y="21092"/>
                    <a:pt x="2543" y="21284"/>
                  </a:cubicBezTo>
                  <a:cubicBezTo>
                    <a:pt x="4703" y="21476"/>
                    <a:pt x="8406" y="21284"/>
                    <a:pt x="11800" y="20612"/>
                  </a:cubicBezTo>
                  <a:cubicBezTo>
                    <a:pt x="15195" y="19940"/>
                    <a:pt x="18280" y="18788"/>
                    <a:pt x="21366" y="17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5771019" y="432832"/>
              <a:ext cx="475346" cy="26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6887"/>
                  </a:moveTo>
                  <a:cubicBezTo>
                    <a:pt x="232" y="5878"/>
                    <a:pt x="465" y="4869"/>
                    <a:pt x="1510" y="3960"/>
                  </a:cubicBezTo>
                  <a:cubicBezTo>
                    <a:pt x="2555" y="3052"/>
                    <a:pt x="4413" y="2244"/>
                    <a:pt x="6155" y="1639"/>
                  </a:cubicBezTo>
                  <a:cubicBezTo>
                    <a:pt x="7897" y="1033"/>
                    <a:pt x="9523" y="629"/>
                    <a:pt x="10684" y="327"/>
                  </a:cubicBezTo>
                  <a:cubicBezTo>
                    <a:pt x="11845" y="24"/>
                    <a:pt x="12542" y="-178"/>
                    <a:pt x="13065" y="226"/>
                  </a:cubicBezTo>
                  <a:cubicBezTo>
                    <a:pt x="13587" y="629"/>
                    <a:pt x="13935" y="1639"/>
                    <a:pt x="14574" y="4364"/>
                  </a:cubicBezTo>
                  <a:cubicBezTo>
                    <a:pt x="15213" y="7089"/>
                    <a:pt x="16142" y="11530"/>
                    <a:pt x="16606" y="14458"/>
                  </a:cubicBezTo>
                  <a:cubicBezTo>
                    <a:pt x="17071" y="17385"/>
                    <a:pt x="17071" y="18798"/>
                    <a:pt x="16839" y="19807"/>
                  </a:cubicBezTo>
                  <a:cubicBezTo>
                    <a:pt x="16606" y="20816"/>
                    <a:pt x="16142" y="21422"/>
                    <a:pt x="15852" y="21220"/>
                  </a:cubicBezTo>
                  <a:cubicBezTo>
                    <a:pt x="15561" y="21018"/>
                    <a:pt x="15445" y="20009"/>
                    <a:pt x="15794" y="17284"/>
                  </a:cubicBezTo>
                  <a:cubicBezTo>
                    <a:pt x="16142" y="14558"/>
                    <a:pt x="16955" y="10117"/>
                    <a:pt x="18000" y="7493"/>
                  </a:cubicBezTo>
                  <a:cubicBezTo>
                    <a:pt x="19045" y="4869"/>
                    <a:pt x="20323" y="4061"/>
                    <a:pt x="21600" y="3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6399700" y="466361"/>
              <a:ext cx="2300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000"/>
                    <a:pt x="12000" y="12000"/>
                    <a:pt x="8400" y="15600"/>
                  </a:cubicBezTo>
                  <a:cubicBezTo>
                    <a:pt x="4800" y="19200"/>
                    <a:pt x="24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6438034" y="351359"/>
              <a:ext cx="3066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6641331" y="382026"/>
              <a:ext cx="203047" cy="313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396" fill="norm" stroke="1" extrusionOk="0">
                  <a:moveTo>
                    <a:pt x="17768" y="1045"/>
                  </a:moveTo>
                  <a:cubicBezTo>
                    <a:pt x="16714" y="523"/>
                    <a:pt x="15661" y="0"/>
                    <a:pt x="14344" y="0"/>
                  </a:cubicBezTo>
                  <a:cubicBezTo>
                    <a:pt x="13027" y="0"/>
                    <a:pt x="11446" y="523"/>
                    <a:pt x="9075" y="2439"/>
                  </a:cubicBezTo>
                  <a:cubicBezTo>
                    <a:pt x="6705" y="4355"/>
                    <a:pt x="3544" y="7665"/>
                    <a:pt x="1700" y="10626"/>
                  </a:cubicBezTo>
                  <a:cubicBezTo>
                    <a:pt x="-144" y="13587"/>
                    <a:pt x="-671" y="16200"/>
                    <a:pt x="1041" y="18029"/>
                  </a:cubicBezTo>
                  <a:cubicBezTo>
                    <a:pt x="2753" y="19858"/>
                    <a:pt x="6705" y="20903"/>
                    <a:pt x="10392" y="21252"/>
                  </a:cubicBezTo>
                  <a:cubicBezTo>
                    <a:pt x="14080" y="21600"/>
                    <a:pt x="17505" y="21252"/>
                    <a:pt x="20929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7425263" y="176771"/>
              <a:ext cx="208799" cy="54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31" fill="norm" stroke="1" extrusionOk="0">
                  <a:moveTo>
                    <a:pt x="21262" y="2669"/>
                  </a:moveTo>
                  <a:cubicBezTo>
                    <a:pt x="21262" y="2061"/>
                    <a:pt x="21262" y="1452"/>
                    <a:pt x="20742" y="996"/>
                  </a:cubicBezTo>
                  <a:cubicBezTo>
                    <a:pt x="20221" y="539"/>
                    <a:pt x="19180" y="235"/>
                    <a:pt x="18009" y="83"/>
                  </a:cubicBezTo>
                  <a:cubicBezTo>
                    <a:pt x="16838" y="-69"/>
                    <a:pt x="15537" y="-69"/>
                    <a:pt x="13455" y="590"/>
                  </a:cubicBezTo>
                  <a:cubicBezTo>
                    <a:pt x="11373" y="1249"/>
                    <a:pt x="8510" y="2568"/>
                    <a:pt x="5778" y="4849"/>
                  </a:cubicBezTo>
                  <a:cubicBezTo>
                    <a:pt x="3045" y="7131"/>
                    <a:pt x="443" y="10376"/>
                    <a:pt x="52" y="13013"/>
                  </a:cubicBezTo>
                  <a:cubicBezTo>
                    <a:pt x="-338" y="15649"/>
                    <a:pt x="1484" y="17677"/>
                    <a:pt x="4216" y="18996"/>
                  </a:cubicBezTo>
                  <a:cubicBezTo>
                    <a:pt x="6949" y="20314"/>
                    <a:pt x="10592" y="20923"/>
                    <a:pt x="14236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7683582" y="312442"/>
              <a:ext cx="205565" cy="68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56" fill="norm" stroke="1" extrusionOk="0">
                  <a:moveTo>
                    <a:pt x="6750" y="6664"/>
                  </a:moveTo>
                  <a:cubicBezTo>
                    <a:pt x="5696" y="7851"/>
                    <a:pt x="4642" y="9038"/>
                    <a:pt x="3984" y="11056"/>
                  </a:cubicBezTo>
                  <a:cubicBezTo>
                    <a:pt x="3325" y="13073"/>
                    <a:pt x="3062" y="15922"/>
                    <a:pt x="2930" y="17583"/>
                  </a:cubicBezTo>
                  <a:cubicBezTo>
                    <a:pt x="2799" y="19245"/>
                    <a:pt x="2799" y="19719"/>
                    <a:pt x="2535" y="20273"/>
                  </a:cubicBezTo>
                  <a:cubicBezTo>
                    <a:pt x="2272" y="20827"/>
                    <a:pt x="1745" y="21460"/>
                    <a:pt x="1218" y="21341"/>
                  </a:cubicBezTo>
                  <a:cubicBezTo>
                    <a:pt x="691" y="21223"/>
                    <a:pt x="164" y="20352"/>
                    <a:pt x="33" y="18453"/>
                  </a:cubicBezTo>
                  <a:cubicBezTo>
                    <a:pt x="-99" y="16555"/>
                    <a:pt x="164" y="13627"/>
                    <a:pt x="955" y="10897"/>
                  </a:cubicBezTo>
                  <a:cubicBezTo>
                    <a:pt x="1745" y="8168"/>
                    <a:pt x="3062" y="5636"/>
                    <a:pt x="5038" y="3856"/>
                  </a:cubicBezTo>
                  <a:cubicBezTo>
                    <a:pt x="7013" y="2075"/>
                    <a:pt x="9647" y="1047"/>
                    <a:pt x="11755" y="493"/>
                  </a:cubicBezTo>
                  <a:cubicBezTo>
                    <a:pt x="13862" y="-61"/>
                    <a:pt x="15442" y="-140"/>
                    <a:pt x="17155" y="216"/>
                  </a:cubicBezTo>
                  <a:cubicBezTo>
                    <a:pt x="18867" y="572"/>
                    <a:pt x="20711" y="1363"/>
                    <a:pt x="21106" y="2550"/>
                  </a:cubicBezTo>
                  <a:cubicBezTo>
                    <a:pt x="21501" y="3737"/>
                    <a:pt x="20447" y="5319"/>
                    <a:pt x="18603" y="6427"/>
                  </a:cubicBezTo>
                  <a:cubicBezTo>
                    <a:pt x="16760" y="7535"/>
                    <a:pt x="14125" y="8168"/>
                    <a:pt x="11491" y="8365"/>
                  </a:cubicBezTo>
                  <a:cubicBezTo>
                    <a:pt x="8857" y="8563"/>
                    <a:pt x="6223" y="8326"/>
                    <a:pt x="3589" y="8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7933068" y="152021"/>
              <a:ext cx="238548" cy="66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9549" y="0"/>
                  </a:moveTo>
                  <a:cubicBezTo>
                    <a:pt x="12505" y="166"/>
                    <a:pt x="15461" y="331"/>
                    <a:pt x="17735" y="1490"/>
                  </a:cubicBezTo>
                  <a:cubicBezTo>
                    <a:pt x="20008" y="2648"/>
                    <a:pt x="21600" y="4800"/>
                    <a:pt x="21145" y="7200"/>
                  </a:cubicBezTo>
                  <a:cubicBezTo>
                    <a:pt x="20691" y="9600"/>
                    <a:pt x="18189" y="12248"/>
                    <a:pt x="14324" y="14690"/>
                  </a:cubicBezTo>
                  <a:cubicBezTo>
                    <a:pt x="10459" y="17131"/>
                    <a:pt x="5229" y="193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9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32672" y="257823"/>
              <a:ext cx="560054" cy="768538"/>
            </a:xfrm>
            <a:prstGeom prst="rect">
              <a:avLst/>
            </a:prstGeom>
            <a:effectLst/>
          </p:spPr>
        </p:pic>
        <p:pic>
          <p:nvPicPr>
            <p:cNvPr id="429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914886" y="306627"/>
              <a:ext cx="330935" cy="563444"/>
            </a:xfrm>
            <a:prstGeom prst="rect">
              <a:avLst/>
            </a:prstGeom>
            <a:effectLst/>
          </p:spPr>
        </p:pic>
        <p:pic>
          <p:nvPicPr>
            <p:cNvPr id="429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971143" y="530330"/>
              <a:ext cx="213343" cy="132736"/>
            </a:xfrm>
            <a:prstGeom prst="rect">
              <a:avLst/>
            </a:prstGeom>
            <a:effectLst/>
          </p:spPr>
        </p:pic>
        <p:pic>
          <p:nvPicPr>
            <p:cNvPr id="430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343090" y="315658"/>
              <a:ext cx="71402" cy="416410"/>
            </a:xfrm>
            <a:prstGeom prst="rect">
              <a:avLst/>
            </a:prstGeom>
            <a:effectLst/>
          </p:spPr>
        </p:pic>
        <p:pic>
          <p:nvPicPr>
            <p:cNvPr id="430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496426" y="722001"/>
              <a:ext cx="94403" cy="186404"/>
            </a:xfrm>
            <a:prstGeom prst="rect">
              <a:avLst/>
            </a:prstGeom>
            <a:effectLst/>
          </p:spPr>
        </p:pic>
        <p:pic>
          <p:nvPicPr>
            <p:cNvPr id="430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807871" y="249532"/>
              <a:ext cx="317477" cy="551538"/>
            </a:xfrm>
            <a:prstGeom prst="rect">
              <a:avLst/>
            </a:prstGeom>
            <a:effectLst/>
          </p:spPr>
        </p:pic>
        <p:pic>
          <p:nvPicPr>
            <p:cNvPr id="430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212679" y="258458"/>
              <a:ext cx="152500" cy="520416"/>
            </a:xfrm>
            <a:prstGeom prst="rect">
              <a:avLst/>
            </a:prstGeom>
            <a:effectLst/>
          </p:spPr>
        </p:pic>
        <p:pic>
          <p:nvPicPr>
            <p:cNvPr id="430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224776" y="251768"/>
              <a:ext cx="385743" cy="73958"/>
            </a:xfrm>
            <a:prstGeom prst="rect">
              <a:avLst/>
            </a:prstGeom>
            <a:effectLst/>
          </p:spPr>
        </p:pic>
        <p:sp>
          <p:nvSpPr>
            <p:cNvPr id="4311" name="Line"/>
            <p:cNvSpPr/>
            <p:nvPr/>
          </p:nvSpPr>
          <p:spPr>
            <a:xfrm>
              <a:off x="1331919" y="1672611"/>
              <a:ext cx="429344" cy="66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0" y="7117"/>
                  </a:moveTo>
                  <a:cubicBezTo>
                    <a:pt x="514" y="10014"/>
                    <a:pt x="1029" y="12910"/>
                    <a:pt x="1286" y="15145"/>
                  </a:cubicBezTo>
                  <a:cubicBezTo>
                    <a:pt x="1543" y="17379"/>
                    <a:pt x="1543" y="18952"/>
                    <a:pt x="1607" y="19986"/>
                  </a:cubicBezTo>
                  <a:cubicBezTo>
                    <a:pt x="1671" y="21021"/>
                    <a:pt x="1800" y="21517"/>
                    <a:pt x="1864" y="21559"/>
                  </a:cubicBezTo>
                  <a:cubicBezTo>
                    <a:pt x="1929" y="21600"/>
                    <a:pt x="1929" y="21186"/>
                    <a:pt x="1671" y="19614"/>
                  </a:cubicBezTo>
                  <a:cubicBezTo>
                    <a:pt x="1414" y="18041"/>
                    <a:pt x="900" y="15310"/>
                    <a:pt x="579" y="12414"/>
                  </a:cubicBezTo>
                  <a:cubicBezTo>
                    <a:pt x="257" y="9517"/>
                    <a:pt x="129" y="6455"/>
                    <a:pt x="64" y="4469"/>
                  </a:cubicBezTo>
                  <a:cubicBezTo>
                    <a:pt x="0" y="2483"/>
                    <a:pt x="0" y="1572"/>
                    <a:pt x="193" y="952"/>
                  </a:cubicBezTo>
                  <a:cubicBezTo>
                    <a:pt x="386" y="331"/>
                    <a:pt x="771" y="0"/>
                    <a:pt x="1221" y="0"/>
                  </a:cubicBezTo>
                  <a:cubicBezTo>
                    <a:pt x="1671" y="0"/>
                    <a:pt x="2186" y="331"/>
                    <a:pt x="3086" y="1572"/>
                  </a:cubicBezTo>
                  <a:cubicBezTo>
                    <a:pt x="3986" y="2814"/>
                    <a:pt x="5271" y="4966"/>
                    <a:pt x="6171" y="6166"/>
                  </a:cubicBezTo>
                  <a:cubicBezTo>
                    <a:pt x="7071" y="7366"/>
                    <a:pt x="7586" y="7614"/>
                    <a:pt x="8229" y="7738"/>
                  </a:cubicBezTo>
                  <a:cubicBezTo>
                    <a:pt x="8871" y="7862"/>
                    <a:pt x="9643" y="7862"/>
                    <a:pt x="10607" y="7159"/>
                  </a:cubicBezTo>
                  <a:cubicBezTo>
                    <a:pt x="11571" y="6455"/>
                    <a:pt x="12729" y="5048"/>
                    <a:pt x="13436" y="4138"/>
                  </a:cubicBezTo>
                  <a:cubicBezTo>
                    <a:pt x="14143" y="3228"/>
                    <a:pt x="14400" y="2814"/>
                    <a:pt x="14721" y="2317"/>
                  </a:cubicBezTo>
                  <a:cubicBezTo>
                    <a:pt x="15043" y="1821"/>
                    <a:pt x="15429" y="1241"/>
                    <a:pt x="15814" y="1159"/>
                  </a:cubicBezTo>
                  <a:cubicBezTo>
                    <a:pt x="16200" y="1076"/>
                    <a:pt x="16586" y="1490"/>
                    <a:pt x="16971" y="3062"/>
                  </a:cubicBezTo>
                  <a:cubicBezTo>
                    <a:pt x="17357" y="4634"/>
                    <a:pt x="17743" y="7366"/>
                    <a:pt x="18000" y="9517"/>
                  </a:cubicBezTo>
                  <a:cubicBezTo>
                    <a:pt x="18257" y="11669"/>
                    <a:pt x="18386" y="13241"/>
                    <a:pt x="18643" y="14234"/>
                  </a:cubicBezTo>
                  <a:cubicBezTo>
                    <a:pt x="18900" y="15228"/>
                    <a:pt x="19286" y="15641"/>
                    <a:pt x="19800" y="15724"/>
                  </a:cubicBezTo>
                  <a:cubicBezTo>
                    <a:pt x="20314" y="15807"/>
                    <a:pt x="20957" y="15559"/>
                    <a:pt x="21600" y="15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1845598" y="1869543"/>
              <a:ext cx="138004" cy="19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4" fill="norm" stroke="1" extrusionOk="0">
                  <a:moveTo>
                    <a:pt x="0" y="11324"/>
                  </a:moveTo>
                  <a:cubicBezTo>
                    <a:pt x="1600" y="12134"/>
                    <a:pt x="3200" y="12944"/>
                    <a:pt x="5000" y="13214"/>
                  </a:cubicBezTo>
                  <a:cubicBezTo>
                    <a:pt x="6800" y="13484"/>
                    <a:pt x="8800" y="13214"/>
                    <a:pt x="11200" y="11864"/>
                  </a:cubicBezTo>
                  <a:cubicBezTo>
                    <a:pt x="13600" y="10514"/>
                    <a:pt x="16400" y="8084"/>
                    <a:pt x="18000" y="5924"/>
                  </a:cubicBezTo>
                  <a:cubicBezTo>
                    <a:pt x="19600" y="3764"/>
                    <a:pt x="20000" y="1874"/>
                    <a:pt x="18000" y="794"/>
                  </a:cubicBezTo>
                  <a:cubicBezTo>
                    <a:pt x="16000" y="-286"/>
                    <a:pt x="11600" y="-556"/>
                    <a:pt x="8200" y="1874"/>
                  </a:cubicBezTo>
                  <a:cubicBezTo>
                    <a:pt x="4800" y="4304"/>
                    <a:pt x="2400" y="9434"/>
                    <a:pt x="1200" y="12674"/>
                  </a:cubicBezTo>
                  <a:cubicBezTo>
                    <a:pt x="0" y="15914"/>
                    <a:pt x="0" y="17264"/>
                    <a:pt x="3600" y="18344"/>
                  </a:cubicBezTo>
                  <a:cubicBezTo>
                    <a:pt x="7200" y="19424"/>
                    <a:pt x="14400" y="20234"/>
                    <a:pt x="21600" y="2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2029602" y="1829771"/>
              <a:ext cx="207005" cy="19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8" fill="norm" stroke="1" extrusionOk="0">
                  <a:moveTo>
                    <a:pt x="13600" y="4934"/>
                  </a:moveTo>
                  <a:cubicBezTo>
                    <a:pt x="11467" y="3068"/>
                    <a:pt x="9333" y="1201"/>
                    <a:pt x="7600" y="401"/>
                  </a:cubicBezTo>
                  <a:cubicBezTo>
                    <a:pt x="5867" y="-399"/>
                    <a:pt x="4533" y="-132"/>
                    <a:pt x="3067" y="2401"/>
                  </a:cubicBezTo>
                  <a:cubicBezTo>
                    <a:pt x="1600" y="4934"/>
                    <a:pt x="0" y="9734"/>
                    <a:pt x="0" y="13201"/>
                  </a:cubicBezTo>
                  <a:cubicBezTo>
                    <a:pt x="0" y="16668"/>
                    <a:pt x="1600" y="18801"/>
                    <a:pt x="3067" y="19868"/>
                  </a:cubicBezTo>
                  <a:cubicBezTo>
                    <a:pt x="4533" y="20934"/>
                    <a:pt x="5867" y="20934"/>
                    <a:pt x="7600" y="19734"/>
                  </a:cubicBezTo>
                  <a:cubicBezTo>
                    <a:pt x="9333" y="18534"/>
                    <a:pt x="11467" y="16134"/>
                    <a:pt x="12933" y="14268"/>
                  </a:cubicBezTo>
                  <a:cubicBezTo>
                    <a:pt x="14400" y="12401"/>
                    <a:pt x="15200" y="11068"/>
                    <a:pt x="15600" y="11201"/>
                  </a:cubicBezTo>
                  <a:cubicBezTo>
                    <a:pt x="16000" y="11334"/>
                    <a:pt x="16000" y="12934"/>
                    <a:pt x="16267" y="14934"/>
                  </a:cubicBezTo>
                  <a:cubicBezTo>
                    <a:pt x="16533" y="16934"/>
                    <a:pt x="17067" y="19334"/>
                    <a:pt x="18000" y="20268"/>
                  </a:cubicBezTo>
                  <a:cubicBezTo>
                    <a:pt x="18933" y="21201"/>
                    <a:pt x="20267" y="20668"/>
                    <a:pt x="21600" y="2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2274941" y="1811572"/>
              <a:ext cx="107336" cy="18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0" y="5807"/>
                  </a:moveTo>
                  <a:cubicBezTo>
                    <a:pt x="514" y="10245"/>
                    <a:pt x="1029" y="14683"/>
                    <a:pt x="1286" y="14535"/>
                  </a:cubicBezTo>
                  <a:cubicBezTo>
                    <a:pt x="1543" y="14387"/>
                    <a:pt x="1543" y="9653"/>
                    <a:pt x="2057" y="6546"/>
                  </a:cubicBezTo>
                  <a:cubicBezTo>
                    <a:pt x="2571" y="3439"/>
                    <a:pt x="3600" y="1960"/>
                    <a:pt x="5400" y="924"/>
                  </a:cubicBezTo>
                  <a:cubicBezTo>
                    <a:pt x="7200" y="-111"/>
                    <a:pt x="9771" y="-703"/>
                    <a:pt x="12343" y="1516"/>
                  </a:cubicBezTo>
                  <a:cubicBezTo>
                    <a:pt x="14914" y="3735"/>
                    <a:pt x="17486" y="8765"/>
                    <a:pt x="19029" y="12464"/>
                  </a:cubicBezTo>
                  <a:cubicBezTo>
                    <a:pt x="20571" y="16163"/>
                    <a:pt x="21086" y="18530"/>
                    <a:pt x="21600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2497279" y="1877060"/>
              <a:ext cx="766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2466611" y="1723723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2632420" y="1764150"/>
              <a:ext cx="133199" cy="17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0863" fill="norm" stroke="1" extrusionOk="0">
                  <a:moveTo>
                    <a:pt x="2901" y="4376"/>
                  </a:moveTo>
                  <a:cubicBezTo>
                    <a:pt x="2901" y="7770"/>
                    <a:pt x="2901" y="11164"/>
                    <a:pt x="2494" y="14250"/>
                  </a:cubicBezTo>
                  <a:cubicBezTo>
                    <a:pt x="2086" y="17336"/>
                    <a:pt x="1271" y="20113"/>
                    <a:pt x="660" y="20730"/>
                  </a:cubicBezTo>
                  <a:cubicBezTo>
                    <a:pt x="49" y="21347"/>
                    <a:pt x="-359" y="19804"/>
                    <a:pt x="456" y="16256"/>
                  </a:cubicBezTo>
                  <a:cubicBezTo>
                    <a:pt x="1271" y="12707"/>
                    <a:pt x="3309" y="7153"/>
                    <a:pt x="5347" y="3913"/>
                  </a:cubicBezTo>
                  <a:cubicBezTo>
                    <a:pt x="7384" y="673"/>
                    <a:pt x="9422" y="-253"/>
                    <a:pt x="11256" y="56"/>
                  </a:cubicBezTo>
                  <a:cubicBezTo>
                    <a:pt x="13090" y="364"/>
                    <a:pt x="14720" y="1907"/>
                    <a:pt x="15739" y="4530"/>
                  </a:cubicBezTo>
                  <a:cubicBezTo>
                    <a:pt x="16758" y="7153"/>
                    <a:pt x="17166" y="10856"/>
                    <a:pt x="17981" y="13478"/>
                  </a:cubicBezTo>
                  <a:cubicBezTo>
                    <a:pt x="18796" y="16101"/>
                    <a:pt x="20018" y="17644"/>
                    <a:pt x="21241" y="19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2817767" y="1695827"/>
              <a:ext cx="187175" cy="68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5" h="21403" fill="norm" stroke="1" extrusionOk="0">
                  <a:moveTo>
                    <a:pt x="11949" y="4713"/>
                  </a:moveTo>
                  <a:cubicBezTo>
                    <a:pt x="13351" y="3593"/>
                    <a:pt x="14754" y="2473"/>
                    <a:pt x="15455" y="1713"/>
                  </a:cubicBezTo>
                  <a:cubicBezTo>
                    <a:pt x="16157" y="953"/>
                    <a:pt x="16157" y="553"/>
                    <a:pt x="15315" y="273"/>
                  </a:cubicBezTo>
                  <a:cubicBezTo>
                    <a:pt x="14474" y="-7"/>
                    <a:pt x="12790" y="-167"/>
                    <a:pt x="10125" y="273"/>
                  </a:cubicBezTo>
                  <a:cubicBezTo>
                    <a:pt x="7461" y="713"/>
                    <a:pt x="3814" y="1753"/>
                    <a:pt x="1850" y="2473"/>
                  </a:cubicBezTo>
                  <a:cubicBezTo>
                    <a:pt x="-113" y="3193"/>
                    <a:pt x="-394" y="3593"/>
                    <a:pt x="448" y="4073"/>
                  </a:cubicBezTo>
                  <a:cubicBezTo>
                    <a:pt x="1289" y="4553"/>
                    <a:pt x="3253" y="5113"/>
                    <a:pt x="5076" y="5233"/>
                  </a:cubicBezTo>
                  <a:cubicBezTo>
                    <a:pt x="6899" y="5353"/>
                    <a:pt x="8583" y="5033"/>
                    <a:pt x="9985" y="4713"/>
                  </a:cubicBezTo>
                  <a:cubicBezTo>
                    <a:pt x="11388" y="4393"/>
                    <a:pt x="12510" y="4073"/>
                    <a:pt x="13492" y="3753"/>
                  </a:cubicBezTo>
                  <a:cubicBezTo>
                    <a:pt x="14474" y="3433"/>
                    <a:pt x="15315" y="3113"/>
                    <a:pt x="16297" y="3793"/>
                  </a:cubicBezTo>
                  <a:cubicBezTo>
                    <a:pt x="17279" y="4473"/>
                    <a:pt x="18401" y="6153"/>
                    <a:pt x="19383" y="8153"/>
                  </a:cubicBezTo>
                  <a:cubicBezTo>
                    <a:pt x="20364" y="10153"/>
                    <a:pt x="21206" y="12473"/>
                    <a:pt x="19803" y="14673"/>
                  </a:cubicBezTo>
                  <a:cubicBezTo>
                    <a:pt x="18401" y="16873"/>
                    <a:pt x="14754" y="18953"/>
                    <a:pt x="12089" y="20073"/>
                  </a:cubicBezTo>
                  <a:cubicBezTo>
                    <a:pt x="9424" y="21193"/>
                    <a:pt x="7741" y="21353"/>
                    <a:pt x="6198" y="21393"/>
                  </a:cubicBezTo>
                  <a:cubicBezTo>
                    <a:pt x="4655" y="21433"/>
                    <a:pt x="3253" y="21353"/>
                    <a:pt x="2271" y="21113"/>
                  </a:cubicBezTo>
                  <a:cubicBezTo>
                    <a:pt x="1289" y="20873"/>
                    <a:pt x="728" y="20473"/>
                    <a:pt x="868" y="19793"/>
                  </a:cubicBezTo>
                  <a:cubicBezTo>
                    <a:pt x="1009" y="19113"/>
                    <a:pt x="1850" y="18153"/>
                    <a:pt x="5076" y="17313"/>
                  </a:cubicBezTo>
                  <a:cubicBezTo>
                    <a:pt x="8302" y="16473"/>
                    <a:pt x="13912" y="15753"/>
                    <a:pt x="19523" y="15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1339586" y="2199505"/>
              <a:ext cx="1736603" cy="28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67" fill="norm" stroke="1" extrusionOk="0">
                  <a:moveTo>
                    <a:pt x="0" y="21567"/>
                  </a:moveTo>
                  <a:cubicBezTo>
                    <a:pt x="318" y="20010"/>
                    <a:pt x="635" y="18453"/>
                    <a:pt x="1271" y="17189"/>
                  </a:cubicBezTo>
                  <a:cubicBezTo>
                    <a:pt x="1906" y="15924"/>
                    <a:pt x="2859" y="14951"/>
                    <a:pt x="3828" y="13881"/>
                  </a:cubicBezTo>
                  <a:cubicBezTo>
                    <a:pt x="4796" y="12810"/>
                    <a:pt x="5781" y="11643"/>
                    <a:pt x="6941" y="10378"/>
                  </a:cubicBezTo>
                  <a:cubicBezTo>
                    <a:pt x="8100" y="9113"/>
                    <a:pt x="9434" y="7751"/>
                    <a:pt x="10689" y="6583"/>
                  </a:cubicBezTo>
                  <a:cubicBezTo>
                    <a:pt x="11944" y="5416"/>
                    <a:pt x="13119" y="4443"/>
                    <a:pt x="14246" y="3567"/>
                  </a:cubicBezTo>
                  <a:cubicBezTo>
                    <a:pt x="15374" y="2691"/>
                    <a:pt x="16454" y="1913"/>
                    <a:pt x="17598" y="1329"/>
                  </a:cubicBezTo>
                  <a:cubicBezTo>
                    <a:pt x="18741" y="745"/>
                    <a:pt x="19948" y="356"/>
                    <a:pt x="20663" y="162"/>
                  </a:cubicBezTo>
                  <a:cubicBezTo>
                    <a:pt x="21378" y="-33"/>
                    <a:pt x="21600" y="-33"/>
                    <a:pt x="21584" y="64"/>
                  </a:cubicBezTo>
                  <a:cubicBezTo>
                    <a:pt x="21568" y="162"/>
                    <a:pt x="21314" y="356"/>
                    <a:pt x="21060" y="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1937600" y="2398405"/>
              <a:ext cx="812685" cy="16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20935"/>
                  </a:moveTo>
                  <a:cubicBezTo>
                    <a:pt x="1562" y="21268"/>
                    <a:pt x="3125" y="21600"/>
                    <a:pt x="5026" y="20271"/>
                  </a:cubicBezTo>
                  <a:cubicBezTo>
                    <a:pt x="6928" y="18942"/>
                    <a:pt x="9170" y="15951"/>
                    <a:pt x="11683" y="12794"/>
                  </a:cubicBezTo>
                  <a:cubicBezTo>
                    <a:pt x="14196" y="9637"/>
                    <a:pt x="16981" y="6314"/>
                    <a:pt x="18679" y="4154"/>
                  </a:cubicBezTo>
                  <a:cubicBezTo>
                    <a:pt x="20377" y="1994"/>
                    <a:pt x="20989" y="9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3279296" y="1746724"/>
              <a:ext cx="1" cy="5366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3317631" y="2007396"/>
              <a:ext cx="766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4030647" y="1754390"/>
              <a:ext cx="45682" cy="38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74" fill="norm" stroke="1" extrusionOk="0">
                  <a:moveTo>
                    <a:pt x="0" y="0"/>
                  </a:moveTo>
                  <a:cubicBezTo>
                    <a:pt x="6000" y="1271"/>
                    <a:pt x="12000" y="2541"/>
                    <a:pt x="15600" y="5365"/>
                  </a:cubicBezTo>
                  <a:cubicBezTo>
                    <a:pt x="19200" y="8188"/>
                    <a:pt x="20400" y="12565"/>
                    <a:pt x="21000" y="15106"/>
                  </a:cubicBezTo>
                  <a:cubicBezTo>
                    <a:pt x="21600" y="17647"/>
                    <a:pt x="21600" y="18353"/>
                    <a:pt x="21000" y="19271"/>
                  </a:cubicBezTo>
                  <a:cubicBezTo>
                    <a:pt x="20400" y="20188"/>
                    <a:pt x="19200" y="21318"/>
                    <a:pt x="18600" y="21459"/>
                  </a:cubicBezTo>
                  <a:cubicBezTo>
                    <a:pt x="18000" y="21600"/>
                    <a:pt x="18000" y="20753"/>
                    <a:pt x="18000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4206984" y="1693056"/>
              <a:ext cx="38335" cy="48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429"/>
                    <a:pt x="11520" y="6857"/>
                    <a:pt x="15120" y="10457"/>
                  </a:cubicBezTo>
                  <a:cubicBezTo>
                    <a:pt x="18720" y="14057"/>
                    <a:pt x="20160" y="17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3915644" y="1877060"/>
              <a:ext cx="47534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5" y="16200"/>
                    <a:pt x="6271" y="10800"/>
                    <a:pt x="9871" y="7200"/>
                  </a:cubicBezTo>
                  <a:cubicBezTo>
                    <a:pt x="13471" y="3600"/>
                    <a:pt x="1753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3951423" y="1984396"/>
              <a:ext cx="447233" cy="9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1234" y="18277"/>
                  </a:moveTo>
                  <a:cubicBezTo>
                    <a:pt x="617" y="19385"/>
                    <a:pt x="0" y="20492"/>
                    <a:pt x="0" y="21046"/>
                  </a:cubicBezTo>
                  <a:cubicBezTo>
                    <a:pt x="0" y="21600"/>
                    <a:pt x="617" y="21600"/>
                    <a:pt x="2715" y="19938"/>
                  </a:cubicBezTo>
                  <a:cubicBezTo>
                    <a:pt x="4814" y="18277"/>
                    <a:pt x="8393" y="14954"/>
                    <a:pt x="11787" y="11354"/>
                  </a:cubicBezTo>
                  <a:cubicBezTo>
                    <a:pt x="15182" y="7754"/>
                    <a:pt x="18391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4643994" y="1558355"/>
              <a:ext cx="168671" cy="54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1600" y="2607"/>
                  </a:moveTo>
                  <a:cubicBezTo>
                    <a:pt x="18982" y="1694"/>
                    <a:pt x="16364" y="782"/>
                    <a:pt x="14236" y="325"/>
                  </a:cubicBezTo>
                  <a:cubicBezTo>
                    <a:pt x="12109" y="-131"/>
                    <a:pt x="10473" y="-131"/>
                    <a:pt x="8836" y="477"/>
                  </a:cubicBezTo>
                  <a:cubicBezTo>
                    <a:pt x="7200" y="1086"/>
                    <a:pt x="5564" y="2303"/>
                    <a:pt x="4255" y="4432"/>
                  </a:cubicBezTo>
                  <a:cubicBezTo>
                    <a:pt x="2945" y="6562"/>
                    <a:pt x="1964" y="9604"/>
                    <a:pt x="1636" y="12342"/>
                  </a:cubicBezTo>
                  <a:cubicBezTo>
                    <a:pt x="1309" y="15080"/>
                    <a:pt x="1636" y="17514"/>
                    <a:pt x="1473" y="18984"/>
                  </a:cubicBezTo>
                  <a:cubicBezTo>
                    <a:pt x="1309" y="20455"/>
                    <a:pt x="655" y="20962"/>
                    <a:pt x="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4528991" y="1831059"/>
              <a:ext cx="25300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9" y="17788"/>
                    <a:pt x="7418" y="13976"/>
                    <a:pt x="11018" y="10376"/>
                  </a:cubicBezTo>
                  <a:cubicBezTo>
                    <a:pt x="14618" y="6776"/>
                    <a:pt x="18109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4896999" y="1624054"/>
              <a:ext cx="23682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114"/>
                    <a:pt x="21600" y="8229"/>
                    <a:pt x="19440" y="11829"/>
                  </a:cubicBezTo>
                  <a:cubicBezTo>
                    <a:pt x="17280" y="15429"/>
                    <a:pt x="864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4950668" y="1961395"/>
              <a:ext cx="15334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4996669" y="1808058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5096337" y="1817779"/>
              <a:ext cx="156996" cy="53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348" fill="norm" stroke="1" extrusionOk="0">
                  <a:moveTo>
                    <a:pt x="1029" y="6031"/>
                  </a:moveTo>
                  <a:cubicBezTo>
                    <a:pt x="686" y="9699"/>
                    <a:pt x="343" y="13367"/>
                    <a:pt x="171" y="15507"/>
                  </a:cubicBezTo>
                  <a:cubicBezTo>
                    <a:pt x="0" y="17646"/>
                    <a:pt x="0" y="18258"/>
                    <a:pt x="0" y="19124"/>
                  </a:cubicBezTo>
                  <a:cubicBezTo>
                    <a:pt x="0" y="19990"/>
                    <a:pt x="0" y="21110"/>
                    <a:pt x="0" y="21314"/>
                  </a:cubicBezTo>
                  <a:cubicBezTo>
                    <a:pt x="0" y="21518"/>
                    <a:pt x="0" y="20805"/>
                    <a:pt x="171" y="18818"/>
                  </a:cubicBezTo>
                  <a:cubicBezTo>
                    <a:pt x="343" y="16831"/>
                    <a:pt x="686" y="13571"/>
                    <a:pt x="1543" y="10412"/>
                  </a:cubicBezTo>
                  <a:cubicBezTo>
                    <a:pt x="2400" y="7254"/>
                    <a:pt x="3771" y="4197"/>
                    <a:pt x="5143" y="2465"/>
                  </a:cubicBezTo>
                  <a:cubicBezTo>
                    <a:pt x="6514" y="733"/>
                    <a:pt x="7886" y="326"/>
                    <a:pt x="9429" y="122"/>
                  </a:cubicBezTo>
                  <a:cubicBezTo>
                    <a:pt x="10971" y="-82"/>
                    <a:pt x="12686" y="-82"/>
                    <a:pt x="14914" y="529"/>
                  </a:cubicBezTo>
                  <a:cubicBezTo>
                    <a:pt x="17143" y="1141"/>
                    <a:pt x="19886" y="2363"/>
                    <a:pt x="20743" y="3688"/>
                  </a:cubicBezTo>
                  <a:cubicBezTo>
                    <a:pt x="21600" y="5012"/>
                    <a:pt x="20571" y="6439"/>
                    <a:pt x="19543" y="7356"/>
                  </a:cubicBezTo>
                  <a:cubicBezTo>
                    <a:pt x="18514" y="8273"/>
                    <a:pt x="17486" y="8680"/>
                    <a:pt x="15771" y="8833"/>
                  </a:cubicBezTo>
                  <a:cubicBezTo>
                    <a:pt x="14057" y="8986"/>
                    <a:pt x="11657" y="8884"/>
                    <a:pt x="9257" y="8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5318676" y="1756136"/>
              <a:ext cx="110069" cy="25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55" fill="norm" stroke="1" extrusionOk="0">
                  <a:moveTo>
                    <a:pt x="20618" y="3031"/>
                  </a:moveTo>
                  <a:cubicBezTo>
                    <a:pt x="21109" y="1973"/>
                    <a:pt x="21600" y="914"/>
                    <a:pt x="20373" y="384"/>
                  </a:cubicBezTo>
                  <a:cubicBezTo>
                    <a:pt x="19145" y="-145"/>
                    <a:pt x="16200" y="-145"/>
                    <a:pt x="13500" y="490"/>
                  </a:cubicBezTo>
                  <a:cubicBezTo>
                    <a:pt x="10800" y="1126"/>
                    <a:pt x="8345" y="2396"/>
                    <a:pt x="7855" y="3984"/>
                  </a:cubicBezTo>
                  <a:cubicBezTo>
                    <a:pt x="7364" y="5573"/>
                    <a:pt x="8836" y="7479"/>
                    <a:pt x="11045" y="9596"/>
                  </a:cubicBezTo>
                  <a:cubicBezTo>
                    <a:pt x="13254" y="11714"/>
                    <a:pt x="16200" y="14043"/>
                    <a:pt x="17918" y="15737"/>
                  </a:cubicBezTo>
                  <a:cubicBezTo>
                    <a:pt x="19636" y="17431"/>
                    <a:pt x="20127" y="18490"/>
                    <a:pt x="16936" y="19337"/>
                  </a:cubicBezTo>
                  <a:cubicBezTo>
                    <a:pt x="13745" y="20184"/>
                    <a:pt x="6873" y="20820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6005894" y="1522240"/>
              <a:ext cx="462809" cy="89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83" fill="norm" stroke="1" extrusionOk="0">
                  <a:moveTo>
                    <a:pt x="8675" y="8544"/>
                  </a:moveTo>
                  <a:cubicBezTo>
                    <a:pt x="8794" y="8237"/>
                    <a:pt x="8913" y="7929"/>
                    <a:pt x="8675" y="7498"/>
                  </a:cubicBezTo>
                  <a:cubicBezTo>
                    <a:pt x="8438" y="7067"/>
                    <a:pt x="7845" y="6514"/>
                    <a:pt x="6598" y="6452"/>
                  </a:cubicBezTo>
                  <a:cubicBezTo>
                    <a:pt x="5352" y="6391"/>
                    <a:pt x="3453" y="6821"/>
                    <a:pt x="2089" y="7744"/>
                  </a:cubicBezTo>
                  <a:cubicBezTo>
                    <a:pt x="724" y="8667"/>
                    <a:pt x="-107" y="10083"/>
                    <a:pt x="12" y="10975"/>
                  </a:cubicBezTo>
                  <a:cubicBezTo>
                    <a:pt x="130" y="11867"/>
                    <a:pt x="1198" y="12237"/>
                    <a:pt x="2445" y="11991"/>
                  </a:cubicBezTo>
                  <a:cubicBezTo>
                    <a:pt x="3691" y="11744"/>
                    <a:pt x="5115" y="10883"/>
                    <a:pt x="5946" y="9744"/>
                  </a:cubicBezTo>
                  <a:cubicBezTo>
                    <a:pt x="6777" y="8606"/>
                    <a:pt x="7014" y="7191"/>
                    <a:pt x="7548" y="5775"/>
                  </a:cubicBezTo>
                  <a:cubicBezTo>
                    <a:pt x="8082" y="4360"/>
                    <a:pt x="8913" y="2944"/>
                    <a:pt x="9862" y="1991"/>
                  </a:cubicBezTo>
                  <a:cubicBezTo>
                    <a:pt x="10812" y="1037"/>
                    <a:pt x="11880" y="544"/>
                    <a:pt x="12770" y="267"/>
                  </a:cubicBezTo>
                  <a:cubicBezTo>
                    <a:pt x="13660" y="-9"/>
                    <a:pt x="14372" y="-71"/>
                    <a:pt x="14847" y="83"/>
                  </a:cubicBezTo>
                  <a:cubicBezTo>
                    <a:pt x="15322" y="237"/>
                    <a:pt x="15559" y="606"/>
                    <a:pt x="15381" y="1591"/>
                  </a:cubicBezTo>
                  <a:cubicBezTo>
                    <a:pt x="15203" y="2575"/>
                    <a:pt x="14609" y="4175"/>
                    <a:pt x="13541" y="5929"/>
                  </a:cubicBezTo>
                  <a:cubicBezTo>
                    <a:pt x="12473" y="7683"/>
                    <a:pt x="10930" y="9591"/>
                    <a:pt x="9862" y="11621"/>
                  </a:cubicBezTo>
                  <a:cubicBezTo>
                    <a:pt x="8794" y="13652"/>
                    <a:pt x="8201" y="15806"/>
                    <a:pt x="7904" y="17283"/>
                  </a:cubicBezTo>
                  <a:cubicBezTo>
                    <a:pt x="7607" y="18760"/>
                    <a:pt x="7607" y="19560"/>
                    <a:pt x="7667" y="20114"/>
                  </a:cubicBezTo>
                  <a:cubicBezTo>
                    <a:pt x="7726" y="20667"/>
                    <a:pt x="7845" y="20975"/>
                    <a:pt x="8201" y="21191"/>
                  </a:cubicBezTo>
                  <a:cubicBezTo>
                    <a:pt x="8557" y="21406"/>
                    <a:pt x="9150" y="21529"/>
                    <a:pt x="9684" y="21467"/>
                  </a:cubicBezTo>
                  <a:cubicBezTo>
                    <a:pt x="10218" y="21406"/>
                    <a:pt x="10693" y="21160"/>
                    <a:pt x="11108" y="20267"/>
                  </a:cubicBezTo>
                  <a:cubicBezTo>
                    <a:pt x="11524" y="19375"/>
                    <a:pt x="11880" y="17837"/>
                    <a:pt x="11820" y="16821"/>
                  </a:cubicBezTo>
                  <a:cubicBezTo>
                    <a:pt x="11761" y="15806"/>
                    <a:pt x="11286" y="15314"/>
                    <a:pt x="11464" y="14975"/>
                  </a:cubicBezTo>
                  <a:cubicBezTo>
                    <a:pt x="11642" y="14637"/>
                    <a:pt x="12473" y="14452"/>
                    <a:pt x="14253" y="14021"/>
                  </a:cubicBezTo>
                  <a:cubicBezTo>
                    <a:pt x="16034" y="13591"/>
                    <a:pt x="18763" y="12914"/>
                    <a:pt x="21493" y="12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6955205" y="1795564"/>
              <a:ext cx="349183" cy="19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198" fill="norm" stroke="1" extrusionOk="0">
                  <a:moveTo>
                    <a:pt x="11995" y="10770"/>
                  </a:moveTo>
                  <a:cubicBezTo>
                    <a:pt x="11212" y="7609"/>
                    <a:pt x="10429" y="4448"/>
                    <a:pt x="9177" y="2341"/>
                  </a:cubicBezTo>
                  <a:cubicBezTo>
                    <a:pt x="7925" y="234"/>
                    <a:pt x="6203" y="-820"/>
                    <a:pt x="4560" y="760"/>
                  </a:cubicBezTo>
                  <a:cubicBezTo>
                    <a:pt x="2916" y="2341"/>
                    <a:pt x="1351" y="6556"/>
                    <a:pt x="569" y="9980"/>
                  </a:cubicBezTo>
                  <a:cubicBezTo>
                    <a:pt x="-214" y="13404"/>
                    <a:pt x="-214" y="16039"/>
                    <a:pt x="725" y="17882"/>
                  </a:cubicBezTo>
                  <a:cubicBezTo>
                    <a:pt x="1664" y="19726"/>
                    <a:pt x="3543" y="20780"/>
                    <a:pt x="5499" y="19858"/>
                  </a:cubicBezTo>
                  <a:cubicBezTo>
                    <a:pt x="7456" y="18936"/>
                    <a:pt x="9490" y="16039"/>
                    <a:pt x="10899" y="13800"/>
                  </a:cubicBezTo>
                  <a:cubicBezTo>
                    <a:pt x="12308" y="11560"/>
                    <a:pt x="13090" y="9980"/>
                    <a:pt x="14734" y="9717"/>
                  </a:cubicBezTo>
                  <a:cubicBezTo>
                    <a:pt x="16377" y="9453"/>
                    <a:pt x="18882" y="10507"/>
                    <a:pt x="21386" y="1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7823643" y="1371048"/>
              <a:ext cx="192558" cy="58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8645" y="8489"/>
                  </a:moveTo>
                  <a:cubicBezTo>
                    <a:pt x="8925" y="11319"/>
                    <a:pt x="9206" y="14148"/>
                    <a:pt x="9346" y="16176"/>
                  </a:cubicBezTo>
                  <a:cubicBezTo>
                    <a:pt x="9486" y="18204"/>
                    <a:pt x="9486" y="19431"/>
                    <a:pt x="9346" y="20279"/>
                  </a:cubicBezTo>
                  <a:cubicBezTo>
                    <a:pt x="9206" y="21128"/>
                    <a:pt x="8925" y="21600"/>
                    <a:pt x="8504" y="21600"/>
                  </a:cubicBezTo>
                  <a:cubicBezTo>
                    <a:pt x="8084" y="21600"/>
                    <a:pt x="7523" y="21128"/>
                    <a:pt x="7102" y="19195"/>
                  </a:cubicBezTo>
                  <a:cubicBezTo>
                    <a:pt x="6681" y="17261"/>
                    <a:pt x="6401" y="13865"/>
                    <a:pt x="6681" y="10847"/>
                  </a:cubicBezTo>
                  <a:cubicBezTo>
                    <a:pt x="6962" y="7829"/>
                    <a:pt x="7803" y="5188"/>
                    <a:pt x="8504" y="3537"/>
                  </a:cubicBezTo>
                  <a:cubicBezTo>
                    <a:pt x="9206" y="1886"/>
                    <a:pt x="9767" y="1226"/>
                    <a:pt x="10608" y="755"/>
                  </a:cubicBezTo>
                  <a:cubicBezTo>
                    <a:pt x="11450" y="283"/>
                    <a:pt x="12572" y="0"/>
                    <a:pt x="13694" y="0"/>
                  </a:cubicBezTo>
                  <a:cubicBezTo>
                    <a:pt x="14816" y="0"/>
                    <a:pt x="15938" y="283"/>
                    <a:pt x="17481" y="1556"/>
                  </a:cubicBezTo>
                  <a:cubicBezTo>
                    <a:pt x="19024" y="2830"/>
                    <a:pt x="20988" y="5093"/>
                    <a:pt x="21128" y="7027"/>
                  </a:cubicBezTo>
                  <a:cubicBezTo>
                    <a:pt x="21268" y="8961"/>
                    <a:pt x="19585" y="10564"/>
                    <a:pt x="18323" y="11555"/>
                  </a:cubicBezTo>
                  <a:cubicBezTo>
                    <a:pt x="17060" y="12545"/>
                    <a:pt x="16219" y="12922"/>
                    <a:pt x="15097" y="13158"/>
                  </a:cubicBezTo>
                  <a:cubicBezTo>
                    <a:pt x="13975" y="13394"/>
                    <a:pt x="12572" y="13488"/>
                    <a:pt x="12432" y="13677"/>
                  </a:cubicBezTo>
                  <a:cubicBezTo>
                    <a:pt x="12291" y="13866"/>
                    <a:pt x="13413" y="14148"/>
                    <a:pt x="14676" y="14762"/>
                  </a:cubicBezTo>
                  <a:cubicBezTo>
                    <a:pt x="15938" y="15375"/>
                    <a:pt x="17341" y="16318"/>
                    <a:pt x="17902" y="17308"/>
                  </a:cubicBezTo>
                  <a:cubicBezTo>
                    <a:pt x="18463" y="18299"/>
                    <a:pt x="18182" y="19336"/>
                    <a:pt x="16359" y="20044"/>
                  </a:cubicBezTo>
                  <a:cubicBezTo>
                    <a:pt x="14536" y="20751"/>
                    <a:pt x="11169" y="21128"/>
                    <a:pt x="8224" y="21176"/>
                  </a:cubicBezTo>
                  <a:cubicBezTo>
                    <a:pt x="5278" y="21223"/>
                    <a:pt x="2754" y="20940"/>
                    <a:pt x="1351" y="20562"/>
                  </a:cubicBezTo>
                  <a:cubicBezTo>
                    <a:pt x="-51" y="20185"/>
                    <a:pt x="-332" y="19714"/>
                    <a:pt x="369" y="19195"/>
                  </a:cubicBezTo>
                  <a:cubicBezTo>
                    <a:pt x="1071" y="18676"/>
                    <a:pt x="2754" y="18110"/>
                    <a:pt x="4437" y="17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8055738" y="1660569"/>
              <a:ext cx="161004" cy="224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fill="norm" stroke="1" extrusionOk="0">
                  <a:moveTo>
                    <a:pt x="0" y="12411"/>
                  </a:moveTo>
                  <a:cubicBezTo>
                    <a:pt x="3429" y="11931"/>
                    <a:pt x="6857" y="11451"/>
                    <a:pt x="9943" y="10011"/>
                  </a:cubicBezTo>
                  <a:cubicBezTo>
                    <a:pt x="13029" y="8571"/>
                    <a:pt x="15771" y="6171"/>
                    <a:pt x="16971" y="4251"/>
                  </a:cubicBezTo>
                  <a:cubicBezTo>
                    <a:pt x="18171" y="2331"/>
                    <a:pt x="17829" y="891"/>
                    <a:pt x="16800" y="291"/>
                  </a:cubicBezTo>
                  <a:cubicBezTo>
                    <a:pt x="15771" y="-309"/>
                    <a:pt x="14057" y="-69"/>
                    <a:pt x="11486" y="1851"/>
                  </a:cubicBezTo>
                  <a:cubicBezTo>
                    <a:pt x="8914" y="3771"/>
                    <a:pt x="5486" y="7371"/>
                    <a:pt x="3943" y="10731"/>
                  </a:cubicBezTo>
                  <a:cubicBezTo>
                    <a:pt x="2400" y="14091"/>
                    <a:pt x="2743" y="17211"/>
                    <a:pt x="4800" y="19011"/>
                  </a:cubicBezTo>
                  <a:cubicBezTo>
                    <a:pt x="6857" y="20811"/>
                    <a:pt x="10629" y="21291"/>
                    <a:pt x="13714" y="21051"/>
                  </a:cubicBezTo>
                  <a:cubicBezTo>
                    <a:pt x="16800" y="20811"/>
                    <a:pt x="19200" y="19851"/>
                    <a:pt x="21600" y="18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8250222" y="1631721"/>
              <a:ext cx="158191" cy="21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45" fill="norm" stroke="1" extrusionOk="0">
                  <a:moveTo>
                    <a:pt x="1680" y="6099"/>
                  </a:moveTo>
                  <a:cubicBezTo>
                    <a:pt x="652" y="5082"/>
                    <a:pt x="-377" y="4066"/>
                    <a:pt x="137" y="3812"/>
                  </a:cubicBezTo>
                  <a:cubicBezTo>
                    <a:pt x="652" y="3558"/>
                    <a:pt x="2709" y="4066"/>
                    <a:pt x="5623" y="6226"/>
                  </a:cubicBezTo>
                  <a:cubicBezTo>
                    <a:pt x="8537" y="8386"/>
                    <a:pt x="12309" y="12198"/>
                    <a:pt x="14194" y="14866"/>
                  </a:cubicBezTo>
                  <a:cubicBezTo>
                    <a:pt x="16080" y="17534"/>
                    <a:pt x="16080" y="19059"/>
                    <a:pt x="14880" y="20075"/>
                  </a:cubicBezTo>
                  <a:cubicBezTo>
                    <a:pt x="13680" y="21092"/>
                    <a:pt x="11280" y="21600"/>
                    <a:pt x="9566" y="21219"/>
                  </a:cubicBezTo>
                  <a:cubicBezTo>
                    <a:pt x="7852" y="20838"/>
                    <a:pt x="6823" y="19567"/>
                    <a:pt x="6137" y="17026"/>
                  </a:cubicBezTo>
                  <a:cubicBezTo>
                    <a:pt x="5452" y="14485"/>
                    <a:pt x="5109" y="10673"/>
                    <a:pt x="7166" y="7751"/>
                  </a:cubicBezTo>
                  <a:cubicBezTo>
                    <a:pt x="9223" y="4828"/>
                    <a:pt x="13680" y="2795"/>
                    <a:pt x="16423" y="1652"/>
                  </a:cubicBezTo>
                  <a:cubicBezTo>
                    <a:pt x="19166" y="508"/>
                    <a:pt x="20194" y="254"/>
                    <a:pt x="212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8443572" y="1654721"/>
              <a:ext cx="136463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4022" y="0"/>
                  </a:moveTo>
                  <a:cubicBezTo>
                    <a:pt x="3629" y="4608"/>
                    <a:pt x="3237" y="9216"/>
                    <a:pt x="2647" y="12528"/>
                  </a:cubicBezTo>
                  <a:cubicBezTo>
                    <a:pt x="2058" y="15840"/>
                    <a:pt x="1273" y="17856"/>
                    <a:pt x="684" y="18000"/>
                  </a:cubicBezTo>
                  <a:cubicBezTo>
                    <a:pt x="95" y="18144"/>
                    <a:pt x="-298" y="16416"/>
                    <a:pt x="291" y="13680"/>
                  </a:cubicBezTo>
                  <a:cubicBezTo>
                    <a:pt x="880" y="10944"/>
                    <a:pt x="2451" y="7200"/>
                    <a:pt x="5200" y="4464"/>
                  </a:cubicBezTo>
                  <a:cubicBezTo>
                    <a:pt x="7949" y="1728"/>
                    <a:pt x="11877" y="0"/>
                    <a:pt x="14822" y="432"/>
                  </a:cubicBezTo>
                  <a:cubicBezTo>
                    <a:pt x="17767" y="864"/>
                    <a:pt x="19731" y="3456"/>
                    <a:pt x="20517" y="7344"/>
                  </a:cubicBezTo>
                  <a:cubicBezTo>
                    <a:pt x="21302" y="11232"/>
                    <a:pt x="20909" y="16416"/>
                    <a:pt x="20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8725633" y="1407451"/>
              <a:ext cx="165791" cy="43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45" fill="norm" stroke="1" extrusionOk="0">
                  <a:moveTo>
                    <a:pt x="21231" y="95"/>
                  </a:moveTo>
                  <a:cubicBezTo>
                    <a:pt x="19267" y="-30"/>
                    <a:pt x="17304" y="-155"/>
                    <a:pt x="14522" y="594"/>
                  </a:cubicBezTo>
                  <a:cubicBezTo>
                    <a:pt x="11740" y="1343"/>
                    <a:pt x="8140" y="2966"/>
                    <a:pt x="5358" y="5401"/>
                  </a:cubicBezTo>
                  <a:cubicBezTo>
                    <a:pt x="2576" y="7836"/>
                    <a:pt x="613" y="11082"/>
                    <a:pt x="122" y="13642"/>
                  </a:cubicBezTo>
                  <a:cubicBezTo>
                    <a:pt x="-369" y="16201"/>
                    <a:pt x="613" y="18074"/>
                    <a:pt x="3231" y="19260"/>
                  </a:cubicBezTo>
                  <a:cubicBezTo>
                    <a:pt x="5849" y="20446"/>
                    <a:pt x="10104" y="20946"/>
                    <a:pt x="14358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8884324" y="1521993"/>
              <a:ext cx="155721" cy="548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47" fill="norm" stroke="1" extrusionOk="0">
                  <a:moveTo>
                    <a:pt x="8284" y="6094"/>
                  </a:moveTo>
                  <a:cubicBezTo>
                    <a:pt x="6542" y="7794"/>
                    <a:pt x="4800" y="9494"/>
                    <a:pt x="3581" y="11844"/>
                  </a:cubicBezTo>
                  <a:cubicBezTo>
                    <a:pt x="2362" y="14194"/>
                    <a:pt x="1665" y="17194"/>
                    <a:pt x="1142" y="18994"/>
                  </a:cubicBezTo>
                  <a:cubicBezTo>
                    <a:pt x="620" y="20794"/>
                    <a:pt x="271" y="21394"/>
                    <a:pt x="97" y="21444"/>
                  </a:cubicBezTo>
                  <a:cubicBezTo>
                    <a:pt x="-77" y="21494"/>
                    <a:pt x="-77" y="20994"/>
                    <a:pt x="620" y="19644"/>
                  </a:cubicBezTo>
                  <a:cubicBezTo>
                    <a:pt x="1317" y="18294"/>
                    <a:pt x="2710" y="16094"/>
                    <a:pt x="4278" y="13244"/>
                  </a:cubicBezTo>
                  <a:cubicBezTo>
                    <a:pt x="5846" y="10394"/>
                    <a:pt x="7588" y="6894"/>
                    <a:pt x="9329" y="4594"/>
                  </a:cubicBezTo>
                  <a:cubicBezTo>
                    <a:pt x="11071" y="2294"/>
                    <a:pt x="12813" y="1194"/>
                    <a:pt x="14555" y="594"/>
                  </a:cubicBezTo>
                  <a:cubicBezTo>
                    <a:pt x="16297" y="-6"/>
                    <a:pt x="18039" y="-106"/>
                    <a:pt x="19084" y="94"/>
                  </a:cubicBezTo>
                  <a:cubicBezTo>
                    <a:pt x="20129" y="294"/>
                    <a:pt x="20478" y="794"/>
                    <a:pt x="20826" y="1894"/>
                  </a:cubicBezTo>
                  <a:cubicBezTo>
                    <a:pt x="21175" y="2994"/>
                    <a:pt x="21523" y="4694"/>
                    <a:pt x="20826" y="5994"/>
                  </a:cubicBezTo>
                  <a:cubicBezTo>
                    <a:pt x="20129" y="7294"/>
                    <a:pt x="18387" y="8194"/>
                    <a:pt x="15949" y="8644"/>
                  </a:cubicBezTo>
                  <a:cubicBezTo>
                    <a:pt x="13510" y="9094"/>
                    <a:pt x="10375" y="9094"/>
                    <a:pt x="7239" y="9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9075427" y="1340381"/>
              <a:ext cx="141840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600" fill="norm" stroke="1" extrusionOk="0">
                  <a:moveTo>
                    <a:pt x="0" y="0"/>
                  </a:moveTo>
                  <a:cubicBezTo>
                    <a:pt x="6703" y="2500"/>
                    <a:pt x="13407" y="5000"/>
                    <a:pt x="17131" y="8000"/>
                  </a:cubicBezTo>
                  <a:cubicBezTo>
                    <a:pt x="20855" y="11000"/>
                    <a:pt x="21600" y="14500"/>
                    <a:pt x="19552" y="16850"/>
                  </a:cubicBezTo>
                  <a:cubicBezTo>
                    <a:pt x="17503" y="19200"/>
                    <a:pt x="12662" y="20400"/>
                    <a:pt x="9124" y="21000"/>
                  </a:cubicBezTo>
                  <a:cubicBezTo>
                    <a:pt x="5586" y="21600"/>
                    <a:pt x="3352" y="21600"/>
                    <a:pt x="11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9694979" y="1535677"/>
              <a:ext cx="162467" cy="28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178" fill="norm" stroke="1" extrusionOk="0">
                  <a:moveTo>
                    <a:pt x="20443" y="3142"/>
                  </a:moveTo>
                  <a:cubicBezTo>
                    <a:pt x="19769" y="1815"/>
                    <a:pt x="19094" y="489"/>
                    <a:pt x="17912" y="110"/>
                  </a:cubicBezTo>
                  <a:cubicBezTo>
                    <a:pt x="16731" y="-269"/>
                    <a:pt x="15043" y="299"/>
                    <a:pt x="12343" y="2289"/>
                  </a:cubicBezTo>
                  <a:cubicBezTo>
                    <a:pt x="9643" y="4278"/>
                    <a:pt x="5931" y="7689"/>
                    <a:pt x="3568" y="10720"/>
                  </a:cubicBezTo>
                  <a:cubicBezTo>
                    <a:pt x="1206" y="13752"/>
                    <a:pt x="193" y="16405"/>
                    <a:pt x="25" y="18205"/>
                  </a:cubicBezTo>
                  <a:cubicBezTo>
                    <a:pt x="-144" y="20005"/>
                    <a:pt x="531" y="20952"/>
                    <a:pt x="3062" y="21142"/>
                  </a:cubicBezTo>
                  <a:cubicBezTo>
                    <a:pt x="5594" y="21331"/>
                    <a:pt x="9981" y="20763"/>
                    <a:pt x="13356" y="19910"/>
                  </a:cubicBezTo>
                  <a:cubicBezTo>
                    <a:pt x="16731" y="19057"/>
                    <a:pt x="19093" y="17920"/>
                    <a:pt x="21456" y="16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9945300" y="1631721"/>
              <a:ext cx="138605" cy="15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375" fill="norm" stroke="1" extrusionOk="0">
                  <a:moveTo>
                    <a:pt x="6411" y="0"/>
                  </a:moveTo>
                  <a:cubicBezTo>
                    <a:pt x="4483" y="720"/>
                    <a:pt x="2554" y="1440"/>
                    <a:pt x="1397" y="4140"/>
                  </a:cubicBezTo>
                  <a:cubicBezTo>
                    <a:pt x="240" y="6840"/>
                    <a:pt x="-146" y="11520"/>
                    <a:pt x="47" y="14760"/>
                  </a:cubicBezTo>
                  <a:cubicBezTo>
                    <a:pt x="240" y="18000"/>
                    <a:pt x="1011" y="19800"/>
                    <a:pt x="2361" y="20700"/>
                  </a:cubicBezTo>
                  <a:cubicBezTo>
                    <a:pt x="3711" y="21600"/>
                    <a:pt x="5640" y="21600"/>
                    <a:pt x="8533" y="20700"/>
                  </a:cubicBezTo>
                  <a:cubicBezTo>
                    <a:pt x="11425" y="19800"/>
                    <a:pt x="15283" y="18000"/>
                    <a:pt x="17790" y="14940"/>
                  </a:cubicBezTo>
                  <a:cubicBezTo>
                    <a:pt x="20297" y="11880"/>
                    <a:pt x="21454" y="7560"/>
                    <a:pt x="20683" y="5040"/>
                  </a:cubicBezTo>
                  <a:cubicBezTo>
                    <a:pt x="19911" y="2520"/>
                    <a:pt x="17211" y="1800"/>
                    <a:pt x="14897" y="1620"/>
                  </a:cubicBezTo>
                  <a:cubicBezTo>
                    <a:pt x="12583" y="1440"/>
                    <a:pt x="10654" y="1800"/>
                    <a:pt x="9497" y="2880"/>
                  </a:cubicBezTo>
                  <a:cubicBezTo>
                    <a:pt x="8340" y="3960"/>
                    <a:pt x="7954" y="5760"/>
                    <a:pt x="7568" y="7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10171785" y="1616387"/>
              <a:ext cx="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10156890" y="1563571"/>
              <a:ext cx="37896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084" fill="norm" stroke="1" extrusionOk="0">
                  <a:moveTo>
                    <a:pt x="3818" y="20084"/>
                  </a:moveTo>
                  <a:cubicBezTo>
                    <a:pt x="1118" y="12126"/>
                    <a:pt x="-1582" y="4168"/>
                    <a:pt x="1118" y="1326"/>
                  </a:cubicBezTo>
                  <a:cubicBezTo>
                    <a:pt x="3818" y="-1516"/>
                    <a:pt x="11918" y="758"/>
                    <a:pt x="20018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10257079" y="1587835"/>
              <a:ext cx="120510" cy="24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414" fill="norm" stroke="1" extrusionOk="0">
                  <a:moveTo>
                    <a:pt x="6447" y="489"/>
                  </a:moveTo>
                  <a:cubicBezTo>
                    <a:pt x="5125" y="4089"/>
                    <a:pt x="3802" y="7689"/>
                    <a:pt x="2700" y="10052"/>
                  </a:cubicBezTo>
                  <a:cubicBezTo>
                    <a:pt x="1598" y="12414"/>
                    <a:pt x="717" y="13539"/>
                    <a:pt x="276" y="13539"/>
                  </a:cubicBezTo>
                  <a:cubicBezTo>
                    <a:pt x="-165" y="13539"/>
                    <a:pt x="-165" y="12414"/>
                    <a:pt x="937" y="10389"/>
                  </a:cubicBezTo>
                  <a:cubicBezTo>
                    <a:pt x="2039" y="8364"/>
                    <a:pt x="4243" y="5439"/>
                    <a:pt x="6227" y="3414"/>
                  </a:cubicBezTo>
                  <a:cubicBezTo>
                    <a:pt x="8211" y="1389"/>
                    <a:pt x="9974" y="264"/>
                    <a:pt x="12619" y="39"/>
                  </a:cubicBezTo>
                  <a:cubicBezTo>
                    <a:pt x="15264" y="-186"/>
                    <a:pt x="18790" y="489"/>
                    <a:pt x="20113" y="4202"/>
                  </a:cubicBezTo>
                  <a:cubicBezTo>
                    <a:pt x="21435" y="7914"/>
                    <a:pt x="20553" y="14664"/>
                    <a:pt x="19672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5196006" y="2812101"/>
              <a:ext cx="452345" cy="28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2866"/>
                  </a:moveTo>
                  <a:cubicBezTo>
                    <a:pt x="122" y="1539"/>
                    <a:pt x="244" y="213"/>
                    <a:pt x="427" y="23"/>
                  </a:cubicBezTo>
                  <a:cubicBezTo>
                    <a:pt x="610" y="-166"/>
                    <a:pt x="854" y="781"/>
                    <a:pt x="1037" y="3718"/>
                  </a:cubicBezTo>
                  <a:cubicBezTo>
                    <a:pt x="1220" y="6655"/>
                    <a:pt x="1342" y="11581"/>
                    <a:pt x="1464" y="14613"/>
                  </a:cubicBezTo>
                  <a:cubicBezTo>
                    <a:pt x="1586" y="17645"/>
                    <a:pt x="1708" y="18781"/>
                    <a:pt x="1953" y="19729"/>
                  </a:cubicBezTo>
                  <a:cubicBezTo>
                    <a:pt x="2197" y="20676"/>
                    <a:pt x="2563" y="21434"/>
                    <a:pt x="2929" y="21434"/>
                  </a:cubicBezTo>
                  <a:cubicBezTo>
                    <a:pt x="3295" y="21434"/>
                    <a:pt x="3661" y="20676"/>
                    <a:pt x="4393" y="18402"/>
                  </a:cubicBezTo>
                  <a:cubicBezTo>
                    <a:pt x="5125" y="16129"/>
                    <a:pt x="6224" y="12339"/>
                    <a:pt x="6895" y="9876"/>
                  </a:cubicBezTo>
                  <a:cubicBezTo>
                    <a:pt x="7566" y="7413"/>
                    <a:pt x="7810" y="6276"/>
                    <a:pt x="8054" y="6276"/>
                  </a:cubicBezTo>
                  <a:cubicBezTo>
                    <a:pt x="8298" y="6276"/>
                    <a:pt x="8542" y="7413"/>
                    <a:pt x="8786" y="8739"/>
                  </a:cubicBezTo>
                  <a:cubicBezTo>
                    <a:pt x="9031" y="10066"/>
                    <a:pt x="9275" y="11581"/>
                    <a:pt x="9702" y="12718"/>
                  </a:cubicBezTo>
                  <a:cubicBezTo>
                    <a:pt x="10129" y="13855"/>
                    <a:pt x="10739" y="14613"/>
                    <a:pt x="11288" y="14613"/>
                  </a:cubicBezTo>
                  <a:cubicBezTo>
                    <a:pt x="11837" y="14613"/>
                    <a:pt x="12325" y="13855"/>
                    <a:pt x="12814" y="12434"/>
                  </a:cubicBezTo>
                  <a:cubicBezTo>
                    <a:pt x="13302" y="11013"/>
                    <a:pt x="13790" y="8929"/>
                    <a:pt x="14034" y="7413"/>
                  </a:cubicBezTo>
                  <a:cubicBezTo>
                    <a:pt x="14278" y="5897"/>
                    <a:pt x="14278" y="4950"/>
                    <a:pt x="14278" y="4950"/>
                  </a:cubicBezTo>
                  <a:cubicBezTo>
                    <a:pt x="14278" y="4950"/>
                    <a:pt x="14278" y="5897"/>
                    <a:pt x="14278" y="7034"/>
                  </a:cubicBezTo>
                  <a:cubicBezTo>
                    <a:pt x="14278" y="8171"/>
                    <a:pt x="14278" y="9497"/>
                    <a:pt x="14461" y="9118"/>
                  </a:cubicBezTo>
                  <a:cubicBezTo>
                    <a:pt x="14644" y="8739"/>
                    <a:pt x="15010" y="6655"/>
                    <a:pt x="15498" y="5329"/>
                  </a:cubicBezTo>
                  <a:cubicBezTo>
                    <a:pt x="15986" y="4002"/>
                    <a:pt x="16597" y="3434"/>
                    <a:pt x="17146" y="3529"/>
                  </a:cubicBezTo>
                  <a:cubicBezTo>
                    <a:pt x="17695" y="3623"/>
                    <a:pt x="18183" y="4381"/>
                    <a:pt x="18854" y="6276"/>
                  </a:cubicBezTo>
                  <a:cubicBezTo>
                    <a:pt x="19525" y="8171"/>
                    <a:pt x="20380" y="11202"/>
                    <a:pt x="20868" y="12813"/>
                  </a:cubicBezTo>
                  <a:cubicBezTo>
                    <a:pt x="21356" y="14423"/>
                    <a:pt x="21478" y="14613"/>
                    <a:pt x="21600" y="14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5767962" y="2521074"/>
              <a:ext cx="49059" cy="46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435" fill="norm" stroke="1" extrusionOk="0">
                  <a:moveTo>
                    <a:pt x="14252" y="0"/>
                  </a:moveTo>
                  <a:cubicBezTo>
                    <a:pt x="13172" y="3069"/>
                    <a:pt x="12092" y="6138"/>
                    <a:pt x="9932" y="9089"/>
                  </a:cubicBezTo>
                  <a:cubicBezTo>
                    <a:pt x="7772" y="12039"/>
                    <a:pt x="4532" y="14872"/>
                    <a:pt x="2912" y="16584"/>
                  </a:cubicBezTo>
                  <a:cubicBezTo>
                    <a:pt x="1292" y="18295"/>
                    <a:pt x="1292" y="18885"/>
                    <a:pt x="752" y="19593"/>
                  </a:cubicBezTo>
                  <a:cubicBezTo>
                    <a:pt x="212" y="20302"/>
                    <a:pt x="-868" y="21128"/>
                    <a:pt x="1292" y="21364"/>
                  </a:cubicBezTo>
                  <a:cubicBezTo>
                    <a:pt x="3452" y="21600"/>
                    <a:pt x="8852" y="21246"/>
                    <a:pt x="12632" y="20302"/>
                  </a:cubicBezTo>
                  <a:cubicBezTo>
                    <a:pt x="16412" y="19357"/>
                    <a:pt x="18572" y="17823"/>
                    <a:pt x="20732" y="16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5703245" y="2781747"/>
              <a:ext cx="159777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7035" y="21600"/>
                  </a:moveTo>
                  <a:cubicBezTo>
                    <a:pt x="3606" y="19800"/>
                    <a:pt x="178" y="18000"/>
                    <a:pt x="6" y="16200"/>
                  </a:cubicBezTo>
                  <a:cubicBezTo>
                    <a:pt x="-165" y="14400"/>
                    <a:pt x="2921" y="12600"/>
                    <a:pt x="7035" y="9900"/>
                  </a:cubicBezTo>
                  <a:cubicBezTo>
                    <a:pt x="11149" y="7200"/>
                    <a:pt x="16292" y="3600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5901355" y="2789414"/>
              <a:ext cx="1" cy="16867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5916689" y="2705078"/>
              <a:ext cx="23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6039358" y="2513408"/>
              <a:ext cx="15335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957"/>
                    <a:pt x="21600" y="9915"/>
                    <a:pt x="18000" y="13515"/>
                  </a:cubicBezTo>
                  <a:cubicBezTo>
                    <a:pt x="14400" y="17115"/>
                    <a:pt x="7200" y="193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6685929" y="2705078"/>
              <a:ext cx="281118" cy="22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393" y="2880"/>
                  </a:moveTo>
                  <a:cubicBezTo>
                    <a:pt x="196" y="7440"/>
                    <a:pt x="0" y="12000"/>
                    <a:pt x="0" y="15000"/>
                  </a:cubicBezTo>
                  <a:cubicBezTo>
                    <a:pt x="0" y="18000"/>
                    <a:pt x="196" y="19440"/>
                    <a:pt x="785" y="20280"/>
                  </a:cubicBezTo>
                  <a:cubicBezTo>
                    <a:pt x="1375" y="21120"/>
                    <a:pt x="2356" y="21360"/>
                    <a:pt x="3633" y="20640"/>
                  </a:cubicBezTo>
                  <a:cubicBezTo>
                    <a:pt x="4909" y="19920"/>
                    <a:pt x="6480" y="18240"/>
                    <a:pt x="7462" y="16800"/>
                  </a:cubicBezTo>
                  <a:cubicBezTo>
                    <a:pt x="8444" y="15360"/>
                    <a:pt x="8836" y="14160"/>
                    <a:pt x="8935" y="14160"/>
                  </a:cubicBezTo>
                  <a:cubicBezTo>
                    <a:pt x="9033" y="14160"/>
                    <a:pt x="8836" y="15360"/>
                    <a:pt x="8738" y="16560"/>
                  </a:cubicBezTo>
                  <a:cubicBezTo>
                    <a:pt x="8640" y="17760"/>
                    <a:pt x="8640" y="18960"/>
                    <a:pt x="9033" y="19920"/>
                  </a:cubicBezTo>
                  <a:cubicBezTo>
                    <a:pt x="9425" y="20880"/>
                    <a:pt x="10211" y="21600"/>
                    <a:pt x="11487" y="21240"/>
                  </a:cubicBezTo>
                  <a:cubicBezTo>
                    <a:pt x="12764" y="20880"/>
                    <a:pt x="14531" y="19440"/>
                    <a:pt x="16004" y="16200"/>
                  </a:cubicBezTo>
                  <a:cubicBezTo>
                    <a:pt x="17476" y="12960"/>
                    <a:pt x="18655" y="7920"/>
                    <a:pt x="19538" y="4920"/>
                  </a:cubicBezTo>
                  <a:cubicBezTo>
                    <a:pt x="20422" y="1920"/>
                    <a:pt x="21011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6990047" y="2682235"/>
              <a:ext cx="207005" cy="23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9339"/>
                  </a:moveTo>
                  <a:cubicBezTo>
                    <a:pt x="2400" y="8226"/>
                    <a:pt x="4800" y="7112"/>
                    <a:pt x="6533" y="5999"/>
                  </a:cubicBezTo>
                  <a:cubicBezTo>
                    <a:pt x="8267" y="4886"/>
                    <a:pt x="9333" y="3772"/>
                    <a:pt x="10133" y="2659"/>
                  </a:cubicBezTo>
                  <a:cubicBezTo>
                    <a:pt x="10933" y="1545"/>
                    <a:pt x="11467" y="432"/>
                    <a:pt x="11067" y="98"/>
                  </a:cubicBezTo>
                  <a:cubicBezTo>
                    <a:pt x="10667" y="-236"/>
                    <a:pt x="9333" y="209"/>
                    <a:pt x="7333" y="2659"/>
                  </a:cubicBezTo>
                  <a:cubicBezTo>
                    <a:pt x="5333" y="5108"/>
                    <a:pt x="2667" y="9562"/>
                    <a:pt x="2000" y="13125"/>
                  </a:cubicBezTo>
                  <a:cubicBezTo>
                    <a:pt x="1333" y="16688"/>
                    <a:pt x="2667" y="19360"/>
                    <a:pt x="6267" y="20362"/>
                  </a:cubicBezTo>
                  <a:cubicBezTo>
                    <a:pt x="9867" y="21364"/>
                    <a:pt x="15733" y="20696"/>
                    <a:pt x="21600" y="20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7747596" y="2715454"/>
              <a:ext cx="216141" cy="49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14" fill="norm" stroke="1" extrusionOk="0">
                  <a:moveTo>
                    <a:pt x="21492" y="2528"/>
                  </a:moveTo>
                  <a:cubicBezTo>
                    <a:pt x="20984" y="1646"/>
                    <a:pt x="20476" y="765"/>
                    <a:pt x="18061" y="324"/>
                  </a:cubicBezTo>
                  <a:cubicBezTo>
                    <a:pt x="15647" y="-117"/>
                    <a:pt x="11327" y="-117"/>
                    <a:pt x="8151" y="379"/>
                  </a:cubicBezTo>
                  <a:cubicBezTo>
                    <a:pt x="4974" y="875"/>
                    <a:pt x="2941" y="1867"/>
                    <a:pt x="1671" y="2638"/>
                  </a:cubicBezTo>
                  <a:cubicBezTo>
                    <a:pt x="400" y="3410"/>
                    <a:pt x="-108" y="3961"/>
                    <a:pt x="19" y="4456"/>
                  </a:cubicBezTo>
                  <a:cubicBezTo>
                    <a:pt x="146" y="4952"/>
                    <a:pt x="908" y="5393"/>
                    <a:pt x="3068" y="5283"/>
                  </a:cubicBezTo>
                  <a:cubicBezTo>
                    <a:pt x="5228" y="5173"/>
                    <a:pt x="8786" y="4512"/>
                    <a:pt x="11454" y="4071"/>
                  </a:cubicBezTo>
                  <a:cubicBezTo>
                    <a:pt x="14123" y="3630"/>
                    <a:pt x="15901" y="3410"/>
                    <a:pt x="17045" y="3575"/>
                  </a:cubicBezTo>
                  <a:cubicBezTo>
                    <a:pt x="18188" y="3740"/>
                    <a:pt x="18697" y="4291"/>
                    <a:pt x="19205" y="5834"/>
                  </a:cubicBezTo>
                  <a:cubicBezTo>
                    <a:pt x="19713" y="7377"/>
                    <a:pt x="20221" y="9912"/>
                    <a:pt x="20603" y="12336"/>
                  </a:cubicBezTo>
                  <a:cubicBezTo>
                    <a:pt x="20984" y="14761"/>
                    <a:pt x="21238" y="17075"/>
                    <a:pt x="20984" y="18507"/>
                  </a:cubicBezTo>
                  <a:cubicBezTo>
                    <a:pt x="20730" y="19940"/>
                    <a:pt x="19967" y="20491"/>
                    <a:pt x="18697" y="20877"/>
                  </a:cubicBezTo>
                  <a:cubicBezTo>
                    <a:pt x="17426" y="21263"/>
                    <a:pt x="15647" y="21483"/>
                    <a:pt x="13868" y="21152"/>
                  </a:cubicBezTo>
                  <a:cubicBezTo>
                    <a:pt x="12090" y="20822"/>
                    <a:pt x="10311" y="19940"/>
                    <a:pt x="9548" y="18452"/>
                  </a:cubicBezTo>
                  <a:cubicBezTo>
                    <a:pt x="8786" y="16965"/>
                    <a:pt x="9040" y="14871"/>
                    <a:pt x="9294" y="12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7" name="Line"/>
            <p:cNvSpPr/>
            <p:nvPr/>
          </p:nvSpPr>
          <p:spPr>
            <a:xfrm>
              <a:off x="8006055" y="2689452"/>
              <a:ext cx="203020" cy="21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0695" fill="norm" stroke="1" extrusionOk="0">
                  <a:moveTo>
                    <a:pt x="3584" y="10221"/>
                  </a:moveTo>
                  <a:cubicBezTo>
                    <a:pt x="4384" y="11434"/>
                    <a:pt x="5184" y="12648"/>
                    <a:pt x="6251" y="12890"/>
                  </a:cubicBezTo>
                  <a:cubicBezTo>
                    <a:pt x="7317" y="13133"/>
                    <a:pt x="8651" y="12405"/>
                    <a:pt x="9851" y="10827"/>
                  </a:cubicBezTo>
                  <a:cubicBezTo>
                    <a:pt x="11051" y="9250"/>
                    <a:pt x="12117" y="6823"/>
                    <a:pt x="12517" y="4881"/>
                  </a:cubicBezTo>
                  <a:cubicBezTo>
                    <a:pt x="12917" y="2940"/>
                    <a:pt x="12651" y="1484"/>
                    <a:pt x="11717" y="634"/>
                  </a:cubicBezTo>
                  <a:cubicBezTo>
                    <a:pt x="10784" y="-215"/>
                    <a:pt x="9184" y="-458"/>
                    <a:pt x="7051" y="1484"/>
                  </a:cubicBezTo>
                  <a:cubicBezTo>
                    <a:pt x="4917" y="3425"/>
                    <a:pt x="2251" y="7551"/>
                    <a:pt x="917" y="10949"/>
                  </a:cubicBezTo>
                  <a:cubicBezTo>
                    <a:pt x="-416" y="14346"/>
                    <a:pt x="-416" y="17016"/>
                    <a:pt x="1717" y="18715"/>
                  </a:cubicBezTo>
                  <a:cubicBezTo>
                    <a:pt x="3851" y="20414"/>
                    <a:pt x="8117" y="21142"/>
                    <a:pt x="11717" y="20414"/>
                  </a:cubicBezTo>
                  <a:cubicBezTo>
                    <a:pt x="15317" y="19686"/>
                    <a:pt x="18251" y="17502"/>
                    <a:pt x="21184" y="15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8" name="Line"/>
            <p:cNvSpPr/>
            <p:nvPr/>
          </p:nvSpPr>
          <p:spPr>
            <a:xfrm>
              <a:off x="8262747" y="2436739"/>
              <a:ext cx="53664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20616" y="0"/>
                  </a:moveTo>
                  <a:cubicBezTo>
                    <a:pt x="14725" y="2138"/>
                    <a:pt x="8834" y="4275"/>
                    <a:pt x="4907" y="7313"/>
                  </a:cubicBezTo>
                  <a:cubicBezTo>
                    <a:pt x="980" y="10350"/>
                    <a:pt x="-984" y="14288"/>
                    <a:pt x="489" y="16819"/>
                  </a:cubicBezTo>
                  <a:cubicBezTo>
                    <a:pt x="1961" y="19350"/>
                    <a:pt x="6870" y="20475"/>
                    <a:pt x="117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9" name="Line"/>
            <p:cNvSpPr/>
            <p:nvPr/>
          </p:nvSpPr>
          <p:spPr>
            <a:xfrm>
              <a:off x="8170740" y="2651411"/>
              <a:ext cx="23767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0" name="Line"/>
            <p:cNvSpPr/>
            <p:nvPr/>
          </p:nvSpPr>
          <p:spPr>
            <a:xfrm>
              <a:off x="8981366" y="2586178"/>
              <a:ext cx="293400" cy="20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058" fill="norm" stroke="1" extrusionOk="0">
                  <a:moveTo>
                    <a:pt x="17468" y="4300"/>
                  </a:moveTo>
                  <a:cubicBezTo>
                    <a:pt x="15978" y="2218"/>
                    <a:pt x="14488" y="136"/>
                    <a:pt x="12068" y="6"/>
                  </a:cubicBezTo>
                  <a:cubicBezTo>
                    <a:pt x="9647" y="-124"/>
                    <a:pt x="6295" y="1698"/>
                    <a:pt x="3968" y="4560"/>
                  </a:cubicBezTo>
                  <a:cubicBezTo>
                    <a:pt x="1640" y="7423"/>
                    <a:pt x="337" y="11327"/>
                    <a:pt x="57" y="14580"/>
                  </a:cubicBezTo>
                  <a:cubicBezTo>
                    <a:pt x="-222" y="17833"/>
                    <a:pt x="523" y="20435"/>
                    <a:pt x="2385" y="20956"/>
                  </a:cubicBezTo>
                  <a:cubicBezTo>
                    <a:pt x="4247" y="21476"/>
                    <a:pt x="7226" y="19915"/>
                    <a:pt x="9181" y="18353"/>
                  </a:cubicBezTo>
                  <a:cubicBezTo>
                    <a:pt x="11137" y="16792"/>
                    <a:pt x="12068" y="15230"/>
                    <a:pt x="12812" y="13799"/>
                  </a:cubicBezTo>
                  <a:cubicBezTo>
                    <a:pt x="13557" y="12368"/>
                    <a:pt x="14116" y="11066"/>
                    <a:pt x="14861" y="11717"/>
                  </a:cubicBezTo>
                  <a:cubicBezTo>
                    <a:pt x="15606" y="12368"/>
                    <a:pt x="16537" y="14970"/>
                    <a:pt x="17654" y="16662"/>
                  </a:cubicBezTo>
                  <a:cubicBezTo>
                    <a:pt x="18771" y="18353"/>
                    <a:pt x="20075" y="19134"/>
                    <a:pt x="21378" y="19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1" name="Line"/>
            <p:cNvSpPr/>
            <p:nvPr/>
          </p:nvSpPr>
          <p:spPr>
            <a:xfrm>
              <a:off x="9582640" y="2493386"/>
              <a:ext cx="121469" cy="30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116" fill="norm" stroke="1" extrusionOk="0">
                  <a:moveTo>
                    <a:pt x="20952" y="3005"/>
                  </a:moveTo>
                  <a:cubicBezTo>
                    <a:pt x="20070" y="2112"/>
                    <a:pt x="19189" y="1220"/>
                    <a:pt x="17646" y="595"/>
                  </a:cubicBezTo>
                  <a:cubicBezTo>
                    <a:pt x="16103" y="-30"/>
                    <a:pt x="13899" y="-387"/>
                    <a:pt x="10813" y="684"/>
                  </a:cubicBezTo>
                  <a:cubicBezTo>
                    <a:pt x="7727" y="1755"/>
                    <a:pt x="3760" y="4254"/>
                    <a:pt x="3540" y="6753"/>
                  </a:cubicBezTo>
                  <a:cubicBezTo>
                    <a:pt x="3319" y="9253"/>
                    <a:pt x="6846" y="11752"/>
                    <a:pt x="9711" y="13448"/>
                  </a:cubicBezTo>
                  <a:cubicBezTo>
                    <a:pt x="12576" y="15144"/>
                    <a:pt x="14781" y="16036"/>
                    <a:pt x="16544" y="16929"/>
                  </a:cubicBezTo>
                  <a:cubicBezTo>
                    <a:pt x="18307" y="17821"/>
                    <a:pt x="19630" y="18714"/>
                    <a:pt x="19409" y="19428"/>
                  </a:cubicBezTo>
                  <a:cubicBezTo>
                    <a:pt x="19189" y="20142"/>
                    <a:pt x="17425" y="20677"/>
                    <a:pt x="15442" y="20945"/>
                  </a:cubicBezTo>
                  <a:cubicBezTo>
                    <a:pt x="13458" y="21213"/>
                    <a:pt x="11254" y="21213"/>
                    <a:pt x="8389" y="20588"/>
                  </a:cubicBezTo>
                  <a:cubicBezTo>
                    <a:pt x="5523" y="19963"/>
                    <a:pt x="1997" y="18714"/>
                    <a:pt x="674" y="17286"/>
                  </a:cubicBezTo>
                  <a:cubicBezTo>
                    <a:pt x="-648" y="15858"/>
                    <a:pt x="234" y="14251"/>
                    <a:pt x="1115" y="12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2" name="Line"/>
            <p:cNvSpPr/>
            <p:nvPr/>
          </p:nvSpPr>
          <p:spPr>
            <a:xfrm>
              <a:off x="9735861" y="2528741"/>
              <a:ext cx="190587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5926" y="0"/>
                  </a:moveTo>
                  <a:cubicBezTo>
                    <a:pt x="3910" y="4533"/>
                    <a:pt x="1894" y="9067"/>
                    <a:pt x="886" y="12000"/>
                  </a:cubicBezTo>
                  <a:cubicBezTo>
                    <a:pt x="-122" y="14933"/>
                    <a:pt x="-122" y="16267"/>
                    <a:pt x="166" y="17600"/>
                  </a:cubicBezTo>
                  <a:cubicBezTo>
                    <a:pt x="454" y="18933"/>
                    <a:pt x="1030" y="20267"/>
                    <a:pt x="2182" y="20800"/>
                  </a:cubicBezTo>
                  <a:cubicBezTo>
                    <a:pt x="3334" y="21333"/>
                    <a:pt x="5062" y="21067"/>
                    <a:pt x="7510" y="19067"/>
                  </a:cubicBezTo>
                  <a:cubicBezTo>
                    <a:pt x="9958" y="17067"/>
                    <a:pt x="13126" y="13333"/>
                    <a:pt x="15142" y="10800"/>
                  </a:cubicBezTo>
                  <a:cubicBezTo>
                    <a:pt x="17158" y="8267"/>
                    <a:pt x="18022" y="6933"/>
                    <a:pt x="18310" y="6933"/>
                  </a:cubicBezTo>
                  <a:cubicBezTo>
                    <a:pt x="18598" y="6933"/>
                    <a:pt x="18310" y="8267"/>
                    <a:pt x="18166" y="10400"/>
                  </a:cubicBezTo>
                  <a:cubicBezTo>
                    <a:pt x="18022" y="12533"/>
                    <a:pt x="18022" y="15467"/>
                    <a:pt x="18598" y="17467"/>
                  </a:cubicBezTo>
                  <a:cubicBezTo>
                    <a:pt x="19174" y="19467"/>
                    <a:pt x="20326" y="20533"/>
                    <a:pt x="214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3" name="Line"/>
            <p:cNvSpPr/>
            <p:nvPr/>
          </p:nvSpPr>
          <p:spPr>
            <a:xfrm>
              <a:off x="9962358" y="2517633"/>
              <a:ext cx="163427" cy="22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0924" fill="norm" stroke="1" extrusionOk="0">
                  <a:moveTo>
                    <a:pt x="19947" y="4542"/>
                  </a:moveTo>
                  <a:cubicBezTo>
                    <a:pt x="20601" y="2664"/>
                    <a:pt x="21256" y="786"/>
                    <a:pt x="20601" y="199"/>
                  </a:cubicBezTo>
                  <a:cubicBezTo>
                    <a:pt x="19947" y="-388"/>
                    <a:pt x="17983" y="316"/>
                    <a:pt x="15038" y="2429"/>
                  </a:cubicBezTo>
                  <a:cubicBezTo>
                    <a:pt x="12092" y="4542"/>
                    <a:pt x="8165" y="8064"/>
                    <a:pt x="5547" y="10647"/>
                  </a:cubicBezTo>
                  <a:cubicBezTo>
                    <a:pt x="2929" y="13229"/>
                    <a:pt x="1620" y="14873"/>
                    <a:pt x="801" y="16399"/>
                  </a:cubicBezTo>
                  <a:cubicBezTo>
                    <a:pt x="-17" y="17925"/>
                    <a:pt x="-344" y="19334"/>
                    <a:pt x="474" y="20155"/>
                  </a:cubicBezTo>
                  <a:cubicBezTo>
                    <a:pt x="1292" y="20977"/>
                    <a:pt x="3256" y="21212"/>
                    <a:pt x="6856" y="20508"/>
                  </a:cubicBezTo>
                  <a:cubicBezTo>
                    <a:pt x="10456" y="19803"/>
                    <a:pt x="15692" y="18160"/>
                    <a:pt x="20929" y="16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4" name="Line"/>
            <p:cNvSpPr/>
            <p:nvPr/>
          </p:nvSpPr>
          <p:spPr>
            <a:xfrm>
              <a:off x="10173326" y="2522369"/>
              <a:ext cx="121130" cy="22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137" fill="norm" stroke="1" extrusionOk="0">
                  <a:moveTo>
                    <a:pt x="15929" y="4152"/>
                  </a:moveTo>
                  <a:cubicBezTo>
                    <a:pt x="16829" y="2490"/>
                    <a:pt x="17729" y="829"/>
                    <a:pt x="17054" y="235"/>
                  </a:cubicBezTo>
                  <a:cubicBezTo>
                    <a:pt x="16379" y="-358"/>
                    <a:pt x="14129" y="117"/>
                    <a:pt x="10979" y="2253"/>
                  </a:cubicBezTo>
                  <a:cubicBezTo>
                    <a:pt x="7829" y="4389"/>
                    <a:pt x="3779" y="8187"/>
                    <a:pt x="1754" y="11273"/>
                  </a:cubicBezTo>
                  <a:cubicBezTo>
                    <a:pt x="-271" y="14358"/>
                    <a:pt x="-271" y="16732"/>
                    <a:pt x="404" y="18394"/>
                  </a:cubicBezTo>
                  <a:cubicBezTo>
                    <a:pt x="1079" y="20055"/>
                    <a:pt x="2429" y="21005"/>
                    <a:pt x="6029" y="21123"/>
                  </a:cubicBezTo>
                  <a:cubicBezTo>
                    <a:pt x="9629" y="21242"/>
                    <a:pt x="15479" y="20530"/>
                    <a:pt x="21329" y="19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5" name="Line"/>
            <p:cNvSpPr/>
            <p:nvPr/>
          </p:nvSpPr>
          <p:spPr>
            <a:xfrm>
              <a:off x="10298817" y="2484486"/>
              <a:ext cx="487862" cy="29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04" fill="norm" stroke="1" extrusionOk="0">
                  <a:moveTo>
                    <a:pt x="2831" y="9370"/>
                  </a:moveTo>
                  <a:cubicBezTo>
                    <a:pt x="3390" y="9370"/>
                    <a:pt x="3950" y="9370"/>
                    <a:pt x="4566" y="8718"/>
                  </a:cubicBezTo>
                  <a:cubicBezTo>
                    <a:pt x="5181" y="8066"/>
                    <a:pt x="5853" y="6763"/>
                    <a:pt x="6244" y="5645"/>
                  </a:cubicBezTo>
                  <a:cubicBezTo>
                    <a:pt x="6636" y="4528"/>
                    <a:pt x="6748" y="3597"/>
                    <a:pt x="6412" y="3039"/>
                  </a:cubicBezTo>
                  <a:cubicBezTo>
                    <a:pt x="6076" y="2480"/>
                    <a:pt x="5293" y="2294"/>
                    <a:pt x="4286" y="3504"/>
                  </a:cubicBezTo>
                  <a:cubicBezTo>
                    <a:pt x="3279" y="4714"/>
                    <a:pt x="2047" y="7321"/>
                    <a:pt x="1264" y="9649"/>
                  </a:cubicBezTo>
                  <a:cubicBezTo>
                    <a:pt x="481" y="11976"/>
                    <a:pt x="145" y="14025"/>
                    <a:pt x="33" y="15607"/>
                  </a:cubicBezTo>
                  <a:cubicBezTo>
                    <a:pt x="-79" y="17190"/>
                    <a:pt x="33" y="18307"/>
                    <a:pt x="1376" y="18307"/>
                  </a:cubicBezTo>
                  <a:cubicBezTo>
                    <a:pt x="2719" y="18307"/>
                    <a:pt x="5293" y="17190"/>
                    <a:pt x="7140" y="15328"/>
                  </a:cubicBezTo>
                  <a:cubicBezTo>
                    <a:pt x="8986" y="13466"/>
                    <a:pt x="10105" y="10859"/>
                    <a:pt x="10777" y="8904"/>
                  </a:cubicBezTo>
                  <a:cubicBezTo>
                    <a:pt x="11448" y="6949"/>
                    <a:pt x="11672" y="5645"/>
                    <a:pt x="11560" y="4714"/>
                  </a:cubicBezTo>
                  <a:cubicBezTo>
                    <a:pt x="11448" y="3783"/>
                    <a:pt x="11001" y="3225"/>
                    <a:pt x="10777" y="3411"/>
                  </a:cubicBezTo>
                  <a:cubicBezTo>
                    <a:pt x="10553" y="3597"/>
                    <a:pt x="10553" y="4528"/>
                    <a:pt x="10889" y="6483"/>
                  </a:cubicBezTo>
                  <a:cubicBezTo>
                    <a:pt x="11225" y="8439"/>
                    <a:pt x="11896" y="11418"/>
                    <a:pt x="12288" y="13652"/>
                  </a:cubicBezTo>
                  <a:cubicBezTo>
                    <a:pt x="12680" y="15887"/>
                    <a:pt x="12791" y="17376"/>
                    <a:pt x="12568" y="18494"/>
                  </a:cubicBezTo>
                  <a:cubicBezTo>
                    <a:pt x="12344" y="19611"/>
                    <a:pt x="11784" y="20356"/>
                    <a:pt x="11225" y="20821"/>
                  </a:cubicBezTo>
                  <a:cubicBezTo>
                    <a:pt x="10665" y="21287"/>
                    <a:pt x="10105" y="21473"/>
                    <a:pt x="9882" y="21007"/>
                  </a:cubicBezTo>
                  <a:cubicBezTo>
                    <a:pt x="9658" y="20542"/>
                    <a:pt x="9770" y="19425"/>
                    <a:pt x="10441" y="17842"/>
                  </a:cubicBezTo>
                  <a:cubicBezTo>
                    <a:pt x="11113" y="16259"/>
                    <a:pt x="12344" y="14211"/>
                    <a:pt x="13799" y="12256"/>
                  </a:cubicBezTo>
                  <a:cubicBezTo>
                    <a:pt x="15254" y="10301"/>
                    <a:pt x="16932" y="8439"/>
                    <a:pt x="18219" y="6856"/>
                  </a:cubicBezTo>
                  <a:cubicBezTo>
                    <a:pt x="19507" y="5273"/>
                    <a:pt x="20402" y="3970"/>
                    <a:pt x="20905" y="2852"/>
                  </a:cubicBezTo>
                  <a:cubicBezTo>
                    <a:pt x="21409" y="1735"/>
                    <a:pt x="21521" y="804"/>
                    <a:pt x="21129" y="339"/>
                  </a:cubicBezTo>
                  <a:cubicBezTo>
                    <a:pt x="20738" y="-127"/>
                    <a:pt x="19842" y="-127"/>
                    <a:pt x="19059" y="432"/>
                  </a:cubicBezTo>
                  <a:cubicBezTo>
                    <a:pt x="18275" y="990"/>
                    <a:pt x="17604" y="2107"/>
                    <a:pt x="17212" y="3690"/>
                  </a:cubicBezTo>
                  <a:cubicBezTo>
                    <a:pt x="16820" y="5273"/>
                    <a:pt x="16709" y="7321"/>
                    <a:pt x="16876" y="9742"/>
                  </a:cubicBezTo>
                  <a:cubicBezTo>
                    <a:pt x="17044" y="12163"/>
                    <a:pt x="17492" y="14956"/>
                    <a:pt x="17772" y="16818"/>
                  </a:cubicBezTo>
                  <a:cubicBezTo>
                    <a:pt x="18052" y="18680"/>
                    <a:pt x="18163" y="19611"/>
                    <a:pt x="17940" y="20263"/>
                  </a:cubicBezTo>
                  <a:cubicBezTo>
                    <a:pt x="17716" y="20914"/>
                    <a:pt x="17156" y="21287"/>
                    <a:pt x="16261" y="21380"/>
                  </a:cubicBezTo>
                  <a:cubicBezTo>
                    <a:pt x="15366" y="21473"/>
                    <a:pt x="14134" y="21287"/>
                    <a:pt x="12903" y="2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6" name="Line"/>
            <p:cNvSpPr/>
            <p:nvPr/>
          </p:nvSpPr>
          <p:spPr>
            <a:xfrm>
              <a:off x="1485256" y="3956234"/>
              <a:ext cx="1065692" cy="726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1481"/>
                  </a:moveTo>
                  <a:cubicBezTo>
                    <a:pt x="1191" y="21330"/>
                    <a:pt x="2383" y="21179"/>
                    <a:pt x="3755" y="21028"/>
                  </a:cubicBezTo>
                  <a:cubicBezTo>
                    <a:pt x="5128" y="20877"/>
                    <a:pt x="6682" y="20726"/>
                    <a:pt x="7614" y="20764"/>
                  </a:cubicBezTo>
                  <a:cubicBezTo>
                    <a:pt x="8547" y="20801"/>
                    <a:pt x="8858" y="21028"/>
                    <a:pt x="8883" y="20952"/>
                  </a:cubicBezTo>
                  <a:cubicBezTo>
                    <a:pt x="8909" y="20877"/>
                    <a:pt x="8650" y="20499"/>
                    <a:pt x="8029" y="19744"/>
                  </a:cubicBezTo>
                  <a:cubicBezTo>
                    <a:pt x="7407" y="18989"/>
                    <a:pt x="6423" y="17856"/>
                    <a:pt x="5724" y="16383"/>
                  </a:cubicBezTo>
                  <a:cubicBezTo>
                    <a:pt x="5024" y="14910"/>
                    <a:pt x="4610" y="13098"/>
                    <a:pt x="4636" y="11134"/>
                  </a:cubicBezTo>
                  <a:cubicBezTo>
                    <a:pt x="4662" y="9171"/>
                    <a:pt x="5128" y="7056"/>
                    <a:pt x="5957" y="5281"/>
                  </a:cubicBezTo>
                  <a:cubicBezTo>
                    <a:pt x="6786" y="3506"/>
                    <a:pt x="7977" y="2071"/>
                    <a:pt x="9194" y="1165"/>
                  </a:cubicBezTo>
                  <a:cubicBezTo>
                    <a:pt x="10412" y="259"/>
                    <a:pt x="11655" y="-119"/>
                    <a:pt x="12561" y="32"/>
                  </a:cubicBezTo>
                  <a:cubicBezTo>
                    <a:pt x="13468" y="183"/>
                    <a:pt x="14037" y="863"/>
                    <a:pt x="14245" y="2222"/>
                  </a:cubicBezTo>
                  <a:cubicBezTo>
                    <a:pt x="14452" y="3582"/>
                    <a:pt x="14296" y="5621"/>
                    <a:pt x="13804" y="7924"/>
                  </a:cubicBezTo>
                  <a:cubicBezTo>
                    <a:pt x="13312" y="10228"/>
                    <a:pt x="12483" y="12796"/>
                    <a:pt x="11991" y="14571"/>
                  </a:cubicBezTo>
                  <a:cubicBezTo>
                    <a:pt x="11499" y="16345"/>
                    <a:pt x="11344" y="17327"/>
                    <a:pt x="11292" y="18045"/>
                  </a:cubicBezTo>
                  <a:cubicBezTo>
                    <a:pt x="11240" y="18762"/>
                    <a:pt x="11292" y="19215"/>
                    <a:pt x="11629" y="19555"/>
                  </a:cubicBezTo>
                  <a:cubicBezTo>
                    <a:pt x="11965" y="19895"/>
                    <a:pt x="12587" y="20122"/>
                    <a:pt x="13727" y="20008"/>
                  </a:cubicBezTo>
                  <a:cubicBezTo>
                    <a:pt x="14866" y="19895"/>
                    <a:pt x="16524" y="19442"/>
                    <a:pt x="17922" y="19026"/>
                  </a:cubicBezTo>
                  <a:cubicBezTo>
                    <a:pt x="19321" y="18611"/>
                    <a:pt x="20460" y="18233"/>
                    <a:pt x="21600" y="17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7" name="Line"/>
            <p:cNvSpPr/>
            <p:nvPr/>
          </p:nvSpPr>
          <p:spPr>
            <a:xfrm>
              <a:off x="2949622" y="4292114"/>
              <a:ext cx="22234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8" y="15429"/>
                    <a:pt x="6455" y="9257"/>
                    <a:pt x="10055" y="5657"/>
                  </a:cubicBezTo>
                  <a:cubicBezTo>
                    <a:pt x="13655" y="2057"/>
                    <a:pt x="17628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8" name="Line"/>
            <p:cNvSpPr/>
            <p:nvPr/>
          </p:nvSpPr>
          <p:spPr>
            <a:xfrm>
              <a:off x="2957289" y="4476118"/>
              <a:ext cx="222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9" name="Line"/>
            <p:cNvSpPr/>
            <p:nvPr/>
          </p:nvSpPr>
          <p:spPr>
            <a:xfrm>
              <a:off x="3646002" y="3784657"/>
              <a:ext cx="284977" cy="990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20" fill="norm" stroke="1" extrusionOk="0">
                  <a:moveTo>
                    <a:pt x="21315" y="1697"/>
                  </a:moveTo>
                  <a:cubicBezTo>
                    <a:pt x="21124" y="1419"/>
                    <a:pt x="20933" y="1142"/>
                    <a:pt x="20742" y="864"/>
                  </a:cubicBezTo>
                  <a:cubicBezTo>
                    <a:pt x="20550" y="586"/>
                    <a:pt x="20359" y="309"/>
                    <a:pt x="19308" y="142"/>
                  </a:cubicBezTo>
                  <a:cubicBezTo>
                    <a:pt x="18257" y="-24"/>
                    <a:pt x="16345" y="-80"/>
                    <a:pt x="14147" y="170"/>
                  </a:cubicBezTo>
                  <a:cubicBezTo>
                    <a:pt x="11949" y="420"/>
                    <a:pt x="9464" y="975"/>
                    <a:pt x="7743" y="1697"/>
                  </a:cubicBezTo>
                  <a:cubicBezTo>
                    <a:pt x="6023" y="2419"/>
                    <a:pt x="5067" y="3307"/>
                    <a:pt x="5545" y="4140"/>
                  </a:cubicBezTo>
                  <a:cubicBezTo>
                    <a:pt x="6023" y="4973"/>
                    <a:pt x="7934" y="5750"/>
                    <a:pt x="9273" y="6417"/>
                  </a:cubicBezTo>
                  <a:cubicBezTo>
                    <a:pt x="10611" y="7083"/>
                    <a:pt x="11375" y="7638"/>
                    <a:pt x="10897" y="8305"/>
                  </a:cubicBezTo>
                  <a:cubicBezTo>
                    <a:pt x="10419" y="8971"/>
                    <a:pt x="8699" y="9748"/>
                    <a:pt x="7265" y="10248"/>
                  </a:cubicBezTo>
                  <a:cubicBezTo>
                    <a:pt x="5832" y="10748"/>
                    <a:pt x="4685" y="10970"/>
                    <a:pt x="3347" y="11109"/>
                  </a:cubicBezTo>
                  <a:cubicBezTo>
                    <a:pt x="2009" y="11248"/>
                    <a:pt x="480" y="11303"/>
                    <a:pt x="97" y="11248"/>
                  </a:cubicBezTo>
                  <a:cubicBezTo>
                    <a:pt x="-285" y="11192"/>
                    <a:pt x="480" y="11025"/>
                    <a:pt x="2009" y="10942"/>
                  </a:cubicBezTo>
                  <a:cubicBezTo>
                    <a:pt x="3538" y="10859"/>
                    <a:pt x="5832" y="10859"/>
                    <a:pt x="7648" y="10914"/>
                  </a:cubicBezTo>
                  <a:cubicBezTo>
                    <a:pt x="9464" y="10970"/>
                    <a:pt x="10802" y="11081"/>
                    <a:pt x="11757" y="11248"/>
                  </a:cubicBezTo>
                  <a:cubicBezTo>
                    <a:pt x="12713" y="11414"/>
                    <a:pt x="13287" y="11636"/>
                    <a:pt x="13287" y="12136"/>
                  </a:cubicBezTo>
                  <a:cubicBezTo>
                    <a:pt x="13287" y="12636"/>
                    <a:pt x="12713" y="13413"/>
                    <a:pt x="10897" y="14413"/>
                  </a:cubicBezTo>
                  <a:cubicBezTo>
                    <a:pt x="9081" y="15412"/>
                    <a:pt x="6023" y="16634"/>
                    <a:pt x="4398" y="17522"/>
                  </a:cubicBezTo>
                  <a:cubicBezTo>
                    <a:pt x="2773" y="18410"/>
                    <a:pt x="2582" y="18966"/>
                    <a:pt x="3156" y="19438"/>
                  </a:cubicBezTo>
                  <a:cubicBezTo>
                    <a:pt x="3729" y="19910"/>
                    <a:pt x="5067" y="20298"/>
                    <a:pt x="8126" y="20632"/>
                  </a:cubicBezTo>
                  <a:cubicBezTo>
                    <a:pt x="11184" y="20965"/>
                    <a:pt x="15963" y="21242"/>
                    <a:pt x="20742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0" name="Line"/>
            <p:cNvSpPr/>
            <p:nvPr/>
          </p:nvSpPr>
          <p:spPr>
            <a:xfrm>
              <a:off x="4344987" y="4108110"/>
              <a:ext cx="92003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2760"/>
                    <a:pt x="8400" y="5520"/>
                    <a:pt x="11400" y="8760"/>
                  </a:cubicBezTo>
                  <a:cubicBezTo>
                    <a:pt x="14400" y="12000"/>
                    <a:pt x="16200" y="15720"/>
                    <a:pt x="17700" y="17940"/>
                  </a:cubicBezTo>
                  <a:cubicBezTo>
                    <a:pt x="19200" y="20160"/>
                    <a:pt x="204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1" name="Line"/>
            <p:cNvSpPr/>
            <p:nvPr/>
          </p:nvSpPr>
          <p:spPr>
            <a:xfrm>
              <a:off x="4605660" y="4683123"/>
              <a:ext cx="11500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2" name="Line"/>
            <p:cNvSpPr/>
            <p:nvPr/>
          </p:nvSpPr>
          <p:spPr>
            <a:xfrm>
              <a:off x="5163889" y="4153255"/>
              <a:ext cx="377126" cy="38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279" fill="norm" stroke="1" extrusionOk="0">
                  <a:moveTo>
                    <a:pt x="959" y="4254"/>
                  </a:moveTo>
                  <a:cubicBezTo>
                    <a:pt x="521" y="3553"/>
                    <a:pt x="83" y="2852"/>
                    <a:pt x="10" y="2150"/>
                  </a:cubicBezTo>
                  <a:cubicBezTo>
                    <a:pt x="-63" y="1449"/>
                    <a:pt x="229" y="748"/>
                    <a:pt x="2272" y="327"/>
                  </a:cubicBezTo>
                  <a:cubicBezTo>
                    <a:pt x="4315" y="-94"/>
                    <a:pt x="8110" y="-234"/>
                    <a:pt x="10591" y="678"/>
                  </a:cubicBezTo>
                  <a:cubicBezTo>
                    <a:pt x="13072" y="1589"/>
                    <a:pt x="14240" y="3553"/>
                    <a:pt x="13583" y="6218"/>
                  </a:cubicBezTo>
                  <a:cubicBezTo>
                    <a:pt x="12926" y="8883"/>
                    <a:pt x="10445" y="12249"/>
                    <a:pt x="8694" y="14493"/>
                  </a:cubicBezTo>
                  <a:cubicBezTo>
                    <a:pt x="6942" y="16737"/>
                    <a:pt x="5921" y="17860"/>
                    <a:pt x="5191" y="18771"/>
                  </a:cubicBezTo>
                  <a:cubicBezTo>
                    <a:pt x="4461" y="19683"/>
                    <a:pt x="4023" y="20384"/>
                    <a:pt x="4169" y="20805"/>
                  </a:cubicBezTo>
                  <a:cubicBezTo>
                    <a:pt x="4315" y="21226"/>
                    <a:pt x="5045" y="21366"/>
                    <a:pt x="7745" y="21226"/>
                  </a:cubicBezTo>
                  <a:cubicBezTo>
                    <a:pt x="10445" y="21085"/>
                    <a:pt x="15115" y="20665"/>
                    <a:pt x="17742" y="20454"/>
                  </a:cubicBezTo>
                  <a:cubicBezTo>
                    <a:pt x="20369" y="20244"/>
                    <a:pt x="20953" y="20244"/>
                    <a:pt x="21537" y="20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3" name="Line"/>
            <p:cNvSpPr/>
            <p:nvPr/>
          </p:nvSpPr>
          <p:spPr>
            <a:xfrm>
              <a:off x="5617683" y="4560454"/>
              <a:ext cx="16100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43" y="4950"/>
                    <a:pt x="7886" y="9900"/>
                    <a:pt x="4286" y="13500"/>
                  </a:cubicBezTo>
                  <a:cubicBezTo>
                    <a:pt x="686" y="17100"/>
                    <a:pt x="343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4" name="Line"/>
            <p:cNvSpPr/>
            <p:nvPr/>
          </p:nvSpPr>
          <p:spPr>
            <a:xfrm>
              <a:off x="5947356" y="4575787"/>
              <a:ext cx="184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5" name="Line"/>
            <p:cNvSpPr/>
            <p:nvPr/>
          </p:nvSpPr>
          <p:spPr>
            <a:xfrm>
              <a:off x="6315365" y="4568120"/>
              <a:ext cx="207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6" name="Line"/>
            <p:cNvSpPr/>
            <p:nvPr/>
          </p:nvSpPr>
          <p:spPr>
            <a:xfrm>
              <a:off x="6683373" y="4575787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7" name="Line"/>
            <p:cNvSpPr/>
            <p:nvPr/>
          </p:nvSpPr>
          <p:spPr>
            <a:xfrm>
              <a:off x="6921045" y="4529786"/>
              <a:ext cx="161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8" name="Line"/>
            <p:cNvSpPr/>
            <p:nvPr/>
          </p:nvSpPr>
          <p:spPr>
            <a:xfrm>
              <a:off x="8009737" y="3834952"/>
              <a:ext cx="224362" cy="110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545" fill="norm" stroke="1" extrusionOk="0">
                  <a:moveTo>
                    <a:pt x="5760" y="1137"/>
                  </a:moveTo>
                  <a:cubicBezTo>
                    <a:pt x="7920" y="739"/>
                    <a:pt x="10080" y="342"/>
                    <a:pt x="12480" y="144"/>
                  </a:cubicBezTo>
                  <a:cubicBezTo>
                    <a:pt x="14880" y="-55"/>
                    <a:pt x="17520" y="-55"/>
                    <a:pt x="19200" y="193"/>
                  </a:cubicBezTo>
                  <a:cubicBezTo>
                    <a:pt x="20880" y="442"/>
                    <a:pt x="21600" y="938"/>
                    <a:pt x="20640" y="1931"/>
                  </a:cubicBezTo>
                  <a:cubicBezTo>
                    <a:pt x="19680" y="2924"/>
                    <a:pt x="17040" y="4414"/>
                    <a:pt x="15120" y="5606"/>
                  </a:cubicBezTo>
                  <a:cubicBezTo>
                    <a:pt x="13200" y="6797"/>
                    <a:pt x="12000" y="7691"/>
                    <a:pt x="11520" y="8635"/>
                  </a:cubicBezTo>
                  <a:cubicBezTo>
                    <a:pt x="11040" y="9578"/>
                    <a:pt x="11280" y="10571"/>
                    <a:pt x="12720" y="11639"/>
                  </a:cubicBezTo>
                  <a:cubicBezTo>
                    <a:pt x="14160" y="12706"/>
                    <a:pt x="16800" y="13848"/>
                    <a:pt x="17880" y="15015"/>
                  </a:cubicBezTo>
                  <a:cubicBezTo>
                    <a:pt x="18960" y="16182"/>
                    <a:pt x="18480" y="17374"/>
                    <a:pt x="16560" y="18367"/>
                  </a:cubicBezTo>
                  <a:cubicBezTo>
                    <a:pt x="14640" y="19360"/>
                    <a:pt x="11280" y="20155"/>
                    <a:pt x="8280" y="20651"/>
                  </a:cubicBezTo>
                  <a:cubicBezTo>
                    <a:pt x="5280" y="21148"/>
                    <a:pt x="2640" y="21346"/>
                    <a:pt x="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9" name="Line"/>
            <p:cNvSpPr/>
            <p:nvPr/>
          </p:nvSpPr>
          <p:spPr>
            <a:xfrm>
              <a:off x="1095348" y="5963709"/>
              <a:ext cx="198666" cy="85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501" fill="norm" stroke="1" extrusionOk="0">
                  <a:moveTo>
                    <a:pt x="1485" y="5555"/>
                  </a:moveTo>
                  <a:cubicBezTo>
                    <a:pt x="1218" y="7024"/>
                    <a:pt x="952" y="8494"/>
                    <a:pt x="1218" y="10380"/>
                  </a:cubicBezTo>
                  <a:cubicBezTo>
                    <a:pt x="1485" y="12265"/>
                    <a:pt x="2285" y="14565"/>
                    <a:pt x="2818" y="16387"/>
                  </a:cubicBezTo>
                  <a:cubicBezTo>
                    <a:pt x="3352" y="18208"/>
                    <a:pt x="3618" y="19550"/>
                    <a:pt x="3752" y="20381"/>
                  </a:cubicBezTo>
                  <a:cubicBezTo>
                    <a:pt x="3885" y="21211"/>
                    <a:pt x="3885" y="21531"/>
                    <a:pt x="3752" y="21499"/>
                  </a:cubicBezTo>
                  <a:cubicBezTo>
                    <a:pt x="3618" y="21467"/>
                    <a:pt x="3352" y="21084"/>
                    <a:pt x="2685" y="19710"/>
                  </a:cubicBezTo>
                  <a:cubicBezTo>
                    <a:pt x="2018" y="18336"/>
                    <a:pt x="952" y="15971"/>
                    <a:pt x="418" y="13511"/>
                  </a:cubicBezTo>
                  <a:cubicBezTo>
                    <a:pt x="-115" y="11051"/>
                    <a:pt x="-115" y="8494"/>
                    <a:pt x="285" y="6353"/>
                  </a:cubicBezTo>
                  <a:cubicBezTo>
                    <a:pt x="685" y="4213"/>
                    <a:pt x="1485" y="2487"/>
                    <a:pt x="2418" y="1465"/>
                  </a:cubicBezTo>
                  <a:cubicBezTo>
                    <a:pt x="3352" y="442"/>
                    <a:pt x="4418" y="123"/>
                    <a:pt x="5752" y="27"/>
                  </a:cubicBezTo>
                  <a:cubicBezTo>
                    <a:pt x="7085" y="-69"/>
                    <a:pt x="8685" y="59"/>
                    <a:pt x="11485" y="1049"/>
                  </a:cubicBezTo>
                  <a:cubicBezTo>
                    <a:pt x="14285" y="2040"/>
                    <a:pt x="18285" y="3893"/>
                    <a:pt x="19885" y="5555"/>
                  </a:cubicBezTo>
                  <a:cubicBezTo>
                    <a:pt x="21485" y="7216"/>
                    <a:pt x="20685" y="8686"/>
                    <a:pt x="18552" y="9549"/>
                  </a:cubicBezTo>
                  <a:cubicBezTo>
                    <a:pt x="16418" y="10411"/>
                    <a:pt x="12952" y="10667"/>
                    <a:pt x="10018" y="10699"/>
                  </a:cubicBezTo>
                  <a:cubicBezTo>
                    <a:pt x="7085" y="10731"/>
                    <a:pt x="4685" y="10539"/>
                    <a:pt x="3352" y="10284"/>
                  </a:cubicBezTo>
                  <a:cubicBezTo>
                    <a:pt x="2018" y="10028"/>
                    <a:pt x="1752" y="9709"/>
                    <a:pt x="2952" y="9229"/>
                  </a:cubicBezTo>
                  <a:cubicBezTo>
                    <a:pt x="4152" y="8750"/>
                    <a:pt x="6818" y="8111"/>
                    <a:pt x="9485" y="7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0" name="Line"/>
            <p:cNvSpPr/>
            <p:nvPr/>
          </p:nvSpPr>
          <p:spPr>
            <a:xfrm>
              <a:off x="1339586" y="6049421"/>
              <a:ext cx="329675" cy="23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6060"/>
                  </a:moveTo>
                  <a:cubicBezTo>
                    <a:pt x="167" y="4911"/>
                    <a:pt x="335" y="3762"/>
                    <a:pt x="753" y="3877"/>
                  </a:cubicBezTo>
                  <a:cubicBezTo>
                    <a:pt x="1172" y="3992"/>
                    <a:pt x="1842" y="5371"/>
                    <a:pt x="2260" y="8128"/>
                  </a:cubicBezTo>
                  <a:cubicBezTo>
                    <a:pt x="2679" y="10886"/>
                    <a:pt x="2847" y="15022"/>
                    <a:pt x="2930" y="17665"/>
                  </a:cubicBezTo>
                  <a:cubicBezTo>
                    <a:pt x="3014" y="20307"/>
                    <a:pt x="3014" y="21456"/>
                    <a:pt x="2763" y="21456"/>
                  </a:cubicBezTo>
                  <a:cubicBezTo>
                    <a:pt x="2512" y="21456"/>
                    <a:pt x="2009" y="20307"/>
                    <a:pt x="2009" y="18009"/>
                  </a:cubicBezTo>
                  <a:cubicBezTo>
                    <a:pt x="2009" y="15711"/>
                    <a:pt x="2512" y="12265"/>
                    <a:pt x="3014" y="10082"/>
                  </a:cubicBezTo>
                  <a:cubicBezTo>
                    <a:pt x="3516" y="7899"/>
                    <a:pt x="4019" y="6979"/>
                    <a:pt x="4688" y="6635"/>
                  </a:cubicBezTo>
                  <a:cubicBezTo>
                    <a:pt x="5358" y="6290"/>
                    <a:pt x="6195" y="6520"/>
                    <a:pt x="6865" y="7324"/>
                  </a:cubicBezTo>
                  <a:cubicBezTo>
                    <a:pt x="7535" y="8128"/>
                    <a:pt x="8037" y="9507"/>
                    <a:pt x="8372" y="10771"/>
                  </a:cubicBezTo>
                  <a:cubicBezTo>
                    <a:pt x="8707" y="12035"/>
                    <a:pt x="8874" y="13184"/>
                    <a:pt x="8958" y="13184"/>
                  </a:cubicBezTo>
                  <a:cubicBezTo>
                    <a:pt x="9042" y="13184"/>
                    <a:pt x="9042" y="12035"/>
                    <a:pt x="9628" y="9967"/>
                  </a:cubicBezTo>
                  <a:cubicBezTo>
                    <a:pt x="10214" y="7899"/>
                    <a:pt x="11386" y="4911"/>
                    <a:pt x="12391" y="3073"/>
                  </a:cubicBezTo>
                  <a:cubicBezTo>
                    <a:pt x="13395" y="1235"/>
                    <a:pt x="14233" y="545"/>
                    <a:pt x="15070" y="201"/>
                  </a:cubicBezTo>
                  <a:cubicBezTo>
                    <a:pt x="15907" y="-144"/>
                    <a:pt x="16744" y="-144"/>
                    <a:pt x="17498" y="1005"/>
                  </a:cubicBezTo>
                  <a:cubicBezTo>
                    <a:pt x="18251" y="2154"/>
                    <a:pt x="18921" y="4452"/>
                    <a:pt x="19256" y="6865"/>
                  </a:cubicBezTo>
                  <a:cubicBezTo>
                    <a:pt x="19591" y="9277"/>
                    <a:pt x="19591" y="11805"/>
                    <a:pt x="19926" y="13413"/>
                  </a:cubicBezTo>
                  <a:cubicBezTo>
                    <a:pt x="20260" y="15022"/>
                    <a:pt x="20930" y="15711"/>
                    <a:pt x="21600" y="16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1" name="Line"/>
            <p:cNvSpPr/>
            <p:nvPr/>
          </p:nvSpPr>
          <p:spPr>
            <a:xfrm>
              <a:off x="1791930" y="5670122"/>
              <a:ext cx="184005" cy="62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21600" y="3230"/>
                  </a:moveTo>
                  <a:cubicBezTo>
                    <a:pt x="20400" y="2265"/>
                    <a:pt x="19200" y="1299"/>
                    <a:pt x="17250" y="684"/>
                  </a:cubicBezTo>
                  <a:cubicBezTo>
                    <a:pt x="15300" y="69"/>
                    <a:pt x="12600" y="-194"/>
                    <a:pt x="10200" y="157"/>
                  </a:cubicBezTo>
                  <a:cubicBezTo>
                    <a:pt x="7800" y="508"/>
                    <a:pt x="5700" y="1474"/>
                    <a:pt x="4650" y="3406"/>
                  </a:cubicBezTo>
                  <a:cubicBezTo>
                    <a:pt x="3600" y="5338"/>
                    <a:pt x="3600" y="8235"/>
                    <a:pt x="3900" y="11177"/>
                  </a:cubicBezTo>
                  <a:cubicBezTo>
                    <a:pt x="4200" y="14118"/>
                    <a:pt x="4800" y="17104"/>
                    <a:pt x="4950" y="18816"/>
                  </a:cubicBezTo>
                  <a:cubicBezTo>
                    <a:pt x="5100" y="20528"/>
                    <a:pt x="4800" y="20967"/>
                    <a:pt x="3900" y="21186"/>
                  </a:cubicBezTo>
                  <a:cubicBezTo>
                    <a:pt x="3000" y="21406"/>
                    <a:pt x="1500" y="21406"/>
                    <a:pt x="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2" name="Line"/>
            <p:cNvSpPr/>
            <p:nvPr/>
          </p:nvSpPr>
          <p:spPr>
            <a:xfrm>
              <a:off x="1738262" y="6063154"/>
              <a:ext cx="19167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3" name="Line"/>
            <p:cNvSpPr/>
            <p:nvPr/>
          </p:nvSpPr>
          <p:spPr>
            <a:xfrm>
              <a:off x="2044935" y="6040153"/>
              <a:ext cx="1" cy="46003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4" name="Line"/>
            <p:cNvSpPr/>
            <p:nvPr/>
          </p:nvSpPr>
          <p:spPr>
            <a:xfrm>
              <a:off x="2060269" y="6201157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5" name="Line"/>
            <p:cNvSpPr/>
            <p:nvPr/>
          </p:nvSpPr>
          <p:spPr>
            <a:xfrm>
              <a:off x="3104097" y="5766032"/>
              <a:ext cx="296928" cy="89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127" fill="norm" stroke="1" extrusionOk="0">
                  <a:moveTo>
                    <a:pt x="1008" y="7942"/>
                  </a:moveTo>
                  <a:cubicBezTo>
                    <a:pt x="464" y="8850"/>
                    <a:pt x="-81" y="9757"/>
                    <a:pt x="10" y="11330"/>
                  </a:cubicBezTo>
                  <a:cubicBezTo>
                    <a:pt x="101" y="12903"/>
                    <a:pt x="827" y="15142"/>
                    <a:pt x="1190" y="17260"/>
                  </a:cubicBezTo>
                  <a:cubicBezTo>
                    <a:pt x="1553" y="19377"/>
                    <a:pt x="1553" y="21374"/>
                    <a:pt x="1553" y="21102"/>
                  </a:cubicBezTo>
                  <a:cubicBezTo>
                    <a:pt x="1553" y="20829"/>
                    <a:pt x="1553" y="18288"/>
                    <a:pt x="1643" y="15838"/>
                  </a:cubicBezTo>
                  <a:cubicBezTo>
                    <a:pt x="1734" y="13387"/>
                    <a:pt x="1916" y="11028"/>
                    <a:pt x="2369" y="8940"/>
                  </a:cubicBezTo>
                  <a:cubicBezTo>
                    <a:pt x="2823" y="6853"/>
                    <a:pt x="3549" y="5038"/>
                    <a:pt x="4638" y="3616"/>
                  </a:cubicBezTo>
                  <a:cubicBezTo>
                    <a:pt x="5727" y="2194"/>
                    <a:pt x="7180" y="1166"/>
                    <a:pt x="8813" y="561"/>
                  </a:cubicBezTo>
                  <a:cubicBezTo>
                    <a:pt x="10447" y="-44"/>
                    <a:pt x="12262" y="-226"/>
                    <a:pt x="14349" y="349"/>
                  </a:cubicBezTo>
                  <a:cubicBezTo>
                    <a:pt x="16437" y="924"/>
                    <a:pt x="18796" y="2255"/>
                    <a:pt x="20067" y="3767"/>
                  </a:cubicBezTo>
                  <a:cubicBezTo>
                    <a:pt x="21337" y="5280"/>
                    <a:pt x="21519" y="6974"/>
                    <a:pt x="20067" y="8154"/>
                  </a:cubicBezTo>
                  <a:cubicBezTo>
                    <a:pt x="18615" y="9334"/>
                    <a:pt x="15529" y="9999"/>
                    <a:pt x="12988" y="10332"/>
                  </a:cubicBezTo>
                  <a:cubicBezTo>
                    <a:pt x="10447" y="10665"/>
                    <a:pt x="8450" y="10665"/>
                    <a:pt x="6998" y="10513"/>
                  </a:cubicBezTo>
                  <a:cubicBezTo>
                    <a:pt x="5546" y="10362"/>
                    <a:pt x="4638" y="10060"/>
                    <a:pt x="5183" y="9848"/>
                  </a:cubicBezTo>
                  <a:cubicBezTo>
                    <a:pt x="5727" y="9636"/>
                    <a:pt x="7724" y="9515"/>
                    <a:pt x="9721" y="9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6" name="Line"/>
            <p:cNvSpPr/>
            <p:nvPr/>
          </p:nvSpPr>
          <p:spPr>
            <a:xfrm>
              <a:off x="3355965" y="6208824"/>
              <a:ext cx="214672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221"/>
                    <a:pt x="9257" y="8441"/>
                    <a:pt x="12857" y="12041"/>
                  </a:cubicBezTo>
                  <a:cubicBezTo>
                    <a:pt x="16457" y="15641"/>
                    <a:pt x="19029" y="18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7" name="Line"/>
            <p:cNvSpPr/>
            <p:nvPr/>
          </p:nvSpPr>
          <p:spPr>
            <a:xfrm>
              <a:off x="3418102" y="6254825"/>
              <a:ext cx="160202" cy="21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27" fill="norm" stroke="1" extrusionOk="0">
                  <a:moveTo>
                    <a:pt x="21157" y="0"/>
                  </a:moveTo>
                  <a:cubicBezTo>
                    <a:pt x="14407" y="5959"/>
                    <a:pt x="7657" y="11917"/>
                    <a:pt x="3944" y="15641"/>
                  </a:cubicBezTo>
                  <a:cubicBezTo>
                    <a:pt x="232" y="19366"/>
                    <a:pt x="-443" y="20855"/>
                    <a:pt x="232" y="21228"/>
                  </a:cubicBezTo>
                  <a:cubicBezTo>
                    <a:pt x="907" y="21600"/>
                    <a:pt x="2932" y="20855"/>
                    <a:pt x="4957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8" name="Line"/>
            <p:cNvSpPr/>
            <p:nvPr/>
          </p:nvSpPr>
          <p:spPr>
            <a:xfrm>
              <a:off x="3741381" y="5785517"/>
              <a:ext cx="158930" cy="44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64" fill="norm" stroke="1" extrusionOk="0">
                  <a:moveTo>
                    <a:pt x="21322" y="1898"/>
                  </a:moveTo>
                  <a:cubicBezTo>
                    <a:pt x="19951" y="1291"/>
                    <a:pt x="18579" y="684"/>
                    <a:pt x="17036" y="320"/>
                  </a:cubicBezTo>
                  <a:cubicBezTo>
                    <a:pt x="15493" y="-44"/>
                    <a:pt x="13779" y="-165"/>
                    <a:pt x="11208" y="320"/>
                  </a:cubicBezTo>
                  <a:cubicBezTo>
                    <a:pt x="8636" y="806"/>
                    <a:pt x="5208" y="1898"/>
                    <a:pt x="2979" y="4082"/>
                  </a:cubicBezTo>
                  <a:cubicBezTo>
                    <a:pt x="751" y="6266"/>
                    <a:pt x="-278" y="9543"/>
                    <a:pt x="65" y="12455"/>
                  </a:cubicBezTo>
                  <a:cubicBezTo>
                    <a:pt x="408" y="15368"/>
                    <a:pt x="2122" y="17916"/>
                    <a:pt x="4522" y="19372"/>
                  </a:cubicBezTo>
                  <a:cubicBezTo>
                    <a:pt x="6922" y="20828"/>
                    <a:pt x="10008" y="21192"/>
                    <a:pt x="11893" y="21314"/>
                  </a:cubicBezTo>
                  <a:cubicBezTo>
                    <a:pt x="13779" y="21435"/>
                    <a:pt x="14465" y="21314"/>
                    <a:pt x="15151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9" name="Line"/>
            <p:cNvSpPr/>
            <p:nvPr/>
          </p:nvSpPr>
          <p:spPr>
            <a:xfrm>
              <a:off x="3969312" y="6047820"/>
              <a:ext cx="766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0" name="Line"/>
            <p:cNvSpPr/>
            <p:nvPr/>
          </p:nvSpPr>
          <p:spPr>
            <a:xfrm>
              <a:off x="4030647" y="5886817"/>
              <a:ext cx="766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1" name="Line"/>
            <p:cNvSpPr/>
            <p:nvPr/>
          </p:nvSpPr>
          <p:spPr>
            <a:xfrm>
              <a:off x="4076648" y="5802482"/>
              <a:ext cx="200986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8000" y="0"/>
                  </a:moveTo>
                  <a:cubicBezTo>
                    <a:pt x="12533" y="2629"/>
                    <a:pt x="17067" y="5257"/>
                    <a:pt x="19333" y="7771"/>
                  </a:cubicBezTo>
                  <a:cubicBezTo>
                    <a:pt x="21600" y="10286"/>
                    <a:pt x="21600" y="12686"/>
                    <a:pt x="18800" y="14971"/>
                  </a:cubicBezTo>
                  <a:cubicBezTo>
                    <a:pt x="16000" y="17257"/>
                    <a:pt x="10400" y="19429"/>
                    <a:pt x="6800" y="20514"/>
                  </a:cubicBezTo>
                  <a:cubicBezTo>
                    <a:pt x="3200" y="21600"/>
                    <a:pt x="16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2" name="Line"/>
            <p:cNvSpPr/>
            <p:nvPr/>
          </p:nvSpPr>
          <p:spPr>
            <a:xfrm>
              <a:off x="4858665" y="6024820"/>
              <a:ext cx="61336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3" name="Line"/>
            <p:cNvSpPr/>
            <p:nvPr/>
          </p:nvSpPr>
          <p:spPr>
            <a:xfrm>
              <a:off x="4866332" y="6029931"/>
              <a:ext cx="352676" cy="4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6200"/>
                    <a:pt x="7513" y="10800"/>
                    <a:pt x="10957" y="6750"/>
                  </a:cubicBezTo>
                  <a:cubicBezTo>
                    <a:pt x="14400" y="2700"/>
                    <a:pt x="17530" y="0"/>
                    <a:pt x="19252" y="0"/>
                  </a:cubicBezTo>
                  <a:cubicBezTo>
                    <a:pt x="20974" y="0"/>
                    <a:pt x="21287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4" name="Line"/>
            <p:cNvSpPr/>
            <p:nvPr/>
          </p:nvSpPr>
          <p:spPr>
            <a:xfrm>
              <a:off x="4912333" y="6201157"/>
              <a:ext cx="283674" cy="5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2335" y="18900"/>
                    <a:pt x="4670" y="21600"/>
                    <a:pt x="8270" y="18900"/>
                  </a:cubicBezTo>
                  <a:cubicBezTo>
                    <a:pt x="11870" y="16200"/>
                    <a:pt x="16735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5" name="Line"/>
            <p:cNvSpPr/>
            <p:nvPr/>
          </p:nvSpPr>
          <p:spPr>
            <a:xfrm>
              <a:off x="5465431" y="5697243"/>
              <a:ext cx="159920" cy="59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44" fill="norm" stroke="1" extrusionOk="0">
                  <a:moveTo>
                    <a:pt x="3968" y="7922"/>
                  </a:moveTo>
                  <a:cubicBezTo>
                    <a:pt x="3625" y="9944"/>
                    <a:pt x="3283" y="11966"/>
                    <a:pt x="3283" y="13988"/>
                  </a:cubicBezTo>
                  <a:cubicBezTo>
                    <a:pt x="3283" y="16010"/>
                    <a:pt x="3625" y="18032"/>
                    <a:pt x="3454" y="19365"/>
                  </a:cubicBezTo>
                  <a:cubicBezTo>
                    <a:pt x="3283" y="20698"/>
                    <a:pt x="2597" y="21341"/>
                    <a:pt x="1911" y="21433"/>
                  </a:cubicBezTo>
                  <a:cubicBezTo>
                    <a:pt x="1225" y="21525"/>
                    <a:pt x="540" y="21065"/>
                    <a:pt x="197" y="19181"/>
                  </a:cubicBezTo>
                  <a:cubicBezTo>
                    <a:pt x="-146" y="17297"/>
                    <a:pt x="-146" y="13988"/>
                    <a:pt x="1054" y="10955"/>
                  </a:cubicBezTo>
                  <a:cubicBezTo>
                    <a:pt x="2254" y="7922"/>
                    <a:pt x="4654" y="5164"/>
                    <a:pt x="7054" y="3372"/>
                  </a:cubicBezTo>
                  <a:cubicBezTo>
                    <a:pt x="9454" y="1579"/>
                    <a:pt x="11854" y="752"/>
                    <a:pt x="13911" y="339"/>
                  </a:cubicBezTo>
                  <a:cubicBezTo>
                    <a:pt x="15968" y="-75"/>
                    <a:pt x="17683" y="-75"/>
                    <a:pt x="19054" y="155"/>
                  </a:cubicBezTo>
                  <a:cubicBezTo>
                    <a:pt x="20425" y="385"/>
                    <a:pt x="21454" y="844"/>
                    <a:pt x="21454" y="1717"/>
                  </a:cubicBezTo>
                  <a:cubicBezTo>
                    <a:pt x="21454" y="2591"/>
                    <a:pt x="20425" y="3877"/>
                    <a:pt x="18540" y="5072"/>
                  </a:cubicBezTo>
                  <a:cubicBezTo>
                    <a:pt x="16654" y="6267"/>
                    <a:pt x="13911" y="7370"/>
                    <a:pt x="11168" y="8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6" name="Line"/>
            <p:cNvSpPr/>
            <p:nvPr/>
          </p:nvSpPr>
          <p:spPr>
            <a:xfrm>
              <a:off x="5594682" y="5856150"/>
              <a:ext cx="253007" cy="400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9433"/>
                  </a:moveTo>
                  <a:cubicBezTo>
                    <a:pt x="655" y="8886"/>
                    <a:pt x="1309" y="8339"/>
                    <a:pt x="2400" y="8339"/>
                  </a:cubicBezTo>
                  <a:cubicBezTo>
                    <a:pt x="3491" y="8339"/>
                    <a:pt x="5018" y="8886"/>
                    <a:pt x="6655" y="10663"/>
                  </a:cubicBezTo>
                  <a:cubicBezTo>
                    <a:pt x="8291" y="12441"/>
                    <a:pt x="10036" y="15448"/>
                    <a:pt x="10691" y="17430"/>
                  </a:cubicBezTo>
                  <a:cubicBezTo>
                    <a:pt x="11345" y="19413"/>
                    <a:pt x="10909" y="20370"/>
                    <a:pt x="10145" y="20916"/>
                  </a:cubicBezTo>
                  <a:cubicBezTo>
                    <a:pt x="9382" y="21463"/>
                    <a:pt x="8291" y="21600"/>
                    <a:pt x="7527" y="21122"/>
                  </a:cubicBezTo>
                  <a:cubicBezTo>
                    <a:pt x="6764" y="20643"/>
                    <a:pt x="6327" y="19549"/>
                    <a:pt x="6655" y="17089"/>
                  </a:cubicBezTo>
                  <a:cubicBezTo>
                    <a:pt x="6982" y="14628"/>
                    <a:pt x="8073" y="10800"/>
                    <a:pt x="10691" y="7724"/>
                  </a:cubicBezTo>
                  <a:cubicBezTo>
                    <a:pt x="13309" y="4648"/>
                    <a:pt x="17455" y="23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7" name="Line"/>
            <p:cNvSpPr/>
            <p:nvPr/>
          </p:nvSpPr>
          <p:spPr>
            <a:xfrm>
              <a:off x="5939125" y="5731242"/>
              <a:ext cx="215237" cy="50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77" fill="norm" stroke="1" extrusionOk="0">
                  <a:moveTo>
                    <a:pt x="21153" y="1412"/>
                  </a:moveTo>
                  <a:cubicBezTo>
                    <a:pt x="20902" y="864"/>
                    <a:pt x="20651" y="316"/>
                    <a:pt x="19772" y="96"/>
                  </a:cubicBezTo>
                  <a:cubicBezTo>
                    <a:pt x="18893" y="-123"/>
                    <a:pt x="17386" y="-13"/>
                    <a:pt x="14874" y="919"/>
                  </a:cubicBezTo>
                  <a:cubicBezTo>
                    <a:pt x="12362" y="1851"/>
                    <a:pt x="8846" y="3605"/>
                    <a:pt x="5958" y="6291"/>
                  </a:cubicBezTo>
                  <a:cubicBezTo>
                    <a:pt x="3069" y="8978"/>
                    <a:pt x="809" y="12596"/>
                    <a:pt x="181" y="15227"/>
                  </a:cubicBezTo>
                  <a:cubicBezTo>
                    <a:pt x="-447" y="17859"/>
                    <a:pt x="558" y="19503"/>
                    <a:pt x="3195" y="20381"/>
                  </a:cubicBezTo>
                  <a:cubicBezTo>
                    <a:pt x="5832" y="21258"/>
                    <a:pt x="10102" y="21367"/>
                    <a:pt x="14372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8" name="Line"/>
            <p:cNvSpPr/>
            <p:nvPr/>
          </p:nvSpPr>
          <p:spPr>
            <a:xfrm>
              <a:off x="6208030" y="5902151"/>
              <a:ext cx="245339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145"/>
                    <a:pt x="3600" y="2291"/>
                    <a:pt x="6187" y="4909"/>
                  </a:cubicBezTo>
                  <a:cubicBezTo>
                    <a:pt x="8775" y="7527"/>
                    <a:pt x="12150" y="11618"/>
                    <a:pt x="14850" y="14645"/>
                  </a:cubicBezTo>
                  <a:cubicBezTo>
                    <a:pt x="17550" y="17673"/>
                    <a:pt x="19575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9" name="Line"/>
            <p:cNvSpPr/>
            <p:nvPr/>
          </p:nvSpPr>
          <p:spPr>
            <a:xfrm>
              <a:off x="6261697" y="5894484"/>
              <a:ext cx="237673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141"/>
                    <a:pt x="19277" y="282"/>
                    <a:pt x="17303" y="1553"/>
                  </a:cubicBezTo>
                  <a:cubicBezTo>
                    <a:pt x="15329" y="2824"/>
                    <a:pt x="12542" y="5224"/>
                    <a:pt x="9523" y="8047"/>
                  </a:cubicBezTo>
                  <a:cubicBezTo>
                    <a:pt x="6503" y="10871"/>
                    <a:pt x="3252" y="14118"/>
                    <a:pt x="1626" y="16447"/>
                  </a:cubicBezTo>
                  <a:cubicBezTo>
                    <a:pt x="0" y="18776"/>
                    <a:pt x="0" y="201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0" name="Line"/>
            <p:cNvSpPr/>
            <p:nvPr/>
          </p:nvSpPr>
          <p:spPr>
            <a:xfrm>
              <a:off x="6645039" y="6040093"/>
              <a:ext cx="245340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825" y="11670"/>
                    <a:pt x="7650" y="3363"/>
                    <a:pt x="11250" y="870"/>
                  </a:cubicBezTo>
                  <a:cubicBezTo>
                    <a:pt x="14850" y="-1622"/>
                    <a:pt x="18225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1" name="Line"/>
            <p:cNvSpPr/>
            <p:nvPr/>
          </p:nvSpPr>
          <p:spPr>
            <a:xfrm>
              <a:off x="6752375" y="6170490"/>
              <a:ext cx="153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2" name="Line"/>
            <p:cNvSpPr/>
            <p:nvPr/>
          </p:nvSpPr>
          <p:spPr>
            <a:xfrm>
              <a:off x="7110161" y="6032487"/>
              <a:ext cx="10223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67"/>
                    <a:pt x="0" y="11733"/>
                    <a:pt x="0" y="15333"/>
                  </a:cubicBezTo>
                  <a:cubicBezTo>
                    <a:pt x="0" y="18933"/>
                    <a:pt x="10800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3" name="Line"/>
            <p:cNvSpPr/>
            <p:nvPr/>
          </p:nvSpPr>
          <p:spPr>
            <a:xfrm>
              <a:off x="7097382" y="5848483"/>
              <a:ext cx="89949" cy="6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19" fill="norm" stroke="1" extrusionOk="0">
                  <a:moveTo>
                    <a:pt x="9000" y="7200"/>
                  </a:moveTo>
                  <a:cubicBezTo>
                    <a:pt x="6000" y="8000"/>
                    <a:pt x="3000" y="8800"/>
                    <a:pt x="2400" y="11200"/>
                  </a:cubicBezTo>
                  <a:cubicBezTo>
                    <a:pt x="1800" y="13600"/>
                    <a:pt x="3600" y="17600"/>
                    <a:pt x="6000" y="19600"/>
                  </a:cubicBezTo>
                  <a:cubicBezTo>
                    <a:pt x="8400" y="21600"/>
                    <a:pt x="11400" y="21600"/>
                    <a:pt x="14100" y="20400"/>
                  </a:cubicBezTo>
                  <a:cubicBezTo>
                    <a:pt x="16800" y="19200"/>
                    <a:pt x="19200" y="16800"/>
                    <a:pt x="20400" y="13600"/>
                  </a:cubicBezTo>
                  <a:cubicBezTo>
                    <a:pt x="21600" y="10400"/>
                    <a:pt x="21600" y="6400"/>
                    <a:pt x="18000" y="4000"/>
                  </a:cubicBezTo>
                  <a:cubicBezTo>
                    <a:pt x="14400" y="1600"/>
                    <a:pt x="7200" y="8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4" name="Line"/>
            <p:cNvSpPr/>
            <p:nvPr/>
          </p:nvSpPr>
          <p:spPr>
            <a:xfrm>
              <a:off x="7296720" y="5770307"/>
              <a:ext cx="152742" cy="53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454" fill="norm" stroke="1" extrusionOk="0">
                  <a:moveTo>
                    <a:pt x="0" y="61"/>
                  </a:moveTo>
                  <a:cubicBezTo>
                    <a:pt x="1742" y="-43"/>
                    <a:pt x="3484" y="-146"/>
                    <a:pt x="6968" y="939"/>
                  </a:cubicBezTo>
                  <a:cubicBezTo>
                    <a:pt x="10452" y="2024"/>
                    <a:pt x="15677" y="4298"/>
                    <a:pt x="18465" y="7037"/>
                  </a:cubicBezTo>
                  <a:cubicBezTo>
                    <a:pt x="21252" y="9776"/>
                    <a:pt x="21600" y="12979"/>
                    <a:pt x="19335" y="15460"/>
                  </a:cubicBezTo>
                  <a:cubicBezTo>
                    <a:pt x="17071" y="17940"/>
                    <a:pt x="12194" y="19697"/>
                    <a:pt x="7316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5" name="Line"/>
            <p:cNvSpPr/>
            <p:nvPr/>
          </p:nvSpPr>
          <p:spPr>
            <a:xfrm>
              <a:off x="7626395" y="5990539"/>
              <a:ext cx="145670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926" y="11918"/>
                    <a:pt x="9853" y="3818"/>
                    <a:pt x="13453" y="1118"/>
                  </a:cubicBezTo>
                  <a:cubicBezTo>
                    <a:pt x="17053" y="-1582"/>
                    <a:pt x="1932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6" name="Line"/>
            <p:cNvSpPr/>
            <p:nvPr/>
          </p:nvSpPr>
          <p:spPr>
            <a:xfrm>
              <a:off x="7618728" y="6155156"/>
              <a:ext cx="17633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40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39954" y="7813827"/>
              <a:ext cx="838086" cy="125071"/>
            </a:xfrm>
            <a:prstGeom prst="rect">
              <a:avLst/>
            </a:prstGeom>
            <a:effectLst/>
          </p:spPr>
        </p:pic>
        <p:pic>
          <p:nvPicPr>
            <p:cNvPr id="440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497647" y="7813827"/>
              <a:ext cx="408743" cy="86736"/>
            </a:xfrm>
            <a:prstGeom prst="rect">
              <a:avLst/>
            </a:prstGeom>
            <a:effectLst/>
          </p:spPr>
        </p:pic>
        <p:pic>
          <p:nvPicPr>
            <p:cNvPr id="441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425334" y="7790826"/>
              <a:ext cx="516079" cy="102070"/>
            </a:xfrm>
            <a:prstGeom prst="rect">
              <a:avLst/>
            </a:prstGeom>
            <a:effectLst/>
          </p:spPr>
        </p:pic>
        <p:pic>
          <p:nvPicPr>
            <p:cNvPr id="441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506359" y="7744825"/>
              <a:ext cx="539079" cy="109737"/>
            </a:xfrm>
            <a:prstGeom prst="rect">
              <a:avLst/>
            </a:prstGeom>
            <a:effectLst/>
          </p:spPr>
        </p:pic>
        <p:pic>
          <p:nvPicPr>
            <p:cNvPr id="441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472380" y="7714158"/>
              <a:ext cx="569747" cy="63735"/>
            </a:xfrm>
            <a:prstGeom prst="rect">
              <a:avLst/>
            </a:prstGeom>
            <a:effectLst/>
          </p:spPr>
        </p:pic>
        <p:pic>
          <p:nvPicPr>
            <p:cNvPr id="441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84072" y="7668157"/>
              <a:ext cx="700083" cy="71402"/>
            </a:xfrm>
            <a:prstGeom prst="rect">
              <a:avLst/>
            </a:prstGeom>
            <a:effectLst/>
          </p:spPr>
        </p:pic>
        <p:pic>
          <p:nvPicPr>
            <p:cNvPr id="441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15629" y="8329608"/>
              <a:ext cx="125070" cy="352973"/>
            </a:xfrm>
            <a:prstGeom prst="rect">
              <a:avLst/>
            </a:prstGeom>
            <a:effectLst/>
          </p:spPr>
        </p:pic>
        <p:pic>
          <p:nvPicPr>
            <p:cNvPr id="442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604983" y="8199821"/>
              <a:ext cx="347408" cy="324099"/>
            </a:xfrm>
            <a:prstGeom prst="rect">
              <a:avLst/>
            </a:prstGeom>
            <a:effectLst/>
          </p:spPr>
        </p:pic>
        <p:pic>
          <p:nvPicPr>
            <p:cNvPr id="442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22383" y="8188026"/>
              <a:ext cx="286584" cy="410220"/>
            </a:xfrm>
            <a:prstGeom prst="rect">
              <a:avLst/>
            </a:prstGeom>
            <a:effectLst/>
          </p:spPr>
        </p:pic>
        <p:pic>
          <p:nvPicPr>
            <p:cNvPr id="4425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905034" y="8289171"/>
              <a:ext cx="240073" cy="71402"/>
            </a:xfrm>
            <a:prstGeom prst="rect">
              <a:avLst/>
            </a:prstGeom>
            <a:effectLst/>
          </p:spPr>
        </p:pic>
        <p:pic>
          <p:nvPicPr>
            <p:cNvPr id="442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648718" y="8273837"/>
              <a:ext cx="470078" cy="40735"/>
            </a:xfrm>
            <a:prstGeom prst="rect">
              <a:avLst/>
            </a:prstGeom>
            <a:effectLst/>
          </p:spPr>
        </p:pic>
        <p:pic>
          <p:nvPicPr>
            <p:cNvPr id="4429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254398" y="8319838"/>
              <a:ext cx="125070" cy="33068"/>
            </a:xfrm>
            <a:prstGeom prst="rect">
              <a:avLst/>
            </a:prstGeom>
            <a:effectLst/>
          </p:spPr>
        </p:pic>
        <p:pic>
          <p:nvPicPr>
            <p:cNvPr id="4431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113084" y="8204836"/>
              <a:ext cx="25401" cy="247739"/>
            </a:xfrm>
            <a:prstGeom prst="rect">
              <a:avLst/>
            </a:prstGeom>
            <a:effectLst/>
          </p:spPr>
        </p:pic>
        <p:pic>
          <p:nvPicPr>
            <p:cNvPr id="443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079378" y="7985311"/>
              <a:ext cx="100160" cy="98039"/>
            </a:xfrm>
            <a:prstGeom prst="rect">
              <a:avLst/>
            </a:prstGeom>
            <a:effectLst/>
          </p:spPr>
        </p:pic>
        <p:pic>
          <p:nvPicPr>
            <p:cNvPr id="443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791077" y="7031810"/>
              <a:ext cx="63735" cy="424077"/>
            </a:xfrm>
            <a:prstGeom prst="rect">
              <a:avLst/>
            </a:prstGeom>
            <a:effectLst/>
          </p:spPr>
        </p:pic>
        <p:pic>
          <p:nvPicPr>
            <p:cNvPr id="443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791077" y="7017961"/>
              <a:ext cx="309074" cy="458872"/>
            </a:xfrm>
            <a:prstGeom prst="rect">
              <a:avLst/>
            </a:prstGeom>
            <a:effectLst/>
          </p:spPr>
        </p:pic>
        <p:pic>
          <p:nvPicPr>
            <p:cNvPr id="443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47378" y="7039477"/>
              <a:ext cx="990079" cy="857317"/>
            </a:xfrm>
            <a:prstGeom prst="rect">
              <a:avLst/>
            </a:prstGeom>
            <a:effectLst/>
          </p:spPr>
        </p:pic>
        <p:pic>
          <p:nvPicPr>
            <p:cNvPr id="444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438548" y="7120417"/>
              <a:ext cx="613148" cy="694347"/>
            </a:xfrm>
            <a:prstGeom prst="rect">
              <a:avLst/>
            </a:prstGeom>
            <a:effectLst/>
          </p:spPr>
        </p:pic>
        <p:pic>
          <p:nvPicPr>
            <p:cNvPr id="444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505772" y="7128079"/>
              <a:ext cx="583799" cy="636266"/>
            </a:xfrm>
            <a:prstGeom prst="rect">
              <a:avLst/>
            </a:prstGeom>
            <a:effectLst/>
          </p:spPr>
        </p:pic>
        <p:pic>
          <p:nvPicPr>
            <p:cNvPr id="444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418708" y="7084884"/>
              <a:ext cx="595024" cy="649739"/>
            </a:xfrm>
            <a:prstGeom prst="rect">
              <a:avLst/>
            </a:prstGeom>
            <a:effectLst/>
          </p:spPr>
        </p:pic>
        <p:pic>
          <p:nvPicPr>
            <p:cNvPr id="444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499449" y="6986513"/>
              <a:ext cx="528555" cy="594783"/>
            </a:xfrm>
            <a:prstGeom prst="rect">
              <a:avLst/>
            </a:prstGeom>
            <a:effectLst/>
          </p:spPr>
        </p:pic>
        <p:pic>
          <p:nvPicPr>
            <p:cNvPr id="444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638961" y="7225030"/>
              <a:ext cx="140403" cy="499195"/>
            </a:xfrm>
            <a:prstGeom prst="rect">
              <a:avLst/>
            </a:prstGeom>
            <a:effectLst/>
          </p:spPr>
        </p:pic>
        <p:pic>
          <p:nvPicPr>
            <p:cNvPr id="445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460068" y="7215814"/>
              <a:ext cx="526301" cy="163404"/>
            </a:xfrm>
            <a:prstGeom prst="rect">
              <a:avLst/>
            </a:prstGeom>
            <a:effectLst/>
          </p:spPr>
        </p:pic>
        <p:pic>
          <p:nvPicPr>
            <p:cNvPr id="445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616702" y="7399818"/>
              <a:ext cx="44349" cy="301407"/>
            </a:xfrm>
            <a:prstGeom prst="rect">
              <a:avLst/>
            </a:prstGeom>
            <a:effectLst/>
          </p:spPr>
        </p:pic>
        <p:pic>
          <p:nvPicPr>
            <p:cNvPr id="445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493705" y="7369151"/>
              <a:ext cx="382017" cy="132737"/>
            </a:xfrm>
            <a:prstGeom prst="rect">
              <a:avLst/>
            </a:prstGeom>
            <a:effectLst/>
          </p:spPr>
        </p:pic>
        <p:pic>
          <p:nvPicPr>
            <p:cNvPr id="445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747342" y="7361484"/>
              <a:ext cx="71402" cy="324407"/>
            </a:xfrm>
            <a:prstGeom prst="rect">
              <a:avLst/>
            </a:prstGeom>
            <a:effectLst/>
          </p:spPr>
        </p:pic>
        <p:pic>
          <p:nvPicPr>
            <p:cNvPr id="445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578611" y="7323150"/>
              <a:ext cx="424137" cy="125070"/>
            </a:xfrm>
            <a:prstGeom prst="rect">
              <a:avLst/>
            </a:prstGeom>
            <a:effectLst/>
          </p:spPr>
        </p:pic>
        <p:pic>
          <p:nvPicPr>
            <p:cNvPr id="446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687130" y="7384485"/>
              <a:ext cx="51634" cy="270739"/>
            </a:xfrm>
            <a:prstGeom prst="rect">
              <a:avLst/>
            </a:prstGeom>
            <a:effectLst/>
          </p:spPr>
        </p:pic>
        <p:pic>
          <p:nvPicPr>
            <p:cNvPr id="446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529359" y="7338484"/>
              <a:ext cx="508413" cy="132736"/>
            </a:xfrm>
            <a:prstGeom prst="rect">
              <a:avLst/>
            </a:prstGeom>
            <a:effectLst/>
          </p:spPr>
        </p:pic>
        <p:pic>
          <p:nvPicPr>
            <p:cNvPr id="446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602717" y="7254087"/>
              <a:ext cx="93444" cy="301468"/>
            </a:xfrm>
            <a:prstGeom prst="rect">
              <a:avLst/>
            </a:prstGeom>
            <a:effectLst/>
          </p:spPr>
        </p:pic>
        <p:pic>
          <p:nvPicPr>
            <p:cNvPr id="446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530764" y="7246481"/>
              <a:ext cx="327359" cy="94403"/>
            </a:xfrm>
            <a:prstGeom prst="rect">
              <a:avLst/>
            </a:prstGeom>
            <a:effectLst/>
          </p:spPr>
        </p:pic>
        <p:sp>
          <p:nvSpPr>
            <p:cNvPr id="4469" name="Line"/>
            <p:cNvSpPr/>
            <p:nvPr/>
          </p:nvSpPr>
          <p:spPr>
            <a:xfrm>
              <a:off x="5027336" y="8439874"/>
              <a:ext cx="4400767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636"/>
                  </a:moveTo>
                  <a:cubicBezTo>
                    <a:pt x="389" y="20073"/>
                    <a:pt x="778" y="20509"/>
                    <a:pt x="1160" y="20891"/>
                  </a:cubicBezTo>
                  <a:cubicBezTo>
                    <a:pt x="1543" y="21273"/>
                    <a:pt x="1919" y="21600"/>
                    <a:pt x="2321" y="21600"/>
                  </a:cubicBezTo>
                  <a:cubicBezTo>
                    <a:pt x="2722" y="21600"/>
                    <a:pt x="3148" y="21273"/>
                    <a:pt x="3569" y="20509"/>
                  </a:cubicBezTo>
                  <a:cubicBezTo>
                    <a:pt x="3989" y="19745"/>
                    <a:pt x="4403" y="18545"/>
                    <a:pt x="4848" y="17345"/>
                  </a:cubicBezTo>
                  <a:cubicBezTo>
                    <a:pt x="5293" y="16145"/>
                    <a:pt x="5770" y="14945"/>
                    <a:pt x="6222" y="14182"/>
                  </a:cubicBezTo>
                  <a:cubicBezTo>
                    <a:pt x="6673" y="13418"/>
                    <a:pt x="7100" y="13091"/>
                    <a:pt x="7551" y="13091"/>
                  </a:cubicBezTo>
                  <a:cubicBezTo>
                    <a:pt x="8003" y="13091"/>
                    <a:pt x="8479" y="13418"/>
                    <a:pt x="8931" y="13691"/>
                  </a:cubicBezTo>
                  <a:cubicBezTo>
                    <a:pt x="9383" y="13964"/>
                    <a:pt x="9809" y="14182"/>
                    <a:pt x="10273" y="14018"/>
                  </a:cubicBezTo>
                  <a:cubicBezTo>
                    <a:pt x="10737" y="13855"/>
                    <a:pt x="11239" y="13309"/>
                    <a:pt x="11741" y="12491"/>
                  </a:cubicBezTo>
                  <a:cubicBezTo>
                    <a:pt x="12243" y="11673"/>
                    <a:pt x="12744" y="10582"/>
                    <a:pt x="13240" y="9764"/>
                  </a:cubicBezTo>
                  <a:cubicBezTo>
                    <a:pt x="13735" y="8945"/>
                    <a:pt x="14224" y="8400"/>
                    <a:pt x="14707" y="8291"/>
                  </a:cubicBezTo>
                  <a:cubicBezTo>
                    <a:pt x="15190" y="8182"/>
                    <a:pt x="15667" y="8509"/>
                    <a:pt x="16100" y="8782"/>
                  </a:cubicBezTo>
                  <a:cubicBezTo>
                    <a:pt x="16532" y="9055"/>
                    <a:pt x="16921" y="9273"/>
                    <a:pt x="17354" y="9164"/>
                  </a:cubicBezTo>
                  <a:cubicBezTo>
                    <a:pt x="17787" y="9055"/>
                    <a:pt x="18263" y="8618"/>
                    <a:pt x="18709" y="7745"/>
                  </a:cubicBezTo>
                  <a:cubicBezTo>
                    <a:pt x="19154" y="6873"/>
                    <a:pt x="19568" y="5564"/>
                    <a:pt x="19969" y="4309"/>
                  </a:cubicBezTo>
                  <a:cubicBezTo>
                    <a:pt x="20371" y="3055"/>
                    <a:pt x="20760" y="1855"/>
                    <a:pt x="21029" y="1145"/>
                  </a:cubicBezTo>
                  <a:cubicBezTo>
                    <a:pt x="21299" y="436"/>
                    <a:pt x="21449" y="2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0" name="Line"/>
            <p:cNvSpPr/>
            <p:nvPr/>
          </p:nvSpPr>
          <p:spPr>
            <a:xfrm>
              <a:off x="7384470" y="8780832"/>
              <a:ext cx="157590" cy="3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028" fill="norm" stroke="1" extrusionOk="0">
                  <a:moveTo>
                    <a:pt x="10856" y="2843"/>
                  </a:moveTo>
                  <a:cubicBezTo>
                    <a:pt x="11199" y="1643"/>
                    <a:pt x="11542" y="443"/>
                    <a:pt x="11028" y="100"/>
                  </a:cubicBezTo>
                  <a:cubicBezTo>
                    <a:pt x="10513" y="-243"/>
                    <a:pt x="9142" y="271"/>
                    <a:pt x="7085" y="1986"/>
                  </a:cubicBezTo>
                  <a:cubicBezTo>
                    <a:pt x="5028" y="3700"/>
                    <a:pt x="2285" y="6614"/>
                    <a:pt x="913" y="9271"/>
                  </a:cubicBezTo>
                  <a:cubicBezTo>
                    <a:pt x="-458" y="11928"/>
                    <a:pt x="-458" y="14328"/>
                    <a:pt x="2113" y="16386"/>
                  </a:cubicBezTo>
                  <a:cubicBezTo>
                    <a:pt x="4685" y="18443"/>
                    <a:pt x="9828" y="20157"/>
                    <a:pt x="13428" y="20757"/>
                  </a:cubicBezTo>
                  <a:cubicBezTo>
                    <a:pt x="17028" y="21357"/>
                    <a:pt x="19085" y="20843"/>
                    <a:pt x="21142" y="20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1" name="Line"/>
            <p:cNvSpPr/>
            <p:nvPr/>
          </p:nvSpPr>
          <p:spPr>
            <a:xfrm>
              <a:off x="7649395" y="8930552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2" name="Line"/>
            <p:cNvSpPr/>
            <p:nvPr/>
          </p:nvSpPr>
          <p:spPr>
            <a:xfrm>
              <a:off x="7639173" y="8808352"/>
              <a:ext cx="43842" cy="3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0002" fill="norm" stroke="1" extrusionOk="0">
                  <a:moveTo>
                    <a:pt x="12000" y="15952"/>
                  </a:moveTo>
                  <a:cubicBezTo>
                    <a:pt x="6000" y="15952"/>
                    <a:pt x="0" y="15952"/>
                    <a:pt x="0" y="15952"/>
                  </a:cubicBezTo>
                  <a:cubicBezTo>
                    <a:pt x="0" y="15952"/>
                    <a:pt x="6000" y="15952"/>
                    <a:pt x="11400" y="13927"/>
                  </a:cubicBezTo>
                  <a:cubicBezTo>
                    <a:pt x="16800" y="11902"/>
                    <a:pt x="21600" y="7852"/>
                    <a:pt x="20400" y="4477"/>
                  </a:cubicBezTo>
                  <a:cubicBezTo>
                    <a:pt x="19200" y="1102"/>
                    <a:pt x="12000" y="-1598"/>
                    <a:pt x="7800" y="1102"/>
                  </a:cubicBezTo>
                  <a:cubicBezTo>
                    <a:pt x="3600" y="3802"/>
                    <a:pt x="2400" y="11902"/>
                    <a:pt x="1200" y="20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3" name="Line"/>
            <p:cNvSpPr/>
            <p:nvPr/>
          </p:nvSpPr>
          <p:spPr>
            <a:xfrm>
              <a:off x="7749064" y="8953552"/>
              <a:ext cx="138004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840"/>
                    <a:pt x="2400" y="10080"/>
                    <a:pt x="6000" y="6480"/>
                  </a:cubicBezTo>
                  <a:cubicBezTo>
                    <a:pt x="9600" y="2880"/>
                    <a:pt x="156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4" name="Line"/>
            <p:cNvSpPr/>
            <p:nvPr/>
          </p:nvSpPr>
          <p:spPr>
            <a:xfrm>
              <a:off x="8009737" y="8884551"/>
              <a:ext cx="30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29"/>
                    <a:pt x="3600" y="11657"/>
                    <a:pt x="7200" y="15257"/>
                  </a:cubicBezTo>
                  <a:cubicBezTo>
                    <a:pt x="10800" y="18857"/>
                    <a:pt x="16200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5" name="Line"/>
            <p:cNvSpPr/>
            <p:nvPr/>
          </p:nvSpPr>
          <p:spPr>
            <a:xfrm>
              <a:off x="8094072" y="8807883"/>
              <a:ext cx="108746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0" y="0"/>
                  </a:moveTo>
                  <a:cubicBezTo>
                    <a:pt x="8452" y="3960"/>
                    <a:pt x="16904" y="7920"/>
                    <a:pt x="19252" y="11520"/>
                  </a:cubicBezTo>
                  <a:cubicBezTo>
                    <a:pt x="21600" y="15120"/>
                    <a:pt x="17843" y="18360"/>
                    <a:pt x="140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6" name="Line"/>
            <p:cNvSpPr/>
            <p:nvPr/>
          </p:nvSpPr>
          <p:spPr>
            <a:xfrm>
              <a:off x="8066006" y="5685747"/>
              <a:ext cx="212071" cy="54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67" fill="norm" stroke="1" extrusionOk="0">
                  <a:moveTo>
                    <a:pt x="21087" y="1876"/>
                  </a:moveTo>
                  <a:cubicBezTo>
                    <a:pt x="20071" y="1274"/>
                    <a:pt x="19054" y="671"/>
                    <a:pt x="17910" y="319"/>
                  </a:cubicBezTo>
                  <a:cubicBezTo>
                    <a:pt x="16767" y="-33"/>
                    <a:pt x="15496" y="-133"/>
                    <a:pt x="13590" y="219"/>
                  </a:cubicBezTo>
                  <a:cubicBezTo>
                    <a:pt x="11685" y="570"/>
                    <a:pt x="9143" y="1374"/>
                    <a:pt x="6602" y="3082"/>
                  </a:cubicBezTo>
                  <a:cubicBezTo>
                    <a:pt x="4061" y="4790"/>
                    <a:pt x="1520" y="7402"/>
                    <a:pt x="503" y="9964"/>
                  </a:cubicBezTo>
                  <a:cubicBezTo>
                    <a:pt x="-513" y="12526"/>
                    <a:pt x="-5" y="15037"/>
                    <a:pt x="2155" y="16946"/>
                  </a:cubicBezTo>
                  <a:cubicBezTo>
                    <a:pt x="4315" y="18855"/>
                    <a:pt x="8127" y="20161"/>
                    <a:pt x="11939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7" name="Line"/>
            <p:cNvSpPr/>
            <p:nvPr/>
          </p:nvSpPr>
          <p:spPr>
            <a:xfrm>
              <a:off x="8362411" y="5848483"/>
              <a:ext cx="8433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4418"/>
                    <a:pt x="3927" y="8836"/>
                    <a:pt x="7527" y="12436"/>
                  </a:cubicBezTo>
                  <a:cubicBezTo>
                    <a:pt x="11127" y="16036"/>
                    <a:pt x="16364" y="188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8" name="Line"/>
            <p:cNvSpPr/>
            <p:nvPr/>
          </p:nvSpPr>
          <p:spPr>
            <a:xfrm>
              <a:off x="8515748" y="5940485"/>
              <a:ext cx="352675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8277"/>
                    <a:pt x="5009" y="14954"/>
                    <a:pt x="8609" y="11354"/>
                  </a:cubicBezTo>
                  <a:cubicBezTo>
                    <a:pt x="12209" y="7754"/>
                    <a:pt x="16904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9" name="Line"/>
            <p:cNvSpPr/>
            <p:nvPr/>
          </p:nvSpPr>
          <p:spPr>
            <a:xfrm>
              <a:off x="9013028" y="5676634"/>
              <a:ext cx="251866" cy="63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88" fill="norm" stroke="1" extrusionOk="0">
                  <a:moveTo>
                    <a:pt x="3265" y="5271"/>
                  </a:moveTo>
                  <a:cubicBezTo>
                    <a:pt x="3265" y="6906"/>
                    <a:pt x="3265" y="8541"/>
                    <a:pt x="4006" y="10778"/>
                  </a:cubicBezTo>
                  <a:cubicBezTo>
                    <a:pt x="4747" y="13016"/>
                    <a:pt x="6230" y="15855"/>
                    <a:pt x="6971" y="17577"/>
                  </a:cubicBezTo>
                  <a:cubicBezTo>
                    <a:pt x="7712" y="19298"/>
                    <a:pt x="7712" y="19900"/>
                    <a:pt x="7606" y="20416"/>
                  </a:cubicBezTo>
                  <a:cubicBezTo>
                    <a:pt x="7500" y="20933"/>
                    <a:pt x="7289" y="21363"/>
                    <a:pt x="6865" y="21277"/>
                  </a:cubicBezTo>
                  <a:cubicBezTo>
                    <a:pt x="6441" y="21191"/>
                    <a:pt x="5806" y="20588"/>
                    <a:pt x="4641" y="18910"/>
                  </a:cubicBezTo>
                  <a:cubicBezTo>
                    <a:pt x="3477" y="17232"/>
                    <a:pt x="1783" y="14479"/>
                    <a:pt x="830" y="11768"/>
                  </a:cubicBezTo>
                  <a:cubicBezTo>
                    <a:pt x="-123" y="9057"/>
                    <a:pt x="-335" y="6389"/>
                    <a:pt x="618" y="4367"/>
                  </a:cubicBezTo>
                  <a:cubicBezTo>
                    <a:pt x="1571" y="2345"/>
                    <a:pt x="3689" y="968"/>
                    <a:pt x="6441" y="365"/>
                  </a:cubicBezTo>
                  <a:cubicBezTo>
                    <a:pt x="9194" y="-237"/>
                    <a:pt x="12583" y="-65"/>
                    <a:pt x="15336" y="667"/>
                  </a:cubicBezTo>
                  <a:cubicBezTo>
                    <a:pt x="18089" y="1398"/>
                    <a:pt x="20206" y="2689"/>
                    <a:pt x="20736" y="4152"/>
                  </a:cubicBezTo>
                  <a:cubicBezTo>
                    <a:pt x="21265" y="5615"/>
                    <a:pt x="20206" y="7250"/>
                    <a:pt x="18089" y="8412"/>
                  </a:cubicBezTo>
                  <a:cubicBezTo>
                    <a:pt x="15971" y="9573"/>
                    <a:pt x="12794" y="10262"/>
                    <a:pt x="10465" y="10520"/>
                  </a:cubicBezTo>
                  <a:cubicBezTo>
                    <a:pt x="8136" y="10778"/>
                    <a:pt x="6653" y="10606"/>
                    <a:pt x="5171" y="10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0" name="Line"/>
            <p:cNvSpPr/>
            <p:nvPr/>
          </p:nvSpPr>
          <p:spPr>
            <a:xfrm>
              <a:off x="9251765" y="5555420"/>
              <a:ext cx="212279" cy="44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316" fill="norm" stroke="1" extrusionOk="0">
                  <a:moveTo>
                    <a:pt x="0" y="448"/>
                  </a:moveTo>
                  <a:cubicBezTo>
                    <a:pt x="2763" y="82"/>
                    <a:pt x="5526" y="-284"/>
                    <a:pt x="9042" y="326"/>
                  </a:cubicBezTo>
                  <a:cubicBezTo>
                    <a:pt x="12558" y="936"/>
                    <a:pt x="16828" y="2523"/>
                    <a:pt x="19088" y="4414"/>
                  </a:cubicBezTo>
                  <a:cubicBezTo>
                    <a:pt x="21349" y="6306"/>
                    <a:pt x="21600" y="8502"/>
                    <a:pt x="18963" y="11370"/>
                  </a:cubicBezTo>
                  <a:cubicBezTo>
                    <a:pt x="16326" y="14238"/>
                    <a:pt x="10800" y="17777"/>
                    <a:pt x="5274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1" name="Line"/>
            <p:cNvSpPr/>
            <p:nvPr/>
          </p:nvSpPr>
          <p:spPr>
            <a:xfrm>
              <a:off x="9566105" y="5137601"/>
              <a:ext cx="46002" cy="20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0" y="2151"/>
                  </a:moveTo>
                  <a:cubicBezTo>
                    <a:pt x="1200" y="834"/>
                    <a:pt x="2400" y="-483"/>
                    <a:pt x="3000" y="176"/>
                  </a:cubicBezTo>
                  <a:cubicBezTo>
                    <a:pt x="3600" y="834"/>
                    <a:pt x="3600" y="3468"/>
                    <a:pt x="6600" y="7288"/>
                  </a:cubicBezTo>
                  <a:cubicBezTo>
                    <a:pt x="9600" y="11107"/>
                    <a:pt x="15600" y="16112"/>
                    <a:pt x="21600" y="2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2" name="Line"/>
            <p:cNvSpPr/>
            <p:nvPr/>
          </p:nvSpPr>
          <p:spPr>
            <a:xfrm>
              <a:off x="9441338" y="4913642"/>
              <a:ext cx="122779" cy="11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184" fill="norm" stroke="1" extrusionOk="0">
                  <a:moveTo>
                    <a:pt x="9427" y="14628"/>
                  </a:moveTo>
                  <a:cubicBezTo>
                    <a:pt x="8131" y="12174"/>
                    <a:pt x="6835" y="9719"/>
                    <a:pt x="5323" y="7510"/>
                  </a:cubicBezTo>
                  <a:cubicBezTo>
                    <a:pt x="3811" y="5301"/>
                    <a:pt x="2083" y="3337"/>
                    <a:pt x="1219" y="3583"/>
                  </a:cubicBezTo>
                  <a:cubicBezTo>
                    <a:pt x="355" y="3828"/>
                    <a:pt x="355" y="6283"/>
                    <a:pt x="1867" y="9474"/>
                  </a:cubicBezTo>
                  <a:cubicBezTo>
                    <a:pt x="3379" y="12665"/>
                    <a:pt x="6403" y="16592"/>
                    <a:pt x="8995" y="18801"/>
                  </a:cubicBezTo>
                  <a:cubicBezTo>
                    <a:pt x="11587" y="21010"/>
                    <a:pt x="13747" y="21501"/>
                    <a:pt x="15691" y="21010"/>
                  </a:cubicBezTo>
                  <a:cubicBezTo>
                    <a:pt x="17635" y="20519"/>
                    <a:pt x="19363" y="19046"/>
                    <a:pt x="20227" y="15610"/>
                  </a:cubicBezTo>
                  <a:cubicBezTo>
                    <a:pt x="21091" y="12174"/>
                    <a:pt x="21091" y="6774"/>
                    <a:pt x="18715" y="3828"/>
                  </a:cubicBezTo>
                  <a:cubicBezTo>
                    <a:pt x="16339" y="883"/>
                    <a:pt x="11587" y="392"/>
                    <a:pt x="7699" y="146"/>
                  </a:cubicBezTo>
                  <a:cubicBezTo>
                    <a:pt x="3811" y="-99"/>
                    <a:pt x="787" y="-99"/>
                    <a:pt x="139" y="637"/>
                  </a:cubicBezTo>
                  <a:cubicBezTo>
                    <a:pt x="-509" y="1374"/>
                    <a:pt x="1219" y="2846"/>
                    <a:pt x="3163" y="4319"/>
                  </a:cubicBezTo>
                  <a:cubicBezTo>
                    <a:pt x="5107" y="5792"/>
                    <a:pt x="7267" y="7265"/>
                    <a:pt x="9427" y="8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3" name="Line"/>
            <p:cNvSpPr/>
            <p:nvPr/>
          </p:nvSpPr>
          <p:spPr>
            <a:xfrm>
              <a:off x="9780777" y="5089465"/>
              <a:ext cx="22233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4" name="Line"/>
            <p:cNvSpPr/>
            <p:nvPr/>
          </p:nvSpPr>
          <p:spPr>
            <a:xfrm>
              <a:off x="10110450" y="4890128"/>
              <a:ext cx="53669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86"/>
                    <a:pt x="0" y="6171"/>
                    <a:pt x="3600" y="9771"/>
                  </a:cubicBezTo>
                  <a:cubicBezTo>
                    <a:pt x="7200" y="13371"/>
                    <a:pt x="14400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5" name="Line"/>
            <p:cNvSpPr/>
            <p:nvPr/>
          </p:nvSpPr>
          <p:spPr>
            <a:xfrm>
              <a:off x="10332789" y="5932818"/>
              <a:ext cx="2300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6" name="Line"/>
            <p:cNvSpPr/>
            <p:nvPr/>
          </p:nvSpPr>
          <p:spPr>
            <a:xfrm>
              <a:off x="10700797" y="5525739"/>
              <a:ext cx="301354" cy="82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55" fill="norm" stroke="1" extrusionOk="0">
                  <a:moveTo>
                    <a:pt x="4860" y="7819"/>
                  </a:moveTo>
                  <a:cubicBezTo>
                    <a:pt x="5040" y="9619"/>
                    <a:pt x="5220" y="11419"/>
                    <a:pt x="5310" y="13553"/>
                  </a:cubicBezTo>
                  <a:cubicBezTo>
                    <a:pt x="5400" y="15686"/>
                    <a:pt x="5400" y="18153"/>
                    <a:pt x="5310" y="19586"/>
                  </a:cubicBezTo>
                  <a:cubicBezTo>
                    <a:pt x="5220" y="21019"/>
                    <a:pt x="5040" y="21419"/>
                    <a:pt x="4860" y="21453"/>
                  </a:cubicBezTo>
                  <a:cubicBezTo>
                    <a:pt x="4680" y="21486"/>
                    <a:pt x="4500" y="21153"/>
                    <a:pt x="4320" y="19786"/>
                  </a:cubicBezTo>
                  <a:cubicBezTo>
                    <a:pt x="4140" y="18419"/>
                    <a:pt x="3960" y="16019"/>
                    <a:pt x="3690" y="13686"/>
                  </a:cubicBezTo>
                  <a:cubicBezTo>
                    <a:pt x="3420" y="11353"/>
                    <a:pt x="3060" y="9086"/>
                    <a:pt x="3060" y="6986"/>
                  </a:cubicBezTo>
                  <a:cubicBezTo>
                    <a:pt x="3060" y="4886"/>
                    <a:pt x="3420" y="2953"/>
                    <a:pt x="3870" y="1819"/>
                  </a:cubicBezTo>
                  <a:cubicBezTo>
                    <a:pt x="4320" y="686"/>
                    <a:pt x="4860" y="353"/>
                    <a:pt x="5760" y="153"/>
                  </a:cubicBezTo>
                  <a:cubicBezTo>
                    <a:pt x="6660" y="-47"/>
                    <a:pt x="7920" y="-114"/>
                    <a:pt x="10080" y="353"/>
                  </a:cubicBezTo>
                  <a:cubicBezTo>
                    <a:pt x="12240" y="819"/>
                    <a:pt x="15300" y="1819"/>
                    <a:pt x="17640" y="3053"/>
                  </a:cubicBezTo>
                  <a:cubicBezTo>
                    <a:pt x="19980" y="4286"/>
                    <a:pt x="21600" y="5753"/>
                    <a:pt x="21150" y="7019"/>
                  </a:cubicBezTo>
                  <a:cubicBezTo>
                    <a:pt x="20700" y="8286"/>
                    <a:pt x="18180" y="9353"/>
                    <a:pt x="14310" y="10053"/>
                  </a:cubicBezTo>
                  <a:cubicBezTo>
                    <a:pt x="10440" y="10753"/>
                    <a:pt x="5220" y="11086"/>
                    <a:pt x="0" y="1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7" name="Line"/>
            <p:cNvSpPr/>
            <p:nvPr/>
          </p:nvSpPr>
          <p:spPr>
            <a:xfrm>
              <a:off x="8109729" y="6461830"/>
              <a:ext cx="2031390" cy="26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23" fill="norm" stroke="1" extrusionOk="0">
                  <a:moveTo>
                    <a:pt x="1541" y="9257"/>
                  </a:moveTo>
                  <a:cubicBezTo>
                    <a:pt x="1324" y="9463"/>
                    <a:pt x="1107" y="9669"/>
                    <a:pt x="796" y="10183"/>
                  </a:cubicBezTo>
                  <a:cubicBezTo>
                    <a:pt x="484" y="10697"/>
                    <a:pt x="78" y="11520"/>
                    <a:pt x="10" y="11931"/>
                  </a:cubicBezTo>
                  <a:cubicBezTo>
                    <a:pt x="-58" y="12343"/>
                    <a:pt x="213" y="12343"/>
                    <a:pt x="863" y="12034"/>
                  </a:cubicBezTo>
                  <a:cubicBezTo>
                    <a:pt x="1514" y="11726"/>
                    <a:pt x="2544" y="11109"/>
                    <a:pt x="3574" y="10286"/>
                  </a:cubicBezTo>
                  <a:cubicBezTo>
                    <a:pt x="4603" y="9463"/>
                    <a:pt x="5633" y="8434"/>
                    <a:pt x="6650" y="7509"/>
                  </a:cubicBezTo>
                  <a:cubicBezTo>
                    <a:pt x="7666" y="6583"/>
                    <a:pt x="8669" y="5760"/>
                    <a:pt x="9712" y="4937"/>
                  </a:cubicBezTo>
                  <a:cubicBezTo>
                    <a:pt x="10756" y="4114"/>
                    <a:pt x="11840" y="3291"/>
                    <a:pt x="12910" y="2674"/>
                  </a:cubicBezTo>
                  <a:cubicBezTo>
                    <a:pt x="13981" y="2057"/>
                    <a:pt x="15038" y="1646"/>
                    <a:pt x="16095" y="1337"/>
                  </a:cubicBezTo>
                  <a:cubicBezTo>
                    <a:pt x="17152" y="1029"/>
                    <a:pt x="18208" y="823"/>
                    <a:pt x="18913" y="617"/>
                  </a:cubicBezTo>
                  <a:cubicBezTo>
                    <a:pt x="19618" y="411"/>
                    <a:pt x="19970" y="206"/>
                    <a:pt x="20363" y="103"/>
                  </a:cubicBezTo>
                  <a:cubicBezTo>
                    <a:pt x="20756" y="0"/>
                    <a:pt x="21190" y="0"/>
                    <a:pt x="21312" y="0"/>
                  </a:cubicBezTo>
                  <a:cubicBezTo>
                    <a:pt x="21434" y="0"/>
                    <a:pt x="21244" y="0"/>
                    <a:pt x="20621" y="617"/>
                  </a:cubicBezTo>
                  <a:cubicBezTo>
                    <a:pt x="19997" y="1234"/>
                    <a:pt x="18940" y="2469"/>
                    <a:pt x="17870" y="3806"/>
                  </a:cubicBezTo>
                  <a:cubicBezTo>
                    <a:pt x="16799" y="5143"/>
                    <a:pt x="15715" y="6583"/>
                    <a:pt x="14631" y="8023"/>
                  </a:cubicBezTo>
                  <a:cubicBezTo>
                    <a:pt x="13547" y="9463"/>
                    <a:pt x="12463" y="10903"/>
                    <a:pt x="11352" y="12240"/>
                  </a:cubicBezTo>
                  <a:cubicBezTo>
                    <a:pt x="10241" y="13577"/>
                    <a:pt x="9102" y="14811"/>
                    <a:pt x="7964" y="15943"/>
                  </a:cubicBezTo>
                  <a:cubicBezTo>
                    <a:pt x="6826" y="17074"/>
                    <a:pt x="5688" y="18103"/>
                    <a:pt x="4915" y="18823"/>
                  </a:cubicBezTo>
                  <a:cubicBezTo>
                    <a:pt x="4143" y="19543"/>
                    <a:pt x="3736" y="19954"/>
                    <a:pt x="3411" y="20366"/>
                  </a:cubicBezTo>
                  <a:cubicBezTo>
                    <a:pt x="3086" y="20777"/>
                    <a:pt x="2842" y="21189"/>
                    <a:pt x="2788" y="21394"/>
                  </a:cubicBezTo>
                  <a:cubicBezTo>
                    <a:pt x="2733" y="21600"/>
                    <a:pt x="2869" y="21600"/>
                    <a:pt x="3492" y="21086"/>
                  </a:cubicBezTo>
                  <a:cubicBezTo>
                    <a:pt x="4116" y="20571"/>
                    <a:pt x="5227" y="19543"/>
                    <a:pt x="6284" y="18411"/>
                  </a:cubicBezTo>
                  <a:cubicBezTo>
                    <a:pt x="7341" y="17280"/>
                    <a:pt x="8344" y="16046"/>
                    <a:pt x="9428" y="14811"/>
                  </a:cubicBezTo>
                  <a:cubicBezTo>
                    <a:pt x="10512" y="13577"/>
                    <a:pt x="11677" y="12343"/>
                    <a:pt x="12883" y="11211"/>
                  </a:cubicBezTo>
                  <a:cubicBezTo>
                    <a:pt x="14089" y="10080"/>
                    <a:pt x="15336" y="9051"/>
                    <a:pt x="16501" y="8434"/>
                  </a:cubicBezTo>
                  <a:cubicBezTo>
                    <a:pt x="17666" y="7817"/>
                    <a:pt x="18751" y="7611"/>
                    <a:pt x="19577" y="7611"/>
                  </a:cubicBezTo>
                  <a:cubicBezTo>
                    <a:pt x="20404" y="7611"/>
                    <a:pt x="20973" y="7817"/>
                    <a:pt x="21542" y="8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8" name="Line"/>
            <p:cNvSpPr/>
            <p:nvPr/>
          </p:nvSpPr>
          <p:spPr>
            <a:xfrm>
              <a:off x="8907352" y="0"/>
              <a:ext cx="2811920" cy="123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59" fill="norm" stroke="1" extrusionOk="0">
                  <a:moveTo>
                    <a:pt x="4222" y="2777"/>
                  </a:moveTo>
                  <a:cubicBezTo>
                    <a:pt x="4065" y="2377"/>
                    <a:pt x="3909" y="1977"/>
                    <a:pt x="3733" y="1710"/>
                  </a:cubicBezTo>
                  <a:cubicBezTo>
                    <a:pt x="3556" y="1444"/>
                    <a:pt x="3361" y="1310"/>
                    <a:pt x="2989" y="1466"/>
                  </a:cubicBezTo>
                  <a:cubicBezTo>
                    <a:pt x="2617" y="1621"/>
                    <a:pt x="2069" y="2066"/>
                    <a:pt x="1600" y="2733"/>
                  </a:cubicBezTo>
                  <a:cubicBezTo>
                    <a:pt x="1130" y="3399"/>
                    <a:pt x="739" y="4288"/>
                    <a:pt x="465" y="5266"/>
                  </a:cubicBezTo>
                  <a:cubicBezTo>
                    <a:pt x="191" y="6244"/>
                    <a:pt x="35" y="7310"/>
                    <a:pt x="5" y="8510"/>
                  </a:cubicBezTo>
                  <a:cubicBezTo>
                    <a:pt x="-24" y="9710"/>
                    <a:pt x="74" y="11044"/>
                    <a:pt x="211" y="12244"/>
                  </a:cubicBezTo>
                  <a:cubicBezTo>
                    <a:pt x="348" y="13444"/>
                    <a:pt x="524" y="14510"/>
                    <a:pt x="768" y="15488"/>
                  </a:cubicBezTo>
                  <a:cubicBezTo>
                    <a:pt x="1013" y="16466"/>
                    <a:pt x="1326" y="17355"/>
                    <a:pt x="1756" y="18221"/>
                  </a:cubicBezTo>
                  <a:cubicBezTo>
                    <a:pt x="2187" y="19088"/>
                    <a:pt x="2735" y="19933"/>
                    <a:pt x="3312" y="20488"/>
                  </a:cubicBezTo>
                  <a:cubicBezTo>
                    <a:pt x="3889" y="21044"/>
                    <a:pt x="4496" y="21310"/>
                    <a:pt x="5131" y="21444"/>
                  </a:cubicBezTo>
                  <a:cubicBezTo>
                    <a:pt x="5767" y="21577"/>
                    <a:pt x="6433" y="21577"/>
                    <a:pt x="7127" y="21533"/>
                  </a:cubicBezTo>
                  <a:cubicBezTo>
                    <a:pt x="7822" y="21488"/>
                    <a:pt x="8546" y="21399"/>
                    <a:pt x="9240" y="21244"/>
                  </a:cubicBezTo>
                  <a:cubicBezTo>
                    <a:pt x="9935" y="21088"/>
                    <a:pt x="10600" y="20866"/>
                    <a:pt x="11314" y="20555"/>
                  </a:cubicBezTo>
                  <a:cubicBezTo>
                    <a:pt x="12028" y="20244"/>
                    <a:pt x="12791" y="19844"/>
                    <a:pt x="13496" y="19466"/>
                  </a:cubicBezTo>
                  <a:cubicBezTo>
                    <a:pt x="14200" y="19088"/>
                    <a:pt x="14846" y="18733"/>
                    <a:pt x="15530" y="18355"/>
                  </a:cubicBezTo>
                  <a:cubicBezTo>
                    <a:pt x="16215" y="17977"/>
                    <a:pt x="16939" y="17577"/>
                    <a:pt x="17546" y="17199"/>
                  </a:cubicBezTo>
                  <a:cubicBezTo>
                    <a:pt x="18152" y="16821"/>
                    <a:pt x="18641" y="16466"/>
                    <a:pt x="19101" y="15933"/>
                  </a:cubicBezTo>
                  <a:cubicBezTo>
                    <a:pt x="19561" y="15399"/>
                    <a:pt x="19991" y="14688"/>
                    <a:pt x="20373" y="13999"/>
                  </a:cubicBezTo>
                  <a:cubicBezTo>
                    <a:pt x="20754" y="13310"/>
                    <a:pt x="21087" y="12644"/>
                    <a:pt x="21292" y="11821"/>
                  </a:cubicBezTo>
                  <a:cubicBezTo>
                    <a:pt x="21498" y="10999"/>
                    <a:pt x="21576" y="10021"/>
                    <a:pt x="21498" y="8999"/>
                  </a:cubicBezTo>
                  <a:cubicBezTo>
                    <a:pt x="21419" y="7977"/>
                    <a:pt x="21185" y="6910"/>
                    <a:pt x="20872" y="5866"/>
                  </a:cubicBezTo>
                  <a:cubicBezTo>
                    <a:pt x="20559" y="4821"/>
                    <a:pt x="20167" y="3799"/>
                    <a:pt x="19708" y="3021"/>
                  </a:cubicBezTo>
                  <a:cubicBezTo>
                    <a:pt x="19248" y="2244"/>
                    <a:pt x="18719" y="1710"/>
                    <a:pt x="18103" y="1310"/>
                  </a:cubicBezTo>
                  <a:cubicBezTo>
                    <a:pt x="17487" y="910"/>
                    <a:pt x="16783" y="644"/>
                    <a:pt x="16127" y="444"/>
                  </a:cubicBezTo>
                  <a:cubicBezTo>
                    <a:pt x="15472" y="244"/>
                    <a:pt x="14865" y="110"/>
                    <a:pt x="14210" y="44"/>
                  </a:cubicBezTo>
                  <a:cubicBezTo>
                    <a:pt x="13554" y="-23"/>
                    <a:pt x="12850" y="-23"/>
                    <a:pt x="12175" y="110"/>
                  </a:cubicBezTo>
                  <a:cubicBezTo>
                    <a:pt x="11500" y="244"/>
                    <a:pt x="10854" y="510"/>
                    <a:pt x="10228" y="710"/>
                  </a:cubicBezTo>
                  <a:cubicBezTo>
                    <a:pt x="9602" y="910"/>
                    <a:pt x="8996" y="1044"/>
                    <a:pt x="8389" y="1288"/>
                  </a:cubicBezTo>
                  <a:cubicBezTo>
                    <a:pt x="7783" y="1533"/>
                    <a:pt x="7176" y="1888"/>
                    <a:pt x="6511" y="2266"/>
                  </a:cubicBezTo>
                  <a:cubicBezTo>
                    <a:pt x="5846" y="2644"/>
                    <a:pt x="5122" y="3044"/>
                    <a:pt x="4456" y="3399"/>
                  </a:cubicBezTo>
                  <a:cubicBezTo>
                    <a:pt x="3791" y="3755"/>
                    <a:pt x="3185" y="4066"/>
                    <a:pt x="2578" y="4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Drawing"/>
          <p:cNvGrpSpPr/>
          <p:nvPr/>
        </p:nvGrpSpPr>
        <p:grpSpPr>
          <a:xfrm>
            <a:off x="483010" y="398675"/>
            <a:ext cx="12297612" cy="8714564"/>
            <a:chOff x="0" y="0"/>
            <a:chExt cx="12297610" cy="8714562"/>
          </a:xfrm>
        </p:grpSpPr>
        <p:sp>
          <p:nvSpPr>
            <p:cNvPr id="462" name="Line"/>
            <p:cNvSpPr/>
            <p:nvPr/>
          </p:nvSpPr>
          <p:spPr>
            <a:xfrm>
              <a:off x="575587" y="144488"/>
              <a:ext cx="298433" cy="87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74" fill="norm" stroke="1" extrusionOk="0">
                  <a:moveTo>
                    <a:pt x="508" y="7167"/>
                  </a:moveTo>
                  <a:cubicBezTo>
                    <a:pt x="1240" y="9107"/>
                    <a:pt x="1973" y="11048"/>
                    <a:pt x="2888" y="13052"/>
                  </a:cubicBezTo>
                  <a:cubicBezTo>
                    <a:pt x="3803" y="15055"/>
                    <a:pt x="4901" y="17121"/>
                    <a:pt x="5451" y="18405"/>
                  </a:cubicBezTo>
                  <a:cubicBezTo>
                    <a:pt x="6000" y="19688"/>
                    <a:pt x="6000" y="20189"/>
                    <a:pt x="6000" y="20627"/>
                  </a:cubicBezTo>
                  <a:cubicBezTo>
                    <a:pt x="6000" y="21066"/>
                    <a:pt x="6000" y="21441"/>
                    <a:pt x="5817" y="21473"/>
                  </a:cubicBezTo>
                  <a:cubicBezTo>
                    <a:pt x="5634" y="21504"/>
                    <a:pt x="5268" y="21191"/>
                    <a:pt x="4535" y="19876"/>
                  </a:cubicBezTo>
                  <a:cubicBezTo>
                    <a:pt x="3803" y="18561"/>
                    <a:pt x="2705" y="16245"/>
                    <a:pt x="1881" y="13803"/>
                  </a:cubicBezTo>
                  <a:cubicBezTo>
                    <a:pt x="1057" y="11361"/>
                    <a:pt x="508" y="8794"/>
                    <a:pt x="325" y="6697"/>
                  </a:cubicBezTo>
                  <a:cubicBezTo>
                    <a:pt x="142" y="4600"/>
                    <a:pt x="325" y="2972"/>
                    <a:pt x="691" y="1939"/>
                  </a:cubicBezTo>
                  <a:cubicBezTo>
                    <a:pt x="1057" y="906"/>
                    <a:pt x="1607" y="467"/>
                    <a:pt x="2430" y="217"/>
                  </a:cubicBezTo>
                  <a:cubicBezTo>
                    <a:pt x="3254" y="-33"/>
                    <a:pt x="4352" y="-96"/>
                    <a:pt x="6000" y="186"/>
                  </a:cubicBezTo>
                  <a:cubicBezTo>
                    <a:pt x="7647" y="467"/>
                    <a:pt x="9844" y="1094"/>
                    <a:pt x="11766" y="2377"/>
                  </a:cubicBezTo>
                  <a:cubicBezTo>
                    <a:pt x="13688" y="3661"/>
                    <a:pt x="15335" y="5601"/>
                    <a:pt x="15976" y="7511"/>
                  </a:cubicBezTo>
                  <a:cubicBezTo>
                    <a:pt x="16617" y="9421"/>
                    <a:pt x="16251" y="11299"/>
                    <a:pt x="15244" y="12707"/>
                  </a:cubicBezTo>
                  <a:cubicBezTo>
                    <a:pt x="14237" y="14116"/>
                    <a:pt x="12590" y="15055"/>
                    <a:pt x="10668" y="15587"/>
                  </a:cubicBezTo>
                  <a:cubicBezTo>
                    <a:pt x="8745" y="16120"/>
                    <a:pt x="6549" y="16245"/>
                    <a:pt x="4810" y="16214"/>
                  </a:cubicBezTo>
                  <a:cubicBezTo>
                    <a:pt x="3071" y="16182"/>
                    <a:pt x="1790" y="15994"/>
                    <a:pt x="966" y="15744"/>
                  </a:cubicBezTo>
                  <a:cubicBezTo>
                    <a:pt x="142" y="15494"/>
                    <a:pt x="-224" y="15181"/>
                    <a:pt x="142" y="15024"/>
                  </a:cubicBezTo>
                  <a:cubicBezTo>
                    <a:pt x="508" y="14867"/>
                    <a:pt x="1607" y="14867"/>
                    <a:pt x="3712" y="15274"/>
                  </a:cubicBezTo>
                  <a:cubicBezTo>
                    <a:pt x="5817" y="15681"/>
                    <a:pt x="8929" y="16495"/>
                    <a:pt x="12040" y="17247"/>
                  </a:cubicBezTo>
                  <a:cubicBezTo>
                    <a:pt x="15152" y="17998"/>
                    <a:pt x="18264" y="18687"/>
                    <a:pt x="21376" y="19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909239" y="675478"/>
              <a:ext cx="202453" cy="28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018" fill="norm" stroke="1" extrusionOk="0">
                  <a:moveTo>
                    <a:pt x="17125" y="4488"/>
                  </a:moveTo>
                  <a:cubicBezTo>
                    <a:pt x="14725" y="2973"/>
                    <a:pt x="12325" y="1457"/>
                    <a:pt x="10458" y="604"/>
                  </a:cubicBezTo>
                  <a:cubicBezTo>
                    <a:pt x="8592" y="-249"/>
                    <a:pt x="7258" y="-438"/>
                    <a:pt x="5392" y="1646"/>
                  </a:cubicBezTo>
                  <a:cubicBezTo>
                    <a:pt x="3525" y="3730"/>
                    <a:pt x="1125" y="8088"/>
                    <a:pt x="325" y="11594"/>
                  </a:cubicBezTo>
                  <a:cubicBezTo>
                    <a:pt x="-475" y="15099"/>
                    <a:pt x="325" y="17751"/>
                    <a:pt x="1392" y="19267"/>
                  </a:cubicBezTo>
                  <a:cubicBezTo>
                    <a:pt x="2458" y="20783"/>
                    <a:pt x="3792" y="21162"/>
                    <a:pt x="4858" y="20973"/>
                  </a:cubicBezTo>
                  <a:cubicBezTo>
                    <a:pt x="5925" y="20783"/>
                    <a:pt x="6725" y="20025"/>
                    <a:pt x="7792" y="18036"/>
                  </a:cubicBezTo>
                  <a:cubicBezTo>
                    <a:pt x="8858" y="16046"/>
                    <a:pt x="10192" y="12825"/>
                    <a:pt x="10992" y="10646"/>
                  </a:cubicBezTo>
                  <a:cubicBezTo>
                    <a:pt x="11792" y="8467"/>
                    <a:pt x="12058" y="7330"/>
                    <a:pt x="12325" y="7520"/>
                  </a:cubicBezTo>
                  <a:cubicBezTo>
                    <a:pt x="12592" y="7709"/>
                    <a:pt x="12858" y="9225"/>
                    <a:pt x="14325" y="10836"/>
                  </a:cubicBezTo>
                  <a:cubicBezTo>
                    <a:pt x="15792" y="12446"/>
                    <a:pt x="18458" y="14151"/>
                    <a:pt x="21125" y="15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1142359" y="669806"/>
              <a:ext cx="107336" cy="20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5181"/>
                  </a:moveTo>
                  <a:cubicBezTo>
                    <a:pt x="0" y="9085"/>
                    <a:pt x="0" y="12988"/>
                    <a:pt x="514" y="15981"/>
                  </a:cubicBezTo>
                  <a:cubicBezTo>
                    <a:pt x="1029" y="18974"/>
                    <a:pt x="2057" y="21056"/>
                    <a:pt x="2314" y="21186"/>
                  </a:cubicBezTo>
                  <a:cubicBezTo>
                    <a:pt x="2571" y="21316"/>
                    <a:pt x="2057" y="19494"/>
                    <a:pt x="1800" y="16241"/>
                  </a:cubicBezTo>
                  <a:cubicBezTo>
                    <a:pt x="1543" y="12988"/>
                    <a:pt x="1543" y="8304"/>
                    <a:pt x="2057" y="5311"/>
                  </a:cubicBezTo>
                  <a:cubicBezTo>
                    <a:pt x="2571" y="2318"/>
                    <a:pt x="3600" y="1017"/>
                    <a:pt x="5400" y="367"/>
                  </a:cubicBezTo>
                  <a:cubicBezTo>
                    <a:pt x="7200" y="-284"/>
                    <a:pt x="9771" y="-284"/>
                    <a:pt x="11829" y="2188"/>
                  </a:cubicBezTo>
                  <a:cubicBezTo>
                    <a:pt x="13886" y="4661"/>
                    <a:pt x="15429" y="9605"/>
                    <a:pt x="16971" y="12858"/>
                  </a:cubicBezTo>
                  <a:cubicBezTo>
                    <a:pt x="18514" y="16111"/>
                    <a:pt x="20057" y="17673"/>
                    <a:pt x="21600" y="19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1328117" y="212515"/>
              <a:ext cx="182251" cy="66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34" fill="norm" stroke="1" extrusionOk="0">
                  <a:moveTo>
                    <a:pt x="14194" y="13621"/>
                  </a:moveTo>
                  <a:cubicBezTo>
                    <a:pt x="13294" y="13128"/>
                    <a:pt x="12394" y="12635"/>
                    <a:pt x="11194" y="12348"/>
                  </a:cubicBezTo>
                  <a:cubicBezTo>
                    <a:pt x="9994" y="12060"/>
                    <a:pt x="8494" y="11978"/>
                    <a:pt x="6544" y="12553"/>
                  </a:cubicBezTo>
                  <a:cubicBezTo>
                    <a:pt x="4594" y="13128"/>
                    <a:pt x="2194" y="14360"/>
                    <a:pt x="994" y="15715"/>
                  </a:cubicBezTo>
                  <a:cubicBezTo>
                    <a:pt x="-206" y="17070"/>
                    <a:pt x="-206" y="18548"/>
                    <a:pt x="394" y="19493"/>
                  </a:cubicBezTo>
                  <a:cubicBezTo>
                    <a:pt x="994" y="20437"/>
                    <a:pt x="2194" y="20848"/>
                    <a:pt x="3544" y="21094"/>
                  </a:cubicBezTo>
                  <a:cubicBezTo>
                    <a:pt x="4894" y="21341"/>
                    <a:pt x="6394" y="21423"/>
                    <a:pt x="7594" y="21218"/>
                  </a:cubicBezTo>
                  <a:cubicBezTo>
                    <a:pt x="8794" y="21012"/>
                    <a:pt x="9694" y="20520"/>
                    <a:pt x="10594" y="18877"/>
                  </a:cubicBezTo>
                  <a:cubicBezTo>
                    <a:pt x="11494" y="17234"/>
                    <a:pt x="12394" y="14442"/>
                    <a:pt x="12844" y="11444"/>
                  </a:cubicBezTo>
                  <a:cubicBezTo>
                    <a:pt x="13294" y="8447"/>
                    <a:pt x="13294" y="5244"/>
                    <a:pt x="12844" y="3231"/>
                  </a:cubicBezTo>
                  <a:cubicBezTo>
                    <a:pt x="12394" y="1219"/>
                    <a:pt x="11494" y="398"/>
                    <a:pt x="10444" y="110"/>
                  </a:cubicBezTo>
                  <a:cubicBezTo>
                    <a:pt x="9394" y="-177"/>
                    <a:pt x="8194" y="69"/>
                    <a:pt x="7444" y="1178"/>
                  </a:cubicBezTo>
                  <a:cubicBezTo>
                    <a:pt x="6694" y="2287"/>
                    <a:pt x="6394" y="4258"/>
                    <a:pt x="7144" y="6804"/>
                  </a:cubicBezTo>
                  <a:cubicBezTo>
                    <a:pt x="7894" y="9350"/>
                    <a:pt x="9694" y="12471"/>
                    <a:pt x="11494" y="14688"/>
                  </a:cubicBezTo>
                  <a:cubicBezTo>
                    <a:pt x="13294" y="16906"/>
                    <a:pt x="15094" y="18220"/>
                    <a:pt x="16744" y="18877"/>
                  </a:cubicBezTo>
                  <a:cubicBezTo>
                    <a:pt x="18394" y="19534"/>
                    <a:pt x="19894" y="19534"/>
                    <a:pt x="21394" y="19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1557506" y="591075"/>
              <a:ext cx="92963" cy="2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0718" fill="norm" stroke="1" extrusionOk="0">
                  <a:moveTo>
                    <a:pt x="4863" y="2750"/>
                  </a:moveTo>
                  <a:cubicBezTo>
                    <a:pt x="2589" y="6272"/>
                    <a:pt x="315" y="9794"/>
                    <a:pt x="31" y="12728"/>
                  </a:cubicBezTo>
                  <a:cubicBezTo>
                    <a:pt x="-253" y="15663"/>
                    <a:pt x="1452" y="18011"/>
                    <a:pt x="3726" y="19420"/>
                  </a:cubicBezTo>
                  <a:cubicBezTo>
                    <a:pt x="6000" y="20828"/>
                    <a:pt x="8842" y="21298"/>
                    <a:pt x="12252" y="19772"/>
                  </a:cubicBezTo>
                  <a:cubicBezTo>
                    <a:pt x="15663" y="18246"/>
                    <a:pt x="19642" y="14724"/>
                    <a:pt x="20494" y="11202"/>
                  </a:cubicBezTo>
                  <a:cubicBezTo>
                    <a:pt x="21347" y="7681"/>
                    <a:pt x="19073" y="4159"/>
                    <a:pt x="16515" y="2163"/>
                  </a:cubicBezTo>
                  <a:cubicBezTo>
                    <a:pt x="13958" y="168"/>
                    <a:pt x="11115" y="-302"/>
                    <a:pt x="9694" y="168"/>
                  </a:cubicBezTo>
                  <a:cubicBezTo>
                    <a:pt x="8273" y="637"/>
                    <a:pt x="8273" y="2046"/>
                    <a:pt x="8273" y="3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1686704" y="541686"/>
              <a:ext cx="299008" cy="24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6984"/>
                  </a:moveTo>
                  <a:cubicBezTo>
                    <a:pt x="369" y="10809"/>
                    <a:pt x="738" y="14634"/>
                    <a:pt x="1108" y="17221"/>
                  </a:cubicBezTo>
                  <a:cubicBezTo>
                    <a:pt x="1477" y="19809"/>
                    <a:pt x="1846" y="21159"/>
                    <a:pt x="2123" y="21272"/>
                  </a:cubicBezTo>
                  <a:cubicBezTo>
                    <a:pt x="2400" y="21384"/>
                    <a:pt x="2585" y="20259"/>
                    <a:pt x="2954" y="17784"/>
                  </a:cubicBezTo>
                  <a:cubicBezTo>
                    <a:pt x="3323" y="15309"/>
                    <a:pt x="3877" y="11484"/>
                    <a:pt x="4338" y="9009"/>
                  </a:cubicBezTo>
                  <a:cubicBezTo>
                    <a:pt x="4800" y="6534"/>
                    <a:pt x="5169" y="5409"/>
                    <a:pt x="5631" y="5521"/>
                  </a:cubicBezTo>
                  <a:cubicBezTo>
                    <a:pt x="6092" y="5634"/>
                    <a:pt x="6646" y="6984"/>
                    <a:pt x="7015" y="8559"/>
                  </a:cubicBezTo>
                  <a:cubicBezTo>
                    <a:pt x="7385" y="10134"/>
                    <a:pt x="7569" y="11934"/>
                    <a:pt x="7846" y="13959"/>
                  </a:cubicBezTo>
                  <a:cubicBezTo>
                    <a:pt x="8123" y="15984"/>
                    <a:pt x="8492" y="18234"/>
                    <a:pt x="8862" y="18684"/>
                  </a:cubicBezTo>
                  <a:cubicBezTo>
                    <a:pt x="9231" y="19134"/>
                    <a:pt x="9600" y="17784"/>
                    <a:pt x="10338" y="14971"/>
                  </a:cubicBezTo>
                  <a:cubicBezTo>
                    <a:pt x="11077" y="12159"/>
                    <a:pt x="12185" y="7884"/>
                    <a:pt x="13108" y="5184"/>
                  </a:cubicBezTo>
                  <a:cubicBezTo>
                    <a:pt x="14031" y="2484"/>
                    <a:pt x="14769" y="1359"/>
                    <a:pt x="15600" y="684"/>
                  </a:cubicBezTo>
                  <a:cubicBezTo>
                    <a:pt x="16431" y="9"/>
                    <a:pt x="17354" y="-216"/>
                    <a:pt x="18000" y="234"/>
                  </a:cubicBezTo>
                  <a:cubicBezTo>
                    <a:pt x="18646" y="684"/>
                    <a:pt x="19015" y="1809"/>
                    <a:pt x="19569" y="4509"/>
                  </a:cubicBezTo>
                  <a:cubicBezTo>
                    <a:pt x="20123" y="7209"/>
                    <a:pt x="20862" y="11484"/>
                    <a:pt x="21600" y="15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2499389" y="130336"/>
              <a:ext cx="299008" cy="63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3935"/>
                  </a:moveTo>
                  <a:cubicBezTo>
                    <a:pt x="554" y="3585"/>
                    <a:pt x="1108" y="3236"/>
                    <a:pt x="1662" y="3367"/>
                  </a:cubicBezTo>
                  <a:cubicBezTo>
                    <a:pt x="2215" y="3498"/>
                    <a:pt x="2769" y="4110"/>
                    <a:pt x="4431" y="5815"/>
                  </a:cubicBezTo>
                  <a:cubicBezTo>
                    <a:pt x="6092" y="7521"/>
                    <a:pt x="8862" y="10319"/>
                    <a:pt x="11538" y="12986"/>
                  </a:cubicBezTo>
                  <a:cubicBezTo>
                    <a:pt x="14215" y="15653"/>
                    <a:pt x="16800" y="18189"/>
                    <a:pt x="18277" y="19676"/>
                  </a:cubicBezTo>
                  <a:cubicBezTo>
                    <a:pt x="19754" y="21163"/>
                    <a:pt x="20123" y="21600"/>
                    <a:pt x="20492" y="21556"/>
                  </a:cubicBezTo>
                  <a:cubicBezTo>
                    <a:pt x="20862" y="21513"/>
                    <a:pt x="21231" y="20988"/>
                    <a:pt x="21138" y="19239"/>
                  </a:cubicBezTo>
                  <a:cubicBezTo>
                    <a:pt x="21046" y="17490"/>
                    <a:pt x="20492" y="14517"/>
                    <a:pt x="19938" y="11587"/>
                  </a:cubicBezTo>
                  <a:cubicBezTo>
                    <a:pt x="19385" y="8657"/>
                    <a:pt x="18831" y="5772"/>
                    <a:pt x="18554" y="4023"/>
                  </a:cubicBezTo>
                  <a:cubicBezTo>
                    <a:pt x="18277" y="2274"/>
                    <a:pt x="18277" y="1662"/>
                    <a:pt x="18277" y="1093"/>
                  </a:cubicBezTo>
                  <a:cubicBezTo>
                    <a:pt x="18277" y="525"/>
                    <a:pt x="18277" y="0"/>
                    <a:pt x="18277" y="0"/>
                  </a:cubicBezTo>
                  <a:cubicBezTo>
                    <a:pt x="18277" y="0"/>
                    <a:pt x="18277" y="525"/>
                    <a:pt x="18831" y="1355"/>
                  </a:cubicBezTo>
                  <a:cubicBezTo>
                    <a:pt x="19385" y="2186"/>
                    <a:pt x="20492" y="3323"/>
                    <a:pt x="21600" y="4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2896882" y="422488"/>
              <a:ext cx="246523" cy="25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330" fill="norm" stroke="1" extrusionOk="0">
                  <a:moveTo>
                    <a:pt x="15310" y="7340"/>
                  </a:moveTo>
                  <a:cubicBezTo>
                    <a:pt x="13988" y="5077"/>
                    <a:pt x="12665" y="2814"/>
                    <a:pt x="11453" y="1374"/>
                  </a:cubicBezTo>
                  <a:cubicBezTo>
                    <a:pt x="10241" y="-66"/>
                    <a:pt x="9139" y="-683"/>
                    <a:pt x="7155" y="1066"/>
                  </a:cubicBezTo>
                  <a:cubicBezTo>
                    <a:pt x="5171" y="2814"/>
                    <a:pt x="2306" y="6928"/>
                    <a:pt x="983" y="10426"/>
                  </a:cubicBezTo>
                  <a:cubicBezTo>
                    <a:pt x="-339" y="13923"/>
                    <a:pt x="-119" y="16803"/>
                    <a:pt x="432" y="18551"/>
                  </a:cubicBezTo>
                  <a:cubicBezTo>
                    <a:pt x="983" y="20300"/>
                    <a:pt x="1865" y="20917"/>
                    <a:pt x="3739" y="19683"/>
                  </a:cubicBezTo>
                  <a:cubicBezTo>
                    <a:pt x="5612" y="18448"/>
                    <a:pt x="8477" y="15363"/>
                    <a:pt x="10241" y="13203"/>
                  </a:cubicBezTo>
                  <a:cubicBezTo>
                    <a:pt x="12004" y="11043"/>
                    <a:pt x="12665" y="9808"/>
                    <a:pt x="13326" y="9706"/>
                  </a:cubicBezTo>
                  <a:cubicBezTo>
                    <a:pt x="13988" y="9603"/>
                    <a:pt x="14649" y="10631"/>
                    <a:pt x="15971" y="12277"/>
                  </a:cubicBezTo>
                  <a:cubicBezTo>
                    <a:pt x="17294" y="13923"/>
                    <a:pt x="19277" y="16186"/>
                    <a:pt x="21261" y="18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3135737" y="391008"/>
              <a:ext cx="138004" cy="26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6854"/>
                  </a:moveTo>
                  <a:cubicBezTo>
                    <a:pt x="1200" y="6023"/>
                    <a:pt x="2400" y="5192"/>
                    <a:pt x="3800" y="5192"/>
                  </a:cubicBezTo>
                  <a:cubicBezTo>
                    <a:pt x="5200" y="5192"/>
                    <a:pt x="6800" y="6023"/>
                    <a:pt x="9400" y="8100"/>
                  </a:cubicBezTo>
                  <a:cubicBezTo>
                    <a:pt x="12000" y="10177"/>
                    <a:pt x="15600" y="13500"/>
                    <a:pt x="17400" y="15681"/>
                  </a:cubicBezTo>
                  <a:cubicBezTo>
                    <a:pt x="19200" y="17862"/>
                    <a:pt x="19200" y="18900"/>
                    <a:pt x="18600" y="19835"/>
                  </a:cubicBezTo>
                  <a:cubicBezTo>
                    <a:pt x="18000" y="20769"/>
                    <a:pt x="16800" y="21600"/>
                    <a:pt x="15200" y="21496"/>
                  </a:cubicBezTo>
                  <a:cubicBezTo>
                    <a:pt x="13600" y="21392"/>
                    <a:pt x="11600" y="20354"/>
                    <a:pt x="10400" y="17342"/>
                  </a:cubicBezTo>
                  <a:cubicBezTo>
                    <a:pt x="9200" y="14331"/>
                    <a:pt x="8800" y="9346"/>
                    <a:pt x="9000" y="6335"/>
                  </a:cubicBezTo>
                  <a:cubicBezTo>
                    <a:pt x="9200" y="3323"/>
                    <a:pt x="10000" y="2285"/>
                    <a:pt x="12200" y="1558"/>
                  </a:cubicBezTo>
                  <a:cubicBezTo>
                    <a:pt x="14400" y="831"/>
                    <a:pt x="18000" y="4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3350409" y="406342"/>
              <a:ext cx="2300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3358075" y="337340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3470905" y="394688"/>
              <a:ext cx="201512" cy="18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057" fill="norm" stroke="1" extrusionOk="0">
                  <a:moveTo>
                    <a:pt x="13190" y="6497"/>
                  </a:moveTo>
                  <a:cubicBezTo>
                    <a:pt x="12110" y="4193"/>
                    <a:pt x="11030" y="1889"/>
                    <a:pt x="9680" y="737"/>
                  </a:cubicBezTo>
                  <a:cubicBezTo>
                    <a:pt x="8330" y="-415"/>
                    <a:pt x="6710" y="-415"/>
                    <a:pt x="4955" y="2177"/>
                  </a:cubicBezTo>
                  <a:cubicBezTo>
                    <a:pt x="3200" y="4769"/>
                    <a:pt x="1310" y="9953"/>
                    <a:pt x="500" y="13265"/>
                  </a:cubicBezTo>
                  <a:cubicBezTo>
                    <a:pt x="-310" y="16577"/>
                    <a:pt x="-40" y="18017"/>
                    <a:pt x="635" y="19169"/>
                  </a:cubicBezTo>
                  <a:cubicBezTo>
                    <a:pt x="1310" y="20321"/>
                    <a:pt x="2390" y="21185"/>
                    <a:pt x="3335" y="21041"/>
                  </a:cubicBezTo>
                  <a:cubicBezTo>
                    <a:pt x="4280" y="20897"/>
                    <a:pt x="5090" y="19745"/>
                    <a:pt x="5900" y="18449"/>
                  </a:cubicBezTo>
                  <a:cubicBezTo>
                    <a:pt x="6710" y="17153"/>
                    <a:pt x="7520" y="15713"/>
                    <a:pt x="8465" y="14417"/>
                  </a:cubicBezTo>
                  <a:cubicBezTo>
                    <a:pt x="9410" y="13121"/>
                    <a:pt x="10490" y="11969"/>
                    <a:pt x="11165" y="12113"/>
                  </a:cubicBezTo>
                  <a:cubicBezTo>
                    <a:pt x="11840" y="12257"/>
                    <a:pt x="12110" y="13697"/>
                    <a:pt x="12785" y="14849"/>
                  </a:cubicBezTo>
                  <a:cubicBezTo>
                    <a:pt x="13460" y="16001"/>
                    <a:pt x="14540" y="16865"/>
                    <a:pt x="16025" y="16721"/>
                  </a:cubicBezTo>
                  <a:cubicBezTo>
                    <a:pt x="17510" y="16577"/>
                    <a:pt x="19400" y="15425"/>
                    <a:pt x="21290" y="14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3703083" y="23000"/>
              <a:ext cx="136404" cy="573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55" fill="norm" stroke="1" extrusionOk="0">
                  <a:moveTo>
                    <a:pt x="3600" y="0"/>
                  </a:moveTo>
                  <a:cubicBezTo>
                    <a:pt x="2400" y="1824"/>
                    <a:pt x="1200" y="3648"/>
                    <a:pt x="800" y="6192"/>
                  </a:cubicBezTo>
                  <a:cubicBezTo>
                    <a:pt x="400" y="8736"/>
                    <a:pt x="800" y="12000"/>
                    <a:pt x="1200" y="14496"/>
                  </a:cubicBezTo>
                  <a:cubicBezTo>
                    <a:pt x="1600" y="16992"/>
                    <a:pt x="2000" y="18720"/>
                    <a:pt x="2400" y="19872"/>
                  </a:cubicBezTo>
                  <a:cubicBezTo>
                    <a:pt x="2800" y="21024"/>
                    <a:pt x="3200" y="21600"/>
                    <a:pt x="3400" y="21552"/>
                  </a:cubicBezTo>
                  <a:cubicBezTo>
                    <a:pt x="3600" y="21504"/>
                    <a:pt x="3600" y="20832"/>
                    <a:pt x="4000" y="19440"/>
                  </a:cubicBezTo>
                  <a:cubicBezTo>
                    <a:pt x="4400" y="18048"/>
                    <a:pt x="5200" y="15936"/>
                    <a:pt x="6000" y="14592"/>
                  </a:cubicBezTo>
                  <a:cubicBezTo>
                    <a:pt x="6800" y="13248"/>
                    <a:pt x="7600" y="12672"/>
                    <a:pt x="9000" y="12336"/>
                  </a:cubicBezTo>
                  <a:cubicBezTo>
                    <a:pt x="10400" y="12000"/>
                    <a:pt x="12400" y="11904"/>
                    <a:pt x="14000" y="12048"/>
                  </a:cubicBezTo>
                  <a:cubicBezTo>
                    <a:pt x="15600" y="12192"/>
                    <a:pt x="16800" y="12576"/>
                    <a:pt x="18000" y="13248"/>
                  </a:cubicBezTo>
                  <a:cubicBezTo>
                    <a:pt x="19200" y="13920"/>
                    <a:pt x="20400" y="14880"/>
                    <a:pt x="21000" y="15696"/>
                  </a:cubicBezTo>
                  <a:cubicBezTo>
                    <a:pt x="21600" y="16512"/>
                    <a:pt x="21600" y="17184"/>
                    <a:pt x="19600" y="17904"/>
                  </a:cubicBezTo>
                  <a:cubicBezTo>
                    <a:pt x="17600" y="18624"/>
                    <a:pt x="13600" y="19392"/>
                    <a:pt x="10400" y="19776"/>
                  </a:cubicBezTo>
                  <a:cubicBezTo>
                    <a:pt x="7200" y="20160"/>
                    <a:pt x="4800" y="20160"/>
                    <a:pt x="3200" y="19536"/>
                  </a:cubicBezTo>
                  <a:cubicBezTo>
                    <a:pt x="1600" y="18912"/>
                    <a:pt x="800" y="17664"/>
                    <a:pt x="0" y="16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3894754" y="0"/>
              <a:ext cx="15335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00"/>
                    <a:pt x="14400" y="6800"/>
                    <a:pt x="10800" y="10400"/>
                  </a:cubicBezTo>
                  <a:cubicBezTo>
                    <a:pt x="7200" y="14000"/>
                    <a:pt x="3600" y="17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4002090" y="233730"/>
              <a:ext cx="299333" cy="30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17" fill="norm" stroke="1" extrusionOk="0">
                  <a:moveTo>
                    <a:pt x="0" y="11171"/>
                  </a:moveTo>
                  <a:cubicBezTo>
                    <a:pt x="915" y="11171"/>
                    <a:pt x="1831" y="11171"/>
                    <a:pt x="3112" y="10263"/>
                  </a:cubicBezTo>
                  <a:cubicBezTo>
                    <a:pt x="4393" y="9356"/>
                    <a:pt x="6041" y="7541"/>
                    <a:pt x="6864" y="5998"/>
                  </a:cubicBezTo>
                  <a:cubicBezTo>
                    <a:pt x="7688" y="4455"/>
                    <a:pt x="7688" y="3184"/>
                    <a:pt x="7231" y="2640"/>
                  </a:cubicBezTo>
                  <a:cubicBezTo>
                    <a:pt x="6773" y="2095"/>
                    <a:pt x="5858" y="2277"/>
                    <a:pt x="4668" y="4001"/>
                  </a:cubicBezTo>
                  <a:cubicBezTo>
                    <a:pt x="3478" y="5725"/>
                    <a:pt x="2014" y="8993"/>
                    <a:pt x="1281" y="11171"/>
                  </a:cubicBezTo>
                  <a:cubicBezTo>
                    <a:pt x="549" y="13349"/>
                    <a:pt x="549" y="14438"/>
                    <a:pt x="1373" y="15527"/>
                  </a:cubicBezTo>
                  <a:cubicBezTo>
                    <a:pt x="2197" y="16616"/>
                    <a:pt x="3844" y="17705"/>
                    <a:pt x="6224" y="16888"/>
                  </a:cubicBezTo>
                  <a:cubicBezTo>
                    <a:pt x="8603" y="16072"/>
                    <a:pt x="11715" y="13349"/>
                    <a:pt x="13820" y="10535"/>
                  </a:cubicBezTo>
                  <a:cubicBezTo>
                    <a:pt x="15925" y="7722"/>
                    <a:pt x="17024" y="4818"/>
                    <a:pt x="17664" y="2912"/>
                  </a:cubicBezTo>
                  <a:cubicBezTo>
                    <a:pt x="18305" y="1006"/>
                    <a:pt x="18488" y="99"/>
                    <a:pt x="18031" y="8"/>
                  </a:cubicBezTo>
                  <a:cubicBezTo>
                    <a:pt x="17573" y="-83"/>
                    <a:pt x="16475" y="643"/>
                    <a:pt x="15834" y="1732"/>
                  </a:cubicBezTo>
                  <a:cubicBezTo>
                    <a:pt x="15193" y="2821"/>
                    <a:pt x="15010" y="4273"/>
                    <a:pt x="15742" y="6179"/>
                  </a:cubicBezTo>
                  <a:cubicBezTo>
                    <a:pt x="16475" y="8085"/>
                    <a:pt x="18122" y="10445"/>
                    <a:pt x="19403" y="12260"/>
                  </a:cubicBezTo>
                  <a:cubicBezTo>
                    <a:pt x="20685" y="14075"/>
                    <a:pt x="21600" y="15346"/>
                    <a:pt x="21417" y="16798"/>
                  </a:cubicBezTo>
                  <a:cubicBezTo>
                    <a:pt x="21234" y="18250"/>
                    <a:pt x="19953" y="19883"/>
                    <a:pt x="18671" y="20700"/>
                  </a:cubicBezTo>
                  <a:cubicBezTo>
                    <a:pt x="17390" y="21517"/>
                    <a:pt x="16108" y="21517"/>
                    <a:pt x="14827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4873554" y="22835"/>
              <a:ext cx="163560" cy="54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15525" y="2706"/>
                  </a:moveTo>
                  <a:cubicBezTo>
                    <a:pt x="15187" y="1806"/>
                    <a:pt x="14850" y="906"/>
                    <a:pt x="13669" y="406"/>
                  </a:cubicBezTo>
                  <a:cubicBezTo>
                    <a:pt x="12487" y="-94"/>
                    <a:pt x="10462" y="-194"/>
                    <a:pt x="8606" y="456"/>
                  </a:cubicBezTo>
                  <a:cubicBezTo>
                    <a:pt x="6750" y="1106"/>
                    <a:pt x="5062" y="2506"/>
                    <a:pt x="3375" y="5206"/>
                  </a:cubicBezTo>
                  <a:cubicBezTo>
                    <a:pt x="1687" y="7906"/>
                    <a:pt x="0" y="11906"/>
                    <a:pt x="0" y="14856"/>
                  </a:cubicBezTo>
                  <a:cubicBezTo>
                    <a:pt x="0" y="17806"/>
                    <a:pt x="1687" y="19706"/>
                    <a:pt x="5569" y="20556"/>
                  </a:cubicBezTo>
                  <a:cubicBezTo>
                    <a:pt x="9450" y="21406"/>
                    <a:pt x="15525" y="21206"/>
                    <a:pt x="21600" y="21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5120193" y="21634"/>
              <a:ext cx="208261" cy="44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11" fill="norm" stroke="1" extrusionOk="0">
                  <a:moveTo>
                    <a:pt x="5593" y="7142"/>
                  </a:moveTo>
                  <a:cubicBezTo>
                    <a:pt x="4552" y="10742"/>
                    <a:pt x="3511" y="14342"/>
                    <a:pt x="2990" y="16142"/>
                  </a:cubicBezTo>
                  <a:cubicBezTo>
                    <a:pt x="2470" y="17942"/>
                    <a:pt x="2470" y="17942"/>
                    <a:pt x="2730" y="15832"/>
                  </a:cubicBezTo>
                  <a:cubicBezTo>
                    <a:pt x="2990" y="13721"/>
                    <a:pt x="3511" y="9501"/>
                    <a:pt x="4031" y="6708"/>
                  </a:cubicBezTo>
                  <a:cubicBezTo>
                    <a:pt x="4552" y="3914"/>
                    <a:pt x="5072" y="2549"/>
                    <a:pt x="5593" y="1556"/>
                  </a:cubicBezTo>
                  <a:cubicBezTo>
                    <a:pt x="6113" y="563"/>
                    <a:pt x="6634" y="-58"/>
                    <a:pt x="7154" y="4"/>
                  </a:cubicBezTo>
                  <a:cubicBezTo>
                    <a:pt x="7674" y="66"/>
                    <a:pt x="8195" y="811"/>
                    <a:pt x="8846" y="2735"/>
                  </a:cubicBezTo>
                  <a:cubicBezTo>
                    <a:pt x="9496" y="4659"/>
                    <a:pt x="10277" y="7763"/>
                    <a:pt x="10277" y="9997"/>
                  </a:cubicBezTo>
                  <a:cubicBezTo>
                    <a:pt x="10277" y="12232"/>
                    <a:pt x="9496" y="13597"/>
                    <a:pt x="8455" y="14466"/>
                  </a:cubicBezTo>
                  <a:cubicBezTo>
                    <a:pt x="7414" y="15335"/>
                    <a:pt x="6113" y="15708"/>
                    <a:pt x="4421" y="16018"/>
                  </a:cubicBezTo>
                  <a:cubicBezTo>
                    <a:pt x="2730" y="16328"/>
                    <a:pt x="648" y="16576"/>
                    <a:pt x="127" y="17011"/>
                  </a:cubicBezTo>
                  <a:cubicBezTo>
                    <a:pt x="-393" y="17445"/>
                    <a:pt x="648" y="18066"/>
                    <a:pt x="3771" y="18873"/>
                  </a:cubicBezTo>
                  <a:cubicBezTo>
                    <a:pt x="6894" y="19680"/>
                    <a:pt x="12099" y="20673"/>
                    <a:pt x="15352" y="21108"/>
                  </a:cubicBezTo>
                  <a:cubicBezTo>
                    <a:pt x="18605" y="21542"/>
                    <a:pt x="19906" y="21418"/>
                    <a:pt x="21207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5374454" y="82972"/>
              <a:ext cx="171404" cy="35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0" y="1947"/>
                  </a:moveTo>
                  <a:cubicBezTo>
                    <a:pt x="0" y="1015"/>
                    <a:pt x="0" y="82"/>
                    <a:pt x="318" y="5"/>
                  </a:cubicBezTo>
                  <a:cubicBezTo>
                    <a:pt x="635" y="-73"/>
                    <a:pt x="1271" y="704"/>
                    <a:pt x="2541" y="3812"/>
                  </a:cubicBezTo>
                  <a:cubicBezTo>
                    <a:pt x="3812" y="6920"/>
                    <a:pt x="5718" y="12359"/>
                    <a:pt x="6988" y="15544"/>
                  </a:cubicBezTo>
                  <a:cubicBezTo>
                    <a:pt x="8259" y="18730"/>
                    <a:pt x="8894" y="19662"/>
                    <a:pt x="9847" y="20362"/>
                  </a:cubicBezTo>
                  <a:cubicBezTo>
                    <a:pt x="10800" y="21061"/>
                    <a:pt x="12071" y="21527"/>
                    <a:pt x="13182" y="21372"/>
                  </a:cubicBezTo>
                  <a:cubicBezTo>
                    <a:pt x="14294" y="21216"/>
                    <a:pt x="15247" y="20439"/>
                    <a:pt x="16676" y="17798"/>
                  </a:cubicBezTo>
                  <a:cubicBezTo>
                    <a:pt x="18106" y="15156"/>
                    <a:pt x="20012" y="10649"/>
                    <a:pt x="20806" y="8008"/>
                  </a:cubicBezTo>
                  <a:cubicBezTo>
                    <a:pt x="21600" y="5366"/>
                    <a:pt x="21282" y="4589"/>
                    <a:pt x="20965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5129115" y="391008"/>
              <a:ext cx="30669" cy="14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959"/>
                    <a:pt x="10800" y="11917"/>
                    <a:pt x="14400" y="15828"/>
                  </a:cubicBezTo>
                  <a:cubicBezTo>
                    <a:pt x="18000" y="19738"/>
                    <a:pt x="19800" y="21600"/>
                    <a:pt x="20700" y="21600"/>
                  </a:cubicBezTo>
                  <a:cubicBezTo>
                    <a:pt x="21600" y="21600"/>
                    <a:pt x="21600" y="19738"/>
                    <a:pt x="21600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5558458" y="298334"/>
              <a:ext cx="130337" cy="18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21600" y="2668"/>
                  </a:moveTo>
                  <a:cubicBezTo>
                    <a:pt x="20329" y="1516"/>
                    <a:pt x="19059" y="364"/>
                    <a:pt x="17365" y="76"/>
                  </a:cubicBezTo>
                  <a:cubicBezTo>
                    <a:pt x="15671" y="-212"/>
                    <a:pt x="13553" y="364"/>
                    <a:pt x="11647" y="1084"/>
                  </a:cubicBezTo>
                  <a:cubicBezTo>
                    <a:pt x="9741" y="1804"/>
                    <a:pt x="8047" y="2668"/>
                    <a:pt x="6988" y="3820"/>
                  </a:cubicBezTo>
                  <a:cubicBezTo>
                    <a:pt x="5929" y="4972"/>
                    <a:pt x="5506" y="6412"/>
                    <a:pt x="7200" y="8140"/>
                  </a:cubicBezTo>
                  <a:cubicBezTo>
                    <a:pt x="8894" y="9868"/>
                    <a:pt x="12706" y="11884"/>
                    <a:pt x="15247" y="13900"/>
                  </a:cubicBezTo>
                  <a:cubicBezTo>
                    <a:pt x="17788" y="15916"/>
                    <a:pt x="19059" y="17932"/>
                    <a:pt x="18000" y="19228"/>
                  </a:cubicBezTo>
                  <a:cubicBezTo>
                    <a:pt x="16941" y="20524"/>
                    <a:pt x="13553" y="21100"/>
                    <a:pt x="10800" y="21244"/>
                  </a:cubicBezTo>
                  <a:cubicBezTo>
                    <a:pt x="8047" y="21388"/>
                    <a:pt x="5929" y="21100"/>
                    <a:pt x="4235" y="19660"/>
                  </a:cubicBezTo>
                  <a:cubicBezTo>
                    <a:pt x="2541" y="18220"/>
                    <a:pt x="1271" y="15628"/>
                    <a:pt x="0" y="13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5734796" y="46001"/>
              <a:ext cx="110132" cy="48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6200" y="0"/>
                  </a:moveTo>
                  <a:cubicBezTo>
                    <a:pt x="18164" y="2629"/>
                    <a:pt x="20127" y="5257"/>
                    <a:pt x="20864" y="8000"/>
                  </a:cubicBezTo>
                  <a:cubicBezTo>
                    <a:pt x="21600" y="10743"/>
                    <a:pt x="21109" y="13600"/>
                    <a:pt x="17427" y="15886"/>
                  </a:cubicBezTo>
                  <a:cubicBezTo>
                    <a:pt x="13745" y="18171"/>
                    <a:pt x="6873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0" y="636347"/>
              <a:ext cx="6118139" cy="88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9" y="20849"/>
                    <a:pt x="577" y="20097"/>
                    <a:pt x="898" y="19597"/>
                  </a:cubicBezTo>
                  <a:cubicBezTo>
                    <a:pt x="1218" y="19096"/>
                    <a:pt x="1570" y="18845"/>
                    <a:pt x="1890" y="18501"/>
                  </a:cubicBezTo>
                  <a:cubicBezTo>
                    <a:pt x="2211" y="18157"/>
                    <a:pt x="2499" y="17718"/>
                    <a:pt x="2811" y="17249"/>
                  </a:cubicBezTo>
                  <a:cubicBezTo>
                    <a:pt x="3122" y="16779"/>
                    <a:pt x="3456" y="16278"/>
                    <a:pt x="3817" y="15746"/>
                  </a:cubicBezTo>
                  <a:cubicBezTo>
                    <a:pt x="4177" y="15214"/>
                    <a:pt x="4565" y="14650"/>
                    <a:pt x="4895" y="14181"/>
                  </a:cubicBezTo>
                  <a:cubicBezTo>
                    <a:pt x="5224" y="13711"/>
                    <a:pt x="5495" y="13336"/>
                    <a:pt x="5783" y="12960"/>
                  </a:cubicBezTo>
                  <a:cubicBezTo>
                    <a:pt x="6072" y="12584"/>
                    <a:pt x="6379" y="12209"/>
                    <a:pt x="6681" y="11833"/>
                  </a:cubicBezTo>
                  <a:cubicBezTo>
                    <a:pt x="6983" y="11457"/>
                    <a:pt x="7281" y="11082"/>
                    <a:pt x="7588" y="10737"/>
                  </a:cubicBezTo>
                  <a:cubicBezTo>
                    <a:pt x="7895" y="10393"/>
                    <a:pt x="8211" y="10080"/>
                    <a:pt x="8549" y="9704"/>
                  </a:cubicBezTo>
                  <a:cubicBezTo>
                    <a:pt x="8887" y="9329"/>
                    <a:pt x="9248" y="8890"/>
                    <a:pt x="9627" y="8483"/>
                  </a:cubicBezTo>
                  <a:cubicBezTo>
                    <a:pt x="10006" y="8077"/>
                    <a:pt x="10403" y="7701"/>
                    <a:pt x="10786" y="7325"/>
                  </a:cubicBezTo>
                  <a:cubicBezTo>
                    <a:pt x="11170" y="6950"/>
                    <a:pt x="11540" y="6574"/>
                    <a:pt x="11919" y="6198"/>
                  </a:cubicBezTo>
                  <a:cubicBezTo>
                    <a:pt x="12298" y="5823"/>
                    <a:pt x="12686" y="5447"/>
                    <a:pt x="13069" y="5103"/>
                  </a:cubicBezTo>
                  <a:cubicBezTo>
                    <a:pt x="13453" y="4758"/>
                    <a:pt x="13832" y="4445"/>
                    <a:pt x="14211" y="4101"/>
                  </a:cubicBezTo>
                  <a:cubicBezTo>
                    <a:pt x="14589" y="3757"/>
                    <a:pt x="14968" y="3381"/>
                    <a:pt x="15334" y="3068"/>
                  </a:cubicBezTo>
                  <a:cubicBezTo>
                    <a:pt x="15699" y="2755"/>
                    <a:pt x="16051" y="2504"/>
                    <a:pt x="16394" y="2254"/>
                  </a:cubicBezTo>
                  <a:cubicBezTo>
                    <a:pt x="16737" y="2003"/>
                    <a:pt x="17071" y="1753"/>
                    <a:pt x="17382" y="1534"/>
                  </a:cubicBezTo>
                  <a:cubicBezTo>
                    <a:pt x="17693" y="1315"/>
                    <a:pt x="17982" y="1127"/>
                    <a:pt x="18325" y="939"/>
                  </a:cubicBezTo>
                  <a:cubicBezTo>
                    <a:pt x="18668" y="751"/>
                    <a:pt x="19065" y="563"/>
                    <a:pt x="19466" y="438"/>
                  </a:cubicBezTo>
                  <a:cubicBezTo>
                    <a:pt x="19868" y="313"/>
                    <a:pt x="20274" y="250"/>
                    <a:pt x="20630" y="188"/>
                  </a:cubicBezTo>
                  <a:cubicBezTo>
                    <a:pt x="20986" y="125"/>
                    <a:pt x="21293" y="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553214" y="866352"/>
              <a:ext cx="5572591" cy="95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43" fill="norm" stroke="1" extrusionOk="0">
                  <a:moveTo>
                    <a:pt x="25" y="20390"/>
                  </a:moveTo>
                  <a:cubicBezTo>
                    <a:pt x="5" y="20794"/>
                    <a:pt x="-15" y="21197"/>
                    <a:pt x="15" y="21398"/>
                  </a:cubicBezTo>
                  <a:cubicBezTo>
                    <a:pt x="44" y="21600"/>
                    <a:pt x="124" y="21600"/>
                    <a:pt x="331" y="21341"/>
                  </a:cubicBezTo>
                  <a:cubicBezTo>
                    <a:pt x="539" y="21082"/>
                    <a:pt x="876" y="20563"/>
                    <a:pt x="1222" y="20016"/>
                  </a:cubicBezTo>
                  <a:cubicBezTo>
                    <a:pt x="1569" y="19469"/>
                    <a:pt x="1925" y="18893"/>
                    <a:pt x="2287" y="18346"/>
                  </a:cubicBezTo>
                  <a:cubicBezTo>
                    <a:pt x="2648" y="17798"/>
                    <a:pt x="3014" y="17280"/>
                    <a:pt x="3361" y="16790"/>
                  </a:cubicBezTo>
                  <a:cubicBezTo>
                    <a:pt x="3707" y="16301"/>
                    <a:pt x="4034" y="15840"/>
                    <a:pt x="4400" y="15350"/>
                  </a:cubicBezTo>
                  <a:cubicBezTo>
                    <a:pt x="4766" y="14861"/>
                    <a:pt x="5172" y="14342"/>
                    <a:pt x="5514" y="13910"/>
                  </a:cubicBezTo>
                  <a:cubicBezTo>
                    <a:pt x="5855" y="13478"/>
                    <a:pt x="6132" y="13133"/>
                    <a:pt x="6419" y="12787"/>
                  </a:cubicBezTo>
                  <a:cubicBezTo>
                    <a:pt x="6707" y="12442"/>
                    <a:pt x="7004" y="12096"/>
                    <a:pt x="7315" y="11722"/>
                  </a:cubicBezTo>
                  <a:cubicBezTo>
                    <a:pt x="7627" y="11347"/>
                    <a:pt x="7954" y="10944"/>
                    <a:pt x="8295" y="10541"/>
                  </a:cubicBezTo>
                  <a:cubicBezTo>
                    <a:pt x="8637" y="10138"/>
                    <a:pt x="8993" y="9734"/>
                    <a:pt x="9330" y="9360"/>
                  </a:cubicBezTo>
                  <a:cubicBezTo>
                    <a:pt x="9666" y="8986"/>
                    <a:pt x="9983" y="8640"/>
                    <a:pt x="10330" y="8294"/>
                  </a:cubicBezTo>
                  <a:cubicBezTo>
                    <a:pt x="10676" y="7949"/>
                    <a:pt x="11052" y="7603"/>
                    <a:pt x="11419" y="7258"/>
                  </a:cubicBezTo>
                  <a:cubicBezTo>
                    <a:pt x="11785" y="6912"/>
                    <a:pt x="12141" y="6566"/>
                    <a:pt x="12498" y="6250"/>
                  </a:cubicBezTo>
                  <a:cubicBezTo>
                    <a:pt x="12854" y="5933"/>
                    <a:pt x="13210" y="5645"/>
                    <a:pt x="13582" y="5357"/>
                  </a:cubicBezTo>
                  <a:cubicBezTo>
                    <a:pt x="13953" y="5069"/>
                    <a:pt x="14339" y="4781"/>
                    <a:pt x="14725" y="4522"/>
                  </a:cubicBezTo>
                  <a:cubicBezTo>
                    <a:pt x="15111" y="4262"/>
                    <a:pt x="15497" y="4032"/>
                    <a:pt x="15863" y="3830"/>
                  </a:cubicBezTo>
                  <a:cubicBezTo>
                    <a:pt x="16230" y="3629"/>
                    <a:pt x="16576" y="3456"/>
                    <a:pt x="17002" y="3197"/>
                  </a:cubicBezTo>
                  <a:cubicBezTo>
                    <a:pt x="17427" y="2938"/>
                    <a:pt x="17932" y="2592"/>
                    <a:pt x="18343" y="2333"/>
                  </a:cubicBezTo>
                  <a:cubicBezTo>
                    <a:pt x="18754" y="2074"/>
                    <a:pt x="19071" y="1901"/>
                    <a:pt x="19486" y="1642"/>
                  </a:cubicBezTo>
                  <a:cubicBezTo>
                    <a:pt x="19902" y="1382"/>
                    <a:pt x="20417" y="1037"/>
                    <a:pt x="20783" y="749"/>
                  </a:cubicBezTo>
                  <a:cubicBezTo>
                    <a:pt x="21149" y="461"/>
                    <a:pt x="21367" y="230"/>
                    <a:pt x="215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767560" y="2120416"/>
              <a:ext cx="175437" cy="61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494" fill="norm" stroke="1" extrusionOk="0">
                  <a:moveTo>
                    <a:pt x="809" y="7345"/>
                  </a:moveTo>
                  <a:cubicBezTo>
                    <a:pt x="2634" y="10558"/>
                    <a:pt x="4459" y="13772"/>
                    <a:pt x="5676" y="15869"/>
                  </a:cubicBezTo>
                  <a:cubicBezTo>
                    <a:pt x="6893" y="17967"/>
                    <a:pt x="7502" y="18949"/>
                    <a:pt x="7958" y="19841"/>
                  </a:cubicBezTo>
                  <a:cubicBezTo>
                    <a:pt x="8414" y="20734"/>
                    <a:pt x="8719" y="21537"/>
                    <a:pt x="8414" y="21492"/>
                  </a:cubicBezTo>
                  <a:cubicBezTo>
                    <a:pt x="8110" y="21448"/>
                    <a:pt x="7197" y="20555"/>
                    <a:pt x="5981" y="18502"/>
                  </a:cubicBezTo>
                  <a:cubicBezTo>
                    <a:pt x="4764" y="16449"/>
                    <a:pt x="3242" y="13236"/>
                    <a:pt x="2178" y="10291"/>
                  </a:cubicBezTo>
                  <a:cubicBezTo>
                    <a:pt x="1113" y="7345"/>
                    <a:pt x="504" y="4668"/>
                    <a:pt x="200" y="3106"/>
                  </a:cubicBezTo>
                  <a:cubicBezTo>
                    <a:pt x="-104" y="1544"/>
                    <a:pt x="-104" y="1097"/>
                    <a:pt x="504" y="740"/>
                  </a:cubicBezTo>
                  <a:cubicBezTo>
                    <a:pt x="1113" y="383"/>
                    <a:pt x="2330" y="116"/>
                    <a:pt x="3699" y="26"/>
                  </a:cubicBezTo>
                  <a:cubicBezTo>
                    <a:pt x="5068" y="-63"/>
                    <a:pt x="6589" y="26"/>
                    <a:pt x="9479" y="1142"/>
                  </a:cubicBezTo>
                  <a:cubicBezTo>
                    <a:pt x="12369" y="2258"/>
                    <a:pt x="16628" y="4400"/>
                    <a:pt x="18910" y="6765"/>
                  </a:cubicBezTo>
                  <a:cubicBezTo>
                    <a:pt x="21192" y="9130"/>
                    <a:pt x="21496" y="11719"/>
                    <a:pt x="19823" y="14039"/>
                  </a:cubicBezTo>
                  <a:cubicBezTo>
                    <a:pt x="18150" y="16360"/>
                    <a:pt x="14499" y="18413"/>
                    <a:pt x="11913" y="19529"/>
                  </a:cubicBezTo>
                  <a:cubicBezTo>
                    <a:pt x="9327" y="20644"/>
                    <a:pt x="7806" y="20823"/>
                    <a:pt x="6589" y="20734"/>
                  </a:cubicBezTo>
                  <a:cubicBezTo>
                    <a:pt x="5372" y="20644"/>
                    <a:pt x="4459" y="20287"/>
                    <a:pt x="4611" y="19930"/>
                  </a:cubicBezTo>
                  <a:cubicBezTo>
                    <a:pt x="4764" y="19573"/>
                    <a:pt x="5981" y="19216"/>
                    <a:pt x="7197" y="18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1013038" y="2398986"/>
              <a:ext cx="152322" cy="21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063" fill="norm" stroke="1" extrusionOk="0">
                  <a:moveTo>
                    <a:pt x="6233" y="13325"/>
                  </a:moveTo>
                  <a:cubicBezTo>
                    <a:pt x="8003" y="11116"/>
                    <a:pt x="9774" y="8907"/>
                    <a:pt x="10836" y="6698"/>
                  </a:cubicBezTo>
                  <a:cubicBezTo>
                    <a:pt x="11898" y="4489"/>
                    <a:pt x="12253" y="2280"/>
                    <a:pt x="11544" y="1053"/>
                  </a:cubicBezTo>
                  <a:cubicBezTo>
                    <a:pt x="10836" y="-175"/>
                    <a:pt x="9066" y="-420"/>
                    <a:pt x="7118" y="807"/>
                  </a:cubicBezTo>
                  <a:cubicBezTo>
                    <a:pt x="5171" y="2035"/>
                    <a:pt x="3046" y="4735"/>
                    <a:pt x="1630" y="7803"/>
                  </a:cubicBezTo>
                  <a:cubicBezTo>
                    <a:pt x="213" y="10871"/>
                    <a:pt x="-495" y="14307"/>
                    <a:pt x="390" y="16885"/>
                  </a:cubicBezTo>
                  <a:cubicBezTo>
                    <a:pt x="1275" y="19462"/>
                    <a:pt x="3754" y="21180"/>
                    <a:pt x="7472" y="21057"/>
                  </a:cubicBezTo>
                  <a:cubicBezTo>
                    <a:pt x="11190" y="20935"/>
                    <a:pt x="16148" y="18971"/>
                    <a:pt x="21105" y="17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1237906" y="2056058"/>
              <a:ext cx="134459" cy="65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555" fill="norm" stroke="1" extrusionOk="0">
                  <a:moveTo>
                    <a:pt x="21045" y="463"/>
                  </a:moveTo>
                  <a:cubicBezTo>
                    <a:pt x="18645" y="294"/>
                    <a:pt x="16245" y="124"/>
                    <a:pt x="13845" y="40"/>
                  </a:cubicBezTo>
                  <a:cubicBezTo>
                    <a:pt x="11445" y="-45"/>
                    <a:pt x="9045" y="-45"/>
                    <a:pt x="6445" y="548"/>
                  </a:cubicBezTo>
                  <a:cubicBezTo>
                    <a:pt x="3845" y="1141"/>
                    <a:pt x="1045" y="2327"/>
                    <a:pt x="245" y="4317"/>
                  </a:cubicBezTo>
                  <a:cubicBezTo>
                    <a:pt x="-555" y="6308"/>
                    <a:pt x="645" y="9103"/>
                    <a:pt x="3245" y="11856"/>
                  </a:cubicBezTo>
                  <a:cubicBezTo>
                    <a:pt x="5845" y="14609"/>
                    <a:pt x="9845" y="17320"/>
                    <a:pt x="11845" y="18887"/>
                  </a:cubicBezTo>
                  <a:cubicBezTo>
                    <a:pt x="13845" y="20454"/>
                    <a:pt x="13845" y="20877"/>
                    <a:pt x="13245" y="21131"/>
                  </a:cubicBezTo>
                  <a:cubicBezTo>
                    <a:pt x="12645" y="21386"/>
                    <a:pt x="11445" y="21470"/>
                    <a:pt x="10245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1183322" y="2376720"/>
              <a:ext cx="196710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3869" y="21600"/>
                  </a:moveTo>
                  <a:cubicBezTo>
                    <a:pt x="2484" y="18514"/>
                    <a:pt x="1100" y="15429"/>
                    <a:pt x="407" y="13243"/>
                  </a:cubicBezTo>
                  <a:cubicBezTo>
                    <a:pt x="-285" y="11057"/>
                    <a:pt x="-285" y="9771"/>
                    <a:pt x="1930" y="8100"/>
                  </a:cubicBezTo>
                  <a:cubicBezTo>
                    <a:pt x="4146" y="6429"/>
                    <a:pt x="8577" y="4371"/>
                    <a:pt x="12177" y="2957"/>
                  </a:cubicBezTo>
                  <a:cubicBezTo>
                    <a:pt x="15777" y="1543"/>
                    <a:pt x="18546" y="771"/>
                    <a:pt x="213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1502700" y="2063523"/>
              <a:ext cx="138004" cy="14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7788"/>
                  </a:moveTo>
                  <a:cubicBezTo>
                    <a:pt x="1200" y="6272"/>
                    <a:pt x="2400" y="4756"/>
                    <a:pt x="3600" y="3241"/>
                  </a:cubicBezTo>
                  <a:cubicBezTo>
                    <a:pt x="4800" y="1725"/>
                    <a:pt x="6000" y="209"/>
                    <a:pt x="7600" y="19"/>
                  </a:cubicBezTo>
                  <a:cubicBezTo>
                    <a:pt x="9200" y="-170"/>
                    <a:pt x="11200" y="967"/>
                    <a:pt x="13600" y="4756"/>
                  </a:cubicBezTo>
                  <a:cubicBezTo>
                    <a:pt x="16000" y="8546"/>
                    <a:pt x="18800" y="14988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812685" y="2790729"/>
              <a:ext cx="62101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22" y="19200"/>
                    <a:pt x="6044" y="16800"/>
                    <a:pt x="9333" y="14100"/>
                  </a:cubicBezTo>
                  <a:cubicBezTo>
                    <a:pt x="12622" y="11400"/>
                    <a:pt x="16178" y="8400"/>
                    <a:pt x="18267" y="6000"/>
                  </a:cubicBezTo>
                  <a:cubicBezTo>
                    <a:pt x="20356" y="3600"/>
                    <a:pt x="2097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1038423" y="2905732"/>
              <a:ext cx="349275" cy="8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39" fill="norm" stroke="1" extrusionOk="0">
                  <a:moveTo>
                    <a:pt x="3523" y="16200"/>
                  </a:moveTo>
                  <a:cubicBezTo>
                    <a:pt x="2746" y="16875"/>
                    <a:pt x="1969" y="17550"/>
                    <a:pt x="1192" y="18563"/>
                  </a:cubicBezTo>
                  <a:cubicBezTo>
                    <a:pt x="415" y="19575"/>
                    <a:pt x="-362" y="20925"/>
                    <a:pt x="182" y="21263"/>
                  </a:cubicBezTo>
                  <a:cubicBezTo>
                    <a:pt x="726" y="21600"/>
                    <a:pt x="2591" y="20925"/>
                    <a:pt x="6320" y="17212"/>
                  </a:cubicBezTo>
                  <a:cubicBezTo>
                    <a:pt x="10050" y="13500"/>
                    <a:pt x="15644" y="6750"/>
                    <a:pt x="212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1786373" y="2422721"/>
              <a:ext cx="23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1794040" y="2560724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2507056" y="2238717"/>
              <a:ext cx="483012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71" y="2112"/>
                    <a:pt x="5943" y="4224"/>
                    <a:pt x="8743" y="6624"/>
                  </a:cubicBezTo>
                  <a:cubicBezTo>
                    <a:pt x="11543" y="9024"/>
                    <a:pt x="14171" y="11712"/>
                    <a:pt x="16286" y="14256"/>
                  </a:cubicBezTo>
                  <a:cubicBezTo>
                    <a:pt x="18400" y="16800"/>
                    <a:pt x="200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2664981" y="2208049"/>
              <a:ext cx="294419" cy="66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33" fill="norm" stroke="1" extrusionOk="0">
                  <a:moveTo>
                    <a:pt x="21452" y="0"/>
                  </a:moveTo>
                  <a:cubicBezTo>
                    <a:pt x="19590" y="1407"/>
                    <a:pt x="17728" y="2814"/>
                    <a:pt x="15866" y="4717"/>
                  </a:cubicBezTo>
                  <a:cubicBezTo>
                    <a:pt x="14004" y="6621"/>
                    <a:pt x="12142" y="9021"/>
                    <a:pt x="9907" y="11421"/>
                  </a:cubicBezTo>
                  <a:cubicBezTo>
                    <a:pt x="7673" y="13821"/>
                    <a:pt x="5066" y="16221"/>
                    <a:pt x="3390" y="17752"/>
                  </a:cubicBezTo>
                  <a:cubicBezTo>
                    <a:pt x="1714" y="19283"/>
                    <a:pt x="969" y="19945"/>
                    <a:pt x="504" y="20483"/>
                  </a:cubicBezTo>
                  <a:cubicBezTo>
                    <a:pt x="38" y="21021"/>
                    <a:pt x="-148" y="21434"/>
                    <a:pt x="131" y="21517"/>
                  </a:cubicBezTo>
                  <a:cubicBezTo>
                    <a:pt x="411" y="21600"/>
                    <a:pt x="1155" y="21352"/>
                    <a:pt x="1993" y="20979"/>
                  </a:cubicBezTo>
                  <a:cubicBezTo>
                    <a:pt x="2831" y="20607"/>
                    <a:pt x="3762" y="20110"/>
                    <a:pt x="4693" y="19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3151071" y="2330719"/>
              <a:ext cx="38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3158102" y="2760062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3442411" y="2074170"/>
              <a:ext cx="1042690" cy="69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1472"/>
                  </a:moveTo>
                  <a:cubicBezTo>
                    <a:pt x="2065" y="21393"/>
                    <a:pt x="4129" y="21314"/>
                    <a:pt x="5426" y="21274"/>
                  </a:cubicBezTo>
                  <a:cubicBezTo>
                    <a:pt x="6724" y="21235"/>
                    <a:pt x="7253" y="21235"/>
                    <a:pt x="7782" y="21235"/>
                  </a:cubicBezTo>
                  <a:cubicBezTo>
                    <a:pt x="8312" y="21235"/>
                    <a:pt x="8841" y="21235"/>
                    <a:pt x="9053" y="21037"/>
                  </a:cubicBezTo>
                  <a:cubicBezTo>
                    <a:pt x="9265" y="20839"/>
                    <a:pt x="9159" y="20443"/>
                    <a:pt x="8841" y="19810"/>
                  </a:cubicBezTo>
                  <a:cubicBezTo>
                    <a:pt x="8524" y="19177"/>
                    <a:pt x="7994" y="18307"/>
                    <a:pt x="7412" y="16567"/>
                  </a:cubicBezTo>
                  <a:cubicBezTo>
                    <a:pt x="6829" y="14826"/>
                    <a:pt x="6194" y="12215"/>
                    <a:pt x="6009" y="9881"/>
                  </a:cubicBezTo>
                  <a:cubicBezTo>
                    <a:pt x="5824" y="7547"/>
                    <a:pt x="6088" y="5490"/>
                    <a:pt x="6565" y="4026"/>
                  </a:cubicBezTo>
                  <a:cubicBezTo>
                    <a:pt x="7041" y="2562"/>
                    <a:pt x="7729" y="1692"/>
                    <a:pt x="8788" y="1019"/>
                  </a:cubicBezTo>
                  <a:cubicBezTo>
                    <a:pt x="9847" y="347"/>
                    <a:pt x="11276" y="-128"/>
                    <a:pt x="12441" y="30"/>
                  </a:cubicBezTo>
                  <a:cubicBezTo>
                    <a:pt x="13606" y="188"/>
                    <a:pt x="14506" y="980"/>
                    <a:pt x="15035" y="2127"/>
                  </a:cubicBezTo>
                  <a:cubicBezTo>
                    <a:pt x="15565" y="3274"/>
                    <a:pt x="15724" y="4777"/>
                    <a:pt x="15406" y="6874"/>
                  </a:cubicBezTo>
                  <a:cubicBezTo>
                    <a:pt x="15088" y="8971"/>
                    <a:pt x="14294" y="11661"/>
                    <a:pt x="13712" y="13402"/>
                  </a:cubicBezTo>
                  <a:cubicBezTo>
                    <a:pt x="13129" y="15142"/>
                    <a:pt x="12759" y="15934"/>
                    <a:pt x="12547" y="16527"/>
                  </a:cubicBezTo>
                  <a:cubicBezTo>
                    <a:pt x="12335" y="17120"/>
                    <a:pt x="12282" y="17516"/>
                    <a:pt x="12441" y="17753"/>
                  </a:cubicBezTo>
                  <a:cubicBezTo>
                    <a:pt x="12600" y="17991"/>
                    <a:pt x="12971" y="18070"/>
                    <a:pt x="13976" y="17951"/>
                  </a:cubicBezTo>
                  <a:cubicBezTo>
                    <a:pt x="14982" y="17832"/>
                    <a:pt x="16624" y="17516"/>
                    <a:pt x="18000" y="17239"/>
                  </a:cubicBezTo>
                  <a:cubicBezTo>
                    <a:pt x="19376" y="16962"/>
                    <a:pt x="20488" y="16725"/>
                    <a:pt x="21600" y="16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4730439" y="2438055"/>
              <a:ext cx="858688" cy="3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18514"/>
                  </a:moveTo>
                  <a:cubicBezTo>
                    <a:pt x="2379" y="20057"/>
                    <a:pt x="4757" y="21600"/>
                    <a:pt x="7136" y="20829"/>
                  </a:cubicBezTo>
                  <a:cubicBezTo>
                    <a:pt x="9514" y="20057"/>
                    <a:pt x="11893" y="16971"/>
                    <a:pt x="14143" y="13886"/>
                  </a:cubicBezTo>
                  <a:cubicBezTo>
                    <a:pt x="16393" y="10800"/>
                    <a:pt x="18514" y="7714"/>
                    <a:pt x="19736" y="5400"/>
                  </a:cubicBezTo>
                  <a:cubicBezTo>
                    <a:pt x="20957" y="3086"/>
                    <a:pt x="21279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5299840" y="2266524"/>
              <a:ext cx="286784" cy="355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64" fill="norm" stroke="1" extrusionOk="0">
                  <a:moveTo>
                    <a:pt x="985" y="1561"/>
                  </a:moveTo>
                  <a:cubicBezTo>
                    <a:pt x="416" y="944"/>
                    <a:pt x="-152" y="327"/>
                    <a:pt x="37" y="95"/>
                  </a:cubicBezTo>
                  <a:cubicBezTo>
                    <a:pt x="227" y="-136"/>
                    <a:pt x="1174" y="18"/>
                    <a:pt x="3637" y="944"/>
                  </a:cubicBezTo>
                  <a:cubicBezTo>
                    <a:pt x="6101" y="1870"/>
                    <a:pt x="10080" y="3567"/>
                    <a:pt x="12827" y="4878"/>
                  </a:cubicBezTo>
                  <a:cubicBezTo>
                    <a:pt x="15574" y="6190"/>
                    <a:pt x="17090" y="7115"/>
                    <a:pt x="18322" y="7964"/>
                  </a:cubicBezTo>
                  <a:cubicBezTo>
                    <a:pt x="19553" y="8813"/>
                    <a:pt x="20501" y="9584"/>
                    <a:pt x="20974" y="10355"/>
                  </a:cubicBezTo>
                  <a:cubicBezTo>
                    <a:pt x="21448" y="11127"/>
                    <a:pt x="21448" y="11898"/>
                    <a:pt x="20122" y="13441"/>
                  </a:cubicBezTo>
                  <a:cubicBezTo>
                    <a:pt x="18795" y="14984"/>
                    <a:pt x="16143" y="17298"/>
                    <a:pt x="14437" y="18764"/>
                  </a:cubicBezTo>
                  <a:cubicBezTo>
                    <a:pt x="12732" y="20230"/>
                    <a:pt x="11974" y="20847"/>
                    <a:pt x="12069" y="21155"/>
                  </a:cubicBezTo>
                  <a:cubicBezTo>
                    <a:pt x="12164" y="21464"/>
                    <a:pt x="13111" y="21464"/>
                    <a:pt x="14059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5872799" y="2054712"/>
              <a:ext cx="5112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259"/>
                    <a:pt x="21600" y="8518"/>
                    <a:pt x="21600" y="12118"/>
                  </a:cubicBezTo>
                  <a:cubicBezTo>
                    <a:pt x="21600" y="15718"/>
                    <a:pt x="10800" y="186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5964801" y="2108380"/>
              <a:ext cx="38335" cy="5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268"/>
                    <a:pt x="15840" y="4537"/>
                    <a:pt x="15120" y="7397"/>
                  </a:cubicBezTo>
                  <a:cubicBezTo>
                    <a:pt x="14400" y="10258"/>
                    <a:pt x="15840" y="13710"/>
                    <a:pt x="13680" y="16175"/>
                  </a:cubicBezTo>
                  <a:cubicBezTo>
                    <a:pt x="11520" y="18641"/>
                    <a:pt x="5760" y="201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5870867" y="1872763"/>
              <a:ext cx="339274" cy="77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43" fill="norm" stroke="1" extrusionOk="0">
                  <a:moveTo>
                    <a:pt x="121" y="8925"/>
                  </a:moveTo>
                  <a:cubicBezTo>
                    <a:pt x="-40" y="7927"/>
                    <a:pt x="-201" y="6929"/>
                    <a:pt x="766" y="5860"/>
                  </a:cubicBezTo>
                  <a:cubicBezTo>
                    <a:pt x="1733" y="4791"/>
                    <a:pt x="3829" y="3650"/>
                    <a:pt x="6166" y="2652"/>
                  </a:cubicBezTo>
                  <a:cubicBezTo>
                    <a:pt x="8503" y="1654"/>
                    <a:pt x="11083" y="798"/>
                    <a:pt x="12936" y="371"/>
                  </a:cubicBezTo>
                  <a:cubicBezTo>
                    <a:pt x="14790" y="-57"/>
                    <a:pt x="15918" y="-57"/>
                    <a:pt x="16724" y="86"/>
                  </a:cubicBezTo>
                  <a:cubicBezTo>
                    <a:pt x="17530" y="228"/>
                    <a:pt x="18014" y="513"/>
                    <a:pt x="18336" y="1262"/>
                  </a:cubicBezTo>
                  <a:cubicBezTo>
                    <a:pt x="18659" y="2010"/>
                    <a:pt x="18820" y="3222"/>
                    <a:pt x="17530" y="4541"/>
                  </a:cubicBezTo>
                  <a:cubicBezTo>
                    <a:pt x="16241" y="5860"/>
                    <a:pt x="13501" y="7286"/>
                    <a:pt x="11727" y="8141"/>
                  </a:cubicBezTo>
                  <a:cubicBezTo>
                    <a:pt x="9954" y="8996"/>
                    <a:pt x="9148" y="9282"/>
                    <a:pt x="8906" y="9638"/>
                  </a:cubicBezTo>
                  <a:cubicBezTo>
                    <a:pt x="8665" y="9994"/>
                    <a:pt x="8987" y="10422"/>
                    <a:pt x="10357" y="11705"/>
                  </a:cubicBezTo>
                  <a:cubicBezTo>
                    <a:pt x="11727" y="12989"/>
                    <a:pt x="14145" y="15127"/>
                    <a:pt x="16160" y="16909"/>
                  </a:cubicBezTo>
                  <a:cubicBezTo>
                    <a:pt x="18175" y="18692"/>
                    <a:pt x="19787" y="20117"/>
                    <a:pt x="21399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2469332" y="3647177"/>
              <a:ext cx="421067" cy="46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42" fill="norm" stroke="1" extrusionOk="0">
                  <a:moveTo>
                    <a:pt x="362" y="3955"/>
                  </a:moveTo>
                  <a:cubicBezTo>
                    <a:pt x="231" y="7692"/>
                    <a:pt x="100" y="11428"/>
                    <a:pt x="34" y="13938"/>
                  </a:cubicBezTo>
                  <a:cubicBezTo>
                    <a:pt x="-31" y="16448"/>
                    <a:pt x="-31" y="17733"/>
                    <a:pt x="296" y="18784"/>
                  </a:cubicBezTo>
                  <a:cubicBezTo>
                    <a:pt x="624" y="19834"/>
                    <a:pt x="1278" y="20652"/>
                    <a:pt x="1933" y="21060"/>
                  </a:cubicBezTo>
                  <a:cubicBezTo>
                    <a:pt x="2587" y="21469"/>
                    <a:pt x="3242" y="21469"/>
                    <a:pt x="4093" y="20827"/>
                  </a:cubicBezTo>
                  <a:cubicBezTo>
                    <a:pt x="4944" y="20185"/>
                    <a:pt x="5991" y="18900"/>
                    <a:pt x="6580" y="17966"/>
                  </a:cubicBezTo>
                  <a:cubicBezTo>
                    <a:pt x="7169" y="17032"/>
                    <a:pt x="7300" y="16448"/>
                    <a:pt x="7431" y="15690"/>
                  </a:cubicBezTo>
                  <a:cubicBezTo>
                    <a:pt x="7562" y="14931"/>
                    <a:pt x="7693" y="13997"/>
                    <a:pt x="7693" y="13821"/>
                  </a:cubicBezTo>
                  <a:cubicBezTo>
                    <a:pt x="7693" y="13646"/>
                    <a:pt x="7562" y="14230"/>
                    <a:pt x="7693" y="15047"/>
                  </a:cubicBezTo>
                  <a:cubicBezTo>
                    <a:pt x="7824" y="15865"/>
                    <a:pt x="8216" y="16915"/>
                    <a:pt x="9133" y="17616"/>
                  </a:cubicBezTo>
                  <a:cubicBezTo>
                    <a:pt x="10049" y="18317"/>
                    <a:pt x="11489" y="18667"/>
                    <a:pt x="12733" y="18433"/>
                  </a:cubicBezTo>
                  <a:cubicBezTo>
                    <a:pt x="13976" y="18200"/>
                    <a:pt x="15024" y="17383"/>
                    <a:pt x="15809" y="15456"/>
                  </a:cubicBezTo>
                  <a:cubicBezTo>
                    <a:pt x="16594" y="13530"/>
                    <a:pt x="17118" y="10494"/>
                    <a:pt x="17118" y="7984"/>
                  </a:cubicBezTo>
                  <a:cubicBezTo>
                    <a:pt x="17118" y="5473"/>
                    <a:pt x="16594" y="3488"/>
                    <a:pt x="16071" y="2204"/>
                  </a:cubicBezTo>
                  <a:cubicBezTo>
                    <a:pt x="15547" y="920"/>
                    <a:pt x="15024" y="336"/>
                    <a:pt x="14434" y="103"/>
                  </a:cubicBezTo>
                  <a:cubicBezTo>
                    <a:pt x="13845" y="-131"/>
                    <a:pt x="13191" y="-14"/>
                    <a:pt x="12536" y="978"/>
                  </a:cubicBezTo>
                  <a:cubicBezTo>
                    <a:pt x="11882" y="1971"/>
                    <a:pt x="11227" y="3839"/>
                    <a:pt x="11227" y="5357"/>
                  </a:cubicBezTo>
                  <a:cubicBezTo>
                    <a:pt x="11227" y="6874"/>
                    <a:pt x="11882" y="8042"/>
                    <a:pt x="13714" y="8743"/>
                  </a:cubicBezTo>
                  <a:cubicBezTo>
                    <a:pt x="15547" y="9443"/>
                    <a:pt x="18558" y="9677"/>
                    <a:pt x="21569" y="9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3202183" y="3697317"/>
              <a:ext cx="201894" cy="41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21600" y="1094"/>
                  </a:moveTo>
                  <a:cubicBezTo>
                    <a:pt x="20506" y="696"/>
                    <a:pt x="19413" y="299"/>
                    <a:pt x="18046" y="100"/>
                  </a:cubicBezTo>
                  <a:cubicBezTo>
                    <a:pt x="16679" y="-99"/>
                    <a:pt x="15038" y="-99"/>
                    <a:pt x="12441" y="1027"/>
                  </a:cubicBezTo>
                  <a:cubicBezTo>
                    <a:pt x="9843" y="2154"/>
                    <a:pt x="6289" y="4407"/>
                    <a:pt x="3828" y="6792"/>
                  </a:cubicBezTo>
                  <a:cubicBezTo>
                    <a:pt x="1367" y="9177"/>
                    <a:pt x="0" y="11695"/>
                    <a:pt x="0" y="14080"/>
                  </a:cubicBezTo>
                  <a:cubicBezTo>
                    <a:pt x="0" y="16465"/>
                    <a:pt x="1367" y="18718"/>
                    <a:pt x="4238" y="19977"/>
                  </a:cubicBezTo>
                  <a:cubicBezTo>
                    <a:pt x="7109" y="21236"/>
                    <a:pt x="11484" y="21501"/>
                    <a:pt x="14491" y="21435"/>
                  </a:cubicBezTo>
                  <a:cubicBezTo>
                    <a:pt x="17499" y="21368"/>
                    <a:pt x="19139" y="20971"/>
                    <a:pt x="20780" y="20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3204738" y="3925422"/>
              <a:ext cx="21467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560"/>
                    <a:pt x="6171" y="11520"/>
                    <a:pt x="9771" y="7920"/>
                  </a:cubicBezTo>
                  <a:cubicBezTo>
                    <a:pt x="13371" y="4320"/>
                    <a:pt x="17486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3657082" y="3451732"/>
              <a:ext cx="529013" cy="63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20503"/>
                  </a:moveTo>
                  <a:cubicBezTo>
                    <a:pt x="2296" y="20850"/>
                    <a:pt x="4591" y="21197"/>
                    <a:pt x="6000" y="21371"/>
                  </a:cubicBezTo>
                  <a:cubicBezTo>
                    <a:pt x="7409" y="21544"/>
                    <a:pt x="7930" y="21544"/>
                    <a:pt x="8348" y="21371"/>
                  </a:cubicBezTo>
                  <a:cubicBezTo>
                    <a:pt x="8765" y="21197"/>
                    <a:pt x="9078" y="20850"/>
                    <a:pt x="9078" y="20416"/>
                  </a:cubicBezTo>
                  <a:cubicBezTo>
                    <a:pt x="9078" y="19983"/>
                    <a:pt x="8765" y="19462"/>
                    <a:pt x="7983" y="17987"/>
                  </a:cubicBezTo>
                  <a:cubicBezTo>
                    <a:pt x="7200" y="16513"/>
                    <a:pt x="5948" y="14084"/>
                    <a:pt x="5165" y="11481"/>
                  </a:cubicBezTo>
                  <a:cubicBezTo>
                    <a:pt x="4383" y="8879"/>
                    <a:pt x="4070" y="6103"/>
                    <a:pt x="4122" y="4281"/>
                  </a:cubicBezTo>
                  <a:cubicBezTo>
                    <a:pt x="4174" y="2460"/>
                    <a:pt x="4591" y="1592"/>
                    <a:pt x="5009" y="1028"/>
                  </a:cubicBezTo>
                  <a:cubicBezTo>
                    <a:pt x="5426" y="464"/>
                    <a:pt x="5843" y="204"/>
                    <a:pt x="6678" y="74"/>
                  </a:cubicBezTo>
                  <a:cubicBezTo>
                    <a:pt x="7513" y="-56"/>
                    <a:pt x="8765" y="-56"/>
                    <a:pt x="10226" y="421"/>
                  </a:cubicBezTo>
                  <a:cubicBezTo>
                    <a:pt x="11687" y="898"/>
                    <a:pt x="13357" y="1852"/>
                    <a:pt x="14296" y="3110"/>
                  </a:cubicBezTo>
                  <a:cubicBezTo>
                    <a:pt x="15235" y="4368"/>
                    <a:pt x="15443" y="5930"/>
                    <a:pt x="14870" y="7708"/>
                  </a:cubicBezTo>
                  <a:cubicBezTo>
                    <a:pt x="14296" y="9486"/>
                    <a:pt x="12939" y="11481"/>
                    <a:pt x="12209" y="12783"/>
                  </a:cubicBezTo>
                  <a:cubicBezTo>
                    <a:pt x="11478" y="14084"/>
                    <a:pt x="11374" y="14691"/>
                    <a:pt x="11583" y="15038"/>
                  </a:cubicBezTo>
                  <a:cubicBezTo>
                    <a:pt x="11791" y="15385"/>
                    <a:pt x="12313" y="15472"/>
                    <a:pt x="14035" y="15342"/>
                  </a:cubicBezTo>
                  <a:cubicBezTo>
                    <a:pt x="15757" y="15211"/>
                    <a:pt x="18678" y="14864"/>
                    <a:pt x="21600" y="14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4354764" y="4086425"/>
              <a:ext cx="69003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5153343" y="3434744"/>
              <a:ext cx="784965" cy="51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80" fill="norm" stroke="1" extrusionOk="0">
                  <a:moveTo>
                    <a:pt x="5436" y="0"/>
                  </a:moveTo>
                  <a:cubicBezTo>
                    <a:pt x="4945" y="1271"/>
                    <a:pt x="4454" y="2541"/>
                    <a:pt x="4104" y="5082"/>
                  </a:cubicBezTo>
                  <a:cubicBezTo>
                    <a:pt x="3753" y="7624"/>
                    <a:pt x="3543" y="11435"/>
                    <a:pt x="3508" y="14294"/>
                  </a:cubicBezTo>
                  <a:cubicBezTo>
                    <a:pt x="3472" y="17153"/>
                    <a:pt x="3613" y="19059"/>
                    <a:pt x="3823" y="20171"/>
                  </a:cubicBezTo>
                  <a:cubicBezTo>
                    <a:pt x="4034" y="21282"/>
                    <a:pt x="4314" y="21600"/>
                    <a:pt x="4419" y="21441"/>
                  </a:cubicBezTo>
                  <a:cubicBezTo>
                    <a:pt x="4524" y="21282"/>
                    <a:pt x="4454" y="20647"/>
                    <a:pt x="3893" y="19482"/>
                  </a:cubicBezTo>
                  <a:cubicBezTo>
                    <a:pt x="3332" y="18318"/>
                    <a:pt x="2280" y="16624"/>
                    <a:pt x="1439" y="15618"/>
                  </a:cubicBezTo>
                  <a:cubicBezTo>
                    <a:pt x="597" y="14612"/>
                    <a:pt x="-34" y="14294"/>
                    <a:pt x="1" y="14135"/>
                  </a:cubicBezTo>
                  <a:cubicBezTo>
                    <a:pt x="36" y="13976"/>
                    <a:pt x="737" y="13976"/>
                    <a:pt x="1754" y="13129"/>
                  </a:cubicBezTo>
                  <a:cubicBezTo>
                    <a:pt x="2771" y="12282"/>
                    <a:pt x="4104" y="10588"/>
                    <a:pt x="5085" y="8788"/>
                  </a:cubicBezTo>
                  <a:cubicBezTo>
                    <a:pt x="6067" y="6988"/>
                    <a:pt x="6698" y="5082"/>
                    <a:pt x="7119" y="3812"/>
                  </a:cubicBezTo>
                  <a:cubicBezTo>
                    <a:pt x="7540" y="2541"/>
                    <a:pt x="7750" y="1906"/>
                    <a:pt x="7856" y="1959"/>
                  </a:cubicBezTo>
                  <a:cubicBezTo>
                    <a:pt x="7961" y="2012"/>
                    <a:pt x="7961" y="2753"/>
                    <a:pt x="7961" y="4976"/>
                  </a:cubicBezTo>
                  <a:cubicBezTo>
                    <a:pt x="7961" y="7200"/>
                    <a:pt x="7961" y="10906"/>
                    <a:pt x="7891" y="13447"/>
                  </a:cubicBezTo>
                  <a:cubicBezTo>
                    <a:pt x="7821" y="15988"/>
                    <a:pt x="7680" y="17365"/>
                    <a:pt x="7505" y="18371"/>
                  </a:cubicBezTo>
                  <a:cubicBezTo>
                    <a:pt x="7330" y="19376"/>
                    <a:pt x="7119" y="20012"/>
                    <a:pt x="7084" y="20065"/>
                  </a:cubicBezTo>
                  <a:cubicBezTo>
                    <a:pt x="7049" y="20118"/>
                    <a:pt x="7189" y="19588"/>
                    <a:pt x="7365" y="19112"/>
                  </a:cubicBezTo>
                  <a:cubicBezTo>
                    <a:pt x="7540" y="18635"/>
                    <a:pt x="7750" y="18212"/>
                    <a:pt x="8276" y="18212"/>
                  </a:cubicBezTo>
                  <a:cubicBezTo>
                    <a:pt x="8802" y="18212"/>
                    <a:pt x="9644" y="18635"/>
                    <a:pt x="10205" y="19006"/>
                  </a:cubicBezTo>
                  <a:cubicBezTo>
                    <a:pt x="10766" y="19376"/>
                    <a:pt x="11047" y="19694"/>
                    <a:pt x="11432" y="19906"/>
                  </a:cubicBezTo>
                  <a:cubicBezTo>
                    <a:pt x="11818" y="20118"/>
                    <a:pt x="12309" y="20224"/>
                    <a:pt x="12695" y="20065"/>
                  </a:cubicBezTo>
                  <a:cubicBezTo>
                    <a:pt x="13080" y="19906"/>
                    <a:pt x="13361" y="19482"/>
                    <a:pt x="13641" y="18741"/>
                  </a:cubicBezTo>
                  <a:cubicBezTo>
                    <a:pt x="13922" y="18000"/>
                    <a:pt x="14202" y="16941"/>
                    <a:pt x="14343" y="16147"/>
                  </a:cubicBezTo>
                  <a:cubicBezTo>
                    <a:pt x="14483" y="15353"/>
                    <a:pt x="14483" y="14824"/>
                    <a:pt x="14308" y="14506"/>
                  </a:cubicBezTo>
                  <a:cubicBezTo>
                    <a:pt x="14132" y="14188"/>
                    <a:pt x="13782" y="14082"/>
                    <a:pt x="13501" y="14241"/>
                  </a:cubicBezTo>
                  <a:cubicBezTo>
                    <a:pt x="13221" y="14400"/>
                    <a:pt x="13010" y="14824"/>
                    <a:pt x="12870" y="15565"/>
                  </a:cubicBezTo>
                  <a:cubicBezTo>
                    <a:pt x="12730" y="16306"/>
                    <a:pt x="12660" y="17365"/>
                    <a:pt x="12730" y="18106"/>
                  </a:cubicBezTo>
                  <a:cubicBezTo>
                    <a:pt x="12800" y="18847"/>
                    <a:pt x="13010" y="19271"/>
                    <a:pt x="13326" y="19482"/>
                  </a:cubicBezTo>
                  <a:cubicBezTo>
                    <a:pt x="13641" y="19694"/>
                    <a:pt x="14062" y="19694"/>
                    <a:pt x="14553" y="19376"/>
                  </a:cubicBezTo>
                  <a:cubicBezTo>
                    <a:pt x="15044" y="19059"/>
                    <a:pt x="15605" y="18424"/>
                    <a:pt x="15991" y="17894"/>
                  </a:cubicBezTo>
                  <a:cubicBezTo>
                    <a:pt x="16376" y="17365"/>
                    <a:pt x="16587" y="16941"/>
                    <a:pt x="16657" y="16994"/>
                  </a:cubicBezTo>
                  <a:cubicBezTo>
                    <a:pt x="16727" y="17047"/>
                    <a:pt x="16657" y="17576"/>
                    <a:pt x="16622" y="18212"/>
                  </a:cubicBezTo>
                  <a:cubicBezTo>
                    <a:pt x="16587" y="18847"/>
                    <a:pt x="16587" y="19588"/>
                    <a:pt x="16727" y="19482"/>
                  </a:cubicBezTo>
                  <a:cubicBezTo>
                    <a:pt x="16867" y="19376"/>
                    <a:pt x="17148" y="18424"/>
                    <a:pt x="17498" y="17365"/>
                  </a:cubicBezTo>
                  <a:cubicBezTo>
                    <a:pt x="17849" y="16306"/>
                    <a:pt x="18270" y="15141"/>
                    <a:pt x="18585" y="14347"/>
                  </a:cubicBezTo>
                  <a:cubicBezTo>
                    <a:pt x="18901" y="13553"/>
                    <a:pt x="19111" y="13129"/>
                    <a:pt x="19392" y="12918"/>
                  </a:cubicBezTo>
                  <a:cubicBezTo>
                    <a:pt x="19672" y="12706"/>
                    <a:pt x="20023" y="12706"/>
                    <a:pt x="20339" y="12971"/>
                  </a:cubicBezTo>
                  <a:cubicBezTo>
                    <a:pt x="20654" y="13235"/>
                    <a:pt x="20935" y="13765"/>
                    <a:pt x="21145" y="14929"/>
                  </a:cubicBezTo>
                  <a:cubicBezTo>
                    <a:pt x="21356" y="16094"/>
                    <a:pt x="21496" y="17894"/>
                    <a:pt x="21531" y="18900"/>
                  </a:cubicBezTo>
                  <a:cubicBezTo>
                    <a:pt x="21566" y="19906"/>
                    <a:pt x="21496" y="20118"/>
                    <a:pt x="21426" y="20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6631816" y="3503745"/>
              <a:ext cx="368009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3388"/>
                    <a:pt x="8100" y="6776"/>
                    <a:pt x="11550" y="9847"/>
                  </a:cubicBezTo>
                  <a:cubicBezTo>
                    <a:pt x="15000" y="12918"/>
                    <a:pt x="17850" y="15671"/>
                    <a:pt x="19425" y="17576"/>
                  </a:cubicBezTo>
                  <a:cubicBezTo>
                    <a:pt x="21000" y="19482"/>
                    <a:pt x="21300" y="20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6739152" y="3526746"/>
              <a:ext cx="222339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34"/>
                  </a:moveTo>
                  <a:cubicBezTo>
                    <a:pt x="20855" y="967"/>
                    <a:pt x="20110" y="0"/>
                    <a:pt x="19241" y="0"/>
                  </a:cubicBezTo>
                  <a:cubicBezTo>
                    <a:pt x="18372" y="0"/>
                    <a:pt x="17379" y="967"/>
                    <a:pt x="15517" y="3224"/>
                  </a:cubicBezTo>
                  <a:cubicBezTo>
                    <a:pt x="13655" y="5481"/>
                    <a:pt x="10924" y="9027"/>
                    <a:pt x="8193" y="12304"/>
                  </a:cubicBezTo>
                  <a:cubicBezTo>
                    <a:pt x="5462" y="15582"/>
                    <a:pt x="2731" y="185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7046967" y="3476808"/>
              <a:ext cx="144529" cy="55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54" fill="norm" stroke="1" extrusionOk="0">
                  <a:moveTo>
                    <a:pt x="21431" y="1044"/>
                  </a:moveTo>
                  <a:cubicBezTo>
                    <a:pt x="21431" y="548"/>
                    <a:pt x="21431" y="53"/>
                    <a:pt x="20484" y="4"/>
                  </a:cubicBezTo>
                  <a:cubicBezTo>
                    <a:pt x="19536" y="-46"/>
                    <a:pt x="17641" y="350"/>
                    <a:pt x="14420" y="1936"/>
                  </a:cubicBezTo>
                  <a:cubicBezTo>
                    <a:pt x="11199" y="3521"/>
                    <a:pt x="6652" y="6295"/>
                    <a:pt x="3810" y="9268"/>
                  </a:cubicBezTo>
                  <a:cubicBezTo>
                    <a:pt x="968" y="12240"/>
                    <a:pt x="-169" y="15411"/>
                    <a:pt x="20" y="17492"/>
                  </a:cubicBezTo>
                  <a:cubicBezTo>
                    <a:pt x="210" y="19572"/>
                    <a:pt x="1726" y="20563"/>
                    <a:pt x="3431" y="21059"/>
                  </a:cubicBezTo>
                  <a:cubicBezTo>
                    <a:pt x="5136" y="21554"/>
                    <a:pt x="7031" y="21554"/>
                    <a:pt x="8926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7277048" y="3551461"/>
              <a:ext cx="397459" cy="36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162" fill="norm" stroke="1" extrusionOk="0">
                  <a:moveTo>
                    <a:pt x="2011" y="5191"/>
                  </a:moveTo>
                  <a:cubicBezTo>
                    <a:pt x="1319" y="5485"/>
                    <a:pt x="626" y="5778"/>
                    <a:pt x="280" y="7689"/>
                  </a:cubicBezTo>
                  <a:cubicBezTo>
                    <a:pt x="-66" y="9599"/>
                    <a:pt x="-66" y="13125"/>
                    <a:pt x="142" y="15329"/>
                  </a:cubicBezTo>
                  <a:cubicBezTo>
                    <a:pt x="349" y="17534"/>
                    <a:pt x="765" y="18415"/>
                    <a:pt x="1319" y="19003"/>
                  </a:cubicBezTo>
                  <a:cubicBezTo>
                    <a:pt x="1872" y="19591"/>
                    <a:pt x="2565" y="19885"/>
                    <a:pt x="3188" y="19811"/>
                  </a:cubicBezTo>
                  <a:cubicBezTo>
                    <a:pt x="3811" y="19738"/>
                    <a:pt x="4365" y="19297"/>
                    <a:pt x="4780" y="18709"/>
                  </a:cubicBezTo>
                  <a:cubicBezTo>
                    <a:pt x="5196" y="18121"/>
                    <a:pt x="5472" y="17387"/>
                    <a:pt x="5611" y="16505"/>
                  </a:cubicBezTo>
                  <a:cubicBezTo>
                    <a:pt x="5749" y="15623"/>
                    <a:pt x="5749" y="14595"/>
                    <a:pt x="5680" y="14521"/>
                  </a:cubicBezTo>
                  <a:cubicBezTo>
                    <a:pt x="5611" y="14448"/>
                    <a:pt x="5472" y="15330"/>
                    <a:pt x="5403" y="16285"/>
                  </a:cubicBezTo>
                  <a:cubicBezTo>
                    <a:pt x="5334" y="17240"/>
                    <a:pt x="5334" y="18268"/>
                    <a:pt x="5542" y="19076"/>
                  </a:cubicBezTo>
                  <a:cubicBezTo>
                    <a:pt x="5749" y="19885"/>
                    <a:pt x="6165" y="20472"/>
                    <a:pt x="6719" y="20840"/>
                  </a:cubicBezTo>
                  <a:cubicBezTo>
                    <a:pt x="7272" y="21207"/>
                    <a:pt x="7965" y="21354"/>
                    <a:pt x="9142" y="20766"/>
                  </a:cubicBezTo>
                  <a:cubicBezTo>
                    <a:pt x="10319" y="20178"/>
                    <a:pt x="11980" y="18856"/>
                    <a:pt x="13572" y="16432"/>
                  </a:cubicBezTo>
                  <a:cubicBezTo>
                    <a:pt x="15165" y="14007"/>
                    <a:pt x="16688" y="10481"/>
                    <a:pt x="17519" y="7983"/>
                  </a:cubicBezTo>
                  <a:cubicBezTo>
                    <a:pt x="18349" y="5485"/>
                    <a:pt x="18488" y="4015"/>
                    <a:pt x="18419" y="2913"/>
                  </a:cubicBezTo>
                  <a:cubicBezTo>
                    <a:pt x="18349" y="1811"/>
                    <a:pt x="18072" y="1076"/>
                    <a:pt x="17449" y="562"/>
                  </a:cubicBezTo>
                  <a:cubicBezTo>
                    <a:pt x="16826" y="48"/>
                    <a:pt x="15857" y="-246"/>
                    <a:pt x="15165" y="268"/>
                  </a:cubicBezTo>
                  <a:cubicBezTo>
                    <a:pt x="14472" y="783"/>
                    <a:pt x="14057" y="2105"/>
                    <a:pt x="14057" y="3501"/>
                  </a:cubicBezTo>
                  <a:cubicBezTo>
                    <a:pt x="14057" y="4897"/>
                    <a:pt x="14472" y="6366"/>
                    <a:pt x="15788" y="7248"/>
                  </a:cubicBezTo>
                  <a:cubicBezTo>
                    <a:pt x="17103" y="8130"/>
                    <a:pt x="19319" y="8423"/>
                    <a:pt x="21534" y="8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7758841" y="3450077"/>
              <a:ext cx="105266" cy="52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0" y="0"/>
                  </a:moveTo>
                  <a:cubicBezTo>
                    <a:pt x="5143" y="2118"/>
                    <a:pt x="10286" y="4235"/>
                    <a:pt x="14143" y="6935"/>
                  </a:cubicBezTo>
                  <a:cubicBezTo>
                    <a:pt x="18000" y="9635"/>
                    <a:pt x="20571" y="12918"/>
                    <a:pt x="21086" y="15247"/>
                  </a:cubicBezTo>
                  <a:cubicBezTo>
                    <a:pt x="21600" y="17576"/>
                    <a:pt x="20057" y="18953"/>
                    <a:pt x="16971" y="19853"/>
                  </a:cubicBezTo>
                  <a:cubicBezTo>
                    <a:pt x="13886" y="20753"/>
                    <a:pt x="9257" y="21176"/>
                    <a:pt x="4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8172850" y="3617273"/>
              <a:ext cx="516478" cy="17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70" fill="norm" stroke="1" extrusionOk="0">
                  <a:moveTo>
                    <a:pt x="0" y="17767"/>
                  </a:moveTo>
                  <a:cubicBezTo>
                    <a:pt x="1809" y="16533"/>
                    <a:pt x="3618" y="15299"/>
                    <a:pt x="6118" y="14064"/>
                  </a:cubicBezTo>
                  <a:cubicBezTo>
                    <a:pt x="8619" y="12830"/>
                    <a:pt x="11811" y="11596"/>
                    <a:pt x="14152" y="10824"/>
                  </a:cubicBezTo>
                  <a:cubicBezTo>
                    <a:pt x="16493" y="10053"/>
                    <a:pt x="17982" y="9744"/>
                    <a:pt x="19206" y="9590"/>
                  </a:cubicBezTo>
                  <a:cubicBezTo>
                    <a:pt x="20430" y="9436"/>
                    <a:pt x="21387" y="9436"/>
                    <a:pt x="21494" y="8973"/>
                  </a:cubicBezTo>
                  <a:cubicBezTo>
                    <a:pt x="21600" y="8510"/>
                    <a:pt x="20855" y="7584"/>
                    <a:pt x="19844" y="6504"/>
                  </a:cubicBezTo>
                  <a:cubicBezTo>
                    <a:pt x="18834" y="5424"/>
                    <a:pt x="17557" y="4190"/>
                    <a:pt x="16652" y="3419"/>
                  </a:cubicBezTo>
                  <a:cubicBezTo>
                    <a:pt x="15748" y="2647"/>
                    <a:pt x="15216" y="2339"/>
                    <a:pt x="15163" y="1721"/>
                  </a:cubicBezTo>
                  <a:cubicBezTo>
                    <a:pt x="15109" y="1104"/>
                    <a:pt x="15535" y="179"/>
                    <a:pt x="16333" y="24"/>
                  </a:cubicBezTo>
                  <a:cubicBezTo>
                    <a:pt x="17131" y="-130"/>
                    <a:pt x="18301" y="487"/>
                    <a:pt x="19100" y="1259"/>
                  </a:cubicBezTo>
                  <a:cubicBezTo>
                    <a:pt x="19898" y="2030"/>
                    <a:pt x="20323" y="2956"/>
                    <a:pt x="20589" y="4190"/>
                  </a:cubicBezTo>
                  <a:cubicBezTo>
                    <a:pt x="20855" y="5424"/>
                    <a:pt x="20962" y="6967"/>
                    <a:pt x="20802" y="8510"/>
                  </a:cubicBezTo>
                  <a:cubicBezTo>
                    <a:pt x="20642" y="10053"/>
                    <a:pt x="20217" y="11596"/>
                    <a:pt x="19844" y="12984"/>
                  </a:cubicBezTo>
                  <a:cubicBezTo>
                    <a:pt x="19472" y="14373"/>
                    <a:pt x="19153" y="15607"/>
                    <a:pt x="19046" y="16996"/>
                  </a:cubicBezTo>
                  <a:cubicBezTo>
                    <a:pt x="18940" y="18384"/>
                    <a:pt x="19046" y="19927"/>
                    <a:pt x="19153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8793864" y="3488411"/>
              <a:ext cx="1" cy="352676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8862866" y="3465082"/>
              <a:ext cx="20446" cy="35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8100" y="1419"/>
                  </a:moveTo>
                  <a:cubicBezTo>
                    <a:pt x="10800" y="642"/>
                    <a:pt x="13500" y="-135"/>
                    <a:pt x="16200" y="20"/>
                  </a:cubicBezTo>
                  <a:cubicBezTo>
                    <a:pt x="18900" y="176"/>
                    <a:pt x="21600" y="1264"/>
                    <a:pt x="21600" y="4061"/>
                  </a:cubicBezTo>
                  <a:cubicBezTo>
                    <a:pt x="21600" y="6858"/>
                    <a:pt x="18900" y="11364"/>
                    <a:pt x="14850" y="14550"/>
                  </a:cubicBezTo>
                  <a:cubicBezTo>
                    <a:pt x="10800" y="17736"/>
                    <a:pt x="5400" y="19600"/>
                    <a:pt x="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8765186" y="3322297"/>
              <a:ext cx="320020" cy="51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93" fill="norm" stroke="1" extrusionOk="0">
                  <a:moveTo>
                    <a:pt x="1924" y="15690"/>
                  </a:moveTo>
                  <a:cubicBezTo>
                    <a:pt x="1238" y="15368"/>
                    <a:pt x="553" y="15045"/>
                    <a:pt x="210" y="14293"/>
                  </a:cubicBezTo>
                  <a:cubicBezTo>
                    <a:pt x="-133" y="13541"/>
                    <a:pt x="-133" y="12359"/>
                    <a:pt x="810" y="10317"/>
                  </a:cubicBezTo>
                  <a:cubicBezTo>
                    <a:pt x="1753" y="8275"/>
                    <a:pt x="3638" y="5374"/>
                    <a:pt x="5353" y="3493"/>
                  </a:cubicBezTo>
                  <a:cubicBezTo>
                    <a:pt x="7067" y="1612"/>
                    <a:pt x="8610" y="753"/>
                    <a:pt x="9810" y="323"/>
                  </a:cubicBezTo>
                  <a:cubicBezTo>
                    <a:pt x="11010" y="-107"/>
                    <a:pt x="11867" y="-107"/>
                    <a:pt x="12981" y="323"/>
                  </a:cubicBezTo>
                  <a:cubicBezTo>
                    <a:pt x="14096" y="753"/>
                    <a:pt x="15467" y="1612"/>
                    <a:pt x="16838" y="2902"/>
                  </a:cubicBezTo>
                  <a:cubicBezTo>
                    <a:pt x="18210" y="4192"/>
                    <a:pt x="19581" y="5911"/>
                    <a:pt x="19667" y="7792"/>
                  </a:cubicBezTo>
                  <a:cubicBezTo>
                    <a:pt x="19753" y="9672"/>
                    <a:pt x="18553" y="11714"/>
                    <a:pt x="17610" y="12896"/>
                  </a:cubicBezTo>
                  <a:cubicBezTo>
                    <a:pt x="16667" y="14078"/>
                    <a:pt x="15981" y="14400"/>
                    <a:pt x="15210" y="14615"/>
                  </a:cubicBezTo>
                  <a:cubicBezTo>
                    <a:pt x="14438" y="14830"/>
                    <a:pt x="13581" y="14938"/>
                    <a:pt x="13496" y="15206"/>
                  </a:cubicBezTo>
                  <a:cubicBezTo>
                    <a:pt x="13410" y="15475"/>
                    <a:pt x="14096" y="15905"/>
                    <a:pt x="15553" y="16980"/>
                  </a:cubicBezTo>
                  <a:cubicBezTo>
                    <a:pt x="17010" y="18054"/>
                    <a:pt x="19238" y="19774"/>
                    <a:pt x="21467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9192540" y="3925422"/>
              <a:ext cx="38336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10020559" y="3326078"/>
              <a:ext cx="394242" cy="59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20" fill="norm" stroke="1" extrusionOk="0">
                  <a:moveTo>
                    <a:pt x="0" y="3925"/>
                  </a:moveTo>
                  <a:cubicBezTo>
                    <a:pt x="697" y="4201"/>
                    <a:pt x="1394" y="4478"/>
                    <a:pt x="1881" y="5678"/>
                  </a:cubicBezTo>
                  <a:cubicBezTo>
                    <a:pt x="2369" y="6878"/>
                    <a:pt x="2648" y="9001"/>
                    <a:pt x="3205" y="11586"/>
                  </a:cubicBezTo>
                  <a:cubicBezTo>
                    <a:pt x="3763" y="14171"/>
                    <a:pt x="4599" y="17217"/>
                    <a:pt x="5156" y="19017"/>
                  </a:cubicBezTo>
                  <a:cubicBezTo>
                    <a:pt x="5714" y="20817"/>
                    <a:pt x="5992" y="21371"/>
                    <a:pt x="6341" y="21417"/>
                  </a:cubicBezTo>
                  <a:cubicBezTo>
                    <a:pt x="6689" y="21463"/>
                    <a:pt x="7107" y="21001"/>
                    <a:pt x="8083" y="19248"/>
                  </a:cubicBezTo>
                  <a:cubicBezTo>
                    <a:pt x="9058" y="17494"/>
                    <a:pt x="10591" y="14448"/>
                    <a:pt x="12333" y="11494"/>
                  </a:cubicBezTo>
                  <a:cubicBezTo>
                    <a:pt x="14075" y="8540"/>
                    <a:pt x="16026" y="5678"/>
                    <a:pt x="17350" y="3878"/>
                  </a:cubicBezTo>
                  <a:cubicBezTo>
                    <a:pt x="18674" y="2078"/>
                    <a:pt x="19370" y="1340"/>
                    <a:pt x="19997" y="786"/>
                  </a:cubicBezTo>
                  <a:cubicBezTo>
                    <a:pt x="20624" y="232"/>
                    <a:pt x="21182" y="-137"/>
                    <a:pt x="21391" y="48"/>
                  </a:cubicBezTo>
                  <a:cubicBezTo>
                    <a:pt x="21600" y="232"/>
                    <a:pt x="21461" y="971"/>
                    <a:pt x="21321" y="1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9989891" y="3657082"/>
              <a:ext cx="475346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1" y="18900"/>
                    <a:pt x="2323" y="16200"/>
                    <a:pt x="5284" y="13050"/>
                  </a:cubicBezTo>
                  <a:cubicBezTo>
                    <a:pt x="8245" y="9900"/>
                    <a:pt x="13006" y="6300"/>
                    <a:pt x="16026" y="4050"/>
                  </a:cubicBezTo>
                  <a:cubicBezTo>
                    <a:pt x="19045" y="1800"/>
                    <a:pt x="2032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10711890" y="3631362"/>
              <a:ext cx="343693" cy="21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46" fill="norm" stroke="1" extrusionOk="0">
                  <a:moveTo>
                    <a:pt x="2798" y="2557"/>
                  </a:moveTo>
                  <a:cubicBezTo>
                    <a:pt x="1838" y="6877"/>
                    <a:pt x="878" y="11197"/>
                    <a:pt x="398" y="13993"/>
                  </a:cubicBezTo>
                  <a:cubicBezTo>
                    <a:pt x="-82" y="16788"/>
                    <a:pt x="-82" y="18058"/>
                    <a:pt x="158" y="19202"/>
                  </a:cubicBezTo>
                  <a:cubicBezTo>
                    <a:pt x="398" y="20346"/>
                    <a:pt x="878" y="21362"/>
                    <a:pt x="1758" y="21235"/>
                  </a:cubicBezTo>
                  <a:cubicBezTo>
                    <a:pt x="2638" y="21108"/>
                    <a:pt x="3918" y="19837"/>
                    <a:pt x="4718" y="18567"/>
                  </a:cubicBezTo>
                  <a:cubicBezTo>
                    <a:pt x="5518" y="17296"/>
                    <a:pt x="5838" y="16026"/>
                    <a:pt x="6318" y="15898"/>
                  </a:cubicBezTo>
                  <a:cubicBezTo>
                    <a:pt x="6798" y="15771"/>
                    <a:pt x="7438" y="16788"/>
                    <a:pt x="8078" y="17677"/>
                  </a:cubicBezTo>
                  <a:cubicBezTo>
                    <a:pt x="8718" y="18567"/>
                    <a:pt x="9358" y="19329"/>
                    <a:pt x="10878" y="18948"/>
                  </a:cubicBezTo>
                  <a:cubicBezTo>
                    <a:pt x="12398" y="18567"/>
                    <a:pt x="14798" y="17042"/>
                    <a:pt x="16398" y="14247"/>
                  </a:cubicBezTo>
                  <a:cubicBezTo>
                    <a:pt x="17998" y="11451"/>
                    <a:pt x="18798" y="7386"/>
                    <a:pt x="18958" y="4844"/>
                  </a:cubicBezTo>
                  <a:cubicBezTo>
                    <a:pt x="19118" y="2303"/>
                    <a:pt x="18638" y="1287"/>
                    <a:pt x="17998" y="651"/>
                  </a:cubicBezTo>
                  <a:cubicBezTo>
                    <a:pt x="17358" y="16"/>
                    <a:pt x="16558" y="-238"/>
                    <a:pt x="16078" y="270"/>
                  </a:cubicBezTo>
                  <a:cubicBezTo>
                    <a:pt x="15598" y="778"/>
                    <a:pt x="15438" y="2049"/>
                    <a:pt x="15438" y="3320"/>
                  </a:cubicBezTo>
                  <a:cubicBezTo>
                    <a:pt x="15438" y="4590"/>
                    <a:pt x="15598" y="5861"/>
                    <a:pt x="16638" y="6877"/>
                  </a:cubicBezTo>
                  <a:cubicBezTo>
                    <a:pt x="17678" y="7894"/>
                    <a:pt x="19598" y="8656"/>
                    <a:pt x="21518" y="9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11209282" y="3634082"/>
              <a:ext cx="168308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600" fill="norm" stroke="1" extrusionOk="0">
                  <a:moveTo>
                    <a:pt x="19967" y="0"/>
                  </a:moveTo>
                  <a:cubicBezTo>
                    <a:pt x="16473" y="225"/>
                    <a:pt x="12979" y="450"/>
                    <a:pt x="9485" y="2475"/>
                  </a:cubicBezTo>
                  <a:cubicBezTo>
                    <a:pt x="5991" y="4500"/>
                    <a:pt x="2496" y="8325"/>
                    <a:pt x="908" y="11587"/>
                  </a:cubicBezTo>
                  <a:cubicBezTo>
                    <a:pt x="-680" y="14850"/>
                    <a:pt x="-362" y="17550"/>
                    <a:pt x="3291" y="19125"/>
                  </a:cubicBezTo>
                  <a:cubicBezTo>
                    <a:pt x="6944" y="20700"/>
                    <a:pt x="13932" y="21150"/>
                    <a:pt x="209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11170585" y="3779751"/>
              <a:ext cx="237673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11515593" y="3459737"/>
              <a:ext cx="651682" cy="44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21503"/>
                  </a:moveTo>
                  <a:cubicBezTo>
                    <a:pt x="1440" y="21131"/>
                    <a:pt x="2880" y="20758"/>
                    <a:pt x="3812" y="20510"/>
                  </a:cubicBezTo>
                  <a:cubicBezTo>
                    <a:pt x="4744" y="20262"/>
                    <a:pt x="5167" y="20137"/>
                    <a:pt x="5379" y="19765"/>
                  </a:cubicBezTo>
                  <a:cubicBezTo>
                    <a:pt x="5591" y="19393"/>
                    <a:pt x="5591" y="18772"/>
                    <a:pt x="5464" y="16786"/>
                  </a:cubicBezTo>
                  <a:cubicBezTo>
                    <a:pt x="5336" y="14800"/>
                    <a:pt x="5082" y="11448"/>
                    <a:pt x="5252" y="8717"/>
                  </a:cubicBezTo>
                  <a:cubicBezTo>
                    <a:pt x="5421" y="5986"/>
                    <a:pt x="6014" y="3875"/>
                    <a:pt x="6692" y="2510"/>
                  </a:cubicBezTo>
                  <a:cubicBezTo>
                    <a:pt x="7369" y="1144"/>
                    <a:pt x="8132" y="524"/>
                    <a:pt x="8852" y="213"/>
                  </a:cubicBezTo>
                  <a:cubicBezTo>
                    <a:pt x="9572" y="-97"/>
                    <a:pt x="10249" y="-97"/>
                    <a:pt x="10885" y="400"/>
                  </a:cubicBezTo>
                  <a:cubicBezTo>
                    <a:pt x="11520" y="896"/>
                    <a:pt x="12113" y="1889"/>
                    <a:pt x="12409" y="3131"/>
                  </a:cubicBezTo>
                  <a:cubicBezTo>
                    <a:pt x="12706" y="4372"/>
                    <a:pt x="12706" y="5862"/>
                    <a:pt x="12282" y="7662"/>
                  </a:cubicBezTo>
                  <a:cubicBezTo>
                    <a:pt x="11859" y="9462"/>
                    <a:pt x="11012" y="11572"/>
                    <a:pt x="10419" y="13186"/>
                  </a:cubicBezTo>
                  <a:cubicBezTo>
                    <a:pt x="9826" y="14800"/>
                    <a:pt x="9487" y="15917"/>
                    <a:pt x="9318" y="16848"/>
                  </a:cubicBezTo>
                  <a:cubicBezTo>
                    <a:pt x="9148" y="17779"/>
                    <a:pt x="9148" y="18524"/>
                    <a:pt x="9360" y="19020"/>
                  </a:cubicBezTo>
                  <a:cubicBezTo>
                    <a:pt x="9572" y="19517"/>
                    <a:pt x="9995" y="19765"/>
                    <a:pt x="11859" y="19889"/>
                  </a:cubicBezTo>
                  <a:cubicBezTo>
                    <a:pt x="13722" y="20013"/>
                    <a:pt x="17026" y="20013"/>
                    <a:pt x="18889" y="20013"/>
                  </a:cubicBezTo>
                  <a:cubicBezTo>
                    <a:pt x="20753" y="20013"/>
                    <a:pt x="21176" y="20013"/>
                    <a:pt x="21600" y="20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2315385" y="4301974"/>
              <a:ext cx="1824709" cy="12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1455"/>
                  </a:moveTo>
                  <a:cubicBezTo>
                    <a:pt x="666" y="20608"/>
                    <a:pt x="1331" y="19761"/>
                    <a:pt x="2118" y="18490"/>
                  </a:cubicBezTo>
                  <a:cubicBezTo>
                    <a:pt x="2904" y="17220"/>
                    <a:pt x="3812" y="15526"/>
                    <a:pt x="4825" y="14043"/>
                  </a:cubicBezTo>
                  <a:cubicBezTo>
                    <a:pt x="5839" y="12561"/>
                    <a:pt x="6958" y="11290"/>
                    <a:pt x="8168" y="9808"/>
                  </a:cubicBezTo>
                  <a:cubicBezTo>
                    <a:pt x="9378" y="8326"/>
                    <a:pt x="10679" y="6631"/>
                    <a:pt x="11904" y="5361"/>
                  </a:cubicBezTo>
                  <a:cubicBezTo>
                    <a:pt x="13129" y="4090"/>
                    <a:pt x="14279" y="3243"/>
                    <a:pt x="15474" y="2396"/>
                  </a:cubicBezTo>
                  <a:cubicBezTo>
                    <a:pt x="16669" y="1549"/>
                    <a:pt x="17909" y="702"/>
                    <a:pt x="18862" y="279"/>
                  </a:cubicBezTo>
                  <a:cubicBezTo>
                    <a:pt x="19815" y="-145"/>
                    <a:pt x="20481" y="-145"/>
                    <a:pt x="20889" y="702"/>
                  </a:cubicBezTo>
                  <a:cubicBezTo>
                    <a:pt x="21297" y="1549"/>
                    <a:pt x="21449" y="3243"/>
                    <a:pt x="21600" y="4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2445721" y="4481487"/>
              <a:ext cx="1518036" cy="195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21436"/>
                  </a:moveTo>
                  <a:cubicBezTo>
                    <a:pt x="1273" y="17789"/>
                    <a:pt x="2545" y="14142"/>
                    <a:pt x="3927" y="11478"/>
                  </a:cubicBezTo>
                  <a:cubicBezTo>
                    <a:pt x="5309" y="8813"/>
                    <a:pt x="6800" y="7129"/>
                    <a:pt x="8218" y="5727"/>
                  </a:cubicBezTo>
                  <a:cubicBezTo>
                    <a:pt x="9636" y="4324"/>
                    <a:pt x="10982" y="3202"/>
                    <a:pt x="12291" y="2220"/>
                  </a:cubicBezTo>
                  <a:cubicBezTo>
                    <a:pt x="13600" y="1239"/>
                    <a:pt x="14873" y="397"/>
                    <a:pt x="16418" y="117"/>
                  </a:cubicBezTo>
                  <a:cubicBezTo>
                    <a:pt x="17964" y="-164"/>
                    <a:pt x="19782" y="117"/>
                    <a:pt x="21600" y="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736016" y="4761107"/>
              <a:ext cx="9468548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" y="21211"/>
                    <a:pt x="268" y="20822"/>
                    <a:pt x="434" y="20432"/>
                  </a:cubicBezTo>
                  <a:cubicBezTo>
                    <a:pt x="600" y="20043"/>
                    <a:pt x="799" y="19654"/>
                    <a:pt x="1014" y="19070"/>
                  </a:cubicBezTo>
                  <a:cubicBezTo>
                    <a:pt x="1230" y="18486"/>
                    <a:pt x="1463" y="17708"/>
                    <a:pt x="1673" y="16930"/>
                  </a:cubicBezTo>
                  <a:cubicBezTo>
                    <a:pt x="1883" y="16151"/>
                    <a:pt x="2070" y="15373"/>
                    <a:pt x="2280" y="14595"/>
                  </a:cubicBezTo>
                  <a:cubicBezTo>
                    <a:pt x="2489" y="13816"/>
                    <a:pt x="2723" y="13038"/>
                    <a:pt x="2924" y="12454"/>
                  </a:cubicBezTo>
                  <a:cubicBezTo>
                    <a:pt x="3125" y="11870"/>
                    <a:pt x="3294" y="11481"/>
                    <a:pt x="3475" y="11092"/>
                  </a:cubicBezTo>
                  <a:cubicBezTo>
                    <a:pt x="3655" y="10703"/>
                    <a:pt x="3848" y="10314"/>
                    <a:pt x="4037" y="9924"/>
                  </a:cubicBezTo>
                  <a:cubicBezTo>
                    <a:pt x="4227" y="9535"/>
                    <a:pt x="4413" y="9146"/>
                    <a:pt x="4603" y="8854"/>
                  </a:cubicBezTo>
                  <a:cubicBezTo>
                    <a:pt x="4792" y="8562"/>
                    <a:pt x="4985" y="8368"/>
                    <a:pt x="5189" y="8076"/>
                  </a:cubicBezTo>
                  <a:cubicBezTo>
                    <a:pt x="5393" y="7784"/>
                    <a:pt x="5608" y="7395"/>
                    <a:pt x="5824" y="7103"/>
                  </a:cubicBezTo>
                  <a:cubicBezTo>
                    <a:pt x="6040" y="6811"/>
                    <a:pt x="6256" y="6616"/>
                    <a:pt x="6480" y="6422"/>
                  </a:cubicBezTo>
                  <a:cubicBezTo>
                    <a:pt x="6704" y="6227"/>
                    <a:pt x="6938" y="6032"/>
                    <a:pt x="7180" y="5838"/>
                  </a:cubicBezTo>
                  <a:cubicBezTo>
                    <a:pt x="7422" y="5643"/>
                    <a:pt x="7672" y="5449"/>
                    <a:pt x="7862" y="5254"/>
                  </a:cubicBezTo>
                  <a:cubicBezTo>
                    <a:pt x="8051" y="5059"/>
                    <a:pt x="8179" y="4865"/>
                    <a:pt x="8316" y="4670"/>
                  </a:cubicBezTo>
                  <a:cubicBezTo>
                    <a:pt x="8453" y="4476"/>
                    <a:pt x="8599" y="4281"/>
                    <a:pt x="8745" y="4086"/>
                  </a:cubicBezTo>
                  <a:cubicBezTo>
                    <a:pt x="8891" y="3892"/>
                    <a:pt x="9036" y="3697"/>
                    <a:pt x="9182" y="3600"/>
                  </a:cubicBezTo>
                  <a:cubicBezTo>
                    <a:pt x="9328" y="3503"/>
                    <a:pt x="9474" y="3503"/>
                    <a:pt x="9631" y="3405"/>
                  </a:cubicBezTo>
                  <a:cubicBezTo>
                    <a:pt x="9789" y="3308"/>
                    <a:pt x="9958" y="3114"/>
                    <a:pt x="10121" y="2919"/>
                  </a:cubicBezTo>
                  <a:cubicBezTo>
                    <a:pt x="10284" y="2724"/>
                    <a:pt x="10441" y="2530"/>
                    <a:pt x="10587" y="2432"/>
                  </a:cubicBezTo>
                  <a:cubicBezTo>
                    <a:pt x="10733" y="2335"/>
                    <a:pt x="10867" y="2335"/>
                    <a:pt x="11019" y="2335"/>
                  </a:cubicBezTo>
                  <a:cubicBezTo>
                    <a:pt x="11170" y="2335"/>
                    <a:pt x="11339" y="2335"/>
                    <a:pt x="11511" y="2238"/>
                  </a:cubicBezTo>
                  <a:cubicBezTo>
                    <a:pt x="11683" y="2141"/>
                    <a:pt x="11858" y="1946"/>
                    <a:pt x="12030" y="1849"/>
                  </a:cubicBezTo>
                  <a:cubicBezTo>
                    <a:pt x="12202" y="1751"/>
                    <a:pt x="12371" y="1751"/>
                    <a:pt x="12531" y="1654"/>
                  </a:cubicBezTo>
                  <a:cubicBezTo>
                    <a:pt x="12692" y="1557"/>
                    <a:pt x="12843" y="1362"/>
                    <a:pt x="13007" y="1265"/>
                  </a:cubicBezTo>
                  <a:cubicBezTo>
                    <a:pt x="13170" y="1168"/>
                    <a:pt x="13345" y="1168"/>
                    <a:pt x="13514" y="1168"/>
                  </a:cubicBezTo>
                  <a:cubicBezTo>
                    <a:pt x="13683" y="1168"/>
                    <a:pt x="13846" y="1168"/>
                    <a:pt x="14004" y="1070"/>
                  </a:cubicBezTo>
                  <a:cubicBezTo>
                    <a:pt x="14161" y="973"/>
                    <a:pt x="14313" y="778"/>
                    <a:pt x="14470" y="681"/>
                  </a:cubicBezTo>
                  <a:cubicBezTo>
                    <a:pt x="14627" y="584"/>
                    <a:pt x="14791" y="584"/>
                    <a:pt x="14951" y="486"/>
                  </a:cubicBezTo>
                  <a:cubicBezTo>
                    <a:pt x="15111" y="389"/>
                    <a:pt x="15269" y="195"/>
                    <a:pt x="15435" y="97"/>
                  </a:cubicBezTo>
                  <a:cubicBezTo>
                    <a:pt x="15601" y="0"/>
                    <a:pt x="15776" y="0"/>
                    <a:pt x="15945" y="0"/>
                  </a:cubicBezTo>
                  <a:cubicBezTo>
                    <a:pt x="16114" y="0"/>
                    <a:pt x="16277" y="0"/>
                    <a:pt x="16423" y="0"/>
                  </a:cubicBezTo>
                  <a:cubicBezTo>
                    <a:pt x="16569" y="0"/>
                    <a:pt x="16697" y="0"/>
                    <a:pt x="16843" y="0"/>
                  </a:cubicBezTo>
                  <a:cubicBezTo>
                    <a:pt x="16989" y="0"/>
                    <a:pt x="17152" y="0"/>
                    <a:pt x="17306" y="0"/>
                  </a:cubicBezTo>
                  <a:cubicBezTo>
                    <a:pt x="17461" y="0"/>
                    <a:pt x="17606" y="0"/>
                    <a:pt x="17819" y="195"/>
                  </a:cubicBezTo>
                  <a:cubicBezTo>
                    <a:pt x="18032" y="389"/>
                    <a:pt x="18312" y="778"/>
                    <a:pt x="18586" y="1265"/>
                  </a:cubicBezTo>
                  <a:cubicBezTo>
                    <a:pt x="18860" y="1751"/>
                    <a:pt x="19128" y="2335"/>
                    <a:pt x="19437" y="3503"/>
                  </a:cubicBezTo>
                  <a:cubicBezTo>
                    <a:pt x="19746" y="4670"/>
                    <a:pt x="20096" y="6422"/>
                    <a:pt x="20373" y="7881"/>
                  </a:cubicBezTo>
                  <a:cubicBezTo>
                    <a:pt x="20650" y="9341"/>
                    <a:pt x="20854" y="10508"/>
                    <a:pt x="21046" y="11870"/>
                  </a:cubicBezTo>
                  <a:cubicBezTo>
                    <a:pt x="21239" y="13232"/>
                    <a:pt x="21419" y="14789"/>
                    <a:pt x="21600" y="16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1405102" y="5420455"/>
              <a:ext cx="250936" cy="42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6" fill="norm" stroke="1" extrusionOk="0">
                  <a:moveTo>
                    <a:pt x="10296" y="0"/>
                  </a:moveTo>
                  <a:cubicBezTo>
                    <a:pt x="9205" y="2829"/>
                    <a:pt x="8114" y="5657"/>
                    <a:pt x="6587" y="8743"/>
                  </a:cubicBezTo>
                  <a:cubicBezTo>
                    <a:pt x="5059" y="11829"/>
                    <a:pt x="3096" y="15171"/>
                    <a:pt x="1787" y="17357"/>
                  </a:cubicBezTo>
                  <a:cubicBezTo>
                    <a:pt x="478" y="19543"/>
                    <a:pt x="-177" y="20571"/>
                    <a:pt x="41" y="21086"/>
                  </a:cubicBezTo>
                  <a:cubicBezTo>
                    <a:pt x="259" y="21600"/>
                    <a:pt x="1350" y="21600"/>
                    <a:pt x="2987" y="21407"/>
                  </a:cubicBezTo>
                  <a:cubicBezTo>
                    <a:pt x="4623" y="21214"/>
                    <a:pt x="6805" y="20829"/>
                    <a:pt x="9968" y="20314"/>
                  </a:cubicBezTo>
                  <a:cubicBezTo>
                    <a:pt x="13132" y="19800"/>
                    <a:pt x="17278" y="19157"/>
                    <a:pt x="21423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1855375" y="5435789"/>
              <a:ext cx="46002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058"/>
                    <a:pt x="2400" y="8116"/>
                    <a:pt x="3000" y="11455"/>
                  </a:cubicBezTo>
                  <a:cubicBezTo>
                    <a:pt x="3600" y="14793"/>
                    <a:pt x="3600" y="17411"/>
                    <a:pt x="6600" y="18982"/>
                  </a:cubicBezTo>
                  <a:cubicBezTo>
                    <a:pt x="9600" y="20553"/>
                    <a:pt x="15600" y="210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2462540" y="5635554"/>
              <a:ext cx="220854" cy="23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0812" fill="norm" stroke="1" extrusionOk="0">
                  <a:moveTo>
                    <a:pt x="20741" y="4687"/>
                  </a:moveTo>
                  <a:cubicBezTo>
                    <a:pt x="20741" y="3562"/>
                    <a:pt x="20741" y="2437"/>
                    <a:pt x="18941" y="1425"/>
                  </a:cubicBezTo>
                  <a:cubicBezTo>
                    <a:pt x="17141" y="412"/>
                    <a:pt x="13541" y="-488"/>
                    <a:pt x="10181" y="299"/>
                  </a:cubicBezTo>
                  <a:cubicBezTo>
                    <a:pt x="6821" y="1087"/>
                    <a:pt x="3701" y="3562"/>
                    <a:pt x="1781" y="6599"/>
                  </a:cubicBezTo>
                  <a:cubicBezTo>
                    <a:pt x="-139" y="9637"/>
                    <a:pt x="-859" y="13237"/>
                    <a:pt x="1421" y="15825"/>
                  </a:cubicBezTo>
                  <a:cubicBezTo>
                    <a:pt x="3701" y="18412"/>
                    <a:pt x="8981" y="19987"/>
                    <a:pt x="12581" y="20550"/>
                  </a:cubicBezTo>
                  <a:cubicBezTo>
                    <a:pt x="16181" y="21112"/>
                    <a:pt x="18101" y="20662"/>
                    <a:pt x="20021" y="20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2697259" y="5702497"/>
              <a:ext cx="185473" cy="132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759" fill="norm" stroke="1" extrusionOk="0">
                  <a:moveTo>
                    <a:pt x="13485" y="6255"/>
                  </a:moveTo>
                  <a:cubicBezTo>
                    <a:pt x="13485" y="4255"/>
                    <a:pt x="13485" y="2255"/>
                    <a:pt x="12597" y="1055"/>
                  </a:cubicBezTo>
                  <a:cubicBezTo>
                    <a:pt x="11710" y="-145"/>
                    <a:pt x="9934" y="-545"/>
                    <a:pt x="7863" y="1055"/>
                  </a:cubicBezTo>
                  <a:cubicBezTo>
                    <a:pt x="5792" y="2655"/>
                    <a:pt x="3425" y="6255"/>
                    <a:pt x="1945" y="9255"/>
                  </a:cubicBezTo>
                  <a:cubicBezTo>
                    <a:pt x="466" y="12255"/>
                    <a:pt x="-126" y="14655"/>
                    <a:pt x="22" y="16655"/>
                  </a:cubicBezTo>
                  <a:cubicBezTo>
                    <a:pt x="170" y="18655"/>
                    <a:pt x="1058" y="20255"/>
                    <a:pt x="2241" y="20655"/>
                  </a:cubicBezTo>
                  <a:cubicBezTo>
                    <a:pt x="3425" y="21055"/>
                    <a:pt x="4904" y="20255"/>
                    <a:pt x="6236" y="19055"/>
                  </a:cubicBezTo>
                  <a:cubicBezTo>
                    <a:pt x="7567" y="17855"/>
                    <a:pt x="8751" y="16255"/>
                    <a:pt x="9934" y="14255"/>
                  </a:cubicBezTo>
                  <a:cubicBezTo>
                    <a:pt x="11118" y="12255"/>
                    <a:pt x="12301" y="9855"/>
                    <a:pt x="13189" y="9855"/>
                  </a:cubicBezTo>
                  <a:cubicBezTo>
                    <a:pt x="14077" y="9855"/>
                    <a:pt x="14669" y="12255"/>
                    <a:pt x="16000" y="13855"/>
                  </a:cubicBezTo>
                  <a:cubicBezTo>
                    <a:pt x="17332" y="15455"/>
                    <a:pt x="19403" y="16255"/>
                    <a:pt x="21474" y="1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2907826" y="5683683"/>
              <a:ext cx="158911" cy="13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19" fill="norm" stroke="1" extrusionOk="0">
                  <a:moveTo>
                    <a:pt x="19262" y="3260"/>
                  </a:moveTo>
                  <a:cubicBezTo>
                    <a:pt x="18233" y="1630"/>
                    <a:pt x="17205" y="0"/>
                    <a:pt x="14633" y="0"/>
                  </a:cubicBezTo>
                  <a:cubicBezTo>
                    <a:pt x="12062" y="0"/>
                    <a:pt x="7948" y="1630"/>
                    <a:pt x="5033" y="4891"/>
                  </a:cubicBezTo>
                  <a:cubicBezTo>
                    <a:pt x="2119" y="8151"/>
                    <a:pt x="405" y="13041"/>
                    <a:pt x="62" y="16302"/>
                  </a:cubicBezTo>
                  <a:cubicBezTo>
                    <a:pt x="-281" y="19562"/>
                    <a:pt x="748" y="21192"/>
                    <a:pt x="4519" y="21396"/>
                  </a:cubicBezTo>
                  <a:cubicBezTo>
                    <a:pt x="8290" y="21600"/>
                    <a:pt x="14805" y="20377"/>
                    <a:pt x="21319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3113381" y="5405122"/>
              <a:ext cx="152693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709" y="0"/>
                  </a:moveTo>
                  <a:cubicBezTo>
                    <a:pt x="8549" y="1440"/>
                    <a:pt x="6389" y="2880"/>
                    <a:pt x="5129" y="5105"/>
                  </a:cubicBezTo>
                  <a:cubicBezTo>
                    <a:pt x="3869" y="7331"/>
                    <a:pt x="3509" y="10342"/>
                    <a:pt x="2969" y="12698"/>
                  </a:cubicBezTo>
                  <a:cubicBezTo>
                    <a:pt x="2429" y="15055"/>
                    <a:pt x="1709" y="16756"/>
                    <a:pt x="1169" y="18065"/>
                  </a:cubicBezTo>
                  <a:cubicBezTo>
                    <a:pt x="629" y="19375"/>
                    <a:pt x="269" y="20291"/>
                    <a:pt x="89" y="20291"/>
                  </a:cubicBezTo>
                  <a:cubicBezTo>
                    <a:pt x="-91" y="20291"/>
                    <a:pt x="-91" y="19375"/>
                    <a:pt x="989" y="18327"/>
                  </a:cubicBezTo>
                  <a:cubicBezTo>
                    <a:pt x="2069" y="17280"/>
                    <a:pt x="4229" y="16102"/>
                    <a:pt x="6029" y="15316"/>
                  </a:cubicBezTo>
                  <a:cubicBezTo>
                    <a:pt x="7829" y="14531"/>
                    <a:pt x="9269" y="14138"/>
                    <a:pt x="10889" y="14204"/>
                  </a:cubicBezTo>
                  <a:cubicBezTo>
                    <a:pt x="12509" y="14269"/>
                    <a:pt x="14309" y="14793"/>
                    <a:pt x="15569" y="15840"/>
                  </a:cubicBezTo>
                  <a:cubicBezTo>
                    <a:pt x="16829" y="16887"/>
                    <a:pt x="17549" y="18458"/>
                    <a:pt x="18449" y="19505"/>
                  </a:cubicBezTo>
                  <a:cubicBezTo>
                    <a:pt x="19349" y="20553"/>
                    <a:pt x="20429" y="21076"/>
                    <a:pt x="215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3279837" y="5652820"/>
              <a:ext cx="193242" cy="21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363" fill="norm" stroke="1" extrusionOk="0">
                  <a:moveTo>
                    <a:pt x="5154" y="8249"/>
                  </a:moveTo>
                  <a:cubicBezTo>
                    <a:pt x="6539" y="8506"/>
                    <a:pt x="7924" y="8763"/>
                    <a:pt x="9724" y="7992"/>
                  </a:cubicBezTo>
                  <a:cubicBezTo>
                    <a:pt x="11524" y="7220"/>
                    <a:pt x="13739" y="5420"/>
                    <a:pt x="14847" y="3877"/>
                  </a:cubicBezTo>
                  <a:cubicBezTo>
                    <a:pt x="15954" y="2334"/>
                    <a:pt x="15954" y="1049"/>
                    <a:pt x="15124" y="406"/>
                  </a:cubicBezTo>
                  <a:cubicBezTo>
                    <a:pt x="14293" y="-237"/>
                    <a:pt x="12631" y="-237"/>
                    <a:pt x="10139" y="1306"/>
                  </a:cubicBezTo>
                  <a:cubicBezTo>
                    <a:pt x="7647" y="2849"/>
                    <a:pt x="4324" y="5934"/>
                    <a:pt x="2247" y="9020"/>
                  </a:cubicBezTo>
                  <a:cubicBezTo>
                    <a:pt x="170" y="12106"/>
                    <a:pt x="-661" y="15192"/>
                    <a:pt x="585" y="17120"/>
                  </a:cubicBezTo>
                  <a:cubicBezTo>
                    <a:pt x="1831" y="19049"/>
                    <a:pt x="5154" y="19820"/>
                    <a:pt x="8893" y="20334"/>
                  </a:cubicBezTo>
                  <a:cubicBezTo>
                    <a:pt x="12631" y="20849"/>
                    <a:pt x="16785" y="21106"/>
                    <a:pt x="20939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1265028" y="6272048"/>
              <a:ext cx="233904" cy="38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07" fill="norm" stroke="1" extrusionOk="0">
                  <a:moveTo>
                    <a:pt x="0" y="5051"/>
                  </a:moveTo>
                  <a:cubicBezTo>
                    <a:pt x="939" y="8721"/>
                    <a:pt x="1878" y="12392"/>
                    <a:pt x="2465" y="14933"/>
                  </a:cubicBezTo>
                  <a:cubicBezTo>
                    <a:pt x="3052" y="17474"/>
                    <a:pt x="3287" y="18886"/>
                    <a:pt x="3522" y="19168"/>
                  </a:cubicBezTo>
                  <a:cubicBezTo>
                    <a:pt x="3757" y="19451"/>
                    <a:pt x="3991" y="18603"/>
                    <a:pt x="5048" y="15780"/>
                  </a:cubicBezTo>
                  <a:cubicBezTo>
                    <a:pt x="6104" y="12956"/>
                    <a:pt x="7983" y="8156"/>
                    <a:pt x="9157" y="5262"/>
                  </a:cubicBezTo>
                  <a:cubicBezTo>
                    <a:pt x="10330" y="2368"/>
                    <a:pt x="10800" y="1380"/>
                    <a:pt x="11622" y="745"/>
                  </a:cubicBezTo>
                  <a:cubicBezTo>
                    <a:pt x="12443" y="109"/>
                    <a:pt x="13617" y="-173"/>
                    <a:pt x="14791" y="109"/>
                  </a:cubicBezTo>
                  <a:cubicBezTo>
                    <a:pt x="15965" y="392"/>
                    <a:pt x="17139" y="1239"/>
                    <a:pt x="18548" y="3568"/>
                  </a:cubicBezTo>
                  <a:cubicBezTo>
                    <a:pt x="19957" y="5898"/>
                    <a:pt x="21600" y="9709"/>
                    <a:pt x="21483" y="12745"/>
                  </a:cubicBezTo>
                  <a:cubicBezTo>
                    <a:pt x="21365" y="15780"/>
                    <a:pt x="19487" y="18039"/>
                    <a:pt x="17139" y="19451"/>
                  </a:cubicBezTo>
                  <a:cubicBezTo>
                    <a:pt x="14791" y="20862"/>
                    <a:pt x="11974" y="21427"/>
                    <a:pt x="9509" y="21286"/>
                  </a:cubicBezTo>
                  <a:cubicBezTo>
                    <a:pt x="7043" y="21145"/>
                    <a:pt x="4930" y="20298"/>
                    <a:pt x="4343" y="19380"/>
                  </a:cubicBezTo>
                  <a:cubicBezTo>
                    <a:pt x="3757" y="18462"/>
                    <a:pt x="4696" y="17474"/>
                    <a:pt x="5635" y="16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1571659" y="6316842"/>
              <a:ext cx="214715" cy="337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78" fill="norm" stroke="1" extrusionOk="0">
                  <a:moveTo>
                    <a:pt x="4578" y="4425"/>
                  </a:moveTo>
                  <a:cubicBezTo>
                    <a:pt x="4578" y="8323"/>
                    <a:pt x="4578" y="12221"/>
                    <a:pt x="4324" y="14819"/>
                  </a:cubicBezTo>
                  <a:cubicBezTo>
                    <a:pt x="4070" y="17418"/>
                    <a:pt x="3562" y="18717"/>
                    <a:pt x="2926" y="19692"/>
                  </a:cubicBezTo>
                  <a:cubicBezTo>
                    <a:pt x="2291" y="20666"/>
                    <a:pt x="1529" y="21316"/>
                    <a:pt x="894" y="21153"/>
                  </a:cubicBezTo>
                  <a:cubicBezTo>
                    <a:pt x="258" y="20991"/>
                    <a:pt x="-250" y="20016"/>
                    <a:pt x="131" y="17174"/>
                  </a:cubicBezTo>
                  <a:cubicBezTo>
                    <a:pt x="512" y="14332"/>
                    <a:pt x="1783" y="9622"/>
                    <a:pt x="3181" y="6537"/>
                  </a:cubicBezTo>
                  <a:cubicBezTo>
                    <a:pt x="4578" y="3451"/>
                    <a:pt x="6103" y="1989"/>
                    <a:pt x="7501" y="1096"/>
                  </a:cubicBezTo>
                  <a:cubicBezTo>
                    <a:pt x="8898" y="203"/>
                    <a:pt x="10169" y="-122"/>
                    <a:pt x="11185" y="40"/>
                  </a:cubicBezTo>
                  <a:cubicBezTo>
                    <a:pt x="12202" y="203"/>
                    <a:pt x="12964" y="852"/>
                    <a:pt x="13345" y="2639"/>
                  </a:cubicBezTo>
                  <a:cubicBezTo>
                    <a:pt x="13726" y="4425"/>
                    <a:pt x="13726" y="7349"/>
                    <a:pt x="13218" y="9216"/>
                  </a:cubicBezTo>
                  <a:cubicBezTo>
                    <a:pt x="12710" y="11084"/>
                    <a:pt x="11694" y="11896"/>
                    <a:pt x="10550" y="12383"/>
                  </a:cubicBezTo>
                  <a:cubicBezTo>
                    <a:pt x="9406" y="12870"/>
                    <a:pt x="8136" y="13033"/>
                    <a:pt x="7501" y="13520"/>
                  </a:cubicBezTo>
                  <a:cubicBezTo>
                    <a:pt x="6865" y="14007"/>
                    <a:pt x="6865" y="14819"/>
                    <a:pt x="8517" y="16037"/>
                  </a:cubicBezTo>
                  <a:cubicBezTo>
                    <a:pt x="10169" y="17255"/>
                    <a:pt x="13472" y="18879"/>
                    <a:pt x="15886" y="19854"/>
                  </a:cubicBezTo>
                  <a:cubicBezTo>
                    <a:pt x="18301" y="20828"/>
                    <a:pt x="19825" y="21153"/>
                    <a:pt x="2135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1871844" y="6324405"/>
              <a:ext cx="159869" cy="34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30" fill="norm" stroke="1" extrusionOk="0">
                  <a:moveTo>
                    <a:pt x="11162" y="5721"/>
                  </a:moveTo>
                  <a:cubicBezTo>
                    <a:pt x="8419" y="8559"/>
                    <a:pt x="5677" y="11397"/>
                    <a:pt x="4134" y="13447"/>
                  </a:cubicBezTo>
                  <a:cubicBezTo>
                    <a:pt x="2591" y="15496"/>
                    <a:pt x="2248" y="16758"/>
                    <a:pt x="1734" y="17783"/>
                  </a:cubicBezTo>
                  <a:cubicBezTo>
                    <a:pt x="1219" y="18807"/>
                    <a:pt x="534" y="19596"/>
                    <a:pt x="191" y="19517"/>
                  </a:cubicBezTo>
                  <a:cubicBezTo>
                    <a:pt x="-152" y="19438"/>
                    <a:pt x="-152" y="18492"/>
                    <a:pt x="1219" y="15496"/>
                  </a:cubicBezTo>
                  <a:cubicBezTo>
                    <a:pt x="2591" y="12501"/>
                    <a:pt x="5334" y="7456"/>
                    <a:pt x="7219" y="4539"/>
                  </a:cubicBezTo>
                  <a:cubicBezTo>
                    <a:pt x="9105" y="1622"/>
                    <a:pt x="10134" y="834"/>
                    <a:pt x="11505" y="361"/>
                  </a:cubicBezTo>
                  <a:cubicBezTo>
                    <a:pt x="12877" y="-112"/>
                    <a:pt x="14591" y="-270"/>
                    <a:pt x="16134" y="834"/>
                  </a:cubicBezTo>
                  <a:cubicBezTo>
                    <a:pt x="17677" y="1937"/>
                    <a:pt x="19048" y="4302"/>
                    <a:pt x="19905" y="7929"/>
                  </a:cubicBezTo>
                  <a:cubicBezTo>
                    <a:pt x="20762" y="11555"/>
                    <a:pt x="21105" y="16442"/>
                    <a:pt x="21448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1847708" y="6493812"/>
              <a:ext cx="199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2177382" y="6330253"/>
              <a:ext cx="291341" cy="31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" y="5357"/>
                  </a:moveTo>
                  <a:cubicBezTo>
                    <a:pt x="379" y="10195"/>
                    <a:pt x="189" y="15034"/>
                    <a:pt x="95" y="17885"/>
                  </a:cubicBezTo>
                  <a:cubicBezTo>
                    <a:pt x="0" y="20736"/>
                    <a:pt x="0" y="21600"/>
                    <a:pt x="0" y="21600"/>
                  </a:cubicBezTo>
                  <a:cubicBezTo>
                    <a:pt x="0" y="21600"/>
                    <a:pt x="0" y="20736"/>
                    <a:pt x="95" y="17453"/>
                  </a:cubicBezTo>
                  <a:cubicBezTo>
                    <a:pt x="189" y="14170"/>
                    <a:pt x="379" y="8467"/>
                    <a:pt x="568" y="5184"/>
                  </a:cubicBezTo>
                  <a:cubicBezTo>
                    <a:pt x="758" y="1901"/>
                    <a:pt x="947" y="1037"/>
                    <a:pt x="1421" y="864"/>
                  </a:cubicBezTo>
                  <a:cubicBezTo>
                    <a:pt x="1895" y="691"/>
                    <a:pt x="2653" y="1210"/>
                    <a:pt x="3695" y="2506"/>
                  </a:cubicBezTo>
                  <a:cubicBezTo>
                    <a:pt x="4737" y="3802"/>
                    <a:pt x="6063" y="5875"/>
                    <a:pt x="7295" y="6998"/>
                  </a:cubicBezTo>
                  <a:cubicBezTo>
                    <a:pt x="8526" y="8122"/>
                    <a:pt x="9663" y="8294"/>
                    <a:pt x="10895" y="7258"/>
                  </a:cubicBezTo>
                  <a:cubicBezTo>
                    <a:pt x="12126" y="6221"/>
                    <a:pt x="13453" y="3974"/>
                    <a:pt x="14400" y="2419"/>
                  </a:cubicBezTo>
                  <a:cubicBezTo>
                    <a:pt x="15347" y="864"/>
                    <a:pt x="15916" y="0"/>
                    <a:pt x="16484" y="0"/>
                  </a:cubicBezTo>
                  <a:cubicBezTo>
                    <a:pt x="17053" y="0"/>
                    <a:pt x="17621" y="864"/>
                    <a:pt x="18379" y="3888"/>
                  </a:cubicBezTo>
                  <a:cubicBezTo>
                    <a:pt x="19137" y="6912"/>
                    <a:pt x="20084" y="12096"/>
                    <a:pt x="20653" y="15206"/>
                  </a:cubicBezTo>
                  <a:cubicBezTo>
                    <a:pt x="21221" y="18317"/>
                    <a:pt x="21411" y="19354"/>
                    <a:pt x="21600" y="20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1357030" y="7176161"/>
              <a:ext cx="30230" cy="41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37" fill="norm" stroke="1" extrusionOk="0">
                  <a:moveTo>
                    <a:pt x="0" y="0"/>
                  </a:moveTo>
                  <a:cubicBezTo>
                    <a:pt x="5400" y="4000"/>
                    <a:pt x="10800" y="8000"/>
                    <a:pt x="14400" y="11267"/>
                  </a:cubicBezTo>
                  <a:cubicBezTo>
                    <a:pt x="18000" y="14533"/>
                    <a:pt x="19800" y="17067"/>
                    <a:pt x="20700" y="18800"/>
                  </a:cubicBezTo>
                  <a:cubicBezTo>
                    <a:pt x="21600" y="20533"/>
                    <a:pt x="21600" y="21467"/>
                    <a:pt x="19800" y="21533"/>
                  </a:cubicBezTo>
                  <a:cubicBezTo>
                    <a:pt x="18000" y="21600"/>
                    <a:pt x="14400" y="20800"/>
                    <a:pt x="10800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1364697" y="7188940"/>
              <a:ext cx="283674" cy="36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037"/>
                  </a:moveTo>
                  <a:cubicBezTo>
                    <a:pt x="195" y="15820"/>
                    <a:pt x="389" y="14603"/>
                    <a:pt x="973" y="14070"/>
                  </a:cubicBezTo>
                  <a:cubicBezTo>
                    <a:pt x="1557" y="13538"/>
                    <a:pt x="2530" y="13690"/>
                    <a:pt x="4086" y="13538"/>
                  </a:cubicBezTo>
                  <a:cubicBezTo>
                    <a:pt x="5643" y="13386"/>
                    <a:pt x="7784" y="12930"/>
                    <a:pt x="10022" y="11256"/>
                  </a:cubicBezTo>
                  <a:cubicBezTo>
                    <a:pt x="12259" y="9583"/>
                    <a:pt x="14595" y="6693"/>
                    <a:pt x="15957" y="4868"/>
                  </a:cubicBezTo>
                  <a:cubicBezTo>
                    <a:pt x="17319" y="3042"/>
                    <a:pt x="17708" y="2282"/>
                    <a:pt x="17903" y="1521"/>
                  </a:cubicBezTo>
                  <a:cubicBezTo>
                    <a:pt x="18097" y="761"/>
                    <a:pt x="18097" y="0"/>
                    <a:pt x="18097" y="0"/>
                  </a:cubicBezTo>
                  <a:cubicBezTo>
                    <a:pt x="18097" y="0"/>
                    <a:pt x="18097" y="761"/>
                    <a:pt x="18000" y="3118"/>
                  </a:cubicBezTo>
                  <a:cubicBezTo>
                    <a:pt x="17903" y="5476"/>
                    <a:pt x="17708" y="9431"/>
                    <a:pt x="18292" y="12777"/>
                  </a:cubicBezTo>
                  <a:cubicBezTo>
                    <a:pt x="18876" y="16124"/>
                    <a:pt x="20238" y="18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1748039" y="7184010"/>
              <a:ext cx="181201" cy="37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44" fill="norm" stroke="1" extrusionOk="0">
                  <a:moveTo>
                    <a:pt x="3551" y="3055"/>
                  </a:moveTo>
                  <a:cubicBezTo>
                    <a:pt x="3551" y="6995"/>
                    <a:pt x="3551" y="10936"/>
                    <a:pt x="3551" y="13271"/>
                  </a:cubicBezTo>
                  <a:cubicBezTo>
                    <a:pt x="3551" y="15606"/>
                    <a:pt x="3551" y="16336"/>
                    <a:pt x="3403" y="17430"/>
                  </a:cubicBezTo>
                  <a:cubicBezTo>
                    <a:pt x="3255" y="18525"/>
                    <a:pt x="2959" y="19985"/>
                    <a:pt x="2811" y="20130"/>
                  </a:cubicBezTo>
                  <a:cubicBezTo>
                    <a:pt x="2663" y="20276"/>
                    <a:pt x="2663" y="19109"/>
                    <a:pt x="2959" y="16190"/>
                  </a:cubicBezTo>
                  <a:cubicBezTo>
                    <a:pt x="3255" y="13271"/>
                    <a:pt x="3847" y="8601"/>
                    <a:pt x="4438" y="5901"/>
                  </a:cubicBezTo>
                  <a:cubicBezTo>
                    <a:pt x="5030" y="3201"/>
                    <a:pt x="5622" y="2471"/>
                    <a:pt x="6214" y="1741"/>
                  </a:cubicBezTo>
                  <a:cubicBezTo>
                    <a:pt x="6805" y="1012"/>
                    <a:pt x="7397" y="282"/>
                    <a:pt x="8433" y="63"/>
                  </a:cubicBezTo>
                  <a:cubicBezTo>
                    <a:pt x="9469" y="-156"/>
                    <a:pt x="10948" y="136"/>
                    <a:pt x="13315" y="1960"/>
                  </a:cubicBezTo>
                  <a:cubicBezTo>
                    <a:pt x="15682" y="3785"/>
                    <a:pt x="18937" y="7141"/>
                    <a:pt x="20268" y="9914"/>
                  </a:cubicBezTo>
                  <a:cubicBezTo>
                    <a:pt x="21600" y="12687"/>
                    <a:pt x="21008" y="14876"/>
                    <a:pt x="18937" y="16701"/>
                  </a:cubicBezTo>
                  <a:cubicBezTo>
                    <a:pt x="16866" y="18525"/>
                    <a:pt x="13315" y="19985"/>
                    <a:pt x="9912" y="20714"/>
                  </a:cubicBezTo>
                  <a:cubicBezTo>
                    <a:pt x="6510" y="21444"/>
                    <a:pt x="3255" y="21444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2039379" y="7123296"/>
              <a:ext cx="242197" cy="425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268" fill="norm" stroke="1" extrusionOk="0">
                  <a:moveTo>
                    <a:pt x="4725" y="5711"/>
                  </a:moveTo>
                  <a:cubicBezTo>
                    <a:pt x="4725" y="9418"/>
                    <a:pt x="4725" y="13124"/>
                    <a:pt x="4725" y="15297"/>
                  </a:cubicBezTo>
                  <a:cubicBezTo>
                    <a:pt x="4725" y="17470"/>
                    <a:pt x="4725" y="18109"/>
                    <a:pt x="4612" y="19004"/>
                  </a:cubicBezTo>
                  <a:cubicBezTo>
                    <a:pt x="4500" y="19898"/>
                    <a:pt x="4275" y="21049"/>
                    <a:pt x="4050" y="21240"/>
                  </a:cubicBezTo>
                  <a:cubicBezTo>
                    <a:pt x="3825" y="21432"/>
                    <a:pt x="3600" y="20665"/>
                    <a:pt x="3713" y="18301"/>
                  </a:cubicBezTo>
                  <a:cubicBezTo>
                    <a:pt x="3825" y="15936"/>
                    <a:pt x="4275" y="11974"/>
                    <a:pt x="5512" y="8715"/>
                  </a:cubicBezTo>
                  <a:cubicBezTo>
                    <a:pt x="6750" y="5456"/>
                    <a:pt x="8775" y="2899"/>
                    <a:pt x="10350" y="1494"/>
                  </a:cubicBezTo>
                  <a:cubicBezTo>
                    <a:pt x="11925" y="88"/>
                    <a:pt x="13050" y="-168"/>
                    <a:pt x="14175" y="88"/>
                  </a:cubicBezTo>
                  <a:cubicBezTo>
                    <a:pt x="15300" y="343"/>
                    <a:pt x="16425" y="1110"/>
                    <a:pt x="17662" y="2772"/>
                  </a:cubicBezTo>
                  <a:cubicBezTo>
                    <a:pt x="18900" y="4433"/>
                    <a:pt x="20250" y="6989"/>
                    <a:pt x="20925" y="9034"/>
                  </a:cubicBezTo>
                  <a:cubicBezTo>
                    <a:pt x="21600" y="11079"/>
                    <a:pt x="21600" y="12613"/>
                    <a:pt x="19462" y="14275"/>
                  </a:cubicBezTo>
                  <a:cubicBezTo>
                    <a:pt x="17325" y="15936"/>
                    <a:pt x="13050" y="17725"/>
                    <a:pt x="9450" y="18812"/>
                  </a:cubicBezTo>
                  <a:cubicBezTo>
                    <a:pt x="5850" y="19898"/>
                    <a:pt x="2925" y="20282"/>
                    <a:pt x="0" y="20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3940755" y="5880465"/>
              <a:ext cx="70535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2191" y="16200"/>
                    <a:pt x="4383" y="21600"/>
                    <a:pt x="6965" y="21600"/>
                  </a:cubicBezTo>
                  <a:cubicBezTo>
                    <a:pt x="9548" y="21600"/>
                    <a:pt x="12522" y="16200"/>
                    <a:pt x="15026" y="11700"/>
                  </a:cubicBezTo>
                  <a:cubicBezTo>
                    <a:pt x="17530" y="7200"/>
                    <a:pt x="1956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4431433" y="5758648"/>
              <a:ext cx="238555" cy="24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303" fill="norm" stroke="1" extrusionOk="0">
                  <a:moveTo>
                    <a:pt x="0" y="594"/>
                  </a:moveTo>
                  <a:cubicBezTo>
                    <a:pt x="4275" y="148"/>
                    <a:pt x="8550" y="-297"/>
                    <a:pt x="12262" y="260"/>
                  </a:cubicBezTo>
                  <a:cubicBezTo>
                    <a:pt x="15975" y="816"/>
                    <a:pt x="19125" y="2375"/>
                    <a:pt x="20362" y="4379"/>
                  </a:cubicBezTo>
                  <a:cubicBezTo>
                    <a:pt x="21600" y="6383"/>
                    <a:pt x="20925" y="8833"/>
                    <a:pt x="19350" y="11728"/>
                  </a:cubicBezTo>
                  <a:cubicBezTo>
                    <a:pt x="17775" y="14623"/>
                    <a:pt x="15300" y="17963"/>
                    <a:pt x="12825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5043149" y="5691772"/>
              <a:ext cx="148366" cy="3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262" fill="norm" stroke="1" extrusionOk="0">
                  <a:moveTo>
                    <a:pt x="18285" y="1857"/>
                  </a:moveTo>
                  <a:cubicBezTo>
                    <a:pt x="16515" y="1514"/>
                    <a:pt x="14744" y="1171"/>
                    <a:pt x="13151" y="1257"/>
                  </a:cubicBezTo>
                  <a:cubicBezTo>
                    <a:pt x="11557" y="1343"/>
                    <a:pt x="10141" y="1857"/>
                    <a:pt x="7839" y="3743"/>
                  </a:cubicBezTo>
                  <a:cubicBezTo>
                    <a:pt x="5538" y="5629"/>
                    <a:pt x="2351" y="8886"/>
                    <a:pt x="934" y="11714"/>
                  </a:cubicBezTo>
                  <a:cubicBezTo>
                    <a:pt x="-482" y="14543"/>
                    <a:pt x="-128" y="16943"/>
                    <a:pt x="934" y="18486"/>
                  </a:cubicBezTo>
                  <a:cubicBezTo>
                    <a:pt x="1997" y="20029"/>
                    <a:pt x="3767" y="20714"/>
                    <a:pt x="5715" y="21057"/>
                  </a:cubicBezTo>
                  <a:cubicBezTo>
                    <a:pt x="7662" y="21400"/>
                    <a:pt x="9787" y="21400"/>
                    <a:pt x="12266" y="20371"/>
                  </a:cubicBezTo>
                  <a:cubicBezTo>
                    <a:pt x="14744" y="19343"/>
                    <a:pt x="17577" y="17286"/>
                    <a:pt x="19170" y="14371"/>
                  </a:cubicBezTo>
                  <a:cubicBezTo>
                    <a:pt x="20764" y="11457"/>
                    <a:pt x="21118" y="7686"/>
                    <a:pt x="19525" y="5114"/>
                  </a:cubicBezTo>
                  <a:cubicBezTo>
                    <a:pt x="17931" y="2543"/>
                    <a:pt x="14390" y="1171"/>
                    <a:pt x="11734" y="486"/>
                  </a:cubicBezTo>
                  <a:cubicBezTo>
                    <a:pt x="9079" y="-200"/>
                    <a:pt x="7308" y="-200"/>
                    <a:pt x="5892" y="743"/>
                  </a:cubicBezTo>
                  <a:cubicBezTo>
                    <a:pt x="4475" y="1686"/>
                    <a:pt x="3413" y="3571"/>
                    <a:pt x="2351" y="5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5282452" y="5895799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5428122" y="5696461"/>
              <a:ext cx="7668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5568681" y="5819271"/>
              <a:ext cx="265784" cy="15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0" fill="norm" stroke="1" extrusionOk="0">
                  <a:moveTo>
                    <a:pt x="415" y="7297"/>
                  </a:moveTo>
                  <a:cubicBezTo>
                    <a:pt x="208" y="10780"/>
                    <a:pt x="0" y="14264"/>
                    <a:pt x="0" y="16877"/>
                  </a:cubicBezTo>
                  <a:cubicBezTo>
                    <a:pt x="0" y="19490"/>
                    <a:pt x="208" y="21232"/>
                    <a:pt x="519" y="21058"/>
                  </a:cubicBezTo>
                  <a:cubicBezTo>
                    <a:pt x="831" y="20884"/>
                    <a:pt x="1246" y="18793"/>
                    <a:pt x="1662" y="16877"/>
                  </a:cubicBezTo>
                  <a:cubicBezTo>
                    <a:pt x="2077" y="14961"/>
                    <a:pt x="2492" y="13219"/>
                    <a:pt x="3012" y="11477"/>
                  </a:cubicBezTo>
                  <a:cubicBezTo>
                    <a:pt x="3531" y="9735"/>
                    <a:pt x="4154" y="7993"/>
                    <a:pt x="4985" y="7645"/>
                  </a:cubicBezTo>
                  <a:cubicBezTo>
                    <a:pt x="5815" y="7297"/>
                    <a:pt x="6854" y="8342"/>
                    <a:pt x="7892" y="8864"/>
                  </a:cubicBezTo>
                  <a:cubicBezTo>
                    <a:pt x="8931" y="9387"/>
                    <a:pt x="9969" y="9387"/>
                    <a:pt x="10696" y="8516"/>
                  </a:cubicBezTo>
                  <a:cubicBezTo>
                    <a:pt x="11423" y="7645"/>
                    <a:pt x="11838" y="5903"/>
                    <a:pt x="12462" y="4161"/>
                  </a:cubicBezTo>
                  <a:cubicBezTo>
                    <a:pt x="13085" y="2419"/>
                    <a:pt x="13915" y="677"/>
                    <a:pt x="15265" y="155"/>
                  </a:cubicBezTo>
                  <a:cubicBezTo>
                    <a:pt x="16615" y="-368"/>
                    <a:pt x="18485" y="329"/>
                    <a:pt x="19627" y="3813"/>
                  </a:cubicBezTo>
                  <a:cubicBezTo>
                    <a:pt x="20769" y="7297"/>
                    <a:pt x="21185" y="13567"/>
                    <a:pt x="21600" y="19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5849798" y="5768982"/>
              <a:ext cx="161005" cy="24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15429" y="7190"/>
                  </a:moveTo>
                  <a:cubicBezTo>
                    <a:pt x="16457" y="6053"/>
                    <a:pt x="17486" y="4916"/>
                    <a:pt x="18171" y="3779"/>
                  </a:cubicBezTo>
                  <a:cubicBezTo>
                    <a:pt x="18857" y="2642"/>
                    <a:pt x="19200" y="1506"/>
                    <a:pt x="18514" y="823"/>
                  </a:cubicBezTo>
                  <a:cubicBezTo>
                    <a:pt x="17829" y="141"/>
                    <a:pt x="16114" y="-86"/>
                    <a:pt x="14400" y="28"/>
                  </a:cubicBezTo>
                  <a:cubicBezTo>
                    <a:pt x="12686" y="141"/>
                    <a:pt x="10971" y="596"/>
                    <a:pt x="9943" y="1392"/>
                  </a:cubicBezTo>
                  <a:cubicBezTo>
                    <a:pt x="8914" y="2188"/>
                    <a:pt x="8571" y="3325"/>
                    <a:pt x="10286" y="5257"/>
                  </a:cubicBezTo>
                  <a:cubicBezTo>
                    <a:pt x="12000" y="7190"/>
                    <a:pt x="15771" y="9918"/>
                    <a:pt x="18171" y="11851"/>
                  </a:cubicBezTo>
                  <a:cubicBezTo>
                    <a:pt x="20571" y="13783"/>
                    <a:pt x="21600" y="14920"/>
                    <a:pt x="21600" y="15943"/>
                  </a:cubicBezTo>
                  <a:cubicBezTo>
                    <a:pt x="21600" y="16967"/>
                    <a:pt x="20571" y="17876"/>
                    <a:pt x="16800" y="18786"/>
                  </a:cubicBezTo>
                  <a:cubicBezTo>
                    <a:pt x="13029" y="19695"/>
                    <a:pt x="6514" y="20605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3013714" y="6619975"/>
              <a:ext cx="804373" cy="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040" fill="norm" stroke="1" extrusionOk="0">
                  <a:moveTo>
                    <a:pt x="1213" y="17667"/>
                  </a:moveTo>
                  <a:cubicBezTo>
                    <a:pt x="666" y="17667"/>
                    <a:pt x="119" y="17667"/>
                    <a:pt x="17" y="18498"/>
                  </a:cubicBezTo>
                  <a:cubicBezTo>
                    <a:pt x="-86" y="19328"/>
                    <a:pt x="256" y="20990"/>
                    <a:pt x="1657" y="19328"/>
                  </a:cubicBezTo>
                  <a:cubicBezTo>
                    <a:pt x="3058" y="17667"/>
                    <a:pt x="5519" y="12682"/>
                    <a:pt x="8082" y="8528"/>
                  </a:cubicBezTo>
                  <a:cubicBezTo>
                    <a:pt x="10646" y="4375"/>
                    <a:pt x="13311" y="1052"/>
                    <a:pt x="15567" y="221"/>
                  </a:cubicBezTo>
                  <a:cubicBezTo>
                    <a:pt x="17823" y="-610"/>
                    <a:pt x="19668" y="1052"/>
                    <a:pt x="21514" y="2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3588080" y="6524480"/>
              <a:ext cx="206017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fill="norm" stroke="1" extrusionOk="0">
                  <a:moveTo>
                    <a:pt x="0" y="0"/>
                  </a:moveTo>
                  <a:cubicBezTo>
                    <a:pt x="6686" y="1234"/>
                    <a:pt x="13371" y="2469"/>
                    <a:pt x="17100" y="4320"/>
                  </a:cubicBezTo>
                  <a:cubicBezTo>
                    <a:pt x="20829" y="6171"/>
                    <a:pt x="21600" y="8640"/>
                    <a:pt x="19800" y="11623"/>
                  </a:cubicBezTo>
                  <a:cubicBezTo>
                    <a:pt x="18000" y="14606"/>
                    <a:pt x="13629" y="18103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4293430" y="6394144"/>
              <a:ext cx="23001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953"/>
                    <a:pt x="9600" y="7906"/>
                    <a:pt x="13200" y="11506"/>
                  </a:cubicBezTo>
                  <a:cubicBezTo>
                    <a:pt x="16800" y="15106"/>
                    <a:pt x="19200" y="183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4412596" y="6458004"/>
              <a:ext cx="192306" cy="31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209" fill="norm" stroke="1" extrusionOk="0">
                  <a:moveTo>
                    <a:pt x="18657" y="3486"/>
                  </a:moveTo>
                  <a:cubicBezTo>
                    <a:pt x="18380" y="2267"/>
                    <a:pt x="18103" y="1047"/>
                    <a:pt x="16995" y="438"/>
                  </a:cubicBezTo>
                  <a:cubicBezTo>
                    <a:pt x="15887" y="-172"/>
                    <a:pt x="13949" y="-172"/>
                    <a:pt x="11872" y="612"/>
                  </a:cubicBezTo>
                  <a:cubicBezTo>
                    <a:pt x="9795" y="1396"/>
                    <a:pt x="7580" y="2964"/>
                    <a:pt x="5364" y="5489"/>
                  </a:cubicBezTo>
                  <a:cubicBezTo>
                    <a:pt x="3149" y="8015"/>
                    <a:pt x="934" y="11499"/>
                    <a:pt x="241" y="14199"/>
                  </a:cubicBezTo>
                  <a:cubicBezTo>
                    <a:pt x="-451" y="16899"/>
                    <a:pt x="380" y="18815"/>
                    <a:pt x="2318" y="19947"/>
                  </a:cubicBezTo>
                  <a:cubicBezTo>
                    <a:pt x="4257" y="21080"/>
                    <a:pt x="7303" y="21428"/>
                    <a:pt x="10349" y="21080"/>
                  </a:cubicBezTo>
                  <a:cubicBezTo>
                    <a:pt x="13395" y="20731"/>
                    <a:pt x="16441" y="19686"/>
                    <a:pt x="18380" y="17683"/>
                  </a:cubicBezTo>
                  <a:cubicBezTo>
                    <a:pt x="20318" y="15680"/>
                    <a:pt x="21149" y="12718"/>
                    <a:pt x="20734" y="10193"/>
                  </a:cubicBezTo>
                  <a:cubicBezTo>
                    <a:pt x="20318" y="7667"/>
                    <a:pt x="18657" y="5576"/>
                    <a:pt x="16995" y="4357"/>
                  </a:cubicBezTo>
                  <a:cubicBezTo>
                    <a:pt x="15334" y="3138"/>
                    <a:pt x="13672" y="2789"/>
                    <a:pt x="12426" y="2963"/>
                  </a:cubicBezTo>
                  <a:cubicBezTo>
                    <a:pt x="11180" y="3138"/>
                    <a:pt x="10349" y="3834"/>
                    <a:pt x="9518" y="4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4856594" y="6569953"/>
              <a:ext cx="257189" cy="15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708" fill="norm" stroke="1" extrusionOk="0">
                  <a:moveTo>
                    <a:pt x="350" y="5053"/>
                  </a:moveTo>
                  <a:cubicBezTo>
                    <a:pt x="350" y="8376"/>
                    <a:pt x="350" y="11699"/>
                    <a:pt x="243" y="14690"/>
                  </a:cubicBezTo>
                  <a:cubicBezTo>
                    <a:pt x="136" y="17681"/>
                    <a:pt x="-78" y="20339"/>
                    <a:pt x="29" y="20672"/>
                  </a:cubicBezTo>
                  <a:cubicBezTo>
                    <a:pt x="136" y="21004"/>
                    <a:pt x="564" y="19010"/>
                    <a:pt x="1419" y="15853"/>
                  </a:cubicBezTo>
                  <a:cubicBezTo>
                    <a:pt x="2274" y="12696"/>
                    <a:pt x="3558" y="8376"/>
                    <a:pt x="4627" y="5552"/>
                  </a:cubicBezTo>
                  <a:cubicBezTo>
                    <a:pt x="5696" y="2727"/>
                    <a:pt x="6552" y="1398"/>
                    <a:pt x="7407" y="1232"/>
                  </a:cubicBezTo>
                  <a:cubicBezTo>
                    <a:pt x="8263" y="1066"/>
                    <a:pt x="9118" y="2062"/>
                    <a:pt x="9760" y="3558"/>
                  </a:cubicBezTo>
                  <a:cubicBezTo>
                    <a:pt x="10401" y="5053"/>
                    <a:pt x="10829" y="7047"/>
                    <a:pt x="11364" y="7213"/>
                  </a:cubicBezTo>
                  <a:cubicBezTo>
                    <a:pt x="11898" y="7379"/>
                    <a:pt x="12540" y="5718"/>
                    <a:pt x="13288" y="4222"/>
                  </a:cubicBezTo>
                  <a:cubicBezTo>
                    <a:pt x="14037" y="2727"/>
                    <a:pt x="14892" y="1398"/>
                    <a:pt x="15855" y="567"/>
                  </a:cubicBezTo>
                  <a:cubicBezTo>
                    <a:pt x="16817" y="-264"/>
                    <a:pt x="17886" y="-596"/>
                    <a:pt x="18849" y="2561"/>
                  </a:cubicBezTo>
                  <a:cubicBezTo>
                    <a:pt x="19811" y="5718"/>
                    <a:pt x="20667" y="12364"/>
                    <a:pt x="21522" y="19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5198117" y="6525905"/>
              <a:ext cx="102507" cy="23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71" fill="norm" stroke="1" extrusionOk="0">
                  <a:moveTo>
                    <a:pt x="15805" y="6839"/>
                  </a:moveTo>
                  <a:cubicBezTo>
                    <a:pt x="16332" y="5677"/>
                    <a:pt x="16859" y="4516"/>
                    <a:pt x="17122" y="3355"/>
                  </a:cubicBezTo>
                  <a:cubicBezTo>
                    <a:pt x="17385" y="2194"/>
                    <a:pt x="17385" y="1032"/>
                    <a:pt x="16068" y="452"/>
                  </a:cubicBezTo>
                  <a:cubicBezTo>
                    <a:pt x="14751" y="-129"/>
                    <a:pt x="12117" y="-129"/>
                    <a:pt x="9746" y="336"/>
                  </a:cubicBezTo>
                  <a:cubicBezTo>
                    <a:pt x="7376" y="800"/>
                    <a:pt x="5268" y="1729"/>
                    <a:pt x="3951" y="2774"/>
                  </a:cubicBezTo>
                  <a:cubicBezTo>
                    <a:pt x="2634" y="3819"/>
                    <a:pt x="2107" y="4981"/>
                    <a:pt x="5005" y="6839"/>
                  </a:cubicBezTo>
                  <a:cubicBezTo>
                    <a:pt x="7902" y="8697"/>
                    <a:pt x="14224" y="11252"/>
                    <a:pt x="17649" y="13110"/>
                  </a:cubicBezTo>
                  <a:cubicBezTo>
                    <a:pt x="21073" y="14968"/>
                    <a:pt x="21600" y="16129"/>
                    <a:pt x="20810" y="17058"/>
                  </a:cubicBezTo>
                  <a:cubicBezTo>
                    <a:pt x="20020" y="17987"/>
                    <a:pt x="17912" y="18684"/>
                    <a:pt x="14224" y="19381"/>
                  </a:cubicBezTo>
                  <a:cubicBezTo>
                    <a:pt x="10537" y="20077"/>
                    <a:pt x="5268" y="20774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2798396" y="7390833"/>
              <a:ext cx="820353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0" y="19680"/>
                    <a:pt x="4979" y="17760"/>
                    <a:pt x="7402" y="15840"/>
                  </a:cubicBezTo>
                  <a:cubicBezTo>
                    <a:pt x="9824" y="13920"/>
                    <a:pt x="12179" y="12000"/>
                    <a:pt x="14535" y="9360"/>
                  </a:cubicBezTo>
                  <a:cubicBezTo>
                    <a:pt x="16890" y="6720"/>
                    <a:pt x="19245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419410" y="7321832"/>
              <a:ext cx="125809" cy="27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0" y="0"/>
                  </a:moveTo>
                  <a:cubicBezTo>
                    <a:pt x="7200" y="2200"/>
                    <a:pt x="14400" y="4400"/>
                    <a:pt x="18000" y="7100"/>
                  </a:cubicBezTo>
                  <a:cubicBezTo>
                    <a:pt x="21600" y="9800"/>
                    <a:pt x="21600" y="13000"/>
                    <a:pt x="19059" y="15500"/>
                  </a:cubicBezTo>
                  <a:cubicBezTo>
                    <a:pt x="16518" y="18000"/>
                    <a:pt x="11435" y="19800"/>
                    <a:pt x="6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4241186" y="7298831"/>
              <a:ext cx="36911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16478" y="0"/>
                  </a:moveTo>
                  <a:cubicBezTo>
                    <a:pt x="10718" y="4749"/>
                    <a:pt x="4958" y="9498"/>
                    <a:pt x="2078" y="12868"/>
                  </a:cubicBezTo>
                  <a:cubicBezTo>
                    <a:pt x="-802" y="16238"/>
                    <a:pt x="-802" y="18230"/>
                    <a:pt x="2798" y="19455"/>
                  </a:cubicBezTo>
                  <a:cubicBezTo>
                    <a:pt x="6398" y="20681"/>
                    <a:pt x="13598" y="21140"/>
                    <a:pt x="207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4372654" y="7341881"/>
              <a:ext cx="131722" cy="22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934" fill="norm" stroke="1" extrusionOk="0">
                  <a:moveTo>
                    <a:pt x="14538" y="277"/>
                  </a:moveTo>
                  <a:cubicBezTo>
                    <a:pt x="12046" y="37"/>
                    <a:pt x="9554" y="-203"/>
                    <a:pt x="7685" y="277"/>
                  </a:cubicBezTo>
                  <a:cubicBezTo>
                    <a:pt x="5815" y="757"/>
                    <a:pt x="4569" y="1957"/>
                    <a:pt x="3115" y="4597"/>
                  </a:cubicBezTo>
                  <a:cubicBezTo>
                    <a:pt x="1662" y="7237"/>
                    <a:pt x="0" y="11317"/>
                    <a:pt x="0" y="14437"/>
                  </a:cubicBezTo>
                  <a:cubicBezTo>
                    <a:pt x="0" y="17557"/>
                    <a:pt x="1662" y="19717"/>
                    <a:pt x="4777" y="20557"/>
                  </a:cubicBezTo>
                  <a:cubicBezTo>
                    <a:pt x="7892" y="21397"/>
                    <a:pt x="12462" y="20917"/>
                    <a:pt x="15785" y="18277"/>
                  </a:cubicBezTo>
                  <a:cubicBezTo>
                    <a:pt x="19108" y="15637"/>
                    <a:pt x="21185" y="10837"/>
                    <a:pt x="21392" y="7957"/>
                  </a:cubicBezTo>
                  <a:cubicBezTo>
                    <a:pt x="21600" y="5077"/>
                    <a:pt x="19938" y="4117"/>
                    <a:pt x="17031" y="3997"/>
                  </a:cubicBezTo>
                  <a:cubicBezTo>
                    <a:pt x="14123" y="3877"/>
                    <a:pt x="9969" y="4597"/>
                    <a:pt x="5815" y="5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4610326" y="7353814"/>
              <a:ext cx="137550" cy="23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036" fill="norm" stroke="1" extrusionOk="0">
                  <a:moveTo>
                    <a:pt x="11389" y="4658"/>
                  </a:moveTo>
                  <a:cubicBezTo>
                    <a:pt x="10211" y="3748"/>
                    <a:pt x="9033" y="2839"/>
                    <a:pt x="7658" y="2839"/>
                  </a:cubicBezTo>
                  <a:cubicBezTo>
                    <a:pt x="6284" y="2839"/>
                    <a:pt x="4713" y="3748"/>
                    <a:pt x="3142" y="6249"/>
                  </a:cubicBezTo>
                  <a:cubicBezTo>
                    <a:pt x="1571" y="8750"/>
                    <a:pt x="0" y="12843"/>
                    <a:pt x="0" y="15571"/>
                  </a:cubicBezTo>
                  <a:cubicBezTo>
                    <a:pt x="0" y="18300"/>
                    <a:pt x="1571" y="19664"/>
                    <a:pt x="4320" y="20460"/>
                  </a:cubicBezTo>
                  <a:cubicBezTo>
                    <a:pt x="7069" y="21256"/>
                    <a:pt x="10996" y="21483"/>
                    <a:pt x="14335" y="19437"/>
                  </a:cubicBezTo>
                  <a:cubicBezTo>
                    <a:pt x="17673" y="17390"/>
                    <a:pt x="20422" y="13070"/>
                    <a:pt x="21011" y="9774"/>
                  </a:cubicBezTo>
                  <a:cubicBezTo>
                    <a:pt x="21600" y="6477"/>
                    <a:pt x="20029" y="4203"/>
                    <a:pt x="18458" y="2725"/>
                  </a:cubicBezTo>
                  <a:cubicBezTo>
                    <a:pt x="16887" y="1247"/>
                    <a:pt x="15316" y="565"/>
                    <a:pt x="13549" y="224"/>
                  </a:cubicBezTo>
                  <a:cubicBezTo>
                    <a:pt x="11782" y="-117"/>
                    <a:pt x="9818" y="-117"/>
                    <a:pt x="9229" y="565"/>
                  </a:cubicBezTo>
                  <a:cubicBezTo>
                    <a:pt x="8640" y="1247"/>
                    <a:pt x="9425" y="2611"/>
                    <a:pt x="10211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4837941" y="7383753"/>
              <a:ext cx="202119" cy="22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113" fill="norm" stroke="1" extrusionOk="0">
                  <a:moveTo>
                    <a:pt x="17583" y="2082"/>
                  </a:moveTo>
                  <a:cubicBezTo>
                    <a:pt x="16516" y="895"/>
                    <a:pt x="15449" y="-292"/>
                    <a:pt x="13049" y="64"/>
                  </a:cubicBezTo>
                  <a:cubicBezTo>
                    <a:pt x="10649" y="420"/>
                    <a:pt x="6916" y="2319"/>
                    <a:pt x="4383" y="5642"/>
                  </a:cubicBezTo>
                  <a:cubicBezTo>
                    <a:pt x="1849" y="8965"/>
                    <a:pt x="516" y="13712"/>
                    <a:pt x="116" y="16679"/>
                  </a:cubicBezTo>
                  <a:cubicBezTo>
                    <a:pt x="-284" y="19646"/>
                    <a:pt x="249" y="20833"/>
                    <a:pt x="3316" y="21071"/>
                  </a:cubicBezTo>
                  <a:cubicBezTo>
                    <a:pt x="6383" y="21308"/>
                    <a:pt x="11983" y="20596"/>
                    <a:pt x="15583" y="17866"/>
                  </a:cubicBezTo>
                  <a:cubicBezTo>
                    <a:pt x="19183" y="15137"/>
                    <a:pt x="20783" y="10389"/>
                    <a:pt x="21049" y="7185"/>
                  </a:cubicBezTo>
                  <a:cubicBezTo>
                    <a:pt x="21316" y="3981"/>
                    <a:pt x="20249" y="2319"/>
                    <a:pt x="18516" y="1726"/>
                  </a:cubicBezTo>
                  <a:cubicBezTo>
                    <a:pt x="16783" y="1132"/>
                    <a:pt x="14383" y="1607"/>
                    <a:pt x="11983" y="2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5201651" y="7418589"/>
              <a:ext cx="249473" cy="18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901" fill="norm" stroke="1" extrusionOk="0">
                  <a:moveTo>
                    <a:pt x="1018" y="5512"/>
                  </a:moveTo>
                  <a:cubicBezTo>
                    <a:pt x="1018" y="8680"/>
                    <a:pt x="1018" y="11848"/>
                    <a:pt x="798" y="14728"/>
                  </a:cubicBezTo>
                  <a:cubicBezTo>
                    <a:pt x="577" y="17608"/>
                    <a:pt x="136" y="20200"/>
                    <a:pt x="26" y="20776"/>
                  </a:cubicBezTo>
                  <a:cubicBezTo>
                    <a:pt x="-84" y="21352"/>
                    <a:pt x="136" y="19912"/>
                    <a:pt x="1128" y="17032"/>
                  </a:cubicBezTo>
                  <a:cubicBezTo>
                    <a:pt x="2120" y="14152"/>
                    <a:pt x="3883" y="9832"/>
                    <a:pt x="4985" y="6952"/>
                  </a:cubicBezTo>
                  <a:cubicBezTo>
                    <a:pt x="6087" y="4072"/>
                    <a:pt x="6528" y="2632"/>
                    <a:pt x="6969" y="2632"/>
                  </a:cubicBezTo>
                  <a:cubicBezTo>
                    <a:pt x="7410" y="2632"/>
                    <a:pt x="7851" y="4072"/>
                    <a:pt x="8181" y="5800"/>
                  </a:cubicBezTo>
                  <a:cubicBezTo>
                    <a:pt x="8512" y="7528"/>
                    <a:pt x="8732" y="9544"/>
                    <a:pt x="9173" y="9976"/>
                  </a:cubicBezTo>
                  <a:cubicBezTo>
                    <a:pt x="9614" y="10408"/>
                    <a:pt x="10275" y="9256"/>
                    <a:pt x="11377" y="7384"/>
                  </a:cubicBezTo>
                  <a:cubicBezTo>
                    <a:pt x="12479" y="5512"/>
                    <a:pt x="14022" y="2920"/>
                    <a:pt x="15345" y="1480"/>
                  </a:cubicBezTo>
                  <a:cubicBezTo>
                    <a:pt x="16667" y="40"/>
                    <a:pt x="17769" y="-248"/>
                    <a:pt x="18651" y="184"/>
                  </a:cubicBezTo>
                  <a:cubicBezTo>
                    <a:pt x="19532" y="616"/>
                    <a:pt x="20194" y="1768"/>
                    <a:pt x="20414" y="4360"/>
                  </a:cubicBezTo>
                  <a:cubicBezTo>
                    <a:pt x="20634" y="6952"/>
                    <a:pt x="20414" y="10984"/>
                    <a:pt x="20524" y="13720"/>
                  </a:cubicBezTo>
                  <a:cubicBezTo>
                    <a:pt x="20634" y="16456"/>
                    <a:pt x="21075" y="17896"/>
                    <a:pt x="21516" y="19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5474123" y="7379019"/>
              <a:ext cx="153338" cy="24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21600" y="3779"/>
                  </a:moveTo>
                  <a:cubicBezTo>
                    <a:pt x="21600" y="2642"/>
                    <a:pt x="21600" y="1506"/>
                    <a:pt x="20520" y="823"/>
                  </a:cubicBezTo>
                  <a:cubicBezTo>
                    <a:pt x="19440" y="141"/>
                    <a:pt x="17280" y="-86"/>
                    <a:pt x="15300" y="28"/>
                  </a:cubicBezTo>
                  <a:cubicBezTo>
                    <a:pt x="13320" y="141"/>
                    <a:pt x="11520" y="596"/>
                    <a:pt x="10260" y="1960"/>
                  </a:cubicBezTo>
                  <a:cubicBezTo>
                    <a:pt x="9000" y="3325"/>
                    <a:pt x="8280" y="5598"/>
                    <a:pt x="9360" y="8213"/>
                  </a:cubicBezTo>
                  <a:cubicBezTo>
                    <a:pt x="10440" y="10828"/>
                    <a:pt x="13320" y="13783"/>
                    <a:pt x="14760" y="15830"/>
                  </a:cubicBezTo>
                  <a:cubicBezTo>
                    <a:pt x="16200" y="17876"/>
                    <a:pt x="16200" y="19013"/>
                    <a:pt x="15300" y="19695"/>
                  </a:cubicBezTo>
                  <a:cubicBezTo>
                    <a:pt x="14400" y="20377"/>
                    <a:pt x="12600" y="20605"/>
                    <a:pt x="9900" y="20832"/>
                  </a:cubicBezTo>
                  <a:cubicBezTo>
                    <a:pt x="7200" y="21059"/>
                    <a:pt x="3600" y="21287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7662001" y="5351272"/>
              <a:ext cx="342180" cy="46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105" fill="norm" stroke="1" extrusionOk="0">
                  <a:moveTo>
                    <a:pt x="10863" y="1059"/>
                  </a:moveTo>
                  <a:cubicBezTo>
                    <a:pt x="10863" y="359"/>
                    <a:pt x="10863" y="-342"/>
                    <a:pt x="10543" y="183"/>
                  </a:cubicBezTo>
                  <a:cubicBezTo>
                    <a:pt x="10223" y="709"/>
                    <a:pt x="9583" y="2460"/>
                    <a:pt x="8303" y="4970"/>
                  </a:cubicBezTo>
                  <a:cubicBezTo>
                    <a:pt x="7023" y="7481"/>
                    <a:pt x="5103" y="10750"/>
                    <a:pt x="3743" y="13085"/>
                  </a:cubicBezTo>
                  <a:cubicBezTo>
                    <a:pt x="2383" y="15420"/>
                    <a:pt x="1583" y="16821"/>
                    <a:pt x="943" y="18047"/>
                  </a:cubicBezTo>
                  <a:cubicBezTo>
                    <a:pt x="303" y="19273"/>
                    <a:pt x="-177" y="20324"/>
                    <a:pt x="63" y="20791"/>
                  </a:cubicBezTo>
                  <a:cubicBezTo>
                    <a:pt x="303" y="21258"/>
                    <a:pt x="1263" y="21141"/>
                    <a:pt x="3983" y="20849"/>
                  </a:cubicBezTo>
                  <a:cubicBezTo>
                    <a:pt x="6703" y="20557"/>
                    <a:pt x="11183" y="20090"/>
                    <a:pt x="14383" y="19857"/>
                  </a:cubicBezTo>
                  <a:cubicBezTo>
                    <a:pt x="17583" y="19623"/>
                    <a:pt x="19503" y="19623"/>
                    <a:pt x="21423" y="19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8186891" y="5368165"/>
              <a:ext cx="231299" cy="52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20" fill="norm" stroke="1" extrusionOk="0">
                  <a:moveTo>
                    <a:pt x="21249" y="1805"/>
                  </a:moveTo>
                  <a:cubicBezTo>
                    <a:pt x="20075" y="1081"/>
                    <a:pt x="18901" y="358"/>
                    <a:pt x="17727" y="99"/>
                  </a:cubicBezTo>
                  <a:cubicBezTo>
                    <a:pt x="16553" y="-159"/>
                    <a:pt x="15379" y="48"/>
                    <a:pt x="13384" y="1185"/>
                  </a:cubicBezTo>
                  <a:cubicBezTo>
                    <a:pt x="11388" y="2321"/>
                    <a:pt x="8571" y="4388"/>
                    <a:pt x="6223" y="7024"/>
                  </a:cubicBezTo>
                  <a:cubicBezTo>
                    <a:pt x="3875" y="9659"/>
                    <a:pt x="1997" y="12863"/>
                    <a:pt x="940" y="15085"/>
                  </a:cubicBezTo>
                  <a:cubicBezTo>
                    <a:pt x="-116" y="17307"/>
                    <a:pt x="-351" y="18547"/>
                    <a:pt x="588" y="19477"/>
                  </a:cubicBezTo>
                  <a:cubicBezTo>
                    <a:pt x="1527" y="20408"/>
                    <a:pt x="3640" y="21028"/>
                    <a:pt x="5636" y="21234"/>
                  </a:cubicBezTo>
                  <a:cubicBezTo>
                    <a:pt x="7632" y="21441"/>
                    <a:pt x="9510" y="21234"/>
                    <a:pt x="11388" y="21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8400300" y="5532455"/>
              <a:ext cx="416566" cy="28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4506" y="4277"/>
                  </a:moveTo>
                  <a:cubicBezTo>
                    <a:pt x="3180" y="6398"/>
                    <a:pt x="1855" y="8520"/>
                    <a:pt x="1060" y="10737"/>
                  </a:cubicBezTo>
                  <a:cubicBezTo>
                    <a:pt x="265" y="12955"/>
                    <a:pt x="0" y="15270"/>
                    <a:pt x="0" y="16909"/>
                  </a:cubicBezTo>
                  <a:cubicBezTo>
                    <a:pt x="0" y="18548"/>
                    <a:pt x="265" y="19512"/>
                    <a:pt x="1060" y="19802"/>
                  </a:cubicBezTo>
                  <a:cubicBezTo>
                    <a:pt x="1855" y="20091"/>
                    <a:pt x="3180" y="19705"/>
                    <a:pt x="4042" y="19127"/>
                  </a:cubicBezTo>
                  <a:cubicBezTo>
                    <a:pt x="4903" y="18548"/>
                    <a:pt x="5301" y="17777"/>
                    <a:pt x="5698" y="18066"/>
                  </a:cubicBezTo>
                  <a:cubicBezTo>
                    <a:pt x="6096" y="18355"/>
                    <a:pt x="6493" y="19705"/>
                    <a:pt x="7023" y="20477"/>
                  </a:cubicBezTo>
                  <a:cubicBezTo>
                    <a:pt x="7553" y="21248"/>
                    <a:pt x="8216" y="21441"/>
                    <a:pt x="9740" y="20573"/>
                  </a:cubicBezTo>
                  <a:cubicBezTo>
                    <a:pt x="11264" y="19705"/>
                    <a:pt x="13649" y="17777"/>
                    <a:pt x="15173" y="15366"/>
                  </a:cubicBezTo>
                  <a:cubicBezTo>
                    <a:pt x="16697" y="12955"/>
                    <a:pt x="17359" y="10062"/>
                    <a:pt x="17691" y="8037"/>
                  </a:cubicBezTo>
                  <a:cubicBezTo>
                    <a:pt x="18022" y="6012"/>
                    <a:pt x="18022" y="4855"/>
                    <a:pt x="18022" y="3698"/>
                  </a:cubicBezTo>
                  <a:cubicBezTo>
                    <a:pt x="18022" y="2541"/>
                    <a:pt x="18022" y="1384"/>
                    <a:pt x="17359" y="709"/>
                  </a:cubicBezTo>
                  <a:cubicBezTo>
                    <a:pt x="16697" y="34"/>
                    <a:pt x="15372" y="-159"/>
                    <a:pt x="14510" y="130"/>
                  </a:cubicBezTo>
                  <a:cubicBezTo>
                    <a:pt x="13649" y="420"/>
                    <a:pt x="13252" y="1191"/>
                    <a:pt x="12854" y="2348"/>
                  </a:cubicBezTo>
                  <a:cubicBezTo>
                    <a:pt x="12456" y="3505"/>
                    <a:pt x="12059" y="5048"/>
                    <a:pt x="13185" y="6495"/>
                  </a:cubicBezTo>
                  <a:cubicBezTo>
                    <a:pt x="14312" y="7941"/>
                    <a:pt x="16962" y="9291"/>
                    <a:pt x="18618" y="9870"/>
                  </a:cubicBezTo>
                  <a:cubicBezTo>
                    <a:pt x="20275" y="10448"/>
                    <a:pt x="20937" y="10255"/>
                    <a:pt x="21600" y="10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8816865" y="5435789"/>
              <a:ext cx="142435" cy="44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515" fill="norm" stroke="1" extrusionOk="0">
                  <a:moveTo>
                    <a:pt x="0" y="0"/>
                  </a:moveTo>
                  <a:cubicBezTo>
                    <a:pt x="4547" y="1241"/>
                    <a:pt x="9095" y="2483"/>
                    <a:pt x="13074" y="4779"/>
                  </a:cubicBezTo>
                  <a:cubicBezTo>
                    <a:pt x="17053" y="7076"/>
                    <a:pt x="20463" y="10428"/>
                    <a:pt x="21032" y="13159"/>
                  </a:cubicBezTo>
                  <a:cubicBezTo>
                    <a:pt x="21600" y="15890"/>
                    <a:pt x="19326" y="18000"/>
                    <a:pt x="17242" y="19303"/>
                  </a:cubicBezTo>
                  <a:cubicBezTo>
                    <a:pt x="15158" y="20607"/>
                    <a:pt x="13263" y="21103"/>
                    <a:pt x="11368" y="21352"/>
                  </a:cubicBezTo>
                  <a:cubicBezTo>
                    <a:pt x="9474" y="21600"/>
                    <a:pt x="7579" y="21600"/>
                    <a:pt x="7200" y="21103"/>
                  </a:cubicBezTo>
                  <a:cubicBezTo>
                    <a:pt x="6821" y="20607"/>
                    <a:pt x="7958" y="19614"/>
                    <a:pt x="9095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9138873" y="5566125"/>
              <a:ext cx="1" cy="53669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9131206" y="5780797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9465595" y="5357757"/>
              <a:ext cx="240625" cy="49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06" fill="norm" stroke="1" extrusionOk="0">
                  <a:moveTo>
                    <a:pt x="14587" y="15598"/>
                  </a:moveTo>
                  <a:cubicBezTo>
                    <a:pt x="13677" y="14496"/>
                    <a:pt x="12768" y="13394"/>
                    <a:pt x="11745" y="12678"/>
                  </a:cubicBezTo>
                  <a:cubicBezTo>
                    <a:pt x="10722" y="11961"/>
                    <a:pt x="9585" y="11631"/>
                    <a:pt x="8107" y="11686"/>
                  </a:cubicBezTo>
                  <a:cubicBezTo>
                    <a:pt x="6629" y="11741"/>
                    <a:pt x="4810" y="12182"/>
                    <a:pt x="3219" y="13394"/>
                  </a:cubicBezTo>
                  <a:cubicBezTo>
                    <a:pt x="1627" y="14606"/>
                    <a:pt x="263" y="16590"/>
                    <a:pt x="35" y="18078"/>
                  </a:cubicBezTo>
                  <a:cubicBezTo>
                    <a:pt x="-192" y="19565"/>
                    <a:pt x="717" y="20557"/>
                    <a:pt x="1741" y="21053"/>
                  </a:cubicBezTo>
                  <a:cubicBezTo>
                    <a:pt x="2764" y="21549"/>
                    <a:pt x="3901" y="21549"/>
                    <a:pt x="5606" y="20888"/>
                  </a:cubicBezTo>
                  <a:cubicBezTo>
                    <a:pt x="7311" y="20227"/>
                    <a:pt x="9585" y="18904"/>
                    <a:pt x="11517" y="16535"/>
                  </a:cubicBezTo>
                  <a:cubicBezTo>
                    <a:pt x="13450" y="14165"/>
                    <a:pt x="15042" y="10749"/>
                    <a:pt x="16065" y="8049"/>
                  </a:cubicBezTo>
                  <a:cubicBezTo>
                    <a:pt x="17088" y="5349"/>
                    <a:pt x="17543" y="3365"/>
                    <a:pt x="17656" y="2043"/>
                  </a:cubicBezTo>
                  <a:cubicBezTo>
                    <a:pt x="17770" y="720"/>
                    <a:pt x="17543" y="59"/>
                    <a:pt x="17315" y="4"/>
                  </a:cubicBezTo>
                  <a:cubicBezTo>
                    <a:pt x="17088" y="-51"/>
                    <a:pt x="16861" y="500"/>
                    <a:pt x="16520" y="2594"/>
                  </a:cubicBezTo>
                  <a:cubicBezTo>
                    <a:pt x="16179" y="4688"/>
                    <a:pt x="15724" y="8325"/>
                    <a:pt x="16520" y="10914"/>
                  </a:cubicBezTo>
                  <a:cubicBezTo>
                    <a:pt x="17315" y="13504"/>
                    <a:pt x="19362" y="15047"/>
                    <a:pt x="21408" y="16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9731314" y="5592682"/>
              <a:ext cx="174243" cy="18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0549" fill="norm" stroke="1" extrusionOk="0">
                  <a:moveTo>
                    <a:pt x="1598" y="8983"/>
                  </a:moveTo>
                  <a:cubicBezTo>
                    <a:pt x="4684" y="7562"/>
                    <a:pt x="7769" y="6141"/>
                    <a:pt x="9467" y="4436"/>
                  </a:cubicBezTo>
                  <a:cubicBezTo>
                    <a:pt x="11164" y="2730"/>
                    <a:pt x="11472" y="741"/>
                    <a:pt x="10701" y="172"/>
                  </a:cubicBezTo>
                  <a:cubicBezTo>
                    <a:pt x="9929" y="-396"/>
                    <a:pt x="8078" y="457"/>
                    <a:pt x="6227" y="2446"/>
                  </a:cubicBezTo>
                  <a:cubicBezTo>
                    <a:pt x="4375" y="4436"/>
                    <a:pt x="2524" y="7562"/>
                    <a:pt x="1289" y="10688"/>
                  </a:cubicBezTo>
                  <a:cubicBezTo>
                    <a:pt x="55" y="13815"/>
                    <a:pt x="-562" y="16941"/>
                    <a:pt x="672" y="18788"/>
                  </a:cubicBezTo>
                  <a:cubicBezTo>
                    <a:pt x="1907" y="20636"/>
                    <a:pt x="4992" y="21204"/>
                    <a:pt x="8695" y="19641"/>
                  </a:cubicBezTo>
                  <a:cubicBezTo>
                    <a:pt x="12398" y="18078"/>
                    <a:pt x="16718" y="14383"/>
                    <a:pt x="21038" y="10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9952026" y="5336120"/>
              <a:ext cx="37866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20002" y="0"/>
                  </a:moveTo>
                  <a:cubicBezTo>
                    <a:pt x="11902" y="2618"/>
                    <a:pt x="3802" y="5236"/>
                    <a:pt x="1102" y="8575"/>
                  </a:cubicBezTo>
                  <a:cubicBezTo>
                    <a:pt x="-1598" y="11913"/>
                    <a:pt x="1102" y="15971"/>
                    <a:pt x="4477" y="18262"/>
                  </a:cubicBezTo>
                  <a:cubicBezTo>
                    <a:pt x="7852" y="20553"/>
                    <a:pt x="11902" y="21076"/>
                    <a:pt x="159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10010336" y="5590269"/>
              <a:ext cx="331558" cy="34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70" fill="norm" stroke="1" extrusionOk="0">
                  <a:moveTo>
                    <a:pt x="5151" y="3713"/>
                  </a:moveTo>
                  <a:cubicBezTo>
                    <a:pt x="5151" y="2925"/>
                    <a:pt x="5151" y="2136"/>
                    <a:pt x="4735" y="1427"/>
                  </a:cubicBezTo>
                  <a:cubicBezTo>
                    <a:pt x="4320" y="717"/>
                    <a:pt x="3489" y="87"/>
                    <a:pt x="2742" y="8"/>
                  </a:cubicBezTo>
                  <a:cubicBezTo>
                    <a:pt x="1994" y="-71"/>
                    <a:pt x="1329" y="402"/>
                    <a:pt x="831" y="1821"/>
                  </a:cubicBezTo>
                  <a:cubicBezTo>
                    <a:pt x="332" y="3240"/>
                    <a:pt x="0" y="5605"/>
                    <a:pt x="0" y="7260"/>
                  </a:cubicBezTo>
                  <a:cubicBezTo>
                    <a:pt x="0" y="8916"/>
                    <a:pt x="332" y="9862"/>
                    <a:pt x="914" y="10335"/>
                  </a:cubicBezTo>
                  <a:cubicBezTo>
                    <a:pt x="1495" y="10808"/>
                    <a:pt x="2326" y="10808"/>
                    <a:pt x="2991" y="10335"/>
                  </a:cubicBezTo>
                  <a:cubicBezTo>
                    <a:pt x="3655" y="9862"/>
                    <a:pt x="4154" y="8916"/>
                    <a:pt x="4486" y="7970"/>
                  </a:cubicBezTo>
                  <a:cubicBezTo>
                    <a:pt x="4818" y="7024"/>
                    <a:pt x="4985" y="6078"/>
                    <a:pt x="5151" y="5132"/>
                  </a:cubicBezTo>
                  <a:cubicBezTo>
                    <a:pt x="5317" y="4186"/>
                    <a:pt x="5483" y="3240"/>
                    <a:pt x="5566" y="3161"/>
                  </a:cubicBezTo>
                  <a:cubicBezTo>
                    <a:pt x="5649" y="3082"/>
                    <a:pt x="5649" y="3871"/>
                    <a:pt x="5732" y="4659"/>
                  </a:cubicBezTo>
                  <a:cubicBezTo>
                    <a:pt x="5815" y="5447"/>
                    <a:pt x="5982" y="6236"/>
                    <a:pt x="6480" y="6787"/>
                  </a:cubicBezTo>
                  <a:cubicBezTo>
                    <a:pt x="6978" y="7339"/>
                    <a:pt x="7809" y="7655"/>
                    <a:pt x="8557" y="7576"/>
                  </a:cubicBezTo>
                  <a:cubicBezTo>
                    <a:pt x="9305" y="7497"/>
                    <a:pt x="9969" y="7024"/>
                    <a:pt x="10966" y="6393"/>
                  </a:cubicBezTo>
                  <a:cubicBezTo>
                    <a:pt x="11963" y="5763"/>
                    <a:pt x="13292" y="4974"/>
                    <a:pt x="14455" y="4344"/>
                  </a:cubicBezTo>
                  <a:cubicBezTo>
                    <a:pt x="15618" y="3713"/>
                    <a:pt x="16615" y="3240"/>
                    <a:pt x="17197" y="3476"/>
                  </a:cubicBezTo>
                  <a:cubicBezTo>
                    <a:pt x="17778" y="3713"/>
                    <a:pt x="17945" y="4659"/>
                    <a:pt x="18609" y="6945"/>
                  </a:cubicBezTo>
                  <a:cubicBezTo>
                    <a:pt x="19274" y="9231"/>
                    <a:pt x="20437" y="12857"/>
                    <a:pt x="21018" y="15065"/>
                  </a:cubicBezTo>
                  <a:cubicBezTo>
                    <a:pt x="21600" y="17272"/>
                    <a:pt x="21600" y="18060"/>
                    <a:pt x="21517" y="18849"/>
                  </a:cubicBezTo>
                  <a:cubicBezTo>
                    <a:pt x="21434" y="19637"/>
                    <a:pt x="21268" y="20425"/>
                    <a:pt x="20686" y="20898"/>
                  </a:cubicBezTo>
                  <a:cubicBezTo>
                    <a:pt x="20105" y="21371"/>
                    <a:pt x="19108" y="21529"/>
                    <a:pt x="18111" y="21450"/>
                  </a:cubicBezTo>
                  <a:cubicBezTo>
                    <a:pt x="17114" y="21371"/>
                    <a:pt x="16117" y="21056"/>
                    <a:pt x="15535" y="19952"/>
                  </a:cubicBezTo>
                  <a:cubicBezTo>
                    <a:pt x="14954" y="18849"/>
                    <a:pt x="14788" y="16957"/>
                    <a:pt x="14622" y="15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10659775" y="5395183"/>
              <a:ext cx="388141" cy="691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76" fill="norm" stroke="1" extrusionOk="0">
                  <a:moveTo>
                    <a:pt x="8736" y="8171"/>
                  </a:moveTo>
                  <a:cubicBezTo>
                    <a:pt x="7607" y="7536"/>
                    <a:pt x="6477" y="6900"/>
                    <a:pt x="5136" y="6662"/>
                  </a:cubicBezTo>
                  <a:cubicBezTo>
                    <a:pt x="3795" y="6424"/>
                    <a:pt x="2242" y="6583"/>
                    <a:pt x="1254" y="7019"/>
                  </a:cubicBezTo>
                  <a:cubicBezTo>
                    <a:pt x="266" y="7456"/>
                    <a:pt x="-158" y="8171"/>
                    <a:pt x="54" y="9044"/>
                  </a:cubicBezTo>
                  <a:cubicBezTo>
                    <a:pt x="266" y="9918"/>
                    <a:pt x="1113" y="10950"/>
                    <a:pt x="1960" y="11506"/>
                  </a:cubicBezTo>
                  <a:cubicBezTo>
                    <a:pt x="2807" y="12062"/>
                    <a:pt x="3654" y="12141"/>
                    <a:pt x="4289" y="11546"/>
                  </a:cubicBezTo>
                  <a:cubicBezTo>
                    <a:pt x="4924" y="10950"/>
                    <a:pt x="5348" y="9680"/>
                    <a:pt x="5418" y="8409"/>
                  </a:cubicBezTo>
                  <a:cubicBezTo>
                    <a:pt x="5489" y="7138"/>
                    <a:pt x="5207" y="5868"/>
                    <a:pt x="4995" y="4875"/>
                  </a:cubicBezTo>
                  <a:cubicBezTo>
                    <a:pt x="4783" y="3883"/>
                    <a:pt x="4642" y="3168"/>
                    <a:pt x="4995" y="2652"/>
                  </a:cubicBezTo>
                  <a:cubicBezTo>
                    <a:pt x="5348" y="2136"/>
                    <a:pt x="6195" y="1818"/>
                    <a:pt x="8030" y="1421"/>
                  </a:cubicBezTo>
                  <a:cubicBezTo>
                    <a:pt x="9866" y="1024"/>
                    <a:pt x="12689" y="547"/>
                    <a:pt x="14666" y="269"/>
                  </a:cubicBezTo>
                  <a:cubicBezTo>
                    <a:pt x="16642" y="-9"/>
                    <a:pt x="17771" y="-88"/>
                    <a:pt x="18336" y="111"/>
                  </a:cubicBezTo>
                  <a:cubicBezTo>
                    <a:pt x="18901" y="309"/>
                    <a:pt x="18901" y="786"/>
                    <a:pt x="17630" y="2016"/>
                  </a:cubicBezTo>
                  <a:cubicBezTo>
                    <a:pt x="16360" y="3247"/>
                    <a:pt x="13818" y="5233"/>
                    <a:pt x="11913" y="7536"/>
                  </a:cubicBezTo>
                  <a:cubicBezTo>
                    <a:pt x="10007" y="9838"/>
                    <a:pt x="8736" y="12459"/>
                    <a:pt x="7960" y="14524"/>
                  </a:cubicBezTo>
                  <a:cubicBezTo>
                    <a:pt x="7183" y="16588"/>
                    <a:pt x="6901" y="18097"/>
                    <a:pt x="6760" y="19090"/>
                  </a:cubicBezTo>
                  <a:cubicBezTo>
                    <a:pt x="6619" y="20083"/>
                    <a:pt x="6619" y="20559"/>
                    <a:pt x="6901" y="20916"/>
                  </a:cubicBezTo>
                  <a:cubicBezTo>
                    <a:pt x="7183" y="21274"/>
                    <a:pt x="7748" y="21512"/>
                    <a:pt x="8736" y="21472"/>
                  </a:cubicBezTo>
                  <a:cubicBezTo>
                    <a:pt x="9724" y="21433"/>
                    <a:pt x="11136" y="21115"/>
                    <a:pt x="12266" y="20162"/>
                  </a:cubicBezTo>
                  <a:cubicBezTo>
                    <a:pt x="13395" y="19209"/>
                    <a:pt x="14242" y="17621"/>
                    <a:pt x="14454" y="16390"/>
                  </a:cubicBezTo>
                  <a:cubicBezTo>
                    <a:pt x="14666" y="15159"/>
                    <a:pt x="14242" y="14286"/>
                    <a:pt x="13677" y="13769"/>
                  </a:cubicBezTo>
                  <a:cubicBezTo>
                    <a:pt x="13113" y="13253"/>
                    <a:pt x="12407" y="13094"/>
                    <a:pt x="12689" y="13015"/>
                  </a:cubicBezTo>
                  <a:cubicBezTo>
                    <a:pt x="12971" y="12936"/>
                    <a:pt x="14242" y="12936"/>
                    <a:pt x="15866" y="12816"/>
                  </a:cubicBezTo>
                  <a:cubicBezTo>
                    <a:pt x="17489" y="12697"/>
                    <a:pt x="19466" y="12459"/>
                    <a:pt x="21442" y="12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11231919" y="5612126"/>
              <a:ext cx="199340" cy="20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0" y="7112"/>
                  </a:moveTo>
                  <a:cubicBezTo>
                    <a:pt x="554" y="5795"/>
                    <a:pt x="1108" y="4478"/>
                    <a:pt x="2631" y="3424"/>
                  </a:cubicBezTo>
                  <a:cubicBezTo>
                    <a:pt x="4154" y="2371"/>
                    <a:pt x="6646" y="1581"/>
                    <a:pt x="9277" y="2898"/>
                  </a:cubicBezTo>
                  <a:cubicBezTo>
                    <a:pt x="11908" y="4215"/>
                    <a:pt x="14677" y="7639"/>
                    <a:pt x="16200" y="10273"/>
                  </a:cubicBezTo>
                  <a:cubicBezTo>
                    <a:pt x="17723" y="12907"/>
                    <a:pt x="18000" y="14751"/>
                    <a:pt x="18000" y="16332"/>
                  </a:cubicBezTo>
                  <a:cubicBezTo>
                    <a:pt x="18000" y="17912"/>
                    <a:pt x="17723" y="19229"/>
                    <a:pt x="16892" y="20151"/>
                  </a:cubicBezTo>
                  <a:cubicBezTo>
                    <a:pt x="16062" y="21073"/>
                    <a:pt x="14677" y="21600"/>
                    <a:pt x="13708" y="20810"/>
                  </a:cubicBezTo>
                  <a:cubicBezTo>
                    <a:pt x="12738" y="20020"/>
                    <a:pt x="12185" y="17912"/>
                    <a:pt x="12462" y="14488"/>
                  </a:cubicBezTo>
                  <a:cubicBezTo>
                    <a:pt x="12738" y="11063"/>
                    <a:pt x="13846" y="6322"/>
                    <a:pt x="15508" y="3688"/>
                  </a:cubicBezTo>
                  <a:cubicBezTo>
                    <a:pt x="17169" y="1054"/>
                    <a:pt x="19385" y="5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11467081" y="5614119"/>
              <a:ext cx="645309" cy="34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52" fill="norm" stroke="1" extrusionOk="0">
                  <a:moveTo>
                    <a:pt x="1104" y="5513"/>
                  </a:moveTo>
                  <a:cubicBezTo>
                    <a:pt x="1869" y="4417"/>
                    <a:pt x="2634" y="3321"/>
                    <a:pt x="3059" y="2382"/>
                  </a:cubicBezTo>
                  <a:cubicBezTo>
                    <a:pt x="3485" y="1443"/>
                    <a:pt x="3570" y="661"/>
                    <a:pt x="3357" y="269"/>
                  </a:cubicBezTo>
                  <a:cubicBezTo>
                    <a:pt x="3144" y="-122"/>
                    <a:pt x="2634" y="-122"/>
                    <a:pt x="2039" y="504"/>
                  </a:cubicBezTo>
                  <a:cubicBezTo>
                    <a:pt x="1444" y="1130"/>
                    <a:pt x="763" y="2382"/>
                    <a:pt x="381" y="3791"/>
                  </a:cubicBezTo>
                  <a:cubicBezTo>
                    <a:pt x="-2" y="5200"/>
                    <a:pt x="-87" y="6765"/>
                    <a:pt x="83" y="7782"/>
                  </a:cubicBezTo>
                  <a:cubicBezTo>
                    <a:pt x="253" y="8800"/>
                    <a:pt x="678" y="9269"/>
                    <a:pt x="1911" y="9348"/>
                  </a:cubicBezTo>
                  <a:cubicBezTo>
                    <a:pt x="3144" y="9426"/>
                    <a:pt x="5185" y="9113"/>
                    <a:pt x="6419" y="8800"/>
                  </a:cubicBezTo>
                  <a:cubicBezTo>
                    <a:pt x="7652" y="8487"/>
                    <a:pt x="8077" y="8174"/>
                    <a:pt x="8417" y="7626"/>
                  </a:cubicBezTo>
                  <a:cubicBezTo>
                    <a:pt x="8757" y="7078"/>
                    <a:pt x="9012" y="6295"/>
                    <a:pt x="8970" y="5591"/>
                  </a:cubicBezTo>
                  <a:cubicBezTo>
                    <a:pt x="8927" y="4887"/>
                    <a:pt x="8587" y="4261"/>
                    <a:pt x="8204" y="4261"/>
                  </a:cubicBezTo>
                  <a:cubicBezTo>
                    <a:pt x="7822" y="4261"/>
                    <a:pt x="7396" y="4887"/>
                    <a:pt x="7482" y="5278"/>
                  </a:cubicBezTo>
                  <a:cubicBezTo>
                    <a:pt x="7567" y="5669"/>
                    <a:pt x="8162" y="5826"/>
                    <a:pt x="8459" y="6452"/>
                  </a:cubicBezTo>
                  <a:cubicBezTo>
                    <a:pt x="8757" y="7078"/>
                    <a:pt x="8757" y="8174"/>
                    <a:pt x="8459" y="10287"/>
                  </a:cubicBezTo>
                  <a:cubicBezTo>
                    <a:pt x="8162" y="12400"/>
                    <a:pt x="7567" y="15530"/>
                    <a:pt x="7226" y="17643"/>
                  </a:cubicBezTo>
                  <a:cubicBezTo>
                    <a:pt x="6886" y="19756"/>
                    <a:pt x="6801" y="20852"/>
                    <a:pt x="6929" y="21165"/>
                  </a:cubicBezTo>
                  <a:cubicBezTo>
                    <a:pt x="7056" y="21478"/>
                    <a:pt x="7396" y="21008"/>
                    <a:pt x="8077" y="18661"/>
                  </a:cubicBezTo>
                  <a:cubicBezTo>
                    <a:pt x="8757" y="16313"/>
                    <a:pt x="9778" y="12087"/>
                    <a:pt x="10373" y="9504"/>
                  </a:cubicBezTo>
                  <a:cubicBezTo>
                    <a:pt x="10968" y="6921"/>
                    <a:pt x="11138" y="5982"/>
                    <a:pt x="11351" y="4965"/>
                  </a:cubicBezTo>
                  <a:cubicBezTo>
                    <a:pt x="11563" y="3948"/>
                    <a:pt x="11819" y="2852"/>
                    <a:pt x="11946" y="2695"/>
                  </a:cubicBezTo>
                  <a:cubicBezTo>
                    <a:pt x="12074" y="2539"/>
                    <a:pt x="12074" y="3321"/>
                    <a:pt x="12031" y="4574"/>
                  </a:cubicBezTo>
                  <a:cubicBezTo>
                    <a:pt x="11989" y="5826"/>
                    <a:pt x="11904" y="7548"/>
                    <a:pt x="11904" y="8800"/>
                  </a:cubicBezTo>
                  <a:cubicBezTo>
                    <a:pt x="11904" y="10052"/>
                    <a:pt x="11989" y="10835"/>
                    <a:pt x="12201" y="11461"/>
                  </a:cubicBezTo>
                  <a:cubicBezTo>
                    <a:pt x="12414" y="12087"/>
                    <a:pt x="12754" y="12556"/>
                    <a:pt x="13094" y="12478"/>
                  </a:cubicBezTo>
                  <a:cubicBezTo>
                    <a:pt x="13434" y="12400"/>
                    <a:pt x="13774" y="11774"/>
                    <a:pt x="14455" y="10600"/>
                  </a:cubicBezTo>
                  <a:cubicBezTo>
                    <a:pt x="15135" y="9426"/>
                    <a:pt x="16156" y="7704"/>
                    <a:pt x="16793" y="6452"/>
                  </a:cubicBezTo>
                  <a:cubicBezTo>
                    <a:pt x="17431" y="5200"/>
                    <a:pt x="17686" y="4417"/>
                    <a:pt x="17644" y="4261"/>
                  </a:cubicBezTo>
                  <a:cubicBezTo>
                    <a:pt x="17601" y="4104"/>
                    <a:pt x="17261" y="4574"/>
                    <a:pt x="17006" y="5200"/>
                  </a:cubicBezTo>
                  <a:cubicBezTo>
                    <a:pt x="16751" y="5826"/>
                    <a:pt x="16581" y="6608"/>
                    <a:pt x="16496" y="7391"/>
                  </a:cubicBezTo>
                  <a:cubicBezTo>
                    <a:pt x="16411" y="8174"/>
                    <a:pt x="16411" y="8956"/>
                    <a:pt x="16623" y="9504"/>
                  </a:cubicBezTo>
                  <a:cubicBezTo>
                    <a:pt x="16836" y="10052"/>
                    <a:pt x="17261" y="10365"/>
                    <a:pt x="17686" y="10208"/>
                  </a:cubicBezTo>
                  <a:cubicBezTo>
                    <a:pt x="18111" y="10052"/>
                    <a:pt x="18537" y="9426"/>
                    <a:pt x="19047" y="8487"/>
                  </a:cubicBezTo>
                  <a:cubicBezTo>
                    <a:pt x="19557" y="7548"/>
                    <a:pt x="20152" y="6295"/>
                    <a:pt x="20493" y="5278"/>
                  </a:cubicBezTo>
                  <a:cubicBezTo>
                    <a:pt x="20833" y="4261"/>
                    <a:pt x="20918" y="3478"/>
                    <a:pt x="20748" y="3008"/>
                  </a:cubicBezTo>
                  <a:cubicBezTo>
                    <a:pt x="20578" y="2539"/>
                    <a:pt x="20152" y="2382"/>
                    <a:pt x="19855" y="2695"/>
                  </a:cubicBezTo>
                  <a:cubicBezTo>
                    <a:pt x="19557" y="3008"/>
                    <a:pt x="19387" y="3791"/>
                    <a:pt x="19557" y="5043"/>
                  </a:cubicBezTo>
                  <a:cubicBezTo>
                    <a:pt x="19727" y="6295"/>
                    <a:pt x="20237" y="8017"/>
                    <a:pt x="20620" y="9191"/>
                  </a:cubicBezTo>
                  <a:cubicBezTo>
                    <a:pt x="21003" y="10365"/>
                    <a:pt x="21258" y="10991"/>
                    <a:pt x="21385" y="11774"/>
                  </a:cubicBezTo>
                  <a:cubicBezTo>
                    <a:pt x="21513" y="12556"/>
                    <a:pt x="21513" y="13495"/>
                    <a:pt x="21300" y="14043"/>
                  </a:cubicBezTo>
                  <a:cubicBezTo>
                    <a:pt x="21088" y="14591"/>
                    <a:pt x="20663" y="14748"/>
                    <a:pt x="20322" y="14591"/>
                  </a:cubicBezTo>
                  <a:cubicBezTo>
                    <a:pt x="19982" y="14435"/>
                    <a:pt x="19727" y="13965"/>
                    <a:pt x="19472" y="13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12169191" y="5405122"/>
              <a:ext cx="128420" cy="46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05" fill="norm" stroke="1" extrusionOk="0">
                  <a:moveTo>
                    <a:pt x="21282" y="0"/>
                  </a:moveTo>
                  <a:cubicBezTo>
                    <a:pt x="16623" y="3659"/>
                    <a:pt x="11964" y="7318"/>
                    <a:pt x="8364" y="10682"/>
                  </a:cubicBezTo>
                  <a:cubicBezTo>
                    <a:pt x="4764" y="14046"/>
                    <a:pt x="2223" y="17115"/>
                    <a:pt x="953" y="18944"/>
                  </a:cubicBezTo>
                  <a:cubicBezTo>
                    <a:pt x="-318" y="20774"/>
                    <a:pt x="-318" y="21364"/>
                    <a:pt x="953" y="21482"/>
                  </a:cubicBezTo>
                  <a:cubicBezTo>
                    <a:pt x="2223" y="21600"/>
                    <a:pt x="4764" y="21246"/>
                    <a:pt x="7306" y="2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12136607" y="5711795"/>
              <a:ext cx="84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11860600" y="5742462"/>
              <a:ext cx="38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7195221" y="6510351"/>
              <a:ext cx="302949" cy="59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45" fill="norm" stroke="1" extrusionOk="0">
                  <a:moveTo>
                    <a:pt x="8993" y="1341"/>
                  </a:moveTo>
                  <a:cubicBezTo>
                    <a:pt x="9356" y="694"/>
                    <a:pt x="9719" y="48"/>
                    <a:pt x="9900" y="2"/>
                  </a:cubicBezTo>
                  <a:cubicBezTo>
                    <a:pt x="10082" y="-44"/>
                    <a:pt x="10082" y="510"/>
                    <a:pt x="9265" y="2033"/>
                  </a:cubicBezTo>
                  <a:cubicBezTo>
                    <a:pt x="8448" y="3556"/>
                    <a:pt x="6814" y="6048"/>
                    <a:pt x="5362" y="8910"/>
                  </a:cubicBezTo>
                  <a:cubicBezTo>
                    <a:pt x="3910" y="11771"/>
                    <a:pt x="2640" y="15002"/>
                    <a:pt x="1641" y="17171"/>
                  </a:cubicBezTo>
                  <a:cubicBezTo>
                    <a:pt x="643" y="19341"/>
                    <a:pt x="-83" y="20448"/>
                    <a:pt x="8" y="21002"/>
                  </a:cubicBezTo>
                  <a:cubicBezTo>
                    <a:pt x="99" y="21556"/>
                    <a:pt x="1006" y="21556"/>
                    <a:pt x="4273" y="21187"/>
                  </a:cubicBezTo>
                  <a:cubicBezTo>
                    <a:pt x="7541" y="20818"/>
                    <a:pt x="13167" y="20079"/>
                    <a:pt x="16435" y="19756"/>
                  </a:cubicBezTo>
                  <a:cubicBezTo>
                    <a:pt x="19702" y="19433"/>
                    <a:pt x="20609" y="19525"/>
                    <a:pt x="21517" y="19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7696236" y="6567167"/>
              <a:ext cx="185276" cy="54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30" fill="norm" stroke="1" extrusionOk="0">
                  <a:moveTo>
                    <a:pt x="20879" y="2530"/>
                  </a:moveTo>
                  <a:cubicBezTo>
                    <a:pt x="20879" y="1630"/>
                    <a:pt x="20879" y="730"/>
                    <a:pt x="20159" y="280"/>
                  </a:cubicBezTo>
                  <a:cubicBezTo>
                    <a:pt x="19439" y="-170"/>
                    <a:pt x="17999" y="-170"/>
                    <a:pt x="14975" y="980"/>
                  </a:cubicBezTo>
                  <a:cubicBezTo>
                    <a:pt x="11951" y="2130"/>
                    <a:pt x="7343" y="4430"/>
                    <a:pt x="4175" y="6930"/>
                  </a:cubicBezTo>
                  <a:cubicBezTo>
                    <a:pt x="1007" y="9430"/>
                    <a:pt x="-721" y="12130"/>
                    <a:pt x="287" y="14480"/>
                  </a:cubicBezTo>
                  <a:cubicBezTo>
                    <a:pt x="1295" y="16830"/>
                    <a:pt x="5039" y="18830"/>
                    <a:pt x="8639" y="19930"/>
                  </a:cubicBezTo>
                  <a:cubicBezTo>
                    <a:pt x="12239" y="21030"/>
                    <a:pt x="15695" y="21230"/>
                    <a:pt x="19151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8016795" y="6685484"/>
              <a:ext cx="225058" cy="38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72" fill="norm" stroke="1" extrusionOk="0">
                  <a:moveTo>
                    <a:pt x="4627" y="0"/>
                  </a:moveTo>
                  <a:cubicBezTo>
                    <a:pt x="4142" y="3812"/>
                    <a:pt x="3656" y="7624"/>
                    <a:pt x="2928" y="10588"/>
                  </a:cubicBezTo>
                  <a:cubicBezTo>
                    <a:pt x="2200" y="13553"/>
                    <a:pt x="1229" y="15671"/>
                    <a:pt x="622" y="17365"/>
                  </a:cubicBezTo>
                  <a:cubicBezTo>
                    <a:pt x="16" y="19059"/>
                    <a:pt x="-227" y="20329"/>
                    <a:pt x="258" y="20965"/>
                  </a:cubicBezTo>
                  <a:cubicBezTo>
                    <a:pt x="744" y="21600"/>
                    <a:pt x="1957" y="21600"/>
                    <a:pt x="4991" y="21176"/>
                  </a:cubicBezTo>
                  <a:cubicBezTo>
                    <a:pt x="8025" y="20753"/>
                    <a:pt x="12879" y="19906"/>
                    <a:pt x="15912" y="19412"/>
                  </a:cubicBezTo>
                  <a:cubicBezTo>
                    <a:pt x="18946" y="18918"/>
                    <a:pt x="20160" y="18776"/>
                    <a:pt x="21373" y="18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8410523" y="6708484"/>
              <a:ext cx="38335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745"/>
                    <a:pt x="5760" y="9491"/>
                    <a:pt x="9360" y="13091"/>
                  </a:cubicBezTo>
                  <a:cubicBezTo>
                    <a:pt x="12960" y="16691"/>
                    <a:pt x="17280" y="191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8418189" y="6594333"/>
              <a:ext cx="250318" cy="58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74" fill="norm" stroke="1" extrusionOk="0">
                  <a:moveTo>
                    <a:pt x="8424" y="251"/>
                  </a:moveTo>
                  <a:cubicBezTo>
                    <a:pt x="9504" y="63"/>
                    <a:pt x="10584" y="-126"/>
                    <a:pt x="11880" y="110"/>
                  </a:cubicBezTo>
                  <a:cubicBezTo>
                    <a:pt x="13176" y="346"/>
                    <a:pt x="14688" y="1006"/>
                    <a:pt x="16416" y="2704"/>
                  </a:cubicBezTo>
                  <a:cubicBezTo>
                    <a:pt x="18144" y="4402"/>
                    <a:pt x="20088" y="7137"/>
                    <a:pt x="20844" y="9589"/>
                  </a:cubicBezTo>
                  <a:cubicBezTo>
                    <a:pt x="21600" y="12042"/>
                    <a:pt x="21168" y="14211"/>
                    <a:pt x="17496" y="16145"/>
                  </a:cubicBezTo>
                  <a:cubicBezTo>
                    <a:pt x="13824" y="18078"/>
                    <a:pt x="6912" y="19776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8939534" y="6755337"/>
              <a:ext cx="368010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4950" y="12126"/>
                    <a:pt x="9900" y="4168"/>
                    <a:pt x="13500" y="1326"/>
                  </a:cubicBezTo>
                  <a:cubicBezTo>
                    <a:pt x="17100" y="-1516"/>
                    <a:pt x="19350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9016203" y="6969157"/>
              <a:ext cx="283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5840"/>
                    <a:pt x="11676" y="10080"/>
                    <a:pt x="15276" y="6480"/>
                  </a:cubicBezTo>
                  <a:cubicBezTo>
                    <a:pt x="18876" y="2880"/>
                    <a:pt x="2023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9608199" y="6671587"/>
              <a:ext cx="182571" cy="31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363" fill="norm" stroke="1" extrusionOk="0">
                  <a:moveTo>
                    <a:pt x="15574" y="933"/>
                  </a:moveTo>
                  <a:cubicBezTo>
                    <a:pt x="14115" y="590"/>
                    <a:pt x="12655" y="247"/>
                    <a:pt x="11196" y="75"/>
                  </a:cubicBezTo>
                  <a:cubicBezTo>
                    <a:pt x="9736" y="-96"/>
                    <a:pt x="8277" y="-96"/>
                    <a:pt x="6234" y="1447"/>
                  </a:cubicBezTo>
                  <a:cubicBezTo>
                    <a:pt x="4190" y="2990"/>
                    <a:pt x="1563" y="6075"/>
                    <a:pt x="542" y="9333"/>
                  </a:cubicBezTo>
                  <a:cubicBezTo>
                    <a:pt x="-480" y="12590"/>
                    <a:pt x="104" y="16018"/>
                    <a:pt x="979" y="18161"/>
                  </a:cubicBezTo>
                  <a:cubicBezTo>
                    <a:pt x="1855" y="20304"/>
                    <a:pt x="3023" y="21161"/>
                    <a:pt x="5650" y="21333"/>
                  </a:cubicBezTo>
                  <a:cubicBezTo>
                    <a:pt x="8277" y="21504"/>
                    <a:pt x="12363" y="20990"/>
                    <a:pt x="15574" y="19018"/>
                  </a:cubicBezTo>
                  <a:cubicBezTo>
                    <a:pt x="18785" y="17047"/>
                    <a:pt x="21120" y="13618"/>
                    <a:pt x="20828" y="10875"/>
                  </a:cubicBezTo>
                  <a:cubicBezTo>
                    <a:pt x="20536" y="8133"/>
                    <a:pt x="17617" y="6075"/>
                    <a:pt x="14261" y="5218"/>
                  </a:cubicBezTo>
                  <a:cubicBezTo>
                    <a:pt x="10904" y="4361"/>
                    <a:pt x="7109" y="4704"/>
                    <a:pt x="3315" y="5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9867222" y="6869488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10127894" y="6670150"/>
              <a:ext cx="16812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5268"/>
                    <a:pt x="21600" y="10537"/>
                    <a:pt x="20057" y="14137"/>
                  </a:cubicBezTo>
                  <a:cubicBezTo>
                    <a:pt x="18514" y="17737"/>
                    <a:pt x="9257" y="196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10411568" y="6792819"/>
              <a:ext cx="222339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93" y="3086"/>
                    <a:pt x="1986" y="6171"/>
                    <a:pt x="2483" y="9086"/>
                  </a:cubicBezTo>
                  <a:cubicBezTo>
                    <a:pt x="2979" y="12000"/>
                    <a:pt x="2979" y="14743"/>
                    <a:pt x="2731" y="16971"/>
                  </a:cubicBezTo>
                  <a:cubicBezTo>
                    <a:pt x="2483" y="19200"/>
                    <a:pt x="1986" y="20914"/>
                    <a:pt x="1862" y="20571"/>
                  </a:cubicBezTo>
                  <a:cubicBezTo>
                    <a:pt x="1738" y="20229"/>
                    <a:pt x="1986" y="17829"/>
                    <a:pt x="2607" y="14743"/>
                  </a:cubicBezTo>
                  <a:cubicBezTo>
                    <a:pt x="3228" y="11657"/>
                    <a:pt x="4221" y="7886"/>
                    <a:pt x="5214" y="5314"/>
                  </a:cubicBezTo>
                  <a:cubicBezTo>
                    <a:pt x="6207" y="2743"/>
                    <a:pt x="7200" y="1371"/>
                    <a:pt x="7945" y="1543"/>
                  </a:cubicBezTo>
                  <a:cubicBezTo>
                    <a:pt x="8690" y="1714"/>
                    <a:pt x="9186" y="3429"/>
                    <a:pt x="9807" y="4971"/>
                  </a:cubicBezTo>
                  <a:cubicBezTo>
                    <a:pt x="10428" y="6514"/>
                    <a:pt x="11172" y="7886"/>
                    <a:pt x="12414" y="7371"/>
                  </a:cubicBezTo>
                  <a:cubicBezTo>
                    <a:pt x="13655" y="6857"/>
                    <a:pt x="15393" y="4457"/>
                    <a:pt x="16883" y="2914"/>
                  </a:cubicBezTo>
                  <a:cubicBezTo>
                    <a:pt x="18372" y="1371"/>
                    <a:pt x="19614" y="686"/>
                    <a:pt x="20234" y="1200"/>
                  </a:cubicBezTo>
                  <a:cubicBezTo>
                    <a:pt x="20855" y="1714"/>
                    <a:pt x="20855" y="3429"/>
                    <a:pt x="20607" y="6343"/>
                  </a:cubicBezTo>
                  <a:cubicBezTo>
                    <a:pt x="20359" y="9257"/>
                    <a:pt x="19862" y="13371"/>
                    <a:pt x="19986" y="16114"/>
                  </a:cubicBezTo>
                  <a:cubicBezTo>
                    <a:pt x="20110" y="18857"/>
                    <a:pt x="20855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10729335" y="6764708"/>
              <a:ext cx="119244" cy="26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20997" y="1662"/>
                  </a:moveTo>
                  <a:cubicBezTo>
                    <a:pt x="19647" y="831"/>
                    <a:pt x="18297" y="0"/>
                    <a:pt x="14697" y="0"/>
                  </a:cubicBezTo>
                  <a:cubicBezTo>
                    <a:pt x="11097" y="0"/>
                    <a:pt x="5247" y="831"/>
                    <a:pt x="2322" y="1765"/>
                  </a:cubicBezTo>
                  <a:cubicBezTo>
                    <a:pt x="-603" y="2700"/>
                    <a:pt x="-603" y="3738"/>
                    <a:pt x="1422" y="5296"/>
                  </a:cubicBezTo>
                  <a:cubicBezTo>
                    <a:pt x="3447" y="6854"/>
                    <a:pt x="7497" y="8931"/>
                    <a:pt x="9747" y="11215"/>
                  </a:cubicBezTo>
                  <a:cubicBezTo>
                    <a:pt x="11997" y="13500"/>
                    <a:pt x="12447" y="15992"/>
                    <a:pt x="10647" y="17758"/>
                  </a:cubicBezTo>
                  <a:cubicBezTo>
                    <a:pt x="8847" y="19523"/>
                    <a:pt x="4797" y="20562"/>
                    <a:pt x="7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7353172" y="7360166"/>
              <a:ext cx="283001" cy="37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43" fill="norm" stroke="1" extrusionOk="0">
                  <a:moveTo>
                    <a:pt x="5203" y="0"/>
                  </a:moveTo>
                  <a:cubicBezTo>
                    <a:pt x="3646" y="5178"/>
                    <a:pt x="2090" y="10356"/>
                    <a:pt x="1214" y="13315"/>
                  </a:cubicBezTo>
                  <a:cubicBezTo>
                    <a:pt x="338" y="16274"/>
                    <a:pt x="144" y="17014"/>
                    <a:pt x="46" y="17975"/>
                  </a:cubicBezTo>
                  <a:cubicBezTo>
                    <a:pt x="-51" y="18937"/>
                    <a:pt x="-51" y="20121"/>
                    <a:pt x="630" y="20786"/>
                  </a:cubicBezTo>
                  <a:cubicBezTo>
                    <a:pt x="1311" y="21452"/>
                    <a:pt x="2673" y="21600"/>
                    <a:pt x="5592" y="21526"/>
                  </a:cubicBezTo>
                  <a:cubicBezTo>
                    <a:pt x="8511" y="21452"/>
                    <a:pt x="12987" y="21156"/>
                    <a:pt x="15906" y="20934"/>
                  </a:cubicBezTo>
                  <a:cubicBezTo>
                    <a:pt x="18825" y="20712"/>
                    <a:pt x="20187" y="20564"/>
                    <a:pt x="21549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7721215" y="7424956"/>
              <a:ext cx="160297" cy="29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350" fill="norm" stroke="1" extrusionOk="0">
                  <a:moveTo>
                    <a:pt x="20527" y="858"/>
                  </a:moveTo>
                  <a:cubicBezTo>
                    <a:pt x="17254" y="304"/>
                    <a:pt x="13982" y="-250"/>
                    <a:pt x="10709" y="119"/>
                  </a:cubicBezTo>
                  <a:cubicBezTo>
                    <a:pt x="7436" y="488"/>
                    <a:pt x="4163" y="1781"/>
                    <a:pt x="2036" y="4458"/>
                  </a:cubicBezTo>
                  <a:cubicBezTo>
                    <a:pt x="-91" y="7135"/>
                    <a:pt x="-1073" y="11196"/>
                    <a:pt x="1709" y="14242"/>
                  </a:cubicBezTo>
                  <a:cubicBezTo>
                    <a:pt x="4491" y="17288"/>
                    <a:pt x="11036" y="19319"/>
                    <a:pt x="17582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7935179" y="7422639"/>
              <a:ext cx="172238" cy="32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525" fill="norm" stroke="1" extrusionOk="0">
                  <a:moveTo>
                    <a:pt x="10330" y="2939"/>
                  </a:moveTo>
                  <a:cubicBezTo>
                    <a:pt x="9078" y="5785"/>
                    <a:pt x="7826" y="8632"/>
                    <a:pt x="7200" y="11060"/>
                  </a:cubicBezTo>
                  <a:cubicBezTo>
                    <a:pt x="6574" y="13488"/>
                    <a:pt x="6574" y="15497"/>
                    <a:pt x="6574" y="16920"/>
                  </a:cubicBezTo>
                  <a:cubicBezTo>
                    <a:pt x="6574" y="18344"/>
                    <a:pt x="6574" y="19181"/>
                    <a:pt x="6574" y="19181"/>
                  </a:cubicBezTo>
                  <a:cubicBezTo>
                    <a:pt x="6574" y="19181"/>
                    <a:pt x="6574" y="18344"/>
                    <a:pt x="7200" y="15665"/>
                  </a:cubicBezTo>
                  <a:cubicBezTo>
                    <a:pt x="7826" y="12985"/>
                    <a:pt x="9078" y="8465"/>
                    <a:pt x="9861" y="5702"/>
                  </a:cubicBezTo>
                  <a:cubicBezTo>
                    <a:pt x="10644" y="2939"/>
                    <a:pt x="10957" y="1934"/>
                    <a:pt x="11739" y="1181"/>
                  </a:cubicBezTo>
                  <a:cubicBezTo>
                    <a:pt x="12522" y="427"/>
                    <a:pt x="13774" y="-75"/>
                    <a:pt x="14870" y="9"/>
                  </a:cubicBezTo>
                  <a:cubicBezTo>
                    <a:pt x="15965" y="92"/>
                    <a:pt x="16904" y="762"/>
                    <a:pt x="18313" y="3274"/>
                  </a:cubicBezTo>
                  <a:cubicBezTo>
                    <a:pt x="19722" y="5785"/>
                    <a:pt x="21600" y="10139"/>
                    <a:pt x="20974" y="13237"/>
                  </a:cubicBezTo>
                  <a:cubicBezTo>
                    <a:pt x="20348" y="16334"/>
                    <a:pt x="17217" y="18176"/>
                    <a:pt x="13304" y="19348"/>
                  </a:cubicBezTo>
                  <a:cubicBezTo>
                    <a:pt x="9391" y="20520"/>
                    <a:pt x="4696" y="21023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8209419" y="7461484"/>
              <a:ext cx="155103" cy="27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274" fill="norm" stroke="1" extrusionOk="0">
                  <a:moveTo>
                    <a:pt x="6512" y="2845"/>
                  </a:moveTo>
                  <a:cubicBezTo>
                    <a:pt x="6163" y="7006"/>
                    <a:pt x="5815" y="11168"/>
                    <a:pt x="5467" y="13744"/>
                  </a:cubicBezTo>
                  <a:cubicBezTo>
                    <a:pt x="5118" y="16320"/>
                    <a:pt x="4770" y="17311"/>
                    <a:pt x="3899" y="18202"/>
                  </a:cubicBezTo>
                  <a:cubicBezTo>
                    <a:pt x="3028" y="19094"/>
                    <a:pt x="1634" y="19887"/>
                    <a:pt x="763" y="19689"/>
                  </a:cubicBezTo>
                  <a:cubicBezTo>
                    <a:pt x="-108" y="19491"/>
                    <a:pt x="-456" y="18302"/>
                    <a:pt x="938" y="15329"/>
                  </a:cubicBezTo>
                  <a:cubicBezTo>
                    <a:pt x="2331" y="12357"/>
                    <a:pt x="5467" y="7601"/>
                    <a:pt x="7557" y="4826"/>
                  </a:cubicBezTo>
                  <a:cubicBezTo>
                    <a:pt x="9647" y="2052"/>
                    <a:pt x="10692" y="1259"/>
                    <a:pt x="12086" y="665"/>
                  </a:cubicBezTo>
                  <a:cubicBezTo>
                    <a:pt x="13480" y="70"/>
                    <a:pt x="15221" y="-326"/>
                    <a:pt x="16963" y="368"/>
                  </a:cubicBezTo>
                  <a:cubicBezTo>
                    <a:pt x="18705" y="1061"/>
                    <a:pt x="20447" y="2845"/>
                    <a:pt x="20099" y="4529"/>
                  </a:cubicBezTo>
                  <a:cubicBezTo>
                    <a:pt x="19750" y="6213"/>
                    <a:pt x="17312" y="7799"/>
                    <a:pt x="15047" y="9582"/>
                  </a:cubicBezTo>
                  <a:cubicBezTo>
                    <a:pt x="12783" y="11366"/>
                    <a:pt x="10692" y="13347"/>
                    <a:pt x="10867" y="15131"/>
                  </a:cubicBezTo>
                  <a:cubicBezTo>
                    <a:pt x="11041" y="16914"/>
                    <a:pt x="13479" y="18500"/>
                    <a:pt x="15570" y="19491"/>
                  </a:cubicBezTo>
                  <a:cubicBezTo>
                    <a:pt x="17660" y="20481"/>
                    <a:pt x="19402" y="20878"/>
                    <a:pt x="21144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8496038" y="7432897"/>
              <a:ext cx="140057" cy="27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10" fill="norm" stroke="1" extrusionOk="0">
                  <a:moveTo>
                    <a:pt x="9079" y="8550"/>
                  </a:moveTo>
                  <a:cubicBezTo>
                    <a:pt x="6765" y="11103"/>
                    <a:pt x="4451" y="13655"/>
                    <a:pt x="3293" y="15423"/>
                  </a:cubicBezTo>
                  <a:cubicBezTo>
                    <a:pt x="2136" y="17190"/>
                    <a:pt x="2136" y="18172"/>
                    <a:pt x="1751" y="19154"/>
                  </a:cubicBezTo>
                  <a:cubicBezTo>
                    <a:pt x="1365" y="20135"/>
                    <a:pt x="593" y="21117"/>
                    <a:pt x="208" y="21117"/>
                  </a:cubicBezTo>
                  <a:cubicBezTo>
                    <a:pt x="-178" y="21117"/>
                    <a:pt x="-178" y="20135"/>
                    <a:pt x="1558" y="16699"/>
                  </a:cubicBezTo>
                  <a:cubicBezTo>
                    <a:pt x="3293" y="13263"/>
                    <a:pt x="6765" y="7372"/>
                    <a:pt x="9079" y="4034"/>
                  </a:cubicBezTo>
                  <a:cubicBezTo>
                    <a:pt x="11393" y="695"/>
                    <a:pt x="12551" y="-90"/>
                    <a:pt x="13708" y="8"/>
                  </a:cubicBezTo>
                  <a:cubicBezTo>
                    <a:pt x="14865" y="106"/>
                    <a:pt x="16022" y="1088"/>
                    <a:pt x="17372" y="4230"/>
                  </a:cubicBezTo>
                  <a:cubicBezTo>
                    <a:pt x="18722" y="7372"/>
                    <a:pt x="20265" y="12674"/>
                    <a:pt x="20843" y="15914"/>
                  </a:cubicBezTo>
                  <a:cubicBezTo>
                    <a:pt x="21422" y="19154"/>
                    <a:pt x="21036" y="20332"/>
                    <a:pt x="20651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8525525" y="7574776"/>
              <a:ext cx="138004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1600" y="11670"/>
                    <a:pt x="3200" y="3363"/>
                    <a:pt x="6800" y="870"/>
                  </a:cubicBezTo>
                  <a:cubicBezTo>
                    <a:pt x="10400" y="-1622"/>
                    <a:pt x="160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8740197" y="7395944"/>
              <a:ext cx="268340" cy="34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041"/>
                    <a:pt x="2057" y="10482"/>
                    <a:pt x="2777" y="7147"/>
                  </a:cubicBezTo>
                  <a:cubicBezTo>
                    <a:pt x="3497" y="3812"/>
                    <a:pt x="3909" y="2700"/>
                    <a:pt x="4114" y="1747"/>
                  </a:cubicBezTo>
                  <a:cubicBezTo>
                    <a:pt x="4320" y="794"/>
                    <a:pt x="4320" y="0"/>
                    <a:pt x="4320" y="0"/>
                  </a:cubicBezTo>
                  <a:cubicBezTo>
                    <a:pt x="4320" y="0"/>
                    <a:pt x="4320" y="794"/>
                    <a:pt x="4526" y="1985"/>
                  </a:cubicBezTo>
                  <a:cubicBezTo>
                    <a:pt x="4731" y="3176"/>
                    <a:pt x="5143" y="4765"/>
                    <a:pt x="5760" y="5797"/>
                  </a:cubicBezTo>
                  <a:cubicBezTo>
                    <a:pt x="6377" y="6829"/>
                    <a:pt x="7200" y="7306"/>
                    <a:pt x="8229" y="7306"/>
                  </a:cubicBezTo>
                  <a:cubicBezTo>
                    <a:pt x="9257" y="7306"/>
                    <a:pt x="10491" y="6829"/>
                    <a:pt x="11520" y="6115"/>
                  </a:cubicBezTo>
                  <a:cubicBezTo>
                    <a:pt x="12549" y="5400"/>
                    <a:pt x="13371" y="4447"/>
                    <a:pt x="14194" y="3653"/>
                  </a:cubicBezTo>
                  <a:cubicBezTo>
                    <a:pt x="15017" y="2859"/>
                    <a:pt x="15840" y="2224"/>
                    <a:pt x="16457" y="2462"/>
                  </a:cubicBezTo>
                  <a:cubicBezTo>
                    <a:pt x="17074" y="2700"/>
                    <a:pt x="17486" y="3812"/>
                    <a:pt x="18309" y="6194"/>
                  </a:cubicBezTo>
                  <a:cubicBezTo>
                    <a:pt x="19131" y="8576"/>
                    <a:pt x="20366" y="12229"/>
                    <a:pt x="21600" y="15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9000869" y="7367833"/>
              <a:ext cx="156865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0" y="0"/>
                  </a:moveTo>
                  <a:cubicBezTo>
                    <a:pt x="5829" y="1571"/>
                    <a:pt x="11657" y="3142"/>
                    <a:pt x="15600" y="5825"/>
                  </a:cubicBezTo>
                  <a:cubicBezTo>
                    <a:pt x="19543" y="8509"/>
                    <a:pt x="21600" y="12305"/>
                    <a:pt x="20914" y="15120"/>
                  </a:cubicBezTo>
                  <a:cubicBezTo>
                    <a:pt x="20229" y="17935"/>
                    <a:pt x="16800" y="19767"/>
                    <a:pt x="133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9368877" y="7452606"/>
              <a:ext cx="153338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240" y="11918"/>
                    <a:pt x="6480" y="3818"/>
                    <a:pt x="10080" y="1118"/>
                  </a:cubicBezTo>
                  <a:cubicBezTo>
                    <a:pt x="13680" y="-1582"/>
                    <a:pt x="1764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9376544" y="7574837"/>
              <a:ext cx="14567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9652551" y="7406167"/>
              <a:ext cx="61336" cy="28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2141"/>
                    <a:pt x="16200" y="4281"/>
                    <a:pt x="12600" y="7881"/>
                  </a:cubicBezTo>
                  <a:cubicBezTo>
                    <a:pt x="9000" y="11481"/>
                    <a:pt x="4500" y="165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9837080" y="7406167"/>
              <a:ext cx="128672" cy="21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39" fill="norm" stroke="1" extrusionOk="0">
                  <a:moveTo>
                    <a:pt x="12376" y="0"/>
                  </a:moveTo>
                  <a:cubicBezTo>
                    <a:pt x="10299" y="257"/>
                    <a:pt x="8222" y="514"/>
                    <a:pt x="5937" y="3471"/>
                  </a:cubicBezTo>
                  <a:cubicBezTo>
                    <a:pt x="3653" y="6429"/>
                    <a:pt x="1161" y="12086"/>
                    <a:pt x="330" y="15557"/>
                  </a:cubicBezTo>
                  <a:cubicBezTo>
                    <a:pt x="-501" y="19029"/>
                    <a:pt x="330" y="20314"/>
                    <a:pt x="1784" y="20957"/>
                  </a:cubicBezTo>
                  <a:cubicBezTo>
                    <a:pt x="3237" y="21600"/>
                    <a:pt x="5314" y="21600"/>
                    <a:pt x="8222" y="20957"/>
                  </a:cubicBezTo>
                  <a:cubicBezTo>
                    <a:pt x="11130" y="20314"/>
                    <a:pt x="14868" y="19029"/>
                    <a:pt x="17361" y="16457"/>
                  </a:cubicBezTo>
                  <a:cubicBezTo>
                    <a:pt x="19853" y="13886"/>
                    <a:pt x="21099" y="10029"/>
                    <a:pt x="20891" y="7457"/>
                  </a:cubicBezTo>
                  <a:cubicBezTo>
                    <a:pt x="20684" y="4886"/>
                    <a:pt x="19022" y="3600"/>
                    <a:pt x="17153" y="2957"/>
                  </a:cubicBezTo>
                  <a:cubicBezTo>
                    <a:pt x="15284" y="2314"/>
                    <a:pt x="13207" y="2314"/>
                    <a:pt x="11960" y="2443"/>
                  </a:cubicBezTo>
                  <a:cubicBezTo>
                    <a:pt x="10714" y="2571"/>
                    <a:pt x="10299" y="2829"/>
                    <a:pt x="9884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10175152" y="7469582"/>
              <a:ext cx="259417" cy="14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54" fill="norm" stroke="1" extrusionOk="0">
                  <a:moveTo>
                    <a:pt x="1802" y="7649"/>
                  </a:moveTo>
                  <a:cubicBezTo>
                    <a:pt x="1590" y="9923"/>
                    <a:pt x="1378" y="12196"/>
                    <a:pt x="1061" y="14849"/>
                  </a:cubicBezTo>
                  <a:cubicBezTo>
                    <a:pt x="743" y="17502"/>
                    <a:pt x="320" y="20533"/>
                    <a:pt x="108" y="20912"/>
                  </a:cubicBezTo>
                  <a:cubicBezTo>
                    <a:pt x="-104" y="21291"/>
                    <a:pt x="-104" y="19017"/>
                    <a:pt x="1061" y="15417"/>
                  </a:cubicBezTo>
                  <a:cubicBezTo>
                    <a:pt x="2225" y="11817"/>
                    <a:pt x="4555" y="6891"/>
                    <a:pt x="6143" y="3859"/>
                  </a:cubicBezTo>
                  <a:cubicBezTo>
                    <a:pt x="7731" y="828"/>
                    <a:pt x="8578" y="-309"/>
                    <a:pt x="9214" y="70"/>
                  </a:cubicBezTo>
                  <a:cubicBezTo>
                    <a:pt x="9849" y="449"/>
                    <a:pt x="10272" y="2344"/>
                    <a:pt x="10696" y="4238"/>
                  </a:cubicBezTo>
                  <a:cubicBezTo>
                    <a:pt x="11120" y="6133"/>
                    <a:pt x="11543" y="8028"/>
                    <a:pt x="12390" y="8217"/>
                  </a:cubicBezTo>
                  <a:cubicBezTo>
                    <a:pt x="13237" y="8407"/>
                    <a:pt x="14508" y="6891"/>
                    <a:pt x="15672" y="5754"/>
                  </a:cubicBezTo>
                  <a:cubicBezTo>
                    <a:pt x="16837" y="4617"/>
                    <a:pt x="17896" y="3859"/>
                    <a:pt x="18637" y="4428"/>
                  </a:cubicBezTo>
                  <a:cubicBezTo>
                    <a:pt x="19378" y="4996"/>
                    <a:pt x="19802" y="6891"/>
                    <a:pt x="20225" y="9544"/>
                  </a:cubicBezTo>
                  <a:cubicBezTo>
                    <a:pt x="20649" y="12196"/>
                    <a:pt x="21072" y="15607"/>
                    <a:pt x="21496" y="19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10457569" y="7452693"/>
              <a:ext cx="106726" cy="25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40" fill="norm" stroke="1" extrusionOk="0">
                  <a:moveTo>
                    <a:pt x="20057" y="7084"/>
                  </a:moveTo>
                  <a:cubicBezTo>
                    <a:pt x="20572" y="6004"/>
                    <a:pt x="21086" y="4924"/>
                    <a:pt x="21343" y="3844"/>
                  </a:cubicBezTo>
                  <a:cubicBezTo>
                    <a:pt x="21600" y="2764"/>
                    <a:pt x="21600" y="1684"/>
                    <a:pt x="20314" y="928"/>
                  </a:cubicBezTo>
                  <a:cubicBezTo>
                    <a:pt x="19029" y="172"/>
                    <a:pt x="16457" y="-260"/>
                    <a:pt x="14657" y="172"/>
                  </a:cubicBezTo>
                  <a:cubicBezTo>
                    <a:pt x="12857" y="604"/>
                    <a:pt x="11829" y="1900"/>
                    <a:pt x="12086" y="3952"/>
                  </a:cubicBezTo>
                  <a:cubicBezTo>
                    <a:pt x="12343" y="6004"/>
                    <a:pt x="13886" y="8812"/>
                    <a:pt x="12086" y="11836"/>
                  </a:cubicBezTo>
                  <a:cubicBezTo>
                    <a:pt x="10286" y="14860"/>
                    <a:pt x="5143" y="18100"/>
                    <a:pt x="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7257710" y="8145953"/>
              <a:ext cx="286461" cy="4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16" fill="norm" stroke="1" extrusionOk="0">
                  <a:moveTo>
                    <a:pt x="208" y="2039"/>
                  </a:moveTo>
                  <a:cubicBezTo>
                    <a:pt x="782" y="1052"/>
                    <a:pt x="1355" y="64"/>
                    <a:pt x="1833" y="3"/>
                  </a:cubicBezTo>
                  <a:cubicBezTo>
                    <a:pt x="2311" y="-59"/>
                    <a:pt x="2693" y="805"/>
                    <a:pt x="2693" y="3274"/>
                  </a:cubicBezTo>
                  <a:cubicBezTo>
                    <a:pt x="2693" y="5742"/>
                    <a:pt x="2311" y="9815"/>
                    <a:pt x="1833" y="12592"/>
                  </a:cubicBezTo>
                  <a:cubicBezTo>
                    <a:pt x="1355" y="15370"/>
                    <a:pt x="782" y="16851"/>
                    <a:pt x="399" y="18085"/>
                  </a:cubicBezTo>
                  <a:cubicBezTo>
                    <a:pt x="17" y="19319"/>
                    <a:pt x="-174" y="20307"/>
                    <a:pt x="208" y="20862"/>
                  </a:cubicBezTo>
                  <a:cubicBezTo>
                    <a:pt x="591" y="21418"/>
                    <a:pt x="1546" y="21541"/>
                    <a:pt x="4605" y="21294"/>
                  </a:cubicBezTo>
                  <a:cubicBezTo>
                    <a:pt x="7663" y="21047"/>
                    <a:pt x="12824" y="20430"/>
                    <a:pt x="15978" y="19998"/>
                  </a:cubicBezTo>
                  <a:cubicBezTo>
                    <a:pt x="19132" y="19566"/>
                    <a:pt x="20279" y="19319"/>
                    <a:pt x="21426" y="19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7641040" y="8074782"/>
              <a:ext cx="171470" cy="47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527" fill="norm" stroke="1" extrusionOk="0">
                  <a:moveTo>
                    <a:pt x="21313" y="972"/>
                  </a:moveTo>
                  <a:cubicBezTo>
                    <a:pt x="20042" y="624"/>
                    <a:pt x="18772" y="275"/>
                    <a:pt x="17184" y="101"/>
                  </a:cubicBezTo>
                  <a:cubicBezTo>
                    <a:pt x="15595" y="-73"/>
                    <a:pt x="13689" y="-73"/>
                    <a:pt x="11784" y="508"/>
                  </a:cubicBezTo>
                  <a:cubicBezTo>
                    <a:pt x="9878" y="1088"/>
                    <a:pt x="7972" y="2250"/>
                    <a:pt x="5589" y="4398"/>
                  </a:cubicBezTo>
                  <a:cubicBezTo>
                    <a:pt x="3207" y="6546"/>
                    <a:pt x="348" y="9682"/>
                    <a:pt x="31" y="12469"/>
                  </a:cubicBezTo>
                  <a:cubicBezTo>
                    <a:pt x="-287" y="15256"/>
                    <a:pt x="1937" y="17695"/>
                    <a:pt x="5113" y="19146"/>
                  </a:cubicBezTo>
                  <a:cubicBezTo>
                    <a:pt x="8289" y="20598"/>
                    <a:pt x="12419" y="21062"/>
                    <a:pt x="16548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7904511" y="8188184"/>
              <a:ext cx="30669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171"/>
                    <a:pt x="7200" y="12343"/>
                    <a:pt x="3600" y="15943"/>
                  </a:cubicBezTo>
                  <a:cubicBezTo>
                    <a:pt x="0" y="19543"/>
                    <a:pt x="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7919845" y="8157201"/>
              <a:ext cx="161004" cy="28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14488"/>
                  </a:moveTo>
                  <a:cubicBezTo>
                    <a:pt x="5486" y="10245"/>
                    <a:pt x="10971" y="6002"/>
                    <a:pt x="14571" y="3399"/>
                  </a:cubicBezTo>
                  <a:cubicBezTo>
                    <a:pt x="18171" y="795"/>
                    <a:pt x="19886" y="-169"/>
                    <a:pt x="20743" y="24"/>
                  </a:cubicBezTo>
                  <a:cubicBezTo>
                    <a:pt x="21600" y="217"/>
                    <a:pt x="21600" y="1567"/>
                    <a:pt x="21600" y="5327"/>
                  </a:cubicBezTo>
                  <a:cubicBezTo>
                    <a:pt x="21600" y="9088"/>
                    <a:pt x="21600" y="15260"/>
                    <a:pt x="2160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8265462" y="8177566"/>
              <a:ext cx="112383" cy="294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443" fill="norm" stroke="1" extrusionOk="0">
                  <a:moveTo>
                    <a:pt x="8162" y="774"/>
                  </a:moveTo>
                  <a:cubicBezTo>
                    <a:pt x="5864" y="4498"/>
                    <a:pt x="3567" y="8222"/>
                    <a:pt x="2418" y="11109"/>
                  </a:cubicBezTo>
                  <a:cubicBezTo>
                    <a:pt x="1269" y="13995"/>
                    <a:pt x="1269" y="16043"/>
                    <a:pt x="1039" y="17533"/>
                  </a:cubicBezTo>
                  <a:cubicBezTo>
                    <a:pt x="809" y="19022"/>
                    <a:pt x="350" y="19953"/>
                    <a:pt x="120" y="19953"/>
                  </a:cubicBezTo>
                  <a:cubicBezTo>
                    <a:pt x="-110" y="19953"/>
                    <a:pt x="-110" y="19022"/>
                    <a:pt x="1039" y="16229"/>
                  </a:cubicBezTo>
                  <a:cubicBezTo>
                    <a:pt x="2188" y="13436"/>
                    <a:pt x="4486" y="8781"/>
                    <a:pt x="6094" y="5988"/>
                  </a:cubicBezTo>
                  <a:cubicBezTo>
                    <a:pt x="7703" y="3195"/>
                    <a:pt x="8622" y="2264"/>
                    <a:pt x="9771" y="1426"/>
                  </a:cubicBezTo>
                  <a:cubicBezTo>
                    <a:pt x="10920" y="588"/>
                    <a:pt x="12299" y="-157"/>
                    <a:pt x="13677" y="29"/>
                  </a:cubicBezTo>
                  <a:cubicBezTo>
                    <a:pt x="15056" y="215"/>
                    <a:pt x="16435" y="1333"/>
                    <a:pt x="18043" y="3846"/>
                  </a:cubicBezTo>
                  <a:cubicBezTo>
                    <a:pt x="19652" y="6360"/>
                    <a:pt x="21490" y="10271"/>
                    <a:pt x="18962" y="13436"/>
                  </a:cubicBezTo>
                  <a:cubicBezTo>
                    <a:pt x="16435" y="16602"/>
                    <a:pt x="9541" y="19022"/>
                    <a:pt x="2647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8477115" y="8150996"/>
              <a:ext cx="155249" cy="35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531" fill="norm" stroke="1" extrusionOk="0">
                  <a:moveTo>
                    <a:pt x="5466" y="4527"/>
                  </a:moveTo>
                  <a:cubicBezTo>
                    <a:pt x="4780" y="8203"/>
                    <a:pt x="4094" y="11880"/>
                    <a:pt x="3580" y="14331"/>
                  </a:cubicBezTo>
                  <a:cubicBezTo>
                    <a:pt x="3066" y="16782"/>
                    <a:pt x="2723" y="18008"/>
                    <a:pt x="2208" y="19080"/>
                  </a:cubicBezTo>
                  <a:cubicBezTo>
                    <a:pt x="1694" y="20152"/>
                    <a:pt x="1008" y="21071"/>
                    <a:pt x="494" y="21071"/>
                  </a:cubicBezTo>
                  <a:cubicBezTo>
                    <a:pt x="-20" y="21071"/>
                    <a:pt x="-363" y="20152"/>
                    <a:pt x="666" y="17548"/>
                  </a:cubicBezTo>
                  <a:cubicBezTo>
                    <a:pt x="1694" y="14944"/>
                    <a:pt x="4094" y="10654"/>
                    <a:pt x="6323" y="7667"/>
                  </a:cubicBezTo>
                  <a:cubicBezTo>
                    <a:pt x="8551" y="4680"/>
                    <a:pt x="10608" y="2995"/>
                    <a:pt x="12151" y="1846"/>
                  </a:cubicBezTo>
                  <a:cubicBezTo>
                    <a:pt x="13694" y="697"/>
                    <a:pt x="14723" y="84"/>
                    <a:pt x="15923" y="8"/>
                  </a:cubicBezTo>
                  <a:cubicBezTo>
                    <a:pt x="17123" y="-69"/>
                    <a:pt x="18494" y="391"/>
                    <a:pt x="19523" y="2382"/>
                  </a:cubicBezTo>
                  <a:cubicBezTo>
                    <a:pt x="20551" y="4374"/>
                    <a:pt x="21237" y="7897"/>
                    <a:pt x="20551" y="10808"/>
                  </a:cubicBezTo>
                  <a:cubicBezTo>
                    <a:pt x="19866" y="13718"/>
                    <a:pt x="17808" y="16016"/>
                    <a:pt x="14723" y="17701"/>
                  </a:cubicBezTo>
                  <a:cubicBezTo>
                    <a:pt x="11637" y="19386"/>
                    <a:pt x="7523" y="20459"/>
                    <a:pt x="3408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8709529" y="8073182"/>
              <a:ext cx="136603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4713" y="0"/>
                  </a:moveTo>
                  <a:cubicBezTo>
                    <a:pt x="7069" y="111"/>
                    <a:pt x="9426" y="222"/>
                    <a:pt x="11586" y="942"/>
                  </a:cubicBezTo>
                  <a:cubicBezTo>
                    <a:pt x="13745" y="1662"/>
                    <a:pt x="15709" y="2991"/>
                    <a:pt x="17673" y="5372"/>
                  </a:cubicBezTo>
                  <a:cubicBezTo>
                    <a:pt x="19636" y="7754"/>
                    <a:pt x="21600" y="11188"/>
                    <a:pt x="20815" y="13902"/>
                  </a:cubicBezTo>
                  <a:cubicBezTo>
                    <a:pt x="20029" y="16615"/>
                    <a:pt x="16495" y="18609"/>
                    <a:pt x="12567" y="19772"/>
                  </a:cubicBezTo>
                  <a:cubicBezTo>
                    <a:pt x="8640" y="20935"/>
                    <a:pt x="4320" y="212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9146539" y="8317841"/>
              <a:ext cx="138004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200" y="11375"/>
                    <a:pt x="10400" y="2735"/>
                    <a:pt x="14000" y="575"/>
                  </a:cubicBezTo>
                  <a:cubicBezTo>
                    <a:pt x="17600" y="-1585"/>
                    <a:pt x="196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9146539" y="8425857"/>
              <a:ext cx="176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6800"/>
                    <a:pt x="6261" y="12000"/>
                    <a:pt x="9861" y="8400"/>
                  </a:cubicBezTo>
                  <a:cubicBezTo>
                    <a:pt x="13461" y="4800"/>
                    <a:pt x="1753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9667885" y="8180517"/>
              <a:ext cx="69002" cy="2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141"/>
                    <a:pt x="13600" y="4281"/>
                    <a:pt x="10000" y="7881"/>
                  </a:cubicBezTo>
                  <a:cubicBezTo>
                    <a:pt x="6400" y="11481"/>
                    <a:pt x="3200" y="165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9793724" y="8234185"/>
              <a:ext cx="169335" cy="17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0888" fill="norm" stroke="1" extrusionOk="0">
                  <a:moveTo>
                    <a:pt x="13699" y="0"/>
                  </a:moveTo>
                  <a:cubicBezTo>
                    <a:pt x="11821" y="0"/>
                    <a:pt x="9942" y="0"/>
                    <a:pt x="7595" y="2348"/>
                  </a:cubicBezTo>
                  <a:cubicBezTo>
                    <a:pt x="5247" y="4696"/>
                    <a:pt x="2429" y="9391"/>
                    <a:pt x="1021" y="12678"/>
                  </a:cubicBezTo>
                  <a:cubicBezTo>
                    <a:pt x="-388" y="15965"/>
                    <a:pt x="-388" y="17843"/>
                    <a:pt x="1334" y="19252"/>
                  </a:cubicBezTo>
                  <a:cubicBezTo>
                    <a:pt x="3055" y="20661"/>
                    <a:pt x="6499" y="21600"/>
                    <a:pt x="10099" y="20191"/>
                  </a:cubicBezTo>
                  <a:cubicBezTo>
                    <a:pt x="13699" y="18783"/>
                    <a:pt x="17455" y="15026"/>
                    <a:pt x="19334" y="12209"/>
                  </a:cubicBezTo>
                  <a:cubicBezTo>
                    <a:pt x="21212" y="9391"/>
                    <a:pt x="21212" y="7513"/>
                    <a:pt x="19334" y="5635"/>
                  </a:cubicBezTo>
                  <a:cubicBezTo>
                    <a:pt x="17455" y="3757"/>
                    <a:pt x="13699" y="1878"/>
                    <a:pt x="99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10017289" y="8252074"/>
              <a:ext cx="202609" cy="19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0372" fill="norm" stroke="1" extrusionOk="0">
                  <a:moveTo>
                    <a:pt x="20883" y="540"/>
                  </a:moveTo>
                  <a:cubicBezTo>
                    <a:pt x="17722" y="0"/>
                    <a:pt x="14561" y="-540"/>
                    <a:pt x="10873" y="1080"/>
                  </a:cubicBezTo>
                  <a:cubicBezTo>
                    <a:pt x="7185" y="2700"/>
                    <a:pt x="2971" y="6480"/>
                    <a:pt x="1127" y="9990"/>
                  </a:cubicBezTo>
                  <a:cubicBezTo>
                    <a:pt x="-717" y="13500"/>
                    <a:pt x="-190" y="16740"/>
                    <a:pt x="1917" y="18630"/>
                  </a:cubicBezTo>
                  <a:cubicBezTo>
                    <a:pt x="4024" y="20520"/>
                    <a:pt x="7712" y="21060"/>
                    <a:pt x="10478" y="19305"/>
                  </a:cubicBezTo>
                  <a:cubicBezTo>
                    <a:pt x="13244" y="17550"/>
                    <a:pt x="15088" y="13500"/>
                    <a:pt x="16010" y="10800"/>
                  </a:cubicBezTo>
                  <a:cubicBezTo>
                    <a:pt x="16932" y="8100"/>
                    <a:pt x="16932" y="6750"/>
                    <a:pt x="16273" y="5670"/>
                  </a:cubicBezTo>
                  <a:cubicBezTo>
                    <a:pt x="15615" y="4590"/>
                    <a:pt x="14298" y="3780"/>
                    <a:pt x="12981" y="2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10242823" y="8249668"/>
              <a:ext cx="149359" cy="20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1" h="20892" fill="norm" stroke="1" extrusionOk="0">
                  <a:moveTo>
                    <a:pt x="16732" y="1565"/>
                  </a:moveTo>
                  <a:cubicBezTo>
                    <a:pt x="14990" y="1038"/>
                    <a:pt x="13248" y="511"/>
                    <a:pt x="10287" y="2092"/>
                  </a:cubicBezTo>
                  <a:cubicBezTo>
                    <a:pt x="7326" y="3672"/>
                    <a:pt x="3145" y="7360"/>
                    <a:pt x="1229" y="10653"/>
                  </a:cubicBezTo>
                  <a:cubicBezTo>
                    <a:pt x="-687" y="13945"/>
                    <a:pt x="-339" y="16843"/>
                    <a:pt x="2100" y="18687"/>
                  </a:cubicBezTo>
                  <a:cubicBezTo>
                    <a:pt x="4539" y="20531"/>
                    <a:pt x="9068" y="21321"/>
                    <a:pt x="12726" y="20662"/>
                  </a:cubicBezTo>
                  <a:cubicBezTo>
                    <a:pt x="16384" y="20004"/>
                    <a:pt x="19171" y="17897"/>
                    <a:pt x="20042" y="14340"/>
                  </a:cubicBezTo>
                  <a:cubicBezTo>
                    <a:pt x="20913" y="10784"/>
                    <a:pt x="19868" y="5780"/>
                    <a:pt x="18474" y="3014"/>
                  </a:cubicBezTo>
                  <a:cubicBezTo>
                    <a:pt x="17081" y="248"/>
                    <a:pt x="15339" y="-279"/>
                    <a:pt x="14468" y="116"/>
                  </a:cubicBezTo>
                  <a:cubicBezTo>
                    <a:pt x="13597" y="511"/>
                    <a:pt x="13597" y="1828"/>
                    <a:pt x="13597" y="3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10511556" y="8287886"/>
              <a:ext cx="279302" cy="17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012" fill="norm" stroke="1" extrusionOk="0">
                  <a:moveTo>
                    <a:pt x="564" y="5550"/>
                  </a:moveTo>
                  <a:cubicBezTo>
                    <a:pt x="368" y="8944"/>
                    <a:pt x="171" y="12338"/>
                    <a:pt x="73" y="15270"/>
                  </a:cubicBezTo>
                  <a:cubicBezTo>
                    <a:pt x="-25" y="18201"/>
                    <a:pt x="-25" y="20670"/>
                    <a:pt x="73" y="20978"/>
                  </a:cubicBezTo>
                  <a:cubicBezTo>
                    <a:pt x="171" y="21287"/>
                    <a:pt x="368" y="19436"/>
                    <a:pt x="1251" y="16196"/>
                  </a:cubicBezTo>
                  <a:cubicBezTo>
                    <a:pt x="2135" y="12956"/>
                    <a:pt x="3706" y="8327"/>
                    <a:pt x="4884" y="5550"/>
                  </a:cubicBezTo>
                  <a:cubicBezTo>
                    <a:pt x="6062" y="2773"/>
                    <a:pt x="6848" y="1847"/>
                    <a:pt x="7633" y="3544"/>
                  </a:cubicBezTo>
                  <a:cubicBezTo>
                    <a:pt x="8419" y="5241"/>
                    <a:pt x="9204" y="9561"/>
                    <a:pt x="10088" y="10796"/>
                  </a:cubicBezTo>
                  <a:cubicBezTo>
                    <a:pt x="10971" y="12030"/>
                    <a:pt x="11953" y="10178"/>
                    <a:pt x="13131" y="8018"/>
                  </a:cubicBezTo>
                  <a:cubicBezTo>
                    <a:pt x="14310" y="5858"/>
                    <a:pt x="15684" y="3390"/>
                    <a:pt x="16862" y="1847"/>
                  </a:cubicBezTo>
                  <a:cubicBezTo>
                    <a:pt x="18040" y="304"/>
                    <a:pt x="19022" y="-313"/>
                    <a:pt x="19808" y="150"/>
                  </a:cubicBezTo>
                  <a:cubicBezTo>
                    <a:pt x="20593" y="613"/>
                    <a:pt x="21182" y="2156"/>
                    <a:pt x="21379" y="5704"/>
                  </a:cubicBezTo>
                  <a:cubicBezTo>
                    <a:pt x="21575" y="9253"/>
                    <a:pt x="21379" y="14807"/>
                    <a:pt x="21182" y="20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10856245" y="8253244"/>
              <a:ext cx="115003" cy="27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1523"/>
                  </a:moveTo>
                  <a:cubicBezTo>
                    <a:pt x="17760" y="715"/>
                    <a:pt x="13920" y="-92"/>
                    <a:pt x="11760" y="9"/>
                  </a:cubicBezTo>
                  <a:cubicBezTo>
                    <a:pt x="9600" y="110"/>
                    <a:pt x="9120" y="1119"/>
                    <a:pt x="9840" y="2532"/>
                  </a:cubicBezTo>
                  <a:cubicBezTo>
                    <a:pt x="10560" y="3945"/>
                    <a:pt x="12480" y="5762"/>
                    <a:pt x="14880" y="8386"/>
                  </a:cubicBezTo>
                  <a:cubicBezTo>
                    <a:pt x="17280" y="11011"/>
                    <a:pt x="20160" y="14443"/>
                    <a:pt x="18960" y="16663"/>
                  </a:cubicBezTo>
                  <a:cubicBezTo>
                    <a:pt x="17760" y="18884"/>
                    <a:pt x="12480" y="19893"/>
                    <a:pt x="8640" y="20499"/>
                  </a:cubicBezTo>
                  <a:cubicBezTo>
                    <a:pt x="4800" y="21104"/>
                    <a:pt x="2400" y="21306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176337" y="5340129"/>
              <a:ext cx="92003" cy="26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911"/>
                  </a:moveTo>
                  <a:cubicBezTo>
                    <a:pt x="2400" y="294"/>
                    <a:pt x="4800" y="-323"/>
                    <a:pt x="7200" y="191"/>
                  </a:cubicBezTo>
                  <a:cubicBezTo>
                    <a:pt x="9600" y="706"/>
                    <a:pt x="12000" y="2351"/>
                    <a:pt x="14400" y="6054"/>
                  </a:cubicBezTo>
                  <a:cubicBezTo>
                    <a:pt x="16800" y="9757"/>
                    <a:pt x="19200" y="15517"/>
                    <a:pt x="21600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322007" y="5351453"/>
              <a:ext cx="76669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539"/>
                    <a:pt x="12960" y="7078"/>
                    <a:pt x="9360" y="10678"/>
                  </a:cubicBezTo>
                  <a:cubicBezTo>
                    <a:pt x="5760" y="14278"/>
                    <a:pt x="2880" y="179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490677" y="5535458"/>
              <a:ext cx="38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815"/>
                    <a:pt x="2880" y="11631"/>
                    <a:pt x="6480" y="15231"/>
                  </a:cubicBezTo>
                  <a:cubicBezTo>
                    <a:pt x="10080" y="18831"/>
                    <a:pt x="1584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591544" y="5489457"/>
              <a:ext cx="144473" cy="24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023" fill="norm" stroke="1" extrusionOk="0">
                  <a:moveTo>
                    <a:pt x="13232" y="4629"/>
                  </a:moveTo>
                  <a:cubicBezTo>
                    <a:pt x="10998" y="4188"/>
                    <a:pt x="8763" y="3747"/>
                    <a:pt x="6343" y="4959"/>
                  </a:cubicBezTo>
                  <a:cubicBezTo>
                    <a:pt x="3922" y="6171"/>
                    <a:pt x="1315" y="9037"/>
                    <a:pt x="384" y="11792"/>
                  </a:cubicBezTo>
                  <a:cubicBezTo>
                    <a:pt x="-547" y="14547"/>
                    <a:pt x="198" y="17192"/>
                    <a:pt x="2805" y="18955"/>
                  </a:cubicBezTo>
                  <a:cubicBezTo>
                    <a:pt x="5412" y="20718"/>
                    <a:pt x="9881" y="21600"/>
                    <a:pt x="13791" y="20608"/>
                  </a:cubicBezTo>
                  <a:cubicBezTo>
                    <a:pt x="17701" y="19616"/>
                    <a:pt x="21053" y="16751"/>
                    <a:pt x="21053" y="13555"/>
                  </a:cubicBezTo>
                  <a:cubicBezTo>
                    <a:pt x="21053" y="10359"/>
                    <a:pt x="17701" y="6833"/>
                    <a:pt x="14536" y="4518"/>
                  </a:cubicBezTo>
                  <a:cubicBezTo>
                    <a:pt x="11370" y="2204"/>
                    <a:pt x="8391" y="1102"/>
                    <a:pt x="5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158141" y="6194806"/>
              <a:ext cx="171534" cy="25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8" fill="norm" stroke="1" extrusionOk="0">
                  <a:moveTo>
                    <a:pt x="7979" y="0"/>
                  </a:moveTo>
                  <a:cubicBezTo>
                    <a:pt x="6073" y="5018"/>
                    <a:pt x="4167" y="10036"/>
                    <a:pt x="2896" y="13091"/>
                  </a:cubicBezTo>
                  <a:cubicBezTo>
                    <a:pt x="1626" y="16145"/>
                    <a:pt x="991" y="17236"/>
                    <a:pt x="514" y="18327"/>
                  </a:cubicBezTo>
                  <a:cubicBezTo>
                    <a:pt x="38" y="19418"/>
                    <a:pt x="-280" y="20509"/>
                    <a:pt x="355" y="21055"/>
                  </a:cubicBezTo>
                  <a:cubicBezTo>
                    <a:pt x="991" y="21600"/>
                    <a:pt x="2579" y="21600"/>
                    <a:pt x="6232" y="21164"/>
                  </a:cubicBezTo>
                  <a:cubicBezTo>
                    <a:pt x="9885" y="20727"/>
                    <a:pt x="15602" y="19855"/>
                    <a:pt x="21320" y="18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279499" y="6340476"/>
              <a:ext cx="1184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00"/>
                    <a:pt x="-1585" y="11400"/>
                    <a:pt x="575" y="15000"/>
                  </a:cubicBezTo>
                  <a:cubicBezTo>
                    <a:pt x="2735" y="18600"/>
                    <a:pt x="11375" y="201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383341" y="6202473"/>
              <a:ext cx="115004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3535"/>
                    <a:pt x="13920" y="7069"/>
                    <a:pt x="10320" y="10342"/>
                  </a:cubicBezTo>
                  <a:cubicBezTo>
                    <a:pt x="6720" y="13615"/>
                    <a:pt x="3360" y="16625"/>
                    <a:pt x="1680" y="18458"/>
                  </a:cubicBezTo>
                  <a:cubicBezTo>
                    <a:pt x="0" y="20291"/>
                    <a:pt x="0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506011" y="6348143"/>
              <a:ext cx="15335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914"/>
                    <a:pt x="0" y="11829"/>
                    <a:pt x="3600" y="15429"/>
                  </a:cubicBezTo>
                  <a:cubicBezTo>
                    <a:pt x="7200" y="19029"/>
                    <a:pt x="1440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603075" y="6345587"/>
              <a:ext cx="119929" cy="21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3" h="21167" fill="norm" stroke="1" extrusionOk="0">
                  <a:moveTo>
                    <a:pt x="13400" y="2571"/>
                  </a:moveTo>
                  <a:cubicBezTo>
                    <a:pt x="12536" y="1286"/>
                    <a:pt x="11672" y="0"/>
                    <a:pt x="10376" y="0"/>
                  </a:cubicBezTo>
                  <a:cubicBezTo>
                    <a:pt x="9080" y="0"/>
                    <a:pt x="7352" y="1286"/>
                    <a:pt x="5408" y="4243"/>
                  </a:cubicBezTo>
                  <a:cubicBezTo>
                    <a:pt x="3464" y="7200"/>
                    <a:pt x="1304" y="11829"/>
                    <a:pt x="440" y="14914"/>
                  </a:cubicBezTo>
                  <a:cubicBezTo>
                    <a:pt x="-424" y="18000"/>
                    <a:pt x="8" y="19543"/>
                    <a:pt x="1520" y="20443"/>
                  </a:cubicBezTo>
                  <a:cubicBezTo>
                    <a:pt x="3032" y="21343"/>
                    <a:pt x="5624" y="21600"/>
                    <a:pt x="9296" y="20057"/>
                  </a:cubicBezTo>
                  <a:cubicBezTo>
                    <a:pt x="12968" y="18514"/>
                    <a:pt x="17720" y="15171"/>
                    <a:pt x="19448" y="12214"/>
                  </a:cubicBezTo>
                  <a:cubicBezTo>
                    <a:pt x="21176" y="9257"/>
                    <a:pt x="19880" y="6686"/>
                    <a:pt x="18368" y="5014"/>
                  </a:cubicBezTo>
                  <a:cubicBezTo>
                    <a:pt x="16856" y="3343"/>
                    <a:pt x="15128" y="2571"/>
                    <a:pt x="13184" y="2057"/>
                  </a:cubicBezTo>
                  <a:cubicBezTo>
                    <a:pt x="11240" y="1543"/>
                    <a:pt x="9080" y="1286"/>
                    <a:pt x="7352" y="1800"/>
                  </a:cubicBezTo>
                  <a:cubicBezTo>
                    <a:pt x="5624" y="2314"/>
                    <a:pt x="4328" y="3600"/>
                    <a:pt x="3032" y="4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115002" y="7079048"/>
              <a:ext cx="127898" cy="30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524" fill="norm" stroke="1" extrusionOk="0">
                  <a:moveTo>
                    <a:pt x="18692" y="360"/>
                  </a:moveTo>
                  <a:cubicBezTo>
                    <a:pt x="16615" y="180"/>
                    <a:pt x="14538" y="0"/>
                    <a:pt x="12462" y="0"/>
                  </a:cubicBezTo>
                  <a:cubicBezTo>
                    <a:pt x="10385" y="0"/>
                    <a:pt x="8308" y="180"/>
                    <a:pt x="7062" y="1170"/>
                  </a:cubicBezTo>
                  <a:cubicBezTo>
                    <a:pt x="5815" y="2160"/>
                    <a:pt x="5400" y="3960"/>
                    <a:pt x="6854" y="6390"/>
                  </a:cubicBezTo>
                  <a:cubicBezTo>
                    <a:pt x="8308" y="8820"/>
                    <a:pt x="11631" y="11880"/>
                    <a:pt x="14123" y="13860"/>
                  </a:cubicBezTo>
                  <a:cubicBezTo>
                    <a:pt x="16615" y="15840"/>
                    <a:pt x="18277" y="16740"/>
                    <a:pt x="19523" y="17640"/>
                  </a:cubicBezTo>
                  <a:cubicBezTo>
                    <a:pt x="20769" y="18540"/>
                    <a:pt x="21600" y="19440"/>
                    <a:pt x="19523" y="20160"/>
                  </a:cubicBezTo>
                  <a:cubicBezTo>
                    <a:pt x="17446" y="20880"/>
                    <a:pt x="12462" y="21420"/>
                    <a:pt x="8723" y="21510"/>
                  </a:cubicBezTo>
                  <a:cubicBezTo>
                    <a:pt x="4985" y="21600"/>
                    <a:pt x="2492" y="21240"/>
                    <a:pt x="0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115002" y="7061158"/>
              <a:ext cx="31434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4" y="15709"/>
                    <a:pt x="5268" y="9818"/>
                    <a:pt x="8868" y="6218"/>
                  </a:cubicBezTo>
                  <a:cubicBezTo>
                    <a:pt x="12468" y="2618"/>
                    <a:pt x="17034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408545" y="6953823"/>
              <a:ext cx="243137" cy="6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0"/>
                  </a:moveTo>
                  <a:cubicBezTo>
                    <a:pt x="19404" y="1052"/>
                    <a:pt x="17622" y="2103"/>
                    <a:pt x="15284" y="4126"/>
                  </a:cubicBezTo>
                  <a:cubicBezTo>
                    <a:pt x="12946" y="6148"/>
                    <a:pt x="10051" y="9142"/>
                    <a:pt x="7267" y="11771"/>
                  </a:cubicBezTo>
                  <a:cubicBezTo>
                    <a:pt x="4484" y="14400"/>
                    <a:pt x="1812" y="16665"/>
                    <a:pt x="698" y="18243"/>
                  </a:cubicBezTo>
                  <a:cubicBezTo>
                    <a:pt x="-415" y="19820"/>
                    <a:pt x="30" y="20710"/>
                    <a:pt x="4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602066" y="7206829"/>
              <a:ext cx="18948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745"/>
                    <a:pt x="3818" y="9491"/>
                    <a:pt x="1118" y="13091"/>
                  </a:cubicBezTo>
                  <a:cubicBezTo>
                    <a:pt x="-1582" y="16691"/>
                    <a:pt x="1118" y="19145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706664" y="7247269"/>
              <a:ext cx="139075" cy="26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116" fill="norm" stroke="1" extrusionOk="0">
                  <a:moveTo>
                    <a:pt x="7763" y="5945"/>
                  </a:moveTo>
                  <a:cubicBezTo>
                    <a:pt x="8521" y="4723"/>
                    <a:pt x="9279" y="3500"/>
                    <a:pt x="9847" y="2379"/>
                  </a:cubicBezTo>
                  <a:cubicBezTo>
                    <a:pt x="10416" y="1258"/>
                    <a:pt x="10794" y="240"/>
                    <a:pt x="10226" y="36"/>
                  </a:cubicBezTo>
                  <a:cubicBezTo>
                    <a:pt x="9658" y="-168"/>
                    <a:pt x="8142" y="443"/>
                    <a:pt x="6247" y="3296"/>
                  </a:cubicBezTo>
                  <a:cubicBezTo>
                    <a:pt x="4352" y="6149"/>
                    <a:pt x="2079" y="11243"/>
                    <a:pt x="942" y="14300"/>
                  </a:cubicBezTo>
                  <a:cubicBezTo>
                    <a:pt x="-195" y="17357"/>
                    <a:pt x="-195" y="18375"/>
                    <a:pt x="373" y="19394"/>
                  </a:cubicBezTo>
                  <a:cubicBezTo>
                    <a:pt x="942" y="20413"/>
                    <a:pt x="2079" y="21432"/>
                    <a:pt x="5300" y="21024"/>
                  </a:cubicBezTo>
                  <a:cubicBezTo>
                    <a:pt x="8521" y="20617"/>
                    <a:pt x="13826" y="18783"/>
                    <a:pt x="17047" y="15930"/>
                  </a:cubicBezTo>
                  <a:cubicBezTo>
                    <a:pt x="20268" y="13077"/>
                    <a:pt x="21405" y="9206"/>
                    <a:pt x="20079" y="6862"/>
                  </a:cubicBezTo>
                  <a:cubicBezTo>
                    <a:pt x="18752" y="4519"/>
                    <a:pt x="14963" y="3704"/>
                    <a:pt x="11931" y="3398"/>
                  </a:cubicBezTo>
                  <a:cubicBezTo>
                    <a:pt x="8900" y="3092"/>
                    <a:pt x="6626" y="3296"/>
                    <a:pt x="4352" y="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3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88923" y="5024732"/>
              <a:ext cx="2873159" cy="2922503"/>
            </a:xfrm>
            <a:prstGeom prst="rect">
              <a:avLst/>
            </a:prstGeom>
            <a:effectLst/>
          </p:spPr>
        </p:pic>
        <p:pic>
          <p:nvPicPr>
            <p:cNvPr id="63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20999" y="8060522"/>
              <a:ext cx="1236761" cy="654041"/>
            </a:xfrm>
            <a:prstGeom prst="rect">
              <a:avLst/>
            </a:prstGeom>
            <a:effectLst/>
          </p:spPr>
        </p:pic>
        <p:pic>
          <p:nvPicPr>
            <p:cNvPr id="64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39468" y="6174439"/>
              <a:ext cx="1091092" cy="132737"/>
            </a:xfrm>
            <a:prstGeom prst="rect">
              <a:avLst/>
            </a:prstGeom>
            <a:effectLst/>
          </p:spPr>
        </p:pic>
        <p:pic>
          <p:nvPicPr>
            <p:cNvPr id="64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77139" y="6274108"/>
              <a:ext cx="1091092" cy="944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Drawing"/>
          <p:cNvGrpSpPr/>
          <p:nvPr/>
        </p:nvGrpSpPr>
        <p:grpSpPr>
          <a:xfrm>
            <a:off x="705349" y="22099"/>
            <a:ext cx="12233643" cy="9823458"/>
            <a:chOff x="0" y="-12699"/>
            <a:chExt cx="12233642" cy="9823456"/>
          </a:xfrm>
        </p:grpSpPr>
        <p:sp>
          <p:nvSpPr>
            <p:cNvPr id="647" name="Line"/>
            <p:cNvSpPr/>
            <p:nvPr/>
          </p:nvSpPr>
          <p:spPr>
            <a:xfrm>
              <a:off x="1066567" y="443047"/>
              <a:ext cx="276917" cy="60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31" fill="norm" stroke="1" extrusionOk="0">
                  <a:moveTo>
                    <a:pt x="1700" y="1552"/>
                  </a:moveTo>
                  <a:cubicBezTo>
                    <a:pt x="1897" y="3374"/>
                    <a:pt x="2093" y="5197"/>
                    <a:pt x="2780" y="7567"/>
                  </a:cubicBezTo>
                  <a:cubicBezTo>
                    <a:pt x="3468" y="9936"/>
                    <a:pt x="4646" y="12853"/>
                    <a:pt x="5529" y="15086"/>
                  </a:cubicBezTo>
                  <a:cubicBezTo>
                    <a:pt x="6413" y="17319"/>
                    <a:pt x="7002" y="18868"/>
                    <a:pt x="7297" y="19870"/>
                  </a:cubicBezTo>
                  <a:cubicBezTo>
                    <a:pt x="7591" y="20873"/>
                    <a:pt x="7591" y="21329"/>
                    <a:pt x="7297" y="21374"/>
                  </a:cubicBezTo>
                  <a:cubicBezTo>
                    <a:pt x="7002" y="21420"/>
                    <a:pt x="6413" y="21055"/>
                    <a:pt x="5333" y="19233"/>
                  </a:cubicBezTo>
                  <a:cubicBezTo>
                    <a:pt x="4253" y="17410"/>
                    <a:pt x="2682" y="14129"/>
                    <a:pt x="1700" y="11167"/>
                  </a:cubicBezTo>
                  <a:cubicBezTo>
                    <a:pt x="718" y="8205"/>
                    <a:pt x="326" y="5562"/>
                    <a:pt x="129" y="3967"/>
                  </a:cubicBezTo>
                  <a:cubicBezTo>
                    <a:pt x="-67" y="2372"/>
                    <a:pt x="-67" y="1825"/>
                    <a:pt x="326" y="1324"/>
                  </a:cubicBezTo>
                  <a:cubicBezTo>
                    <a:pt x="718" y="822"/>
                    <a:pt x="1504" y="367"/>
                    <a:pt x="2486" y="139"/>
                  </a:cubicBezTo>
                  <a:cubicBezTo>
                    <a:pt x="3468" y="-89"/>
                    <a:pt x="4646" y="-89"/>
                    <a:pt x="7395" y="549"/>
                  </a:cubicBezTo>
                  <a:cubicBezTo>
                    <a:pt x="10144" y="1187"/>
                    <a:pt x="14464" y="2463"/>
                    <a:pt x="17311" y="4650"/>
                  </a:cubicBezTo>
                  <a:cubicBezTo>
                    <a:pt x="20158" y="6838"/>
                    <a:pt x="21533" y="9936"/>
                    <a:pt x="21238" y="12579"/>
                  </a:cubicBezTo>
                  <a:cubicBezTo>
                    <a:pt x="20944" y="15222"/>
                    <a:pt x="18980" y="17410"/>
                    <a:pt x="16722" y="18822"/>
                  </a:cubicBezTo>
                  <a:cubicBezTo>
                    <a:pt x="14464" y="20235"/>
                    <a:pt x="11911" y="20873"/>
                    <a:pt x="10144" y="21192"/>
                  </a:cubicBezTo>
                  <a:cubicBezTo>
                    <a:pt x="8377" y="21511"/>
                    <a:pt x="7395" y="21511"/>
                    <a:pt x="7493" y="21192"/>
                  </a:cubicBezTo>
                  <a:cubicBezTo>
                    <a:pt x="7591" y="20873"/>
                    <a:pt x="8769" y="20235"/>
                    <a:pt x="9948" y="19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1495033" y="816219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1468091" y="701217"/>
              <a:ext cx="2694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21600"/>
                  </a:moveTo>
                  <a:cubicBezTo>
                    <a:pt x="6957" y="14400"/>
                    <a:pt x="-898" y="7200"/>
                    <a:pt x="84" y="3600"/>
                  </a:cubicBezTo>
                  <a:cubicBezTo>
                    <a:pt x="1066" y="0"/>
                    <a:pt x="10884" y="0"/>
                    <a:pt x="207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531912" y="662225"/>
              <a:ext cx="169969" cy="29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58" fill="norm" stroke="1" extrusionOk="0">
                  <a:moveTo>
                    <a:pt x="14475" y="3430"/>
                  </a:moveTo>
                  <a:cubicBezTo>
                    <a:pt x="13522" y="2491"/>
                    <a:pt x="12569" y="1551"/>
                    <a:pt x="10504" y="894"/>
                  </a:cubicBezTo>
                  <a:cubicBezTo>
                    <a:pt x="8439" y="237"/>
                    <a:pt x="5263" y="-139"/>
                    <a:pt x="3198" y="49"/>
                  </a:cubicBezTo>
                  <a:cubicBezTo>
                    <a:pt x="1134" y="237"/>
                    <a:pt x="181" y="988"/>
                    <a:pt x="22" y="2303"/>
                  </a:cubicBezTo>
                  <a:cubicBezTo>
                    <a:pt x="-137" y="3618"/>
                    <a:pt x="498" y="5496"/>
                    <a:pt x="3992" y="8031"/>
                  </a:cubicBezTo>
                  <a:cubicBezTo>
                    <a:pt x="7487" y="10567"/>
                    <a:pt x="13839" y="13760"/>
                    <a:pt x="17334" y="15826"/>
                  </a:cubicBezTo>
                  <a:cubicBezTo>
                    <a:pt x="20828" y="17892"/>
                    <a:pt x="21463" y="18831"/>
                    <a:pt x="20987" y="19583"/>
                  </a:cubicBezTo>
                  <a:cubicBezTo>
                    <a:pt x="20510" y="20334"/>
                    <a:pt x="18922" y="20898"/>
                    <a:pt x="17175" y="21179"/>
                  </a:cubicBezTo>
                  <a:cubicBezTo>
                    <a:pt x="15428" y="21461"/>
                    <a:pt x="13522" y="21461"/>
                    <a:pt x="11934" y="20804"/>
                  </a:cubicBezTo>
                  <a:cubicBezTo>
                    <a:pt x="10345" y="20146"/>
                    <a:pt x="9075" y="18831"/>
                    <a:pt x="7804" y="17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780918" y="668846"/>
              <a:ext cx="189460" cy="262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109" fill="norm" stroke="1" extrusionOk="0">
                  <a:moveTo>
                    <a:pt x="15102" y="137"/>
                  </a:moveTo>
                  <a:cubicBezTo>
                    <a:pt x="12259" y="-68"/>
                    <a:pt x="9417" y="-274"/>
                    <a:pt x="6575" y="1372"/>
                  </a:cubicBezTo>
                  <a:cubicBezTo>
                    <a:pt x="3733" y="3017"/>
                    <a:pt x="891" y="6515"/>
                    <a:pt x="181" y="10012"/>
                  </a:cubicBezTo>
                  <a:cubicBezTo>
                    <a:pt x="-530" y="13509"/>
                    <a:pt x="891" y="17006"/>
                    <a:pt x="3875" y="18960"/>
                  </a:cubicBezTo>
                  <a:cubicBezTo>
                    <a:pt x="6859" y="20915"/>
                    <a:pt x="11407" y="21326"/>
                    <a:pt x="14533" y="21017"/>
                  </a:cubicBezTo>
                  <a:cubicBezTo>
                    <a:pt x="17659" y="20709"/>
                    <a:pt x="19365" y="19680"/>
                    <a:pt x="21070" y="18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962710" y="685883"/>
              <a:ext cx="199339" cy="24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5400" y="2643"/>
                  </a:cubicBezTo>
                  <a:cubicBezTo>
                    <a:pt x="8031" y="5285"/>
                    <a:pt x="11908" y="10570"/>
                    <a:pt x="13846" y="13787"/>
                  </a:cubicBezTo>
                  <a:cubicBezTo>
                    <a:pt x="15785" y="17004"/>
                    <a:pt x="15785" y="18153"/>
                    <a:pt x="15646" y="19302"/>
                  </a:cubicBezTo>
                  <a:cubicBezTo>
                    <a:pt x="15508" y="20451"/>
                    <a:pt x="15231" y="21600"/>
                    <a:pt x="14677" y="21600"/>
                  </a:cubicBezTo>
                  <a:cubicBezTo>
                    <a:pt x="14123" y="21600"/>
                    <a:pt x="13292" y="20451"/>
                    <a:pt x="12877" y="17809"/>
                  </a:cubicBezTo>
                  <a:cubicBezTo>
                    <a:pt x="12462" y="15166"/>
                    <a:pt x="12462" y="11030"/>
                    <a:pt x="13985" y="7813"/>
                  </a:cubicBezTo>
                  <a:cubicBezTo>
                    <a:pt x="15508" y="4596"/>
                    <a:pt x="18554" y="22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2246383" y="630228"/>
              <a:ext cx="222340" cy="25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3" fill="norm" stroke="1" extrusionOk="0">
                  <a:moveTo>
                    <a:pt x="0" y="9418"/>
                  </a:moveTo>
                  <a:cubicBezTo>
                    <a:pt x="1241" y="9623"/>
                    <a:pt x="2483" y="9829"/>
                    <a:pt x="4097" y="8800"/>
                  </a:cubicBezTo>
                  <a:cubicBezTo>
                    <a:pt x="5710" y="7772"/>
                    <a:pt x="7697" y="5509"/>
                    <a:pt x="8690" y="3760"/>
                  </a:cubicBezTo>
                  <a:cubicBezTo>
                    <a:pt x="9683" y="2012"/>
                    <a:pt x="9683" y="778"/>
                    <a:pt x="9062" y="263"/>
                  </a:cubicBezTo>
                  <a:cubicBezTo>
                    <a:pt x="8441" y="-251"/>
                    <a:pt x="7200" y="-45"/>
                    <a:pt x="5834" y="1189"/>
                  </a:cubicBezTo>
                  <a:cubicBezTo>
                    <a:pt x="4469" y="2423"/>
                    <a:pt x="2979" y="4686"/>
                    <a:pt x="2483" y="7875"/>
                  </a:cubicBezTo>
                  <a:cubicBezTo>
                    <a:pt x="1986" y="11063"/>
                    <a:pt x="2483" y="15178"/>
                    <a:pt x="3848" y="17749"/>
                  </a:cubicBezTo>
                  <a:cubicBezTo>
                    <a:pt x="5214" y="20320"/>
                    <a:pt x="7448" y="21349"/>
                    <a:pt x="10552" y="20629"/>
                  </a:cubicBezTo>
                  <a:cubicBezTo>
                    <a:pt x="13655" y="19909"/>
                    <a:pt x="17628" y="17440"/>
                    <a:pt x="21600" y="14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2533571" y="256540"/>
              <a:ext cx="80822" cy="66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63" fill="norm" stroke="1" extrusionOk="0">
                  <a:moveTo>
                    <a:pt x="9197" y="0"/>
                  </a:moveTo>
                  <a:cubicBezTo>
                    <a:pt x="6497" y="2152"/>
                    <a:pt x="3797" y="4303"/>
                    <a:pt x="2109" y="6910"/>
                  </a:cubicBezTo>
                  <a:cubicBezTo>
                    <a:pt x="422" y="9517"/>
                    <a:pt x="-253" y="12579"/>
                    <a:pt x="84" y="14979"/>
                  </a:cubicBezTo>
                  <a:cubicBezTo>
                    <a:pt x="422" y="17379"/>
                    <a:pt x="1772" y="19117"/>
                    <a:pt x="3459" y="20152"/>
                  </a:cubicBezTo>
                  <a:cubicBezTo>
                    <a:pt x="5147" y="21186"/>
                    <a:pt x="7172" y="21517"/>
                    <a:pt x="9872" y="21559"/>
                  </a:cubicBezTo>
                  <a:cubicBezTo>
                    <a:pt x="12572" y="21600"/>
                    <a:pt x="15947" y="21352"/>
                    <a:pt x="17972" y="21021"/>
                  </a:cubicBezTo>
                  <a:cubicBezTo>
                    <a:pt x="19997" y="20690"/>
                    <a:pt x="20672" y="20276"/>
                    <a:pt x="21347" y="19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2484056" y="655216"/>
              <a:ext cx="176338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2709999" y="599709"/>
              <a:ext cx="280069" cy="21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0991" fill="norm" stroke="1" extrusionOk="0">
                  <a:moveTo>
                    <a:pt x="312" y="9116"/>
                  </a:moveTo>
                  <a:cubicBezTo>
                    <a:pt x="1294" y="9613"/>
                    <a:pt x="2275" y="10110"/>
                    <a:pt x="3846" y="9241"/>
                  </a:cubicBezTo>
                  <a:cubicBezTo>
                    <a:pt x="5417" y="8372"/>
                    <a:pt x="7577" y="6137"/>
                    <a:pt x="8657" y="4399"/>
                  </a:cubicBezTo>
                  <a:cubicBezTo>
                    <a:pt x="9737" y="2661"/>
                    <a:pt x="9737" y="1420"/>
                    <a:pt x="9148" y="675"/>
                  </a:cubicBezTo>
                  <a:cubicBezTo>
                    <a:pt x="8559" y="-70"/>
                    <a:pt x="7381" y="-318"/>
                    <a:pt x="5908" y="551"/>
                  </a:cubicBezTo>
                  <a:cubicBezTo>
                    <a:pt x="4435" y="1420"/>
                    <a:pt x="2668" y="3406"/>
                    <a:pt x="1588" y="6385"/>
                  </a:cubicBezTo>
                  <a:cubicBezTo>
                    <a:pt x="508" y="9365"/>
                    <a:pt x="115" y="13337"/>
                    <a:pt x="17" y="16068"/>
                  </a:cubicBezTo>
                  <a:cubicBezTo>
                    <a:pt x="-81" y="18799"/>
                    <a:pt x="115" y="20289"/>
                    <a:pt x="3748" y="20785"/>
                  </a:cubicBezTo>
                  <a:cubicBezTo>
                    <a:pt x="7381" y="21282"/>
                    <a:pt x="14450" y="20785"/>
                    <a:pt x="21519" y="20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3695416" y="586214"/>
              <a:ext cx="237673" cy="32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61"/>
                  </a:moveTo>
                  <a:cubicBezTo>
                    <a:pt x="0" y="2211"/>
                    <a:pt x="0" y="1361"/>
                    <a:pt x="465" y="1276"/>
                  </a:cubicBezTo>
                  <a:cubicBezTo>
                    <a:pt x="929" y="1191"/>
                    <a:pt x="1858" y="1871"/>
                    <a:pt x="3832" y="4677"/>
                  </a:cubicBezTo>
                  <a:cubicBezTo>
                    <a:pt x="5806" y="7483"/>
                    <a:pt x="8826" y="12416"/>
                    <a:pt x="10452" y="15307"/>
                  </a:cubicBezTo>
                  <a:cubicBezTo>
                    <a:pt x="12077" y="18198"/>
                    <a:pt x="12310" y="19049"/>
                    <a:pt x="12774" y="19899"/>
                  </a:cubicBezTo>
                  <a:cubicBezTo>
                    <a:pt x="13239" y="20750"/>
                    <a:pt x="13935" y="21600"/>
                    <a:pt x="14400" y="21600"/>
                  </a:cubicBezTo>
                  <a:cubicBezTo>
                    <a:pt x="14865" y="21600"/>
                    <a:pt x="15097" y="20750"/>
                    <a:pt x="15794" y="17518"/>
                  </a:cubicBezTo>
                  <a:cubicBezTo>
                    <a:pt x="16490" y="14287"/>
                    <a:pt x="17652" y="8674"/>
                    <a:pt x="18697" y="5357"/>
                  </a:cubicBezTo>
                  <a:cubicBezTo>
                    <a:pt x="19742" y="2041"/>
                    <a:pt x="20671" y="10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4049294" y="545324"/>
              <a:ext cx="106133" cy="41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87" fill="norm" stroke="1" extrusionOk="0">
                  <a:moveTo>
                    <a:pt x="21358" y="2533"/>
                  </a:moveTo>
                  <a:cubicBezTo>
                    <a:pt x="21358" y="1867"/>
                    <a:pt x="21358" y="1200"/>
                    <a:pt x="20072" y="733"/>
                  </a:cubicBezTo>
                  <a:cubicBezTo>
                    <a:pt x="18787" y="267"/>
                    <a:pt x="16215" y="0"/>
                    <a:pt x="13644" y="0"/>
                  </a:cubicBezTo>
                  <a:cubicBezTo>
                    <a:pt x="11072" y="0"/>
                    <a:pt x="8501" y="267"/>
                    <a:pt x="5672" y="1800"/>
                  </a:cubicBezTo>
                  <a:cubicBezTo>
                    <a:pt x="2844" y="3333"/>
                    <a:pt x="-242" y="6133"/>
                    <a:pt x="15" y="8000"/>
                  </a:cubicBezTo>
                  <a:cubicBezTo>
                    <a:pt x="272" y="9867"/>
                    <a:pt x="3872" y="10800"/>
                    <a:pt x="7987" y="11933"/>
                  </a:cubicBezTo>
                  <a:cubicBezTo>
                    <a:pt x="12101" y="13067"/>
                    <a:pt x="16729" y="14400"/>
                    <a:pt x="18529" y="15733"/>
                  </a:cubicBezTo>
                  <a:cubicBezTo>
                    <a:pt x="20329" y="17067"/>
                    <a:pt x="19301" y="18400"/>
                    <a:pt x="16987" y="19400"/>
                  </a:cubicBezTo>
                  <a:cubicBezTo>
                    <a:pt x="14672" y="20400"/>
                    <a:pt x="11072" y="21067"/>
                    <a:pt x="8501" y="21333"/>
                  </a:cubicBezTo>
                  <a:cubicBezTo>
                    <a:pt x="5929" y="21600"/>
                    <a:pt x="4387" y="21467"/>
                    <a:pt x="2844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4362431" y="800886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4989542" y="424086"/>
              <a:ext cx="254577" cy="46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17" fill="norm" stroke="1" extrusionOk="0">
                  <a:moveTo>
                    <a:pt x="21095" y="2165"/>
                  </a:moveTo>
                  <a:cubicBezTo>
                    <a:pt x="20460" y="1460"/>
                    <a:pt x="19824" y="756"/>
                    <a:pt x="18766" y="345"/>
                  </a:cubicBezTo>
                  <a:cubicBezTo>
                    <a:pt x="17707" y="-66"/>
                    <a:pt x="16224" y="-183"/>
                    <a:pt x="14424" y="404"/>
                  </a:cubicBezTo>
                  <a:cubicBezTo>
                    <a:pt x="12624" y="991"/>
                    <a:pt x="10507" y="2282"/>
                    <a:pt x="8177" y="4395"/>
                  </a:cubicBezTo>
                  <a:cubicBezTo>
                    <a:pt x="5848" y="6508"/>
                    <a:pt x="3307" y="9443"/>
                    <a:pt x="1719" y="12143"/>
                  </a:cubicBezTo>
                  <a:cubicBezTo>
                    <a:pt x="130" y="14843"/>
                    <a:pt x="-505" y="17308"/>
                    <a:pt x="448" y="18952"/>
                  </a:cubicBezTo>
                  <a:cubicBezTo>
                    <a:pt x="1401" y="20595"/>
                    <a:pt x="3942" y="21417"/>
                    <a:pt x="7648" y="21417"/>
                  </a:cubicBezTo>
                  <a:cubicBezTo>
                    <a:pt x="11354" y="21417"/>
                    <a:pt x="16224" y="20595"/>
                    <a:pt x="21095" y="19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5244092" y="721662"/>
              <a:ext cx="97635" cy="17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040" fill="norm" stroke="1" extrusionOk="0">
                  <a:moveTo>
                    <a:pt x="16205" y="3000"/>
                  </a:moveTo>
                  <a:cubicBezTo>
                    <a:pt x="13505" y="1500"/>
                    <a:pt x="10805" y="0"/>
                    <a:pt x="8375" y="0"/>
                  </a:cubicBezTo>
                  <a:cubicBezTo>
                    <a:pt x="5945" y="0"/>
                    <a:pt x="3785" y="1500"/>
                    <a:pt x="2165" y="3900"/>
                  </a:cubicBezTo>
                  <a:cubicBezTo>
                    <a:pt x="545" y="6300"/>
                    <a:pt x="-535" y="9600"/>
                    <a:pt x="275" y="12600"/>
                  </a:cubicBezTo>
                  <a:cubicBezTo>
                    <a:pt x="1085" y="15600"/>
                    <a:pt x="3785" y="18300"/>
                    <a:pt x="6485" y="19800"/>
                  </a:cubicBezTo>
                  <a:cubicBezTo>
                    <a:pt x="9185" y="21300"/>
                    <a:pt x="11885" y="21600"/>
                    <a:pt x="14585" y="19800"/>
                  </a:cubicBezTo>
                  <a:cubicBezTo>
                    <a:pt x="17285" y="18000"/>
                    <a:pt x="19985" y="14100"/>
                    <a:pt x="20525" y="11550"/>
                  </a:cubicBezTo>
                  <a:cubicBezTo>
                    <a:pt x="21065" y="9000"/>
                    <a:pt x="19445" y="7800"/>
                    <a:pt x="17285" y="7200"/>
                  </a:cubicBezTo>
                  <a:cubicBezTo>
                    <a:pt x="15125" y="6600"/>
                    <a:pt x="12425" y="6600"/>
                    <a:pt x="9725" y="6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5409139" y="674175"/>
              <a:ext cx="126320" cy="21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85" fill="norm" stroke="1" extrusionOk="0">
                  <a:moveTo>
                    <a:pt x="1913" y="8025"/>
                  </a:moveTo>
                  <a:cubicBezTo>
                    <a:pt x="1481" y="9550"/>
                    <a:pt x="1049" y="11074"/>
                    <a:pt x="833" y="12980"/>
                  </a:cubicBezTo>
                  <a:cubicBezTo>
                    <a:pt x="617" y="14886"/>
                    <a:pt x="617" y="17173"/>
                    <a:pt x="401" y="17681"/>
                  </a:cubicBezTo>
                  <a:cubicBezTo>
                    <a:pt x="185" y="18190"/>
                    <a:pt x="-247" y="16919"/>
                    <a:pt x="185" y="14251"/>
                  </a:cubicBezTo>
                  <a:cubicBezTo>
                    <a:pt x="617" y="11583"/>
                    <a:pt x="1913" y="7517"/>
                    <a:pt x="3425" y="4976"/>
                  </a:cubicBezTo>
                  <a:cubicBezTo>
                    <a:pt x="4937" y="2434"/>
                    <a:pt x="6665" y="1418"/>
                    <a:pt x="8825" y="656"/>
                  </a:cubicBezTo>
                  <a:cubicBezTo>
                    <a:pt x="10985" y="-107"/>
                    <a:pt x="13577" y="-615"/>
                    <a:pt x="15521" y="1545"/>
                  </a:cubicBezTo>
                  <a:cubicBezTo>
                    <a:pt x="17465" y="3705"/>
                    <a:pt x="18761" y="8533"/>
                    <a:pt x="19409" y="11583"/>
                  </a:cubicBezTo>
                  <a:cubicBezTo>
                    <a:pt x="20057" y="14632"/>
                    <a:pt x="20057" y="15903"/>
                    <a:pt x="20057" y="17173"/>
                  </a:cubicBezTo>
                  <a:cubicBezTo>
                    <a:pt x="20057" y="18444"/>
                    <a:pt x="20057" y="19714"/>
                    <a:pt x="20273" y="20350"/>
                  </a:cubicBezTo>
                  <a:cubicBezTo>
                    <a:pt x="20489" y="20985"/>
                    <a:pt x="20921" y="20985"/>
                    <a:pt x="21353" y="20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5658695" y="425211"/>
              <a:ext cx="45434" cy="42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41" fill="norm" stroke="1" extrusionOk="0">
                  <a:moveTo>
                    <a:pt x="6933" y="0"/>
                  </a:moveTo>
                  <a:cubicBezTo>
                    <a:pt x="5733" y="3492"/>
                    <a:pt x="4533" y="6984"/>
                    <a:pt x="3333" y="10024"/>
                  </a:cubicBezTo>
                  <a:cubicBezTo>
                    <a:pt x="2133" y="13063"/>
                    <a:pt x="933" y="15650"/>
                    <a:pt x="333" y="17332"/>
                  </a:cubicBezTo>
                  <a:cubicBezTo>
                    <a:pt x="-267" y="19013"/>
                    <a:pt x="-267" y="19789"/>
                    <a:pt x="2133" y="20436"/>
                  </a:cubicBezTo>
                  <a:cubicBezTo>
                    <a:pt x="4533" y="21083"/>
                    <a:pt x="9333" y="21600"/>
                    <a:pt x="12933" y="21535"/>
                  </a:cubicBezTo>
                  <a:cubicBezTo>
                    <a:pt x="16533" y="21471"/>
                    <a:pt x="18933" y="20824"/>
                    <a:pt x="21333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5591400" y="685883"/>
              <a:ext cx="12806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4705" y="21600"/>
                  </a:moveTo>
                  <a:cubicBezTo>
                    <a:pt x="2164" y="17280"/>
                    <a:pt x="-377" y="12960"/>
                    <a:pt x="47" y="10800"/>
                  </a:cubicBezTo>
                  <a:cubicBezTo>
                    <a:pt x="470" y="8640"/>
                    <a:pt x="3858" y="8640"/>
                    <a:pt x="7882" y="7200"/>
                  </a:cubicBezTo>
                  <a:cubicBezTo>
                    <a:pt x="11905" y="5760"/>
                    <a:pt x="16564" y="2880"/>
                    <a:pt x="212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5811464" y="693550"/>
              <a:ext cx="1" cy="138004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5796130" y="586214"/>
              <a:ext cx="1" cy="30669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5880465" y="632370"/>
              <a:ext cx="130338" cy="19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0" fill="norm" stroke="1" extrusionOk="0">
                  <a:moveTo>
                    <a:pt x="0" y="814"/>
                  </a:moveTo>
                  <a:cubicBezTo>
                    <a:pt x="847" y="6629"/>
                    <a:pt x="1694" y="12444"/>
                    <a:pt x="1906" y="16044"/>
                  </a:cubicBezTo>
                  <a:cubicBezTo>
                    <a:pt x="2118" y="19644"/>
                    <a:pt x="1694" y="21029"/>
                    <a:pt x="1271" y="20891"/>
                  </a:cubicBezTo>
                  <a:cubicBezTo>
                    <a:pt x="847" y="20752"/>
                    <a:pt x="424" y="19091"/>
                    <a:pt x="424" y="16598"/>
                  </a:cubicBezTo>
                  <a:cubicBezTo>
                    <a:pt x="424" y="14106"/>
                    <a:pt x="847" y="10783"/>
                    <a:pt x="2118" y="7875"/>
                  </a:cubicBezTo>
                  <a:cubicBezTo>
                    <a:pt x="3388" y="4967"/>
                    <a:pt x="5506" y="2475"/>
                    <a:pt x="7624" y="1091"/>
                  </a:cubicBezTo>
                  <a:cubicBezTo>
                    <a:pt x="9741" y="-294"/>
                    <a:pt x="11859" y="-571"/>
                    <a:pt x="13765" y="1506"/>
                  </a:cubicBezTo>
                  <a:cubicBezTo>
                    <a:pt x="15671" y="3583"/>
                    <a:pt x="17365" y="8014"/>
                    <a:pt x="18635" y="11337"/>
                  </a:cubicBezTo>
                  <a:cubicBezTo>
                    <a:pt x="19906" y="14660"/>
                    <a:pt x="20753" y="16875"/>
                    <a:pt x="21600" y="19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6088429" y="579771"/>
              <a:ext cx="338939" cy="226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0809" fill="norm" stroke="1" extrusionOk="0">
                  <a:moveTo>
                    <a:pt x="907" y="4114"/>
                  </a:moveTo>
                  <a:cubicBezTo>
                    <a:pt x="585" y="7870"/>
                    <a:pt x="262" y="11627"/>
                    <a:pt x="101" y="14562"/>
                  </a:cubicBezTo>
                  <a:cubicBezTo>
                    <a:pt x="-60" y="17496"/>
                    <a:pt x="-60" y="19610"/>
                    <a:pt x="343" y="20431"/>
                  </a:cubicBezTo>
                  <a:cubicBezTo>
                    <a:pt x="746" y="21253"/>
                    <a:pt x="1552" y="20783"/>
                    <a:pt x="2680" y="18553"/>
                  </a:cubicBezTo>
                  <a:cubicBezTo>
                    <a:pt x="3809" y="16323"/>
                    <a:pt x="5259" y="12331"/>
                    <a:pt x="6146" y="9749"/>
                  </a:cubicBezTo>
                  <a:cubicBezTo>
                    <a:pt x="7033" y="7166"/>
                    <a:pt x="7355" y="5992"/>
                    <a:pt x="7516" y="6344"/>
                  </a:cubicBezTo>
                  <a:cubicBezTo>
                    <a:pt x="7677" y="6696"/>
                    <a:pt x="7677" y="8575"/>
                    <a:pt x="7838" y="10101"/>
                  </a:cubicBezTo>
                  <a:cubicBezTo>
                    <a:pt x="8000" y="11627"/>
                    <a:pt x="8322" y="12801"/>
                    <a:pt x="8886" y="13740"/>
                  </a:cubicBezTo>
                  <a:cubicBezTo>
                    <a:pt x="9450" y="14679"/>
                    <a:pt x="10256" y="15383"/>
                    <a:pt x="11062" y="15501"/>
                  </a:cubicBezTo>
                  <a:cubicBezTo>
                    <a:pt x="11868" y="15618"/>
                    <a:pt x="12674" y="15149"/>
                    <a:pt x="14044" y="13153"/>
                  </a:cubicBezTo>
                  <a:cubicBezTo>
                    <a:pt x="15415" y="11157"/>
                    <a:pt x="17349" y="7636"/>
                    <a:pt x="18316" y="5053"/>
                  </a:cubicBezTo>
                  <a:cubicBezTo>
                    <a:pt x="19283" y="2470"/>
                    <a:pt x="19283" y="827"/>
                    <a:pt x="18880" y="240"/>
                  </a:cubicBezTo>
                  <a:cubicBezTo>
                    <a:pt x="18477" y="-347"/>
                    <a:pt x="17671" y="123"/>
                    <a:pt x="16865" y="1883"/>
                  </a:cubicBezTo>
                  <a:cubicBezTo>
                    <a:pt x="16059" y="3644"/>
                    <a:pt x="15253" y="6696"/>
                    <a:pt x="14770" y="8927"/>
                  </a:cubicBezTo>
                  <a:cubicBezTo>
                    <a:pt x="14286" y="11157"/>
                    <a:pt x="14125" y="12566"/>
                    <a:pt x="14125" y="14327"/>
                  </a:cubicBezTo>
                  <a:cubicBezTo>
                    <a:pt x="14125" y="16088"/>
                    <a:pt x="14286" y="18201"/>
                    <a:pt x="14770" y="19375"/>
                  </a:cubicBezTo>
                  <a:cubicBezTo>
                    <a:pt x="15253" y="20549"/>
                    <a:pt x="16059" y="20783"/>
                    <a:pt x="17107" y="19492"/>
                  </a:cubicBezTo>
                  <a:cubicBezTo>
                    <a:pt x="18155" y="18201"/>
                    <a:pt x="19444" y="15383"/>
                    <a:pt x="20170" y="13388"/>
                  </a:cubicBezTo>
                  <a:cubicBezTo>
                    <a:pt x="20895" y="11392"/>
                    <a:pt x="21056" y="10218"/>
                    <a:pt x="21218" y="8692"/>
                  </a:cubicBezTo>
                  <a:cubicBezTo>
                    <a:pt x="21379" y="7166"/>
                    <a:pt x="21540" y="5288"/>
                    <a:pt x="21056" y="4466"/>
                  </a:cubicBezTo>
                  <a:cubicBezTo>
                    <a:pt x="20573" y="3644"/>
                    <a:pt x="19444" y="3879"/>
                    <a:pt x="18316" y="4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6509146" y="547854"/>
              <a:ext cx="342570" cy="25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86" fill="norm" stroke="1" extrusionOk="0">
                  <a:moveTo>
                    <a:pt x="0" y="5186"/>
                  </a:moveTo>
                  <a:cubicBezTo>
                    <a:pt x="318" y="8210"/>
                    <a:pt x="635" y="11234"/>
                    <a:pt x="715" y="13502"/>
                  </a:cubicBezTo>
                  <a:cubicBezTo>
                    <a:pt x="794" y="15770"/>
                    <a:pt x="635" y="17282"/>
                    <a:pt x="953" y="17714"/>
                  </a:cubicBezTo>
                  <a:cubicBezTo>
                    <a:pt x="1271" y="18146"/>
                    <a:pt x="2065" y="17498"/>
                    <a:pt x="3018" y="16202"/>
                  </a:cubicBezTo>
                  <a:cubicBezTo>
                    <a:pt x="3971" y="14906"/>
                    <a:pt x="5082" y="12962"/>
                    <a:pt x="5797" y="11342"/>
                  </a:cubicBezTo>
                  <a:cubicBezTo>
                    <a:pt x="6512" y="9722"/>
                    <a:pt x="6829" y="8426"/>
                    <a:pt x="7306" y="8210"/>
                  </a:cubicBezTo>
                  <a:cubicBezTo>
                    <a:pt x="7782" y="7994"/>
                    <a:pt x="8418" y="8858"/>
                    <a:pt x="9291" y="10154"/>
                  </a:cubicBezTo>
                  <a:cubicBezTo>
                    <a:pt x="10165" y="11450"/>
                    <a:pt x="11276" y="13178"/>
                    <a:pt x="12468" y="14042"/>
                  </a:cubicBezTo>
                  <a:cubicBezTo>
                    <a:pt x="13659" y="14906"/>
                    <a:pt x="14929" y="14906"/>
                    <a:pt x="16200" y="13502"/>
                  </a:cubicBezTo>
                  <a:cubicBezTo>
                    <a:pt x="17471" y="12098"/>
                    <a:pt x="18741" y="9290"/>
                    <a:pt x="19456" y="7346"/>
                  </a:cubicBezTo>
                  <a:cubicBezTo>
                    <a:pt x="20171" y="5402"/>
                    <a:pt x="20329" y="4322"/>
                    <a:pt x="20171" y="3350"/>
                  </a:cubicBezTo>
                  <a:cubicBezTo>
                    <a:pt x="20012" y="2378"/>
                    <a:pt x="19535" y="1514"/>
                    <a:pt x="18821" y="866"/>
                  </a:cubicBezTo>
                  <a:cubicBezTo>
                    <a:pt x="18106" y="218"/>
                    <a:pt x="17153" y="-214"/>
                    <a:pt x="16597" y="110"/>
                  </a:cubicBezTo>
                  <a:cubicBezTo>
                    <a:pt x="16041" y="434"/>
                    <a:pt x="15882" y="1514"/>
                    <a:pt x="16359" y="3566"/>
                  </a:cubicBezTo>
                  <a:cubicBezTo>
                    <a:pt x="16835" y="5618"/>
                    <a:pt x="17947" y="8642"/>
                    <a:pt x="18821" y="10694"/>
                  </a:cubicBezTo>
                  <a:cubicBezTo>
                    <a:pt x="19694" y="12746"/>
                    <a:pt x="20329" y="13826"/>
                    <a:pt x="20806" y="15122"/>
                  </a:cubicBezTo>
                  <a:cubicBezTo>
                    <a:pt x="21282" y="16418"/>
                    <a:pt x="21600" y="17930"/>
                    <a:pt x="20806" y="19010"/>
                  </a:cubicBezTo>
                  <a:cubicBezTo>
                    <a:pt x="20012" y="20090"/>
                    <a:pt x="18106" y="20738"/>
                    <a:pt x="16200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7636111" y="365081"/>
              <a:ext cx="268401" cy="50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00" fill="norm" stroke="1" extrusionOk="0">
                  <a:moveTo>
                    <a:pt x="4284" y="5133"/>
                  </a:moveTo>
                  <a:cubicBezTo>
                    <a:pt x="4080" y="8805"/>
                    <a:pt x="3876" y="12477"/>
                    <a:pt x="3775" y="15069"/>
                  </a:cubicBezTo>
                  <a:cubicBezTo>
                    <a:pt x="3673" y="17661"/>
                    <a:pt x="3673" y="19173"/>
                    <a:pt x="3367" y="20145"/>
                  </a:cubicBezTo>
                  <a:cubicBezTo>
                    <a:pt x="3061" y="21117"/>
                    <a:pt x="2450" y="21549"/>
                    <a:pt x="1941" y="21495"/>
                  </a:cubicBezTo>
                  <a:cubicBezTo>
                    <a:pt x="1431" y="21441"/>
                    <a:pt x="1024" y="20901"/>
                    <a:pt x="616" y="19011"/>
                  </a:cubicBezTo>
                  <a:cubicBezTo>
                    <a:pt x="209" y="17121"/>
                    <a:pt x="-199" y="13881"/>
                    <a:pt x="107" y="10695"/>
                  </a:cubicBezTo>
                  <a:cubicBezTo>
                    <a:pt x="412" y="7509"/>
                    <a:pt x="1431" y="4377"/>
                    <a:pt x="2756" y="2487"/>
                  </a:cubicBezTo>
                  <a:cubicBezTo>
                    <a:pt x="4080" y="597"/>
                    <a:pt x="5710" y="-51"/>
                    <a:pt x="7544" y="3"/>
                  </a:cubicBezTo>
                  <a:cubicBezTo>
                    <a:pt x="9378" y="57"/>
                    <a:pt x="11416" y="813"/>
                    <a:pt x="12944" y="1731"/>
                  </a:cubicBezTo>
                  <a:cubicBezTo>
                    <a:pt x="14473" y="2649"/>
                    <a:pt x="15492" y="3729"/>
                    <a:pt x="15492" y="4755"/>
                  </a:cubicBezTo>
                  <a:cubicBezTo>
                    <a:pt x="15492" y="5781"/>
                    <a:pt x="14473" y="6753"/>
                    <a:pt x="13352" y="7293"/>
                  </a:cubicBezTo>
                  <a:cubicBezTo>
                    <a:pt x="12231" y="7833"/>
                    <a:pt x="11009" y="7941"/>
                    <a:pt x="9786" y="8049"/>
                  </a:cubicBezTo>
                  <a:cubicBezTo>
                    <a:pt x="8563" y="8157"/>
                    <a:pt x="7341" y="8265"/>
                    <a:pt x="6526" y="8589"/>
                  </a:cubicBezTo>
                  <a:cubicBezTo>
                    <a:pt x="5710" y="8913"/>
                    <a:pt x="5303" y="9453"/>
                    <a:pt x="6933" y="10749"/>
                  </a:cubicBezTo>
                  <a:cubicBezTo>
                    <a:pt x="8563" y="12045"/>
                    <a:pt x="12231" y="14097"/>
                    <a:pt x="14778" y="15501"/>
                  </a:cubicBezTo>
                  <a:cubicBezTo>
                    <a:pt x="17326" y="16905"/>
                    <a:pt x="18752" y="17661"/>
                    <a:pt x="19669" y="17769"/>
                  </a:cubicBezTo>
                  <a:cubicBezTo>
                    <a:pt x="20586" y="17877"/>
                    <a:pt x="20993" y="17337"/>
                    <a:pt x="21401" y="16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7965846" y="440544"/>
              <a:ext cx="230006" cy="35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0"/>
                  </a:moveTo>
                  <a:cubicBezTo>
                    <a:pt x="1440" y="4166"/>
                    <a:pt x="2880" y="8331"/>
                    <a:pt x="3960" y="11494"/>
                  </a:cubicBezTo>
                  <a:cubicBezTo>
                    <a:pt x="5040" y="14657"/>
                    <a:pt x="5760" y="16817"/>
                    <a:pt x="6600" y="18437"/>
                  </a:cubicBezTo>
                  <a:cubicBezTo>
                    <a:pt x="7440" y="20057"/>
                    <a:pt x="8400" y="21137"/>
                    <a:pt x="9240" y="21369"/>
                  </a:cubicBezTo>
                  <a:cubicBezTo>
                    <a:pt x="10080" y="21600"/>
                    <a:pt x="10800" y="20983"/>
                    <a:pt x="12240" y="18437"/>
                  </a:cubicBezTo>
                  <a:cubicBezTo>
                    <a:pt x="13680" y="15891"/>
                    <a:pt x="15840" y="11417"/>
                    <a:pt x="17520" y="8100"/>
                  </a:cubicBezTo>
                  <a:cubicBezTo>
                    <a:pt x="19200" y="4783"/>
                    <a:pt x="20400" y="2623"/>
                    <a:pt x="21600" y="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8172850" y="613267"/>
              <a:ext cx="184005" cy="20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21600" y="373"/>
                  </a:moveTo>
                  <a:cubicBezTo>
                    <a:pt x="18300" y="109"/>
                    <a:pt x="15000" y="-154"/>
                    <a:pt x="12750" y="109"/>
                  </a:cubicBezTo>
                  <a:cubicBezTo>
                    <a:pt x="10500" y="373"/>
                    <a:pt x="9300" y="1163"/>
                    <a:pt x="8400" y="2217"/>
                  </a:cubicBezTo>
                  <a:cubicBezTo>
                    <a:pt x="7500" y="3270"/>
                    <a:pt x="6900" y="4587"/>
                    <a:pt x="8550" y="6695"/>
                  </a:cubicBezTo>
                  <a:cubicBezTo>
                    <a:pt x="10200" y="8802"/>
                    <a:pt x="14100" y="11700"/>
                    <a:pt x="16350" y="13939"/>
                  </a:cubicBezTo>
                  <a:cubicBezTo>
                    <a:pt x="18600" y="16178"/>
                    <a:pt x="19200" y="17758"/>
                    <a:pt x="18600" y="18944"/>
                  </a:cubicBezTo>
                  <a:cubicBezTo>
                    <a:pt x="18000" y="20129"/>
                    <a:pt x="16200" y="20919"/>
                    <a:pt x="12900" y="21183"/>
                  </a:cubicBezTo>
                  <a:cubicBezTo>
                    <a:pt x="9600" y="21446"/>
                    <a:pt x="4800" y="21183"/>
                    <a:pt x="0" y="20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1042690" y="1092226"/>
              <a:ext cx="7590171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" y="20471"/>
                    <a:pt x="509" y="19341"/>
                    <a:pt x="767" y="18776"/>
                  </a:cubicBezTo>
                  <a:cubicBezTo>
                    <a:pt x="1025" y="18212"/>
                    <a:pt x="1287" y="18212"/>
                    <a:pt x="1549" y="18071"/>
                  </a:cubicBezTo>
                  <a:cubicBezTo>
                    <a:pt x="1811" y="17929"/>
                    <a:pt x="2073" y="17647"/>
                    <a:pt x="2324" y="17294"/>
                  </a:cubicBezTo>
                  <a:cubicBezTo>
                    <a:pt x="2575" y="16941"/>
                    <a:pt x="2815" y="16518"/>
                    <a:pt x="3095" y="16165"/>
                  </a:cubicBezTo>
                  <a:cubicBezTo>
                    <a:pt x="3375" y="15812"/>
                    <a:pt x="3695" y="15529"/>
                    <a:pt x="3967" y="15176"/>
                  </a:cubicBezTo>
                  <a:cubicBezTo>
                    <a:pt x="4240" y="14824"/>
                    <a:pt x="4465" y="14400"/>
                    <a:pt x="4716" y="13976"/>
                  </a:cubicBezTo>
                  <a:cubicBezTo>
                    <a:pt x="4967" y="13553"/>
                    <a:pt x="5244" y="13129"/>
                    <a:pt x="5516" y="12706"/>
                  </a:cubicBezTo>
                  <a:cubicBezTo>
                    <a:pt x="5789" y="12282"/>
                    <a:pt x="6058" y="11859"/>
                    <a:pt x="6342" y="11435"/>
                  </a:cubicBezTo>
                  <a:cubicBezTo>
                    <a:pt x="6625" y="11012"/>
                    <a:pt x="6924" y="10588"/>
                    <a:pt x="7222" y="10165"/>
                  </a:cubicBezTo>
                  <a:cubicBezTo>
                    <a:pt x="7520" y="9741"/>
                    <a:pt x="7818" y="9318"/>
                    <a:pt x="8055" y="9035"/>
                  </a:cubicBezTo>
                  <a:cubicBezTo>
                    <a:pt x="8291" y="8753"/>
                    <a:pt x="8465" y="8612"/>
                    <a:pt x="8716" y="8329"/>
                  </a:cubicBezTo>
                  <a:cubicBezTo>
                    <a:pt x="8967" y="8047"/>
                    <a:pt x="9295" y="7624"/>
                    <a:pt x="9538" y="7341"/>
                  </a:cubicBezTo>
                  <a:cubicBezTo>
                    <a:pt x="9782" y="7059"/>
                    <a:pt x="9942" y="6918"/>
                    <a:pt x="10109" y="6706"/>
                  </a:cubicBezTo>
                  <a:cubicBezTo>
                    <a:pt x="10276" y="6494"/>
                    <a:pt x="10451" y="6212"/>
                    <a:pt x="10622" y="6000"/>
                  </a:cubicBezTo>
                  <a:cubicBezTo>
                    <a:pt x="10793" y="5788"/>
                    <a:pt x="10960" y="5647"/>
                    <a:pt x="11131" y="5506"/>
                  </a:cubicBezTo>
                  <a:cubicBezTo>
                    <a:pt x="11302" y="5365"/>
                    <a:pt x="11476" y="5224"/>
                    <a:pt x="11735" y="5082"/>
                  </a:cubicBezTo>
                  <a:cubicBezTo>
                    <a:pt x="11993" y="4941"/>
                    <a:pt x="12335" y="4800"/>
                    <a:pt x="12662" y="4659"/>
                  </a:cubicBezTo>
                  <a:cubicBezTo>
                    <a:pt x="12989" y="4518"/>
                    <a:pt x="13302" y="4376"/>
                    <a:pt x="13615" y="4235"/>
                  </a:cubicBezTo>
                  <a:cubicBezTo>
                    <a:pt x="13927" y="4094"/>
                    <a:pt x="14240" y="3953"/>
                    <a:pt x="14553" y="3882"/>
                  </a:cubicBezTo>
                  <a:cubicBezTo>
                    <a:pt x="14865" y="3812"/>
                    <a:pt x="15178" y="3812"/>
                    <a:pt x="15476" y="3812"/>
                  </a:cubicBezTo>
                  <a:cubicBezTo>
                    <a:pt x="15775" y="3812"/>
                    <a:pt x="16058" y="3812"/>
                    <a:pt x="16338" y="3812"/>
                  </a:cubicBezTo>
                  <a:cubicBezTo>
                    <a:pt x="16618" y="3812"/>
                    <a:pt x="16895" y="3812"/>
                    <a:pt x="17160" y="3812"/>
                  </a:cubicBezTo>
                  <a:cubicBezTo>
                    <a:pt x="17425" y="3812"/>
                    <a:pt x="17680" y="3812"/>
                    <a:pt x="17920" y="3812"/>
                  </a:cubicBezTo>
                  <a:cubicBezTo>
                    <a:pt x="18160" y="3812"/>
                    <a:pt x="18385" y="3812"/>
                    <a:pt x="18662" y="3671"/>
                  </a:cubicBezTo>
                  <a:cubicBezTo>
                    <a:pt x="18938" y="3529"/>
                    <a:pt x="19265" y="3247"/>
                    <a:pt x="19611" y="2824"/>
                  </a:cubicBezTo>
                  <a:cubicBezTo>
                    <a:pt x="19956" y="2400"/>
                    <a:pt x="20320" y="1835"/>
                    <a:pt x="20655" y="1341"/>
                  </a:cubicBezTo>
                  <a:cubicBezTo>
                    <a:pt x="20989" y="847"/>
                    <a:pt x="21295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1602369" y="1460234"/>
              <a:ext cx="6026137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" y="20595"/>
                    <a:pt x="458" y="19591"/>
                    <a:pt x="756" y="19005"/>
                  </a:cubicBezTo>
                  <a:cubicBezTo>
                    <a:pt x="1053" y="18419"/>
                    <a:pt x="1420" y="18251"/>
                    <a:pt x="1750" y="18000"/>
                  </a:cubicBezTo>
                  <a:cubicBezTo>
                    <a:pt x="2079" y="17749"/>
                    <a:pt x="2373" y="17414"/>
                    <a:pt x="2716" y="17163"/>
                  </a:cubicBezTo>
                  <a:cubicBezTo>
                    <a:pt x="3060" y="16912"/>
                    <a:pt x="3453" y="16744"/>
                    <a:pt x="3820" y="16744"/>
                  </a:cubicBezTo>
                  <a:cubicBezTo>
                    <a:pt x="4186" y="16744"/>
                    <a:pt x="4525" y="16912"/>
                    <a:pt x="4892" y="16995"/>
                  </a:cubicBezTo>
                  <a:cubicBezTo>
                    <a:pt x="5258" y="17079"/>
                    <a:pt x="5652" y="17079"/>
                    <a:pt x="5986" y="17079"/>
                  </a:cubicBezTo>
                  <a:cubicBezTo>
                    <a:pt x="6321" y="17079"/>
                    <a:pt x="6595" y="17079"/>
                    <a:pt x="6902" y="16912"/>
                  </a:cubicBezTo>
                  <a:cubicBezTo>
                    <a:pt x="7209" y="16744"/>
                    <a:pt x="7548" y="16409"/>
                    <a:pt x="7887" y="15991"/>
                  </a:cubicBezTo>
                  <a:cubicBezTo>
                    <a:pt x="8226" y="15572"/>
                    <a:pt x="8565" y="15070"/>
                    <a:pt x="8927" y="14484"/>
                  </a:cubicBezTo>
                  <a:cubicBezTo>
                    <a:pt x="9289" y="13898"/>
                    <a:pt x="9673" y="13228"/>
                    <a:pt x="10063" y="12642"/>
                  </a:cubicBezTo>
                  <a:cubicBezTo>
                    <a:pt x="10452" y="12056"/>
                    <a:pt x="10846" y="11553"/>
                    <a:pt x="11148" y="11135"/>
                  </a:cubicBezTo>
                  <a:cubicBezTo>
                    <a:pt x="11450" y="10716"/>
                    <a:pt x="11661" y="10381"/>
                    <a:pt x="11881" y="10047"/>
                  </a:cubicBezTo>
                  <a:cubicBezTo>
                    <a:pt x="12101" y="9712"/>
                    <a:pt x="12330" y="9377"/>
                    <a:pt x="12632" y="8958"/>
                  </a:cubicBezTo>
                  <a:cubicBezTo>
                    <a:pt x="12934" y="8540"/>
                    <a:pt x="13310" y="8037"/>
                    <a:pt x="13608" y="7619"/>
                  </a:cubicBezTo>
                  <a:cubicBezTo>
                    <a:pt x="13905" y="7200"/>
                    <a:pt x="14125" y="6865"/>
                    <a:pt x="14437" y="6447"/>
                  </a:cubicBezTo>
                  <a:cubicBezTo>
                    <a:pt x="14748" y="6028"/>
                    <a:pt x="15151" y="5526"/>
                    <a:pt x="15545" y="5107"/>
                  </a:cubicBezTo>
                  <a:cubicBezTo>
                    <a:pt x="15939" y="4688"/>
                    <a:pt x="16324" y="4353"/>
                    <a:pt x="16708" y="4019"/>
                  </a:cubicBezTo>
                  <a:cubicBezTo>
                    <a:pt x="17093" y="3684"/>
                    <a:pt x="17478" y="3349"/>
                    <a:pt x="17844" y="3014"/>
                  </a:cubicBezTo>
                  <a:cubicBezTo>
                    <a:pt x="18211" y="2679"/>
                    <a:pt x="18559" y="2344"/>
                    <a:pt x="18962" y="2009"/>
                  </a:cubicBezTo>
                  <a:cubicBezTo>
                    <a:pt x="19365" y="1674"/>
                    <a:pt x="19823" y="1340"/>
                    <a:pt x="20272" y="1005"/>
                  </a:cubicBezTo>
                  <a:cubicBezTo>
                    <a:pt x="20721" y="670"/>
                    <a:pt x="21160" y="3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7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7396" y="-12700"/>
              <a:ext cx="2655730" cy="1604084"/>
            </a:xfrm>
            <a:prstGeom prst="rect">
              <a:avLst/>
            </a:prstGeom>
            <a:effectLst/>
          </p:spPr>
        </p:pic>
        <p:sp>
          <p:nvSpPr>
            <p:cNvPr id="677" name="Line"/>
            <p:cNvSpPr/>
            <p:nvPr/>
          </p:nvSpPr>
          <p:spPr>
            <a:xfrm>
              <a:off x="280703" y="2268201"/>
              <a:ext cx="188771" cy="62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230" fill="norm" stroke="1" extrusionOk="0">
                  <a:moveTo>
                    <a:pt x="1183" y="8972"/>
                  </a:moveTo>
                  <a:cubicBezTo>
                    <a:pt x="3173" y="12255"/>
                    <a:pt x="5162" y="15538"/>
                    <a:pt x="6441" y="17482"/>
                  </a:cubicBezTo>
                  <a:cubicBezTo>
                    <a:pt x="7720" y="19426"/>
                    <a:pt x="8288" y="20031"/>
                    <a:pt x="8573" y="20550"/>
                  </a:cubicBezTo>
                  <a:cubicBezTo>
                    <a:pt x="8857" y="21068"/>
                    <a:pt x="8857" y="21500"/>
                    <a:pt x="8430" y="21025"/>
                  </a:cubicBezTo>
                  <a:cubicBezTo>
                    <a:pt x="8004" y="20550"/>
                    <a:pt x="7151" y="19167"/>
                    <a:pt x="5730" y="17007"/>
                  </a:cubicBezTo>
                  <a:cubicBezTo>
                    <a:pt x="4309" y="14847"/>
                    <a:pt x="2320" y="11910"/>
                    <a:pt x="1183" y="9188"/>
                  </a:cubicBezTo>
                  <a:cubicBezTo>
                    <a:pt x="46" y="6466"/>
                    <a:pt x="-238" y="3961"/>
                    <a:pt x="188" y="2449"/>
                  </a:cubicBezTo>
                  <a:cubicBezTo>
                    <a:pt x="615" y="937"/>
                    <a:pt x="1751" y="418"/>
                    <a:pt x="3030" y="159"/>
                  </a:cubicBezTo>
                  <a:cubicBezTo>
                    <a:pt x="4309" y="-100"/>
                    <a:pt x="5730" y="-100"/>
                    <a:pt x="8146" y="591"/>
                  </a:cubicBezTo>
                  <a:cubicBezTo>
                    <a:pt x="10562" y="1282"/>
                    <a:pt x="13973" y="2665"/>
                    <a:pt x="16673" y="4609"/>
                  </a:cubicBezTo>
                  <a:cubicBezTo>
                    <a:pt x="19373" y="6553"/>
                    <a:pt x="21362" y="9058"/>
                    <a:pt x="20936" y="11391"/>
                  </a:cubicBezTo>
                  <a:cubicBezTo>
                    <a:pt x="20509" y="13724"/>
                    <a:pt x="17667" y="15884"/>
                    <a:pt x="15109" y="17353"/>
                  </a:cubicBezTo>
                  <a:cubicBezTo>
                    <a:pt x="12551" y="18822"/>
                    <a:pt x="10278" y="19599"/>
                    <a:pt x="8288" y="20031"/>
                  </a:cubicBezTo>
                  <a:cubicBezTo>
                    <a:pt x="6299" y="20463"/>
                    <a:pt x="4594" y="20550"/>
                    <a:pt x="3599" y="20377"/>
                  </a:cubicBezTo>
                  <a:cubicBezTo>
                    <a:pt x="2604" y="20204"/>
                    <a:pt x="2320" y="19772"/>
                    <a:pt x="3741" y="19254"/>
                  </a:cubicBezTo>
                  <a:cubicBezTo>
                    <a:pt x="5162" y="18735"/>
                    <a:pt x="8288" y="18130"/>
                    <a:pt x="11415" y="17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582679" y="2663928"/>
              <a:ext cx="23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575013" y="2548925"/>
              <a:ext cx="1" cy="23002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631983" y="2525925"/>
              <a:ext cx="158436" cy="24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446" fill="norm" stroke="1" extrusionOk="0">
                  <a:moveTo>
                    <a:pt x="13528" y="0"/>
                  </a:moveTo>
                  <a:cubicBezTo>
                    <a:pt x="11866" y="0"/>
                    <a:pt x="10205" y="0"/>
                    <a:pt x="7879" y="450"/>
                  </a:cubicBezTo>
                  <a:cubicBezTo>
                    <a:pt x="5553" y="900"/>
                    <a:pt x="2562" y="1800"/>
                    <a:pt x="1066" y="3037"/>
                  </a:cubicBezTo>
                  <a:cubicBezTo>
                    <a:pt x="-429" y="4275"/>
                    <a:pt x="-429" y="5850"/>
                    <a:pt x="1565" y="7200"/>
                  </a:cubicBezTo>
                  <a:cubicBezTo>
                    <a:pt x="3559" y="8550"/>
                    <a:pt x="7546" y="9675"/>
                    <a:pt x="11036" y="10800"/>
                  </a:cubicBezTo>
                  <a:cubicBezTo>
                    <a:pt x="14525" y="11925"/>
                    <a:pt x="17516" y="13050"/>
                    <a:pt x="19177" y="14175"/>
                  </a:cubicBezTo>
                  <a:cubicBezTo>
                    <a:pt x="20839" y="15300"/>
                    <a:pt x="21171" y="16425"/>
                    <a:pt x="19509" y="17663"/>
                  </a:cubicBezTo>
                  <a:cubicBezTo>
                    <a:pt x="17848" y="18900"/>
                    <a:pt x="14193" y="20250"/>
                    <a:pt x="10869" y="20925"/>
                  </a:cubicBezTo>
                  <a:cubicBezTo>
                    <a:pt x="7546" y="21600"/>
                    <a:pt x="4556" y="21600"/>
                    <a:pt x="3725" y="21038"/>
                  </a:cubicBezTo>
                  <a:cubicBezTo>
                    <a:pt x="2894" y="20475"/>
                    <a:pt x="4223" y="19350"/>
                    <a:pt x="5553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828109" y="2509906"/>
              <a:ext cx="153247" cy="20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0546" fill="norm" stroke="1" extrusionOk="0">
                  <a:moveTo>
                    <a:pt x="16710" y="3081"/>
                  </a:moveTo>
                  <a:cubicBezTo>
                    <a:pt x="15665" y="2077"/>
                    <a:pt x="14620" y="1072"/>
                    <a:pt x="13226" y="444"/>
                  </a:cubicBezTo>
                  <a:cubicBezTo>
                    <a:pt x="11833" y="-184"/>
                    <a:pt x="10091" y="-435"/>
                    <a:pt x="7478" y="1700"/>
                  </a:cubicBezTo>
                  <a:cubicBezTo>
                    <a:pt x="4865" y="3835"/>
                    <a:pt x="1381" y="8356"/>
                    <a:pt x="336" y="12249"/>
                  </a:cubicBezTo>
                  <a:cubicBezTo>
                    <a:pt x="-709" y="16142"/>
                    <a:pt x="685" y="19407"/>
                    <a:pt x="4517" y="20286"/>
                  </a:cubicBezTo>
                  <a:cubicBezTo>
                    <a:pt x="8349" y="21165"/>
                    <a:pt x="14620" y="19658"/>
                    <a:pt x="20891" y="18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986069" y="2495257"/>
              <a:ext cx="140957" cy="18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760" y="5254"/>
                  </a:moveTo>
                  <a:cubicBezTo>
                    <a:pt x="1217" y="4378"/>
                    <a:pt x="-326" y="3503"/>
                    <a:pt x="60" y="3065"/>
                  </a:cubicBezTo>
                  <a:cubicBezTo>
                    <a:pt x="445" y="2627"/>
                    <a:pt x="2760" y="2627"/>
                    <a:pt x="5845" y="3941"/>
                  </a:cubicBezTo>
                  <a:cubicBezTo>
                    <a:pt x="8931" y="5254"/>
                    <a:pt x="12788" y="7881"/>
                    <a:pt x="15103" y="10654"/>
                  </a:cubicBezTo>
                  <a:cubicBezTo>
                    <a:pt x="17417" y="13427"/>
                    <a:pt x="18188" y="16346"/>
                    <a:pt x="17610" y="18389"/>
                  </a:cubicBezTo>
                  <a:cubicBezTo>
                    <a:pt x="17031" y="20432"/>
                    <a:pt x="15103" y="21600"/>
                    <a:pt x="13560" y="21600"/>
                  </a:cubicBezTo>
                  <a:cubicBezTo>
                    <a:pt x="12017" y="21600"/>
                    <a:pt x="10860" y="20432"/>
                    <a:pt x="11245" y="17076"/>
                  </a:cubicBezTo>
                  <a:cubicBezTo>
                    <a:pt x="11631" y="13719"/>
                    <a:pt x="13560" y="8173"/>
                    <a:pt x="15488" y="4962"/>
                  </a:cubicBezTo>
                  <a:cubicBezTo>
                    <a:pt x="17417" y="1751"/>
                    <a:pt x="19345" y="876"/>
                    <a:pt x="212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1165359" y="2207164"/>
              <a:ext cx="467678" cy="46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15076"/>
                  </a:moveTo>
                  <a:cubicBezTo>
                    <a:pt x="236" y="15666"/>
                    <a:pt x="472" y="16257"/>
                    <a:pt x="885" y="16434"/>
                  </a:cubicBezTo>
                  <a:cubicBezTo>
                    <a:pt x="1298" y="16611"/>
                    <a:pt x="1889" y="16375"/>
                    <a:pt x="2538" y="15843"/>
                  </a:cubicBezTo>
                  <a:cubicBezTo>
                    <a:pt x="3187" y="15312"/>
                    <a:pt x="3895" y="14486"/>
                    <a:pt x="4249" y="13778"/>
                  </a:cubicBezTo>
                  <a:cubicBezTo>
                    <a:pt x="4603" y="13070"/>
                    <a:pt x="4603" y="12480"/>
                    <a:pt x="4367" y="12361"/>
                  </a:cubicBezTo>
                  <a:cubicBezTo>
                    <a:pt x="4131" y="12243"/>
                    <a:pt x="3659" y="12598"/>
                    <a:pt x="3069" y="13424"/>
                  </a:cubicBezTo>
                  <a:cubicBezTo>
                    <a:pt x="2479" y="14250"/>
                    <a:pt x="1770" y="15548"/>
                    <a:pt x="1652" y="16965"/>
                  </a:cubicBezTo>
                  <a:cubicBezTo>
                    <a:pt x="1534" y="18381"/>
                    <a:pt x="2007" y="19916"/>
                    <a:pt x="2538" y="20683"/>
                  </a:cubicBezTo>
                  <a:cubicBezTo>
                    <a:pt x="3069" y="21450"/>
                    <a:pt x="3659" y="21450"/>
                    <a:pt x="4544" y="20801"/>
                  </a:cubicBezTo>
                  <a:cubicBezTo>
                    <a:pt x="5430" y="20152"/>
                    <a:pt x="6610" y="18853"/>
                    <a:pt x="7790" y="16198"/>
                  </a:cubicBezTo>
                  <a:cubicBezTo>
                    <a:pt x="8970" y="13542"/>
                    <a:pt x="10151" y="9529"/>
                    <a:pt x="10741" y="6814"/>
                  </a:cubicBezTo>
                  <a:cubicBezTo>
                    <a:pt x="11331" y="4099"/>
                    <a:pt x="11331" y="2683"/>
                    <a:pt x="11331" y="1620"/>
                  </a:cubicBezTo>
                  <a:cubicBezTo>
                    <a:pt x="11331" y="558"/>
                    <a:pt x="11331" y="-150"/>
                    <a:pt x="11272" y="27"/>
                  </a:cubicBezTo>
                  <a:cubicBezTo>
                    <a:pt x="11213" y="204"/>
                    <a:pt x="11095" y="1266"/>
                    <a:pt x="10977" y="3863"/>
                  </a:cubicBezTo>
                  <a:cubicBezTo>
                    <a:pt x="10859" y="6460"/>
                    <a:pt x="10741" y="10591"/>
                    <a:pt x="10741" y="13247"/>
                  </a:cubicBezTo>
                  <a:cubicBezTo>
                    <a:pt x="10741" y="15902"/>
                    <a:pt x="10859" y="17083"/>
                    <a:pt x="11095" y="17968"/>
                  </a:cubicBezTo>
                  <a:cubicBezTo>
                    <a:pt x="11331" y="18853"/>
                    <a:pt x="11685" y="19443"/>
                    <a:pt x="12157" y="19798"/>
                  </a:cubicBezTo>
                  <a:cubicBezTo>
                    <a:pt x="12630" y="20152"/>
                    <a:pt x="13220" y="20270"/>
                    <a:pt x="14046" y="19502"/>
                  </a:cubicBezTo>
                  <a:cubicBezTo>
                    <a:pt x="14872" y="18735"/>
                    <a:pt x="15934" y="17083"/>
                    <a:pt x="16643" y="15548"/>
                  </a:cubicBezTo>
                  <a:cubicBezTo>
                    <a:pt x="17351" y="14014"/>
                    <a:pt x="17705" y="12598"/>
                    <a:pt x="17882" y="11594"/>
                  </a:cubicBezTo>
                  <a:cubicBezTo>
                    <a:pt x="18059" y="10591"/>
                    <a:pt x="18059" y="10001"/>
                    <a:pt x="17764" y="9824"/>
                  </a:cubicBezTo>
                  <a:cubicBezTo>
                    <a:pt x="17469" y="9647"/>
                    <a:pt x="16879" y="9883"/>
                    <a:pt x="16289" y="10650"/>
                  </a:cubicBezTo>
                  <a:cubicBezTo>
                    <a:pt x="15698" y="11417"/>
                    <a:pt x="15108" y="12716"/>
                    <a:pt x="14813" y="13660"/>
                  </a:cubicBezTo>
                  <a:cubicBezTo>
                    <a:pt x="14518" y="14604"/>
                    <a:pt x="14518" y="15194"/>
                    <a:pt x="14577" y="15784"/>
                  </a:cubicBezTo>
                  <a:cubicBezTo>
                    <a:pt x="14636" y="16375"/>
                    <a:pt x="14754" y="16965"/>
                    <a:pt x="15403" y="17378"/>
                  </a:cubicBezTo>
                  <a:cubicBezTo>
                    <a:pt x="16052" y="17791"/>
                    <a:pt x="17233" y="18027"/>
                    <a:pt x="18354" y="17732"/>
                  </a:cubicBezTo>
                  <a:cubicBezTo>
                    <a:pt x="19475" y="17437"/>
                    <a:pt x="20538" y="16611"/>
                    <a:pt x="21600" y="15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1387697" y="2326587"/>
              <a:ext cx="22234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6200"/>
                    <a:pt x="7945" y="10800"/>
                    <a:pt x="11545" y="7200"/>
                  </a:cubicBezTo>
                  <a:cubicBezTo>
                    <a:pt x="15145" y="3600"/>
                    <a:pt x="1837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2134643" y="2159756"/>
              <a:ext cx="257411" cy="506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94" fill="norm" stroke="1" extrusionOk="0">
                  <a:moveTo>
                    <a:pt x="3542" y="6726"/>
                  </a:moveTo>
                  <a:cubicBezTo>
                    <a:pt x="3330" y="6078"/>
                    <a:pt x="3118" y="5430"/>
                    <a:pt x="3012" y="5376"/>
                  </a:cubicBezTo>
                  <a:cubicBezTo>
                    <a:pt x="2906" y="5322"/>
                    <a:pt x="2906" y="5862"/>
                    <a:pt x="3224" y="8076"/>
                  </a:cubicBezTo>
                  <a:cubicBezTo>
                    <a:pt x="3542" y="10290"/>
                    <a:pt x="4177" y="14178"/>
                    <a:pt x="4495" y="16554"/>
                  </a:cubicBezTo>
                  <a:cubicBezTo>
                    <a:pt x="4812" y="18930"/>
                    <a:pt x="4812" y="19794"/>
                    <a:pt x="4495" y="20442"/>
                  </a:cubicBezTo>
                  <a:cubicBezTo>
                    <a:pt x="4177" y="21090"/>
                    <a:pt x="3542" y="21522"/>
                    <a:pt x="2906" y="21360"/>
                  </a:cubicBezTo>
                  <a:cubicBezTo>
                    <a:pt x="2271" y="21198"/>
                    <a:pt x="1636" y="20442"/>
                    <a:pt x="1106" y="18444"/>
                  </a:cubicBezTo>
                  <a:cubicBezTo>
                    <a:pt x="577" y="16446"/>
                    <a:pt x="154" y="13206"/>
                    <a:pt x="259" y="10128"/>
                  </a:cubicBezTo>
                  <a:cubicBezTo>
                    <a:pt x="365" y="7050"/>
                    <a:pt x="1001" y="4134"/>
                    <a:pt x="1636" y="2460"/>
                  </a:cubicBezTo>
                  <a:cubicBezTo>
                    <a:pt x="2271" y="786"/>
                    <a:pt x="2906" y="354"/>
                    <a:pt x="3754" y="138"/>
                  </a:cubicBezTo>
                  <a:cubicBezTo>
                    <a:pt x="4601" y="-78"/>
                    <a:pt x="5659" y="-78"/>
                    <a:pt x="6930" y="408"/>
                  </a:cubicBezTo>
                  <a:cubicBezTo>
                    <a:pt x="8201" y="894"/>
                    <a:pt x="9683" y="1866"/>
                    <a:pt x="10530" y="3162"/>
                  </a:cubicBezTo>
                  <a:cubicBezTo>
                    <a:pt x="11377" y="4458"/>
                    <a:pt x="11589" y="6078"/>
                    <a:pt x="10848" y="7482"/>
                  </a:cubicBezTo>
                  <a:cubicBezTo>
                    <a:pt x="10106" y="8886"/>
                    <a:pt x="8412" y="10074"/>
                    <a:pt x="7142" y="10830"/>
                  </a:cubicBezTo>
                  <a:cubicBezTo>
                    <a:pt x="5871" y="11586"/>
                    <a:pt x="5024" y="11910"/>
                    <a:pt x="3648" y="12234"/>
                  </a:cubicBezTo>
                  <a:cubicBezTo>
                    <a:pt x="2271" y="12558"/>
                    <a:pt x="365" y="12882"/>
                    <a:pt x="48" y="13206"/>
                  </a:cubicBezTo>
                  <a:cubicBezTo>
                    <a:pt x="-270" y="13530"/>
                    <a:pt x="1001" y="13854"/>
                    <a:pt x="4177" y="14394"/>
                  </a:cubicBezTo>
                  <a:cubicBezTo>
                    <a:pt x="7354" y="14934"/>
                    <a:pt x="12436" y="15690"/>
                    <a:pt x="15612" y="16068"/>
                  </a:cubicBezTo>
                  <a:cubicBezTo>
                    <a:pt x="18789" y="16446"/>
                    <a:pt x="20059" y="16446"/>
                    <a:pt x="21330" y="16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2403873" y="2201362"/>
              <a:ext cx="195186" cy="36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80" fill="norm" stroke="1" extrusionOk="0">
                  <a:moveTo>
                    <a:pt x="3752" y="7401"/>
                  </a:moveTo>
                  <a:cubicBezTo>
                    <a:pt x="3191" y="6495"/>
                    <a:pt x="2630" y="5589"/>
                    <a:pt x="1929" y="4758"/>
                  </a:cubicBezTo>
                  <a:cubicBezTo>
                    <a:pt x="1228" y="3927"/>
                    <a:pt x="386" y="3172"/>
                    <a:pt x="106" y="3701"/>
                  </a:cubicBezTo>
                  <a:cubicBezTo>
                    <a:pt x="-175" y="4229"/>
                    <a:pt x="106" y="6042"/>
                    <a:pt x="947" y="8308"/>
                  </a:cubicBezTo>
                  <a:cubicBezTo>
                    <a:pt x="1789" y="10573"/>
                    <a:pt x="3191" y="13292"/>
                    <a:pt x="4454" y="15483"/>
                  </a:cubicBezTo>
                  <a:cubicBezTo>
                    <a:pt x="5716" y="17673"/>
                    <a:pt x="6838" y="19334"/>
                    <a:pt x="8100" y="20316"/>
                  </a:cubicBezTo>
                  <a:cubicBezTo>
                    <a:pt x="9363" y="21298"/>
                    <a:pt x="10765" y="21600"/>
                    <a:pt x="11887" y="21222"/>
                  </a:cubicBezTo>
                  <a:cubicBezTo>
                    <a:pt x="13009" y="20845"/>
                    <a:pt x="13851" y="19787"/>
                    <a:pt x="14833" y="16389"/>
                  </a:cubicBezTo>
                  <a:cubicBezTo>
                    <a:pt x="15815" y="12990"/>
                    <a:pt x="16937" y="7250"/>
                    <a:pt x="17778" y="4003"/>
                  </a:cubicBezTo>
                  <a:cubicBezTo>
                    <a:pt x="18620" y="755"/>
                    <a:pt x="19181" y="0"/>
                    <a:pt x="19742" y="0"/>
                  </a:cubicBezTo>
                  <a:cubicBezTo>
                    <a:pt x="20303" y="0"/>
                    <a:pt x="20864" y="755"/>
                    <a:pt x="21425" y="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2599058" y="2373725"/>
              <a:ext cx="161005" cy="25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21600" y="1177"/>
                  </a:moveTo>
                  <a:cubicBezTo>
                    <a:pt x="17486" y="541"/>
                    <a:pt x="13371" y="-94"/>
                    <a:pt x="10629" y="12"/>
                  </a:cubicBezTo>
                  <a:cubicBezTo>
                    <a:pt x="7886" y="118"/>
                    <a:pt x="6514" y="965"/>
                    <a:pt x="5657" y="1918"/>
                  </a:cubicBezTo>
                  <a:cubicBezTo>
                    <a:pt x="4800" y="2871"/>
                    <a:pt x="4457" y="3930"/>
                    <a:pt x="5143" y="4671"/>
                  </a:cubicBezTo>
                  <a:cubicBezTo>
                    <a:pt x="5829" y="5412"/>
                    <a:pt x="7543" y="5835"/>
                    <a:pt x="9257" y="6259"/>
                  </a:cubicBezTo>
                  <a:cubicBezTo>
                    <a:pt x="10971" y="6682"/>
                    <a:pt x="12686" y="7106"/>
                    <a:pt x="14229" y="8482"/>
                  </a:cubicBezTo>
                  <a:cubicBezTo>
                    <a:pt x="15771" y="9859"/>
                    <a:pt x="17143" y="12188"/>
                    <a:pt x="15771" y="14412"/>
                  </a:cubicBezTo>
                  <a:cubicBezTo>
                    <a:pt x="14400" y="16635"/>
                    <a:pt x="10286" y="18753"/>
                    <a:pt x="7200" y="19918"/>
                  </a:cubicBezTo>
                  <a:cubicBezTo>
                    <a:pt x="4114" y="21082"/>
                    <a:pt x="2057" y="21294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0" y="2805984"/>
              <a:ext cx="2767730" cy="31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1499"/>
                  </a:moveTo>
                  <a:cubicBezTo>
                    <a:pt x="778" y="21153"/>
                    <a:pt x="1556" y="20808"/>
                    <a:pt x="2353" y="20549"/>
                  </a:cubicBezTo>
                  <a:cubicBezTo>
                    <a:pt x="3151" y="20289"/>
                    <a:pt x="3969" y="20117"/>
                    <a:pt x="4777" y="19512"/>
                  </a:cubicBezTo>
                  <a:cubicBezTo>
                    <a:pt x="5584" y="18907"/>
                    <a:pt x="6382" y="17870"/>
                    <a:pt x="7150" y="16747"/>
                  </a:cubicBezTo>
                  <a:cubicBezTo>
                    <a:pt x="7918" y="15624"/>
                    <a:pt x="8656" y="14414"/>
                    <a:pt x="9394" y="13377"/>
                  </a:cubicBezTo>
                  <a:cubicBezTo>
                    <a:pt x="10132" y="12341"/>
                    <a:pt x="10870" y="11477"/>
                    <a:pt x="11628" y="10526"/>
                  </a:cubicBezTo>
                  <a:cubicBezTo>
                    <a:pt x="12386" y="9576"/>
                    <a:pt x="13163" y="8539"/>
                    <a:pt x="13931" y="7502"/>
                  </a:cubicBezTo>
                  <a:cubicBezTo>
                    <a:pt x="14699" y="6465"/>
                    <a:pt x="15457" y="5429"/>
                    <a:pt x="16255" y="4392"/>
                  </a:cubicBezTo>
                  <a:cubicBezTo>
                    <a:pt x="17053" y="3355"/>
                    <a:pt x="17890" y="2318"/>
                    <a:pt x="18648" y="1541"/>
                  </a:cubicBezTo>
                  <a:cubicBezTo>
                    <a:pt x="19406" y="763"/>
                    <a:pt x="20084" y="245"/>
                    <a:pt x="20563" y="72"/>
                  </a:cubicBezTo>
                  <a:cubicBezTo>
                    <a:pt x="21042" y="-101"/>
                    <a:pt x="21321" y="72"/>
                    <a:pt x="21600" y="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533758" y="2932267"/>
              <a:ext cx="2164970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335" y="21600"/>
                  </a:moveTo>
                  <a:cubicBezTo>
                    <a:pt x="182" y="21453"/>
                    <a:pt x="29" y="21306"/>
                    <a:pt x="3" y="21012"/>
                  </a:cubicBezTo>
                  <a:cubicBezTo>
                    <a:pt x="-22" y="20718"/>
                    <a:pt x="80" y="20278"/>
                    <a:pt x="513" y="19763"/>
                  </a:cubicBezTo>
                  <a:cubicBezTo>
                    <a:pt x="946" y="19249"/>
                    <a:pt x="1710" y="18661"/>
                    <a:pt x="2614" y="17853"/>
                  </a:cubicBezTo>
                  <a:cubicBezTo>
                    <a:pt x="3519" y="17045"/>
                    <a:pt x="4563" y="16016"/>
                    <a:pt x="5569" y="15061"/>
                  </a:cubicBezTo>
                  <a:cubicBezTo>
                    <a:pt x="6575" y="14106"/>
                    <a:pt x="7543" y="13224"/>
                    <a:pt x="8562" y="12269"/>
                  </a:cubicBezTo>
                  <a:cubicBezTo>
                    <a:pt x="9581" y="11314"/>
                    <a:pt x="10651" y="10286"/>
                    <a:pt x="11720" y="9331"/>
                  </a:cubicBezTo>
                  <a:cubicBezTo>
                    <a:pt x="12790" y="8376"/>
                    <a:pt x="13860" y="7494"/>
                    <a:pt x="14917" y="6759"/>
                  </a:cubicBezTo>
                  <a:cubicBezTo>
                    <a:pt x="15974" y="6024"/>
                    <a:pt x="17019" y="5437"/>
                    <a:pt x="17986" y="4629"/>
                  </a:cubicBezTo>
                  <a:cubicBezTo>
                    <a:pt x="18954" y="3820"/>
                    <a:pt x="19846" y="2792"/>
                    <a:pt x="20432" y="1984"/>
                  </a:cubicBezTo>
                  <a:cubicBezTo>
                    <a:pt x="21018" y="1176"/>
                    <a:pt x="21298" y="588"/>
                    <a:pt x="215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3089736" y="2349587"/>
              <a:ext cx="4600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00"/>
                    <a:pt x="7200" y="6400"/>
                    <a:pt x="3600" y="10000"/>
                  </a:cubicBezTo>
                  <a:cubicBezTo>
                    <a:pt x="0" y="13600"/>
                    <a:pt x="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3112736" y="2525925"/>
              <a:ext cx="7668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4232095" y="2288253"/>
              <a:ext cx="406344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81" y="2105"/>
                    <a:pt x="5162" y="4209"/>
                    <a:pt x="7811" y="6812"/>
                  </a:cubicBezTo>
                  <a:cubicBezTo>
                    <a:pt x="10460" y="9415"/>
                    <a:pt x="13177" y="12517"/>
                    <a:pt x="15487" y="15065"/>
                  </a:cubicBezTo>
                  <a:cubicBezTo>
                    <a:pt x="17796" y="17612"/>
                    <a:pt x="19698" y="196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4344213" y="2303586"/>
              <a:ext cx="255891" cy="5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414" y="0"/>
                  </a:moveTo>
                  <a:cubicBezTo>
                    <a:pt x="20131" y="900"/>
                    <a:pt x="18848" y="1800"/>
                    <a:pt x="16388" y="4150"/>
                  </a:cubicBezTo>
                  <a:cubicBezTo>
                    <a:pt x="13929" y="6500"/>
                    <a:pt x="10293" y="10300"/>
                    <a:pt x="7406" y="13000"/>
                  </a:cubicBezTo>
                  <a:cubicBezTo>
                    <a:pt x="4519" y="15700"/>
                    <a:pt x="2380" y="17300"/>
                    <a:pt x="1204" y="18400"/>
                  </a:cubicBezTo>
                  <a:cubicBezTo>
                    <a:pt x="28" y="19500"/>
                    <a:pt x="-186" y="20100"/>
                    <a:pt x="135" y="20550"/>
                  </a:cubicBezTo>
                  <a:cubicBezTo>
                    <a:pt x="456" y="21000"/>
                    <a:pt x="1311" y="21300"/>
                    <a:pt x="21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5297786" y="2786597"/>
              <a:ext cx="13800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800"/>
                    <a:pt x="12000" y="9600"/>
                    <a:pt x="8400" y="13200"/>
                  </a:cubicBezTo>
                  <a:cubicBezTo>
                    <a:pt x="4800" y="16800"/>
                    <a:pt x="24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5788464" y="2246284"/>
              <a:ext cx="1127026" cy="67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21390"/>
                  </a:moveTo>
                  <a:cubicBezTo>
                    <a:pt x="539" y="20901"/>
                    <a:pt x="1078" y="20412"/>
                    <a:pt x="2131" y="19964"/>
                  </a:cubicBezTo>
                  <a:cubicBezTo>
                    <a:pt x="3184" y="19515"/>
                    <a:pt x="4751" y="19108"/>
                    <a:pt x="5682" y="18904"/>
                  </a:cubicBezTo>
                  <a:cubicBezTo>
                    <a:pt x="6612" y="18700"/>
                    <a:pt x="6906" y="18700"/>
                    <a:pt x="7176" y="18659"/>
                  </a:cubicBezTo>
                  <a:cubicBezTo>
                    <a:pt x="7445" y="18619"/>
                    <a:pt x="7690" y="18537"/>
                    <a:pt x="7812" y="18293"/>
                  </a:cubicBezTo>
                  <a:cubicBezTo>
                    <a:pt x="7935" y="18048"/>
                    <a:pt x="7935" y="17641"/>
                    <a:pt x="7739" y="16377"/>
                  </a:cubicBezTo>
                  <a:cubicBezTo>
                    <a:pt x="7543" y="15114"/>
                    <a:pt x="7151" y="12995"/>
                    <a:pt x="6759" y="10998"/>
                  </a:cubicBezTo>
                  <a:cubicBezTo>
                    <a:pt x="6367" y="9001"/>
                    <a:pt x="5976" y="7126"/>
                    <a:pt x="5755" y="5781"/>
                  </a:cubicBezTo>
                  <a:cubicBezTo>
                    <a:pt x="5535" y="4436"/>
                    <a:pt x="5486" y="3621"/>
                    <a:pt x="5682" y="2847"/>
                  </a:cubicBezTo>
                  <a:cubicBezTo>
                    <a:pt x="5878" y="2072"/>
                    <a:pt x="6318" y="1339"/>
                    <a:pt x="7224" y="768"/>
                  </a:cubicBezTo>
                  <a:cubicBezTo>
                    <a:pt x="8131" y="198"/>
                    <a:pt x="9502" y="-210"/>
                    <a:pt x="10702" y="116"/>
                  </a:cubicBezTo>
                  <a:cubicBezTo>
                    <a:pt x="11902" y="442"/>
                    <a:pt x="12931" y="1502"/>
                    <a:pt x="13518" y="2806"/>
                  </a:cubicBezTo>
                  <a:cubicBezTo>
                    <a:pt x="14106" y="4110"/>
                    <a:pt x="14253" y="5659"/>
                    <a:pt x="14008" y="7289"/>
                  </a:cubicBezTo>
                  <a:cubicBezTo>
                    <a:pt x="13763" y="8919"/>
                    <a:pt x="13127" y="10631"/>
                    <a:pt x="12563" y="12057"/>
                  </a:cubicBezTo>
                  <a:cubicBezTo>
                    <a:pt x="12000" y="13484"/>
                    <a:pt x="11510" y="14625"/>
                    <a:pt x="11265" y="15399"/>
                  </a:cubicBezTo>
                  <a:cubicBezTo>
                    <a:pt x="11020" y="16173"/>
                    <a:pt x="11020" y="16581"/>
                    <a:pt x="11167" y="16866"/>
                  </a:cubicBezTo>
                  <a:cubicBezTo>
                    <a:pt x="11314" y="17152"/>
                    <a:pt x="11608" y="17315"/>
                    <a:pt x="12269" y="17315"/>
                  </a:cubicBezTo>
                  <a:cubicBezTo>
                    <a:pt x="12931" y="17315"/>
                    <a:pt x="13959" y="17152"/>
                    <a:pt x="15404" y="16825"/>
                  </a:cubicBezTo>
                  <a:cubicBezTo>
                    <a:pt x="16849" y="16499"/>
                    <a:pt x="18710" y="16010"/>
                    <a:pt x="19812" y="15807"/>
                  </a:cubicBezTo>
                  <a:cubicBezTo>
                    <a:pt x="20914" y="15603"/>
                    <a:pt x="21257" y="15684"/>
                    <a:pt x="21600" y="15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3405822" y="3848048"/>
              <a:ext cx="241607" cy="83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511" fill="norm" stroke="1" extrusionOk="0">
                  <a:moveTo>
                    <a:pt x="2520" y="5063"/>
                  </a:moveTo>
                  <a:cubicBezTo>
                    <a:pt x="2520" y="7441"/>
                    <a:pt x="2520" y="9819"/>
                    <a:pt x="2743" y="12131"/>
                  </a:cubicBezTo>
                  <a:cubicBezTo>
                    <a:pt x="2966" y="14443"/>
                    <a:pt x="3411" y="16689"/>
                    <a:pt x="3634" y="17977"/>
                  </a:cubicBezTo>
                  <a:cubicBezTo>
                    <a:pt x="3856" y="19265"/>
                    <a:pt x="3856" y="19595"/>
                    <a:pt x="3968" y="20157"/>
                  </a:cubicBezTo>
                  <a:cubicBezTo>
                    <a:pt x="4079" y="20718"/>
                    <a:pt x="4302" y="21511"/>
                    <a:pt x="4190" y="21511"/>
                  </a:cubicBezTo>
                  <a:cubicBezTo>
                    <a:pt x="4079" y="21511"/>
                    <a:pt x="3634" y="20718"/>
                    <a:pt x="2854" y="19298"/>
                  </a:cubicBezTo>
                  <a:cubicBezTo>
                    <a:pt x="2075" y="17878"/>
                    <a:pt x="961" y="15830"/>
                    <a:pt x="405" y="13584"/>
                  </a:cubicBezTo>
                  <a:cubicBezTo>
                    <a:pt x="-152" y="11339"/>
                    <a:pt x="-152" y="8894"/>
                    <a:pt x="516" y="6880"/>
                  </a:cubicBezTo>
                  <a:cubicBezTo>
                    <a:pt x="1184" y="4865"/>
                    <a:pt x="2520" y="3280"/>
                    <a:pt x="4190" y="2190"/>
                  </a:cubicBezTo>
                  <a:cubicBezTo>
                    <a:pt x="5860" y="1100"/>
                    <a:pt x="7864" y="505"/>
                    <a:pt x="9535" y="208"/>
                  </a:cubicBezTo>
                  <a:cubicBezTo>
                    <a:pt x="11205" y="-89"/>
                    <a:pt x="12541" y="-89"/>
                    <a:pt x="14322" y="340"/>
                  </a:cubicBezTo>
                  <a:cubicBezTo>
                    <a:pt x="16104" y="770"/>
                    <a:pt x="18330" y="1628"/>
                    <a:pt x="19667" y="2850"/>
                  </a:cubicBezTo>
                  <a:cubicBezTo>
                    <a:pt x="21003" y="4072"/>
                    <a:pt x="21448" y="5658"/>
                    <a:pt x="20669" y="6880"/>
                  </a:cubicBezTo>
                  <a:cubicBezTo>
                    <a:pt x="19889" y="8102"/>
                    <a:pt x="17885" y="8961"/>
                    <a:pt x="15102" y="9423"/>
                  </a:cubicBezTo>
                  <a:cubicBezTo>
                    <a:pt x="12318" y="9885"/>
                    <a:pt x="8755" y="9951"/>
                    <a:pt x="6417" y="9984"/>
                  </a:cubicBezTo>
                  <a:cubicBezTo>
                    <a:pt x="4079" y="10017"/>
                    <a:pt x="2966" y="10017"/>
                    <a:pt x="3411" y="9984"/>
                  </a:cubicBezTo>
                  <a:cubicBezTo>
                    <a:pt x="3856" y="9951"/>
                    <a:pt x="5860" y="9885"/>
                    <a:pt x="7864" y="9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3710750" y="4181962"/>
              <a:ext cx="19933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3825"/>
                    <a:pt x="9415" y="7650"/>
                    <a:pt x="13015" y="10913"/>
                  </a:cubicBezTo>
                  <a:cubicBezTo>
                    <a:pt x="16615" y="14175"/>
                    <a:pt x="19108" y="16875"/>
                    <a:pt x="20354" y="18563"/>
                  </a:cubicBezTo>
                  <a:cubicBezTo>
                    <a:pt x="21600" y="20250"/>
                    <a:pt x="21600" y="209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3726084" y="4143628"/>
              <a:ext cx="176338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4114"/>
                    <a:pt x="13461" y="8229"/>
                    <a:pt x="9861" y="11829"/>
                  </a:cubicBezTo>
                  <a:cubicBezTo>
                    <a:pt x="6261" y="15429"/>
                    <a:pt x="313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4036483" y="3808380"/>
              <a:ext cx="157279" cy="55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19" fill="norm" stroke="1" extrusionOk="0">
                  <a:moveTo>
                    <a:pt x="19350" y="1103"/>
                  </a:moveTo>
                  <a:cubicBezTo>
                    <a:pt x="19350" y="609"/>
                    <a:pt x="19350" y="116"/>
                    <a:pt x="18130" y="18"/>
                  </a:cubicBezTo>
                  <a:cubicBezTo>
                    <a:pt x="16911" y="-81"/>
                    <a:pt x="14472" y="215"/>
                    <a:pt x="11685" y="1251"/>
                  </a:cubicBezTo>
                  <a:cubicBezTo>
                    <a:pt x="8898" y="2286"/>
                    <a:pt x="5763" y="4061"/>
                    <a:pt x="3498" y="6478"/>
                  </a:cubicBezTo>
                  <a:cubicBezTo>
                    <a:pt x="1234" y="8894"/>
                    <a:pt x="-160" y="11952"/>
                    <a:pt x="14" y="14368"/>
                  </a:cubicBezTo>
                  <a:cubicBezTo>
                    <a:pt x="188" y="16785"/>
                    <a:pt x="1930" y="18560"/>
                    <a:pt x="5763" y="19645"/>
                  </a:cubicBezTo>
                  <a:cubicBezTo>
                    <a:pt x="9595" y="20730"/>
                    <a:pt x="15517" y="21124"/>
                    <a:pt x="2144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4351978" y="3994919"/>
              <a:ext cx="424463" cy="350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29" fill="norm" stroke="1" extrusionOk="0">
                  <a:moveTo>
                    <a:pt x="1693" y="2050"/>
                  </a:moveTo>
                  <a:cubicBezTo>
                    <a:pt x="1046" y="4691"/>
                    <a:pt x="399" y="7333"/>
                    <a:pt x="141" y="10208"/>
                  </a:cubicBezTo>
                  <a:cubicBezTo>
                    <a:pt x="-118" y="13083"/>
                    <a:pt x="11" y="16191"/>
                    <a:pt x="270" y="18055"/>
                  </a:cubicBezTo>
                  <a:cubicBezTo>
                    <a:pt x="529" y="19920"/>
                    <a:pt x="917" y="20542"/>
                    <a:pt x="1434" y="20930"/>
                  </a:cubicBezTo>
                  <a:cubicBezTo>
                    <a:pt x="1951" y="21319"/>
                    <a:pt x="2598" y="21474"/>
                    <a:pt x="3245" y="21163"/>
                  </a:cubicBezTo>
                  <a:cubicBezTo>
                    <a:pt x="3892" y="20852"/>
                    <a:pt x="4538" y="20075"/>
                    <a:pt x="5250" y="18366"/>
                  </a:cubicBezTo>
                  <a:cubicBezTo>
                    <a:pt x="5961" y="16657"/>
                    <a:pt x="6737" y="14015"/>
                    <a:pt x="7125" y="12306"/>
                  </a:cubicBezTo>
                  <a:cubicBezTo>
                    <a:pt x="7513" y="10596"/>
                    <a:pt x="7513" y="9819"/>
                    <a:pt x="7448" y="9819"/>
                  </a:cubicBezTo>
                  <a:cubicBezTo>
                    <a:pt x="7384" y="9819"/>
                    <a:pt x="7254" y="10596"/>
                    <a:pt x="7254" y="11762"/>
                  </a:cubicBezTo>
                  <a:cubicBezTo>
                    <a:pt x="7254" y="12927"/>
                    <a:pt x="7384" y="14481"/>
                    <a:pt x="7707" y="15647"/>
                  </a:cubicBezTo>
                  <a:cubicBezTo>
                    <a:pt x="8031" y="16812"/>
                    <a:pt x="8548" y="17589"/>
                    <a:pt x="9130" y="17978"/>
                  </a:cubicBezTo>
                  <a:cubicBezTo>
                    <a:pt x="9712" y="18366"/>
                    <a:pt x="10359" y="18366"/>
                    <a:pt x="11135" y="17667"/>
                  </a:cubicBezTo>
                  <a:cubicBezTo>
                    <a:pt x="11911" y="16968"/>
                    <a:pt x="12816" y="15569"/>
                    <a:pt x="13528" y="13627"/>
                  </a:cubicBezTo>
                  <a:cubicBezTo>
                    <a:pt x="14239" y="11684"/>
                    <a:pt x="14756" y="9198"/>
                    <a:pt x="14950" y="7100"/>
                  </a:cubicBezTo>
                  <a:cubicBezTo>
                    <a:pt x="15144" y="5002"/>
                    <a:pt x="15015" y="3293"/>
                    <a:pt x="14692" y="2127"/>
                  </a:cubicBezTo>
                  <a:cubicBezTo>
                    <a:pt x="14368" y="962"/>
                    <a:pt x="13851" y="340"/>
                    <a:pt x="13269" y="107"/>
                  </a:cubicBezTo>
                  <a:cubicBezTo>
                    <a:pt x="12687" y="-126"/>
                    <a:pt x="12040" y="29"/>
                    <a:pt x="11458" y="496"/>
                  </a:cubicBezTo>
                  <a:cubicBezTo>
                    <a:pt x="10876" y="962"/>
                    <a:pt x="10359" y="1739"/>
                    <a:pt x="10035" y="2593"/>
                  </a:cubicBezTo>
                  <a:cubicBezTo>
                    <a:pt x="9712" y="3448"/>
                    <a:pt x="9583" y="4380"/>
                    <a:pt x="10617" y="5157"/>
                  </a:cubicBezTo>
                  <a:cubicBezTo>
                    <a:pt x="11652" y="5934"/>
                    <a:pt x="13851" y="6556"/>
                    <a:pt x="15856" y="6478"/>
                  </a:cubicBezTo>
                  <a:cubicBezTo>
                    <a:pt x="17860" y="6401"/>
                    <a:pt x="19671" y="5624"/>
                    <a:pt x="21482" y="4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4692105" y="3806287"/>
              <a:ext cx="138963" cy="59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0" y="0"/>
                  </a:moveTo>
                  <a:cubicBezTo>
                    <a:pt x="6442" y="2677"/>
                    <a:pt x="12884" y="5354"/>
                    <a:pt x="16674" y="8077"/>
                  </a:cubicBezTo>
                  <a:cubicBezTo>
                    <a:pt x="20463" y="10800"/>
                    <a:pt x="21600" y="13569"/>
                    <a:pt x="19705" y="15831"/>
                  </a:cubicBezTo>
                  <a:cubicBezTo>
                    <a:pt x="17811" y="18092"/>
                    <a:pt x="12884" y="19846"/>
                    <a:pt x="79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32846" y="1209862"/>
              <a:ext cx="297913" cy="7822576"/>
            </a:xfrm>
            <a:prstGeom prst="rect">
              <a:avLst/>
            </a:prstGeom>
            <a:effectLst/>
          </p:spPr>
        </p:pic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13656" y="1424533"/>
              <a:ext cx="250602" cy="460088"/>
            </a:xfrm>
            <a:prstGeom prst="rect">
              <a:avLst/>
            </a:prstGeom>
            <a:effectLst/>
          </p:spPr>
        </p:pic>
        <p:pic>
          <p:nvPicPr>
            <p:cNvPr id="70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984858" y="1508869"/>
              <a:ext cx="79069" cy="385742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345200" y="1723540"/>
              <a:ext cx="385742" cy="79069"/>
            </a:xfrm>
            <a:prstGeom prst="rect">
              <a:avLst/>
            </a:prstGeom>
            <a:effectLst/>
          </p:spPr>
        </p:pic>
        <p:pic>
          <p:nvPicPr>
            <p:cNvPr id="71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77265" y="1662205"/>
              <a:ext cx="125963" cy="240073"/>
            </a:xfrm>
            <a:prstGeom prst="rect">
              <a:avLst/>
            </a:prstGeom>
            <a:effectLst/>
          </p:spPr>
        </p:pic>
        <p:pic>
          <p:nvPicPr>
            <p:cNvPr id="71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936085" y="1630031"/>
              <a:ext cx="193533" cy="272130"/>
            </a:xfrm>
            <a:prstGeom prst="rect">
              <a:avLst/>
            </a:prstGeom>
            <a:effectLst/>
          </p:spPr>
        </p:pic>
        <p:pic>
          <p:nvPicPr>
            <p:cNvPr id="714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91186" y="180787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71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326555" y="1600871"/>
              <a:ext cx="40735" cy="347408"/>
            </a:xfrm>
            <a:prstGeom prst="rect">
              <a:avLst/>
            </a:prstGeom>
            <a:effectLst/>
          </p:spPr>
        </p:pic>
        <p:pic>
          <p:nvPicPr>
            <p:cNvPr id="71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433891" y="1751652"/>
              <a:ext cx="224739" cy="158293"/>
            </a:xfrm>
            <a:prstGeom prst="rect">
              <a:avLst/>
            </a:prstGeom>
            <a:effectLst/>
          </p:spPr>
        </p:pic>
        <p:pic>
          <p:nvPicPr>
            <p:cNvPr id="72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694564" y="1731207"/>
              <a:ext cx="140403" cy="278407"/>
            </a:xfrm>
            <a:prstGeom prst="rect">
              <a:avLst/>
            </a:prstGeom>
            <a:effectLst/>
          </p:spPr>
        </p:pic>
        <p:pic>
          <p:nvPicPr>
            <p:cNvPr id="72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230197" y="2137550"/>
              <a:ext cx="140404" cy="194071"/>
            </a:xfrm>
            <a:prstGeom prst="rect">
              <a:avLst/>
            </a:prstGeom>
            <a:effectLst/>
          </p:spPr>
        </p:pic>
        <p:pic>
          <p:nvPicPr>
            <p:cNvPr id="72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391201" y="2099215"/>
              <a:ext cx="178738" cy="531413"/>
            </a:xfrm>
            <a:prstGeom prst="rect">
              <a:avLst/>
            </a:prstGeom>
            <a:effectLst/>
          </p:spPr>
        </p:pic>
        <p:pic>
          <p:nvPicPr>
            <p:cNvPr id="72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548590" y="2329220"/>
              <a:ext cx="44349" cy="309075"/>
            </a:xfrm>
            <a:prstGeom prst="rect">
              <a:avLst/>
            </a:prstGeom>
            <a:effectLst/>
          </p:spPr>
        </p:pic>
        <p:pic>
          <p:nvPicPr>
            <p:cNvPr id="72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660142" y="2336887"/>
              <a:ext cx="164111" cy="284286"/>
            </a:xfrm>
            <a:prstGeom prst="rect">
              <a:avLst/>
            </a:prstGeom>
            <a:effectLst/>
          </p:spPr>
        </p:pic>
        <p:pic>
          <p:nvPicPr>
            <p:cNvPr id="73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685852" y="3362478"/>
              <a:ext cx="198886" cy="521786"/>
            </a:xfrm>
            <a:prstGeom prst="rect">
              <a:avLst/>
            </a:prstGeom>
            <a:effectLst/>
          </p:spPr>
        </p:pic>
        <p:pic>
          <p:nvPicPr>
            <p:cNvPr id="73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858631" y="3385418"/>
              <a:ext cx="189962" cy="477283"/>
            </a:xfrm>
            <a:prstGeom prst="rect">
              <a:avLst/>
            </a:prstGeom>
            <a:effectLst/>
          </p:spPr>
        </p:pic>
        <p:pic>
          <p:nvPicPr>
            <p:cNvPr id="73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069707" y="3423023"/>
              <a:ext cx="165623" cy="461143"/>
            </a:xfrm>
            <a:prstGeom prst="rect">
              <a:avLst/>
            </a:prstGeom>
            <a:effectLst/>
          </p:spPr>
        </p:pic>
        <p:pic>
          <p:nvPicPr>
            <p:cNvPr id="736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053860" y="3670917"/>
              <a:ext cx="217072" cy="33068"/>
            </a:xfrm>
            <a:prstGeom prst="rect">
              <a:avLst/>
            </a:prstGeom>
            <a:effectLst/>
          </p:spPr>
        </p:pic>
        <p:pic>
          <p:nvPicPr>
            <p:cNvPr id="73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299199" y="3460982"/>
              <a:ext cx="247739" cy="281338"/>
            </a:xfrm>
            <a:prstGeom prst="rect">
              <a:avLst/>
            </a:prstGeom>
            <a:effectLst/>
          </p:spPr>
        </p:pic>
        <p:pic>
          <p:nvPicPr>
            <p:cNvPr id="74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690207" y="3594249"/>
              <a:ext cx="263074" cy="79069"/>
            </a:xfrm>
            <a:prstGeom prst="rect">
              <a:avLst/>
            </a:prstGeom>
            <a:effectLst/>
          </p:spPr>
        </p:pic>
        <p:pic>
          <p:nvPicPr>
            <p:cNvPr id="74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881879" y="3509914"/>
              <a:ext cx="103441" cy="263073"/>
            </a:xfrm>
            <a:prstGeom prst="rect">
              <a:avLst/>
            </a:prstGeom>
            <a:effectLst/>
          </p:spPr>
        </p:pic>
        <p:pic>
          <p:nvPicPr>
            <p:cNvPr id="74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303554" y="3387032"/>
              <a:ext cx="94403" cy="406874"/>
            </a:xfrm>
            <a:prstGeom prst="rect">
              <a:avLst/>
            </a:prstGeom>
            <a:effectLst/>
          </p:spPr>
        </p:pic>
        <p:pic>
          <p:nvPicPr>
            <p:cNvPr id="74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419276" y="3448579"/>
              <a:ext cx="147959" cy="268465"/>
            </a:xfrm>
            <a:prstGeom prst="rect">
              <a:avLst/>
            </a:prstGeom>
            <a:effectLst/>
          </p:spPr>
        </p:pic>
        <p:pic>
          <p:nvPicPr>
            <p:cNvPr id="74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717564" y="3524590"/>
              <a:ext cx="209405" cy="187062"/>
            </a:xfrm>
            <a:prstGeom prst="rect">
              <a:avLst/>
            </a:prstGeom>
            <a:effectLst/>
          </p:spPr>
        </p:pic>
        <p:pic>
          <p:nvPicPr>
            <p:cNvPr id="75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832566" y="3527302"/>
              <a:ext cx="217073" cy="291686"/>
            </a:xfrm>
            <a:prstGeom prst="rect">
              <a:avLst/>
            </a:prstGeom>
            <a:effectLst/>
          </p:spPr>
        </p:pic>
        <p:pic>
          <p:nvPicPr>
            <p:cNvPr id="75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322200" y="4069593"/>
              <a:ext cx="232405" cy="385743"/>
            </a:xfrm>
            <a:prstGeom prst="rect">
              <a:avLst/>
            </a:prstGeom>
            <a:effectLst/>
          </p:spPr>
        </p:pic>
        <p:pic>
          <p:nvPicPr>
            <p:cNvPr id="75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521537" y="4077260"/>
              <a:ext cx="186404" cy="646415"/>
            </a:xfrm>
            <a:prstGeom prst="rect">
              <a:avLst/>
            </a:prstGeom>
            <a:effectLst/>
          </p:spPr>
        </p:pic>
        <p:pic>
          <p:nvPicPr>
            <p:cNvPr id="75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728541" y="4284265"/>
              <a:ext cx="48402" cy="370409"/>
            </a:xfrm>
            <a:prstGeom prst="rect">
              <a:avLst/>
            </a:prstGeom>
            <a:effectLst/>
          </p:spPr>
        </p:pic>
        <p:pic>
          <p:nvPicPr>
            <p:cNvPr id="75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783433" y="4399267"/>
              <a:ext cx="165589" cy="238078"/>
            </a:xfrm>
            <a:prstGeom prst="rect">
              <a:avLst/>
            </a:prstGeom>
            <a:effectLst/>
          </p:spPr>
        </p:pic>
        <p:pic>
          <p:nvPicPr>
            <p:cNvPr id="76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877523" y="5490514"/>
              <a:ext cx="347408" cy="414158"/>
            </a:xfrm>
            <a:prstGeom prst="rect">
              <a:avLst/>
            </a:prstGeom>
            <a:effectLst/>
          </p:spPr>
        </p:pic>
        <p:pic>
          <p:nvPicPr>
            <p:cNvPr id="76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207197" y="5473269"/>
              <a:ext cx="163404" cy="395525"/>
            </a:xfrm>
            <a:prstGeom prst="rect">
              <a:avLst/>
            </a:prstGeom>
            <a:effectLst/>
          </p:spPr>
        </p:pic>
        <p:pic>
          <p:nvPicPr>
            <p:cNvPr id="76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352867" y="5470859"/>
              <a:ext cx="222096" cy="447696"/>
            </a:xfrm>
            <a:prstGeom prst="rect">
              <a:avLst/>
            </a:prstGeom>
            <a:effectLst/>
          </p:spPr>
        </p:pic>
        <p:pic>
          <p:nvPicPr>
            <p:cNvPr id="76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660745" y="5687296"/>
              <a:ext cx="346204" cy="63735"/>
            </a:xfrm>
            <a:prstGeom prst="rect">
              <a:avLst/>
            </a:prstGeom>
            <a:effectLst/>
          </p:spPr>
        </p:pic>
        <p:pic>
          <p:nvPicPr>
            <p:cNvPr id="76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897213" y="5595234"/>
              <a:ext cx="119500" cy="293801"/>
            </a:xfrm>
            <a:prstGeom prst="rect">
              <a:avLst/>
            </a:prstGeom>
            <a:effectLst/>
          </p:spPr>
        </p:pic>
        <p:pic>
          <p:nvPicPr>
            <p:cNvPr id="77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315656" y="5487958"/>
              <a:ext cx="51634" cy="355076"/>
            </a:xfrm>
            <a:prstGeom prst="rect">
              <a:avLst/>
            </a:prstGeom>
            <a:effectLst/>
          </p:spPr>
        </p:pic>
        <p:pic>
          <p:nvPicPr>
            <p:cNvPr id="77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403737" y="5586994"/>
              <a:ext cx="138342" cy="181800"/>
            </a:xfrm>
            <a:prstGeom prst="rect">
              <a:avLst/>
            </a:prstGeom>
            <a:effectLst/>
          </p:spPr>
        </p:pic>
        <p:pic>
          <p:nvPicPr>
            <p:cNvPr id="77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568448" y="5588768"/>
              <a:ext cx="182184" cy="182708"/>
            </a:xfrm>
            <a:prstGeom prst="rect">
              <a:avLst/>
            </a:prstGeom>
            <a:effectLst/>
          </p:spPr>
        </p:pic>
        <p:pic>
          <p:nvPicPr>
            <p:cNvPr id="77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732240" y="5590183"/>
              <a:ext cx="109177" cy="210169"/>
            </a:xfrm>
            <a:prstGeom prst="rect">
              <a:avLst/>
            </a:prstGeom>
            <a:effectLst/>
          </p:spPr>
        </p:pic>
        <p:pic>
          <p:nvPicPr>
            <p:cNvPr id="77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893901" y="5627101"/>
              <a:ext cx="255407" cy="192932"/>
            </a:xfrm>
            <a:prstGeom prst="rect">
              <a:avLst/>
            </a:prstGeom>
            <a:effectLst/>
          </p:spPr>
        </p:pic>
        <p:pic>
          <p:nvPicPr>
            <p:cNvPr id="78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2116240" y="5635226"/>
              <a:ext cx="117403" cy="230808"/>
            </a:xfrm>
            <a:prstGeom prst="rect">
              <a:avLst/>
            </a:prstGeom>
            <a:effectLst/>
          </p:spPr>
        </p:pic>
        <p:pic>
          <p:nvPicPr>
            <p:cNvPr id="78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521537" y="6292319"/>
              <a:ext cx="167657" cy="404289"/>
            </a:xfrm>
            <a:prstGeom prst="rect">
              <a:avLst/>
            </a:prstGeom>
            <a:effectLst/>
          </p:spPr>
        </p:pic>
        <p:pic>
          <p:nvPicPr>
            <p:cNvPr id="78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513870" y="6321556"/>
              <a:ext cx="447078" cy="88824"/>
            </a:xfrm>
            <a:prstGeom prst="rect">
              <a:avLst/>
            </a:prstGeom>
            <a:effectLst/>
          </p:spPr>
        </p:pic>
        <p:pic>
          <p:nvPicPr>
            <p:cNvPr id="78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897213" y="6254642"/>
              <a:ext cx="286073" cy="654082"/>
            </a:xfrm>
            <a:prstGeom prst="rect">
              <a:avLst/>
            </a:prstGeom>
            <a:effectLst/>
          </p:spPr>
        </p:pic>
        <p:pic>
          <p:nvPicPr>
            <p:cNvPr id="78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111884" y="6461647"/>
              <a:ext cx="71402" cy="416410"/>
            </a:xfrm>
            <a:prstGeom prst="rect">
              <a:avLst/>
            </a:prstGeom>
            <a:effectLst/>
          </p:spPr>
        </p:pic>
        <p:pic>
          <p:nvPicPr>
            <p:cNvPr id="79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188552" y="6499981"/>
              <a:ext cx="185887" cy="304910"/>
            </a:xfrm>
            <a:prstGeom prst="rect">
              <a:avLst/>
            </a:prstGeom>
            <a:effectLst/>
          </p:spPr>
        </p:pic>
        <p:sp>
          <p:nvSpPr>
            <p:cNvPr id="792" name="Line"/>
            <p:cNvSpPr/>
            <p:nvPr/>
          </p:nvSpPr>
          <p:spPr>
            <a:xfrm>
              <a:off x="326616" y="5547862"/>
              <a:ext cx="481578" cy="74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02" fill="norm" stroke="1" extrusionOk="0">
                  <a:moveTo>
                    <a:pt x="3867" y="847"/>
                  </a:moveTo>
                  <a:cubicBezTo>
                    <a:pt x="3867" y="406"/>
                    <a:pt x="3867" y="-35"/>
                    <a:pt x="3811" y="2"/>
                  </a:cubicBezTo>
                  <a:cubicBezTo>
                    <a:pt x="3754" y="38"/>
                    <a:pt x="3641" y="553"/>
                    <a:pt x="3245" y="2059"/>
                  </a:cubicBezTo>
                  <a:cubicBezTo>
                    <a:pt x="2849" y="3565"/>
                    <a:pt x="2171" y="6063"/>
                    <a:pt x="1605" y="8598"/>
                  </a:cubicBezTo>
                  <a:cubicBezTo>
                    <a:pt x="1040" y="11132"/>
                    <a:pt x="588" y="13704"/>
                    <a:pt x="361" y="15577"/>
                  </a:cubicBezTo>
                  <a:cubicBezTo>
                    <a:pt x="135" y="17451"/>
                    <a:pt x="135" y="18626"/>
                    <a:pt x="79" y="19508"/>
                  </a:cubicBezTo>
                  <a:cubicBezTo>
                    <a:pt x="22" y="20389"/>
                    <a:pt x="-91" y="20977"/>
                    <a:pt x="135" y="21271"/>
                  </a:cubicBezTo>
                  <a:cubicBezTo>
                    <a:pt x="361" y="21565"/>
                    <a:pt x="927" y="21565"/>
                    <a:pt x="3075" y="21345"/>
                  </a:cubicBezTo>
                  <a:cubicBezTo>
                    <a:pt x="5224" y="21124"/>
                    <a:pt x="8956" y="20683"/>
                    <a:pt x="11840" y="20389"/>
                  </a:cubicBezTo>
                  <a:cubicBezTo>
                    <a:pt x="14724" y="20096"/>
                    <a:pt x="16759" y="19949"/>
                    <a:pt x="18286" y="19875"/>
                  </a:cubicBezTo>
                  <a:cubicBezTo>
                    <a:pt x="19813" y="19802"/>
                    <a:pt x="20830" y="19802"/>
                    <a:pt x="21170" y="19985"/>
                  </a:cubicBezTo>
                  <a:cubicBezTo>
                    <a:pt x="21509" y="20169"/>
                    <a:pt x="21170" y="20536"/>
                    <a:pt x="20830" y="20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1010035" y="5618743"/>
              <a:ext cx="300995" cy="68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04" fill="norm" stroke="1" extrusionOk="0">
                  <a:moveTo>
                    <a:pt x="21200" y="1344"/>
                  </a:moveTo>
                  <a:cubicBezTo>
                    <a:pt x="20480" y="864"/>
                    <a:pt x="19760" y="384"/>
                    <a:pt x="18770" y="144"/>
                  </a:cubicBezTo>
                  <a:cubicBezTo>
                    <a:pt x="17780" y="-96"/>
                    <a:pt x="16520" y="-96"/>
                    <a:pt x="14540" y="624"/>
                  </a:cubicBezTo>
                  <a:cubicBezTo>
                    <a:pt x="12560" y="1344"/>
                    <a:pt x="9860" y="2784"/>
                    <a:pt x="7430" y="4664"/>
                  </a:cubicBezTo>
                  <a:cubicBezTo>
                    <a:pt x="5000" y="6544"/>
                    <a:pt x="2840" y="8864"/>
                    <a:pt x="1490" y="11104"/>
                  </a:cubicBezTo>
                  <a:cubicBezTo>
                    <a:pt x="140" y="13344"/>
                    <a:pt x="-400" y="15504"/>
                    <a:pt x="320" y="17144"/>
                  </a:cubicBezTo>
                  <a:cubicBezTo>
                    <a:pt x="1040" y="18784"/>
                    <a:pt x="3020" y="19904"/>
                    <a:pt x="6620" y="20544"/>
                  </a:cubicBezTo>
                  <a:cubicBezTo>
                    <a:pt x="10220" y="21184"/>
                    <a:pt x="15440" y="21344"/>
                    <a:pt x="2066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1617703" y="5679198"/>
              <a:ext cx="343835" cy="71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56" fill="norm" stroke="1" extrusionOk="0">
                  <a:moveTo>
                    <a:pt x="0" y="165"/>
                  </a:moveTo>
                  <a:cubicBezTo>
                    <a:pt x="783" y="10"/>
                    <a:pt x="1565" y="-144"/>
                    <a:pt x="3835" y="242"/>
                  </a:cubicBezTo>
                  <a:cubicBezTo>
                    <a:pt x="6104" y="627"/>
                    <a:pt x="9861" y="1553"/>
                    <a:pt x="13148" y="2865"/>
                  </a:cubicBezTo>
                  <a:cubicBezTo>
                    <a:pt x="16435" y="4176"/>
                    <a:pt x="19252" y="5873"/>
                    <a:pt x="20426" y="7840"/>
                  </a:cubicBezTo>
                  <a:cubicBezTo>
                    <a:pt x="21600" y="9807"/>
                    <a:pt x="21130" y="12045"/>
                    <a:pt x="19096" y="14359"/>
                  </a:cubicBezTo>
                  <a:cubicBezTo>
                    <a:pt x="17061" y="16673"/>
                    <a:pt x="13461" y="19065"/>
                    <a:pt x="9861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3375573" y="5869838"/>
              <a:ext cx="399861" cy="87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67" fill="norm" stroke="1" extrusionOk="0">
                  <a:moveTo>
                    <a:pt x="3126" y="3848"/>
                  </a:moveTo>
                  <a:cubicBezTo>
                    <a:pt x="2586" y="4095"/>
                    <a:pt x="2046" y="4341"/>
                    <a:pt x="1776" y="5141"/>
                  </a:cubicBezTo>
                  <a:cubicBezTo>
                    <a:pt x="1506" y="5941"/>
                    <a:pt x="1506" y="7295"/>
                    <a:pt x="1641" y="9202"/>
                  </a:cubicBezTo>
                  <a:cubicBezTo>
                    <a:pt x="1776" y="11110"/>
                    <a:pt x="2046" y="13572"/>
                    <a:pt x="2451" y="15756"/>
                  </a:cubicBezTo>
                  <a:cubicBezTo>
                    <a:pt x="2856" y="17941"/>
                    <a:pt x="3396" y="19848"/>
                    <a:pt x="3531" y="20679"/>
                  </a:cubicBezTo>
                  <a:cubicBezTo>
                    <a:pt x="3666" y="21510"/>
                    <a:pt x="3396" y="21264"/>
                    <a:pt x="2789" y="20064"/>
                  </a:cubicBezTo>
                  <a:cubicBezTo>
                    <a:pt x="2181" y="18864"/>
                    <a:pt x="1236" y="16710"/>
                    <a:pt x="628" y="14464"/>
                  </a:cubicBezTo>
                  <a:cubicBezTo>
                    <a:pt x="21" y="12218"/>
                    <a:pt x="-249" y="9879"/>
                    <a:pt x="291" y="7818"/>
                  </a:cubicBezTo>
                  <a:cubicBezTo>
                    <a:pt x="831" y="5756"/>
                    <a:pt x="2181" y="3972"/>
                    <a:pt x="3666" y="2741"/>
                  </a:cubicBezTo>
                  <a:cubicBezTo>
                    <a:pt x="5151" y="1510"/>
                    <a:pt x="6771" y="833"/>
                    <a:pt x="8323" y="433"/>
                  </a:cubicBezTo>
                  <a:cubicBezTo>
                    <a:pt x="9876" y="33"/>
                    <a:pt x="11361" y="-90"/>
                    <a:pt x="13049" y="64"/>
                  </a:cubicBezTo>
                  <a:cubicBezTo>
                    <a:pt x="14736" y="218"/>
                    <a:pt x="16626" y="648"/>
                    <a:pt x="18111" y="1725"/>
                  </a:cubicBezTo>
                  <a:cubicBezTo>
                    <a:pt x="19596" y="2802"/>
                    <a:pt x="20676" y="4525"/>
                    <a:pt x="21014" y="5848"/>
                  </a:cubicBezTo>
                  <a:cubicBezTo>
                    <a:pt x="21351" y="7172"/>
                    <a:pt x="20946" y="8095"/>
                    <a:pt x="19259" y="8741"/>
                  </a:cubicBezTo>
                  <a:cubicBezTo>
                    <a:pt x="17571" y="9387"/>
                    <a:pt x="14601" y="9756"/>
                    <a:pt x="11631" y="9910"/>
                  </a:cubicBezTo>
                  <a:cubicBezTo>
                    <a:pt x="8661" y="10064"/>
                    <a:pt x="5691" y="10002"/>
                    <a:pt x="3868" y="10033"/>
                  </a:cubicBezTo>
                  <a:cubicBezTo>
                    <a:pt x="2046" y="10064"/>
                    <a:pt x="1371" y="10187"/>
                    <a:pt x="1574" y="10372"/>
                  </a:cubicBezTo>
                  <a:cubicBezTo>
                    <a:pt x="1776" y="10556"/>
                    <a:pt x="2856" y="10802"/>
                    <a:pt x="3936" y="11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3898807" y="6259676"/>
              <a:ext cx="172285" cy="24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96" fill="norm" stroke="1" extrusionOk="0">
                  <a:moveTo>
                    <a:pt x="7120" y="0"/>
                  </a:moveTo>
                  <a:cubicBezTo>
                    <a:pt x="5214" y="4775"/>
                    <a:pt x="3308" y="9549"/>
                    <a:pt x="2196" y="12733"/>
                  </a:cubicBezTo>
                  <a:cubicBezTo>
                    <a:pt x="1085" y="15916"/>
                    <a:pt x="767" y="17507"/>
                    <a:pt x="449" y="18872"/>
                  </a:cubicBezTo>
                  <a:cubicBezTo>
                    <a:pt x="132" y="20236"/>
                    <a:pt x="-186" y="21373"/>
                    <a:pt x="132" y="21486"/>
                  </a:cubicBezTo>
                  <a:cubicBezTo>
                    <a:pt x="449" y="21600"/>
                    <a:pt x="1402" y="20691"/>
                    <a:pt x="5055" y="20008"/>
                  </a:cubicBezTo>
                  <a:cubicBezTo>
                    <a:pt x="8708" y="19326"/>
                    <a:pt x="15061" y="18872"/>
                    <a:pt x="21414" y="18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4402951" y="5803718"/>
              <a:ext cx="181820" cy="60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546" fill="norm" stroke="1" extrusionOk="0">
                  <a:moveTo>
                    <a:pt x="21051" y="129"/>
                  </a:moveTo>
                  <a:cubicBezTo>
                    <a:pt x="19572" y="38"/>
                    <a:pt x="18092" y="-54"/>
                    <a:pt x="16761" y="38"/>
                  </a:cubicBezTo>
                  <a:cubicBezTo>
                    <a:pt x="15429" y="129"/>
                    <a:pt x="14246" y="404"/>
                    <a:pt x="11878" y="1456"/>
                  </a:cubicBezTo>
                  <a:cubicBezTo>
                    <a:pt x="9511" y="2509"/>
                    <a:pt x="5961" y="4339"/>
                    <a:pt x="3446" y="6490"/>
                  </a:cubicBezTo>
                  <a:cubicBezTo>
                    <a:pt x="930" y="8641"/>
                    <a:pt x="-549" y="11112"/>
                    <a:pt x="191" y="13446"/>
                  </a:cubicBezTo>
                  <a:cubicBezTo>
                    <a:pt x="930" y="15780"/>
                    <a:pt x="3889" y="17977"/>
                    <a:pt x="6109" y="19304"/>
                  </a:cubicBezTo>
                  <a:cubicBezTo>
                    <a:pt x="8328" y="20631"/>
                    <a:pt x="9807" y="21088"/>
                    <a:pt x="11287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4742270" y="6070818"/>
              <a:ext cx="183965" cy="26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0999" fill="norm" stroke="1" extrusionOk="0">
                  <a:moveTo>
                    <a:pt x="14032" y="980"/>
                  </a:moveTo>
                  <a:cubicBezTo>
                    <a:pt x="12895" y="380"/>
                    <a:pt x="11758" y="-220"/>
                    <a:pt x="9626" y="80"/>
                  </a:cubicBezTo>
                  <a:cubicBezTo>
                    <a:pt x="7495" y="380"/>
                    <a:pt x="4369" y="1580"/>
                    <a:pt x="2379" y="4480"/>
                  </a:cubicBezTo>
                  <a:cubicBezTo>
                    <a:pt x="390" y="7380"/>
                    <a:pt x="-463" y="11980"/>
                    <a:pt x="248" y="15180"/>
                  </a:cubicBezTo>
                  <a:cubicBezTo>
                    <a:pt x="958" y="18380"/>
                    <a:pt x="3232" y="20180"/>
                    <a:pt x="6500" y="20780"/>
                  </a:cubicBezTo>
                  <a:cubicBezTo>
                    <a:pt x="9769" y="21380"/>
                    <a:pt x="14032" y="20780"/>
                    <a:pt x="16874" y="18580"/>
                  </a:cubicBezTo>
                  <a:cubicBezTo>
                    <a:pt x="19716" y="16380"/>
                    <a:pt x="21137" y="12580"/>
                    <a:pt x="20142" y="9380"/>
                  </a:cubicBezTo>
                  <a:cubicBezTo>
                    <a:pt x="19148" y="6180"/>
                    <a:pt x="15737" y="3580"/>
                    <a:pt x="13321" y="2280"/>
                  </a:cubicBezTo>
                  <a:cubicBezTo>
                    <a:pt x="10905" y="980"/>
                    <a:pt x="9484" y="980"/>
                    <a:pt x="8490" y="1480"/>
                  </a:cubicBezTo>
                  <a:cubicBezTo>
                    <a:pt x="7495" y="1980"/>
                    <a:pt x="6926" y="2980"/>
                    <a:pt x="6784" y="3580"/>
                  </a:cubicBezTo>
                  <a:cubicBezTo>
                    <a:pt x="6642" y="4180"/>
                    <a:pt x="6926" y="4380"/>
                    <a:pt x="7211" y="4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5067780" y="6236675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5251785" y="6014337"/>
              <a:ext cx="76669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80" y="3943"/>
                    <a:pt x="12960" y="7886"/>
                    <a:pt x="16560" y="11486"/>
                  </a:cubicBezTo>
                  <a:cubicBezTo>
                    <a:pt x="20160" y="15086"/>
                    <a:pt x="20880" y="18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5466456" y="5845666"/>
              <a:ext cx="192540" cy="61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0" y="0"/>
                  </a:moveTo>
                  <a:cubicBezTo>
                    <a:pt x="4769" y="2610"/>
                    <a:pt x="9538" y="5220"/>
                    <a:pt x="13465" y="7650"/>
                  </a:cubicBezTo>
                  <a:cubicBezTo>
                    <a:pt x="17392" y="10080"/>
                    <a:pt x="20478" y="12330"/>
                    <a:pt x="21039" y="14310"/>
                  </a:cubicBezTo>
                  <a:cubicBezTo>
                    <a:pt x="21600" y="16290"/>
                    <a:pt x="19636" y="18000"/>
                    <a:pt x="16410" y="19170"/>
                  </a:cubicBezTo>
                  <a:cubicBezTo>
                    <a:pt x="13184" y="20340"/>
                    <a:pt x="8696" y="20970"/>
                    <a:pt x="42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6187139" y="6190674"/>
              <a:ext cx="25300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6148805" y="6367011"/>
              <a:ext cx="291341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16" y="15840"/>
                    <a:pt x="10232" y="10080"/>
                    <a:pt x="13832" y="6480"/>
                  </a:cubicBezTo>
                  <a:cubicBezTo>
                    <a:pt x="17432" y="2880"/>
                    <a:pt x="1951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6938489" y="5945335"/>
              <a:ext cx="61336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2965"/>
                    <a:pt x="10800" y="5929"/>
                    <a:pt x="14400" y="9529"/>
                  </a:cubicBezTo>
                  <a:cubicBezTo>
                    <a:pt x="18000" y="13129"/>
                    <a:pt x="19800" y="17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7084159" y="5953002"/>
              <a:ext cx="191673" cy="54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3752"/>
                    <a:pt x="14688" y="7504"/>
                    <a:pt x="11520" y="10851"/>
                  </a:cubicBezTo>
                  <a:cubicBezTo>
                    <a:pt x="8352" y="14197"/>
                    <a:pt x="5472" y="17138"/>
                    <a:pt x="3600" y="18862"/>
                  </a:cubicBezTo>
                  <a:cubicBezTo>
                    <a:pt x="1728" y="20586"/>
                    <a:pt x="864" y="210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7283497" y="6259676"/>
              <a:ext cx="15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7431007" y="6282676"/>
              <a:ext cx="191960" cy="26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1184" fill="norm" stroke="1" extrusionOk="0">
                  <a:moveTo>
                    <a:pt x="12107" y="0"/>
                  </a:moveTo>
                  <a:cubicBezTo>
                    <a:pt x="10466" y="0"/>
                    <a:pt x="8826" y="0"/>
                    <a:pt x="6775" y="2366"/>
                  </a:cubicBezTo>
                  <a:cubicBezTo>
                    <a:pt x="4725" y="4731"/>
                    <a:pt x="2264" y="9463"/>
                    <a:pt x="1033" y="12857"/>
                  </a:cubicBezTo>
                  <a:cubicBezTo>
                    <a:pt x="-197" y="16251"/>
                    <a:pt x="-197" y="18309"/>
                    <a:pt x="350" y="19646"/>
                  </a:cubicBezTo>
                  <a:cubicBezTo>
                    <a:pt x="897" y="20983"/>
                    <a:pt x="1990" y="21600"/>
                    <a:pt x="5408" y="20880"/>
                  </a:cubicBezTo>
                  <a:cubicBezTo>
                    <a:pt x="8826" y="20160"/>
                    <a:pt x="14568" y="18103"/>
                    <a:pt x="17712" y="15326"/>
                  </a:cubicBezTo>
                  <a:cubicBezTo>
                    <a:pt x="20856" y="12549"/>
                    <a:pt x="21403" y="9051"/>
                    <a:pt x="19216" y="6583"/>
                  </a:cubicBezTo>
                  <a:cubicBezTo>
                    <a:pt x="17028" y="4114"/>
                    <a:pt x="12107" y="2674"/>
                    <a:pt x="8689" y="2880"/>
                  </a:cubicBezTo>
                  <a:cubicBezTo>
                    <a:pt x="5271" y="3086"/>
                    <a:pt x="3357" y="4937"/>
                    <a:pt x="1444" y="6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3427590" y="7140631"/>
              <a:ext cx="321023" cy="78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350" fill="norm" stroke="1" extrusionOk="0">
                  <a:moveTo>
                    <a:pt x="2980" y="9158"/>
                  </a:moveTo>
                  <a:cubicBezTo>
                    <a:pt x="2980" y="11650"/>
                    <a:pt x="2980" y="14143"/>
                    <a:pt x="2729" y="16047"/>
                  </a:cubicBezTo>
                  <a:cubicBezTo>
                    <a:pt x="2478" y="17950"/>
                    <a:pt x="1975" y="19266"/>
                    <a:pt x="1557" y="20131"/>
                  </a:cubicBezTo>
                  <a:cubicBezTo>
                    <a:pt x="1138" y="20997"/>
                    <a:pt x="803" y="21412"/>
                    <a:pt x="552" y="21343"/>
                  </a:cubicBezTo>
                  <a:cubicBezTo>
                    <a:pt x="301" y="21274"/>
                    <a:pt x="133" y="20720"/>
                    <a:pt x="50" y="19093"/>
                  </a:cubicBezTo>
                  <a:cubicBezTo>
                    <a:pt x="-34" y="17466"/>
                    <a:pt x="-34" y="14766"/>
                    <a:pt x="217" y="12239"/>
                  </a:cubicBezTo>
                  <a:cubicBezTo>
                    <a:pt x="468" y="9712"/>
                    <a:pt x="971" y="7358"/>
                    <a:pt x="2143" y="5385"/>
                  </a:cubicBezTo>
                  <a:cubicBezTo>
                    <a:pt x="3315" y="3412"/>
                    <a:pt x="5157" y="1820"/>
                    <a:pt x="7501" y="920"/>
                  </a:cubicBezTo>
                  <a:cubicBezTo>
                    <a:pt x="9845" y="20"/>
                    <a:pt x="12692" y="-188"/>
                    <a:pt x="14952" y="158"/>
                  </a:cubicBezTo>
                  <a:cubicBezTo>
                    <a:pt x="17213" y="504"/>
                    <a:pt x="18887" y="1404"/>
                    <a:pt x="19975" y="2685"/>
                  </a:cubicBezTo>
                  <a:cubicBezTo>
                    <a:pt x="21064" y="3966"/>
                    <a:pt x="21566" y="5627"/>
                    <a:pt x="20226" y="7047"/>
                  </a:cubicBezTo>
                  <a:cubicBezTo>
                    <a:pt x="18887" y="8466"/>
                    <a:pt x="15706" y="9643"/>
                    <a:pt x="12775" y="10300"/>
                  </a:cubicBezTo>
                  <a:cubicBezTo>
                    <a:pt x="9845" y="10958"/>
                    <a:pt x="7166" y="11097"/>
                    <a:pt x="5492" y="11062"/>
                  </a:cubicBezTo>
                  <a:cubicBezTo>
                    <a:pt x="3817" y="11027"/>
                    <a:pt x="3147" y="10820"/>
                    <a:pt x="2478" y="10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3866147" y="7471036"/>
              <a:ext cx="227946" cy="26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82" fill="norm" stroke="1" extrusionOk="0">
                  <a:moveTo>
                    <a:pt x="9887" y="0"/>
                  </a:moveTo>
                  <a:cubicBezTo>
                    <a:pt x="8207" y="4362"/>
                    <a:pt x="6527" y="8723"/>
                    <a:pt x="5087" y="11838"/>
                  </a:cubicBezTo>
                  <a:cubicBezTo>
                    <a:pt x="3647" y="14954"/>
                    <a:pt x="2447" y="16823"/>
                    <a:pt x="1487" y="18173"/>
                  </a:cubicBezTo>
                  <a:cubicBezTo>
                    <a:pt x="527" y="19523"/>
                    <a:pt x="-193" y="20354"/>
                    <a:pt x="47" y="20873"/>
                  </a:cubicBezTo>
                  <a:cubicBezTo>
                    <a:pt x="287" y="21392"/>
                    <a:pt x="1487" y="21600"/>
                    <a:pt x="5207" y="21081"/>
                  </a:cubicBezTo>
                  <a:cubicBezTo>
                    <a:pt x="8927" y="20562"/>
                    <a:pt x="15167" y="19315"/>
                    <a:pt x="21407" y="18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4377442" y="7185223"/>
              <a:ext cx="184328" cy="51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76" fill="norm" stroke="1" extrusionOk="0">
                  <a:moveTo>
                    <a:pt x="21342" y="1366"/>
                  </a:moveTo>
                  <a:cubicBezTo>
                    <a:pt x="20454" y="834"/>
                    <a:pt x="19567" y="302"/>
                    <a:pt x="18235" y="89"/>
                  </a:cubicBezTo>
                  <a:cubicBezTo>
                    <a:pt x="16904" y="-124"/>
                    <a:pt x="15128" y="-18"/>
                    <a:pt x="12465" y="1100"/>
                  </a:cubicBezTo>
                  <a:cubicBezTo>
                    <a:pt x="9802" y="2217"/>
                    <a:pt x="6252" y="4345"/>
                    <a:pt x="3737" y="6952"/>
                  </a:cubicBezTo>
                  <a:cubicBezTo>
                    <a:pt x="1221" y="9559"/>
                    <a:pt x="-258" y="12644"/>
                    <a:pt x="38" y="14932"/>
                  </a:cubicBezTo>
                  <a:cubicBezTo>
                    <a:pt x="334" y="17220"/>
                    <a:pt x="2405" y="18710"/>
                    <a:pt x="6252" y="19667"/>
                  </a:cubicBezTo>
                  <a:cubicBezTo>
                    <a:pt x="10098" y="20625"/>
                    <a:pt x="15720" y="21050"/>
                    <a:pt x="21342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4710953" y="7333033"/>
              <a:ext cx="34821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7135" y="0"/>
                  </a:moveTo>
                  <a:cubicBezTo>
                    <a:pt x="4050" y="4500"/>
                    <a:pt x="964" y="9000"/>
                    <a:pt x="192" y="12375"/>
                  </a:cubicBezTo>
                  <a:cubicBezTo>
                    <a:pt x="-579" y="15750"/>
                    <a:pt x="964" y="18000"/>
                    <a:pt x="4821" y="19350"/>
                  </a:cubicBezTo>
                  <a:cubicBezTo>
                    <a:pt x="8678" y="20700"/>
                    <a:pt x="14850" y="21150"/>
                    <a:pt x="210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4892320" y="7310033"/>
              <a:ext cx="181757" cy="3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522" fill="norm" stroke="1" extrusionOk="0">
                  <a:moveTo>
                    <a:pt x="11438" y="0"/>
                  </a:moveTo>
                  <a:cubicBezTo>
                    <a:pt x="8183" y="3161"/>
                    <a:pt x="4928" y="6322"/>
                    <a:pt x="3005" y="9220"/>
                  </a:cubicBezTo>
                  <a:cubicBezTo>
                    <a:pt x="1082" y="12117"/>
                    <a:pt x="490" y="14751"/>
                    <a:pt x="194" y="16595"/>
                  </a:cubicBezTo>
                  <a:cubicBezTo>
                    <a:pt x="-102" y="18439"/>
                    <a:pt x="-102" y="19493"/>
                    <a:pt x="490" y="20283"/>
                  </a:cubicBezTo>
                  <a:cubicBezTo>
                    <a:pt x="1082" y="21073"/>
                    <a:pt x="2265" y="21600"/>
                    <a:pt x="4780" y="21512"/>
                  </a:cubicBezTo>
                  <a:cubicBezTo>
                    <a:pt x="7295" y="21424"/>
                    <a:pt x="11142" y="20722"/>
                    <a:pt x="14249" y="18966"/>
                  </a:cubicBezTo>
                  <a:cubicBezTo>
                    <a:pt x="17356" y="17210"/>
                    <a:pt x="19723" y="14400"/>
                    <a:pt x="20610" y="11941"/>
                  </a:cubicBezTo>
                  <a:cubicBezTo>
                    <a:pt x="21498" y="9483"/>
                    <a:pt x="20906" y="7376"/>
                    <a:pt x="19871" y="5707"/>
                  </a:cubicBezTo>
                  <a:cubicBezTo>
                    <a:pt x="18835" y="4039"/>
                    <a:pt x="17356" y="2810"/>
                    <a:pt x="15728" y="2020"/>
                  </a:cubicBezTo>
                  <a:cubicBezTo>
                    <a:pt x="14101" y="1229"/>
                    <a:pt x="12325" y="878"/>
                    <a:pt x="10994" y="1054"/>
                  </a:cubicBezTo>
                  <a:cubicBezTo>
                    <a:pt x="9662" y="1229"/>
                    <a:pt x="8775" y="1932"/>
                    <a:pt x="7887" y="2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5167450" y="7095361"/>
              <a:ext cx="208500" cy="65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600" fill="norm" stroke="1" extrusionOk="0">
                  <a:moveTo>
                    <a:pt x="7714" y="0"/>
                  </a:moveTo>
                  <a:cubicBezTo>
                    <a:pt x="10800" y="2456"/>
                    <a:pt x="13886" y="4913"/>
                    <a:pt x="16586" y="7200"/>
                  </a:cubicBezTo>
                  <a:cubicBezTo>
                    <a:pt x="19286" y="9487"/>
                    <a:pt x="21600" y="11605"/>
                    <a:pt x="20829" y="13680"/>
                  </a:cubicBezTo>
                  <a:cubicBezTo>
                    <a:pt x="20057" y="15755"/>
                    <a:pt x="16200" y="17788"/>
                    <a:pt x="12214" y="19101"/>
                  </a:cubicBezTo>
                  <a:cubicBezTo>
                    <a:pt x="8229" y="20414"/>
                    <a:pt x="4114" y="210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5765463" y="7463370"/>
              <a:ext cx="253007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5805002" y="7601372"/>
              <a:ext cx="290136" cy="47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278" fill="norm" stroke="1" extrusionOk="0">
                  <a:moveTo>
                    <a:pt x="2753" y="0"/>
                  </a:moveTo>
                  <a:cubicBezTo>
                    <a:pt x="1427" y="6480"/>
                    <a:pt x="100" y="12960"/>
                    <a:pt x="6" y="16740"/>
                  </a:cubicBezTo>
                  <a:cubicBezTo>
                    <a:pt x="-89" y="20520"/>
                    <a:pt x="1048" y="21600"/>
                    <a:pt x="4837" y="18360"/>
                  </a:cubicBezTo>
                  <a:cubicBezTo>
                    <a:pt x="8627" y="15120"/>
                    <a:pt x="15069" y="7560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6529428" y="7187363"/>
              <a:ext cx="125390" cy="334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18604" y="0"/>
                  </a:moveTo>
                  <a:cubicBezTo>
                    <a:pt x="14284" y="3957"/>
                    <a:pt x="9964" y="7915"/>
                    <a:pt x="6940" y="10800"/>
                  </a:cubicBezTo>
                  <a:cubicBezTo>
                    <a:pt x="3916" y="13686"/>
                    <a:pt x="2188" y="15499"/>
                    <a:pt x="1108" y="17066"/>
                  </a:cubicBezTo>
                  <a:cubicBezTo>
                    <a:pt x="28" y="18632"/>
                    <a:pt x="-404" y="19951"/>
                    <a:pt x="460" y="20693"/>
                  </a:cubicBezTo>
                  <a:cubicBezTo>
                    <a:pt x="1324" y="21435"/>
                    <a:pt x="3484" y="21600"/>
                    <a:pt x="7156" y="21600"/>
                  </a:cubicBezTo>
                  <a:cubicBezTo>
                    <a:pt x="10828" y="21600"/>
                    <a:pt x="16012" y="21435"/>
                    <a:pt x="21196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6631816" y="7371368"/>
              <a:ext cx="76669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2954"/>
                    <a:pt x="11520" y="5908"/>
                    <a:pt x="7920" y="9508"/>
                  </a:cubicBezTo>
                  <a:cubicBezTo>
                    <a:pt x="4320" y="13108"/>
                    <a:pt x="2160" y="173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6746819" y="7241031"/>
              <a:ext cx="291340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47" y="1883"/>
                    <a:pt x="16295" y="3766"/>
                    <a:pt x="13263" y="6535"/>
                  </a:cubicBezTo>
                  <a:cubicBezTo>
                    <a:pt x="10232" y="9305"/>
                    <a:pt x="6821" y="12960"/>
                    <a:pt x="4547" y="15618"/>
                  </a:cubicBezTo>
                  <a:cubicBezTo>
                    <a:pt x="2274" y="18277"/>
                    <a:pt x="1137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6976823" y="7409702"/>
              <a:ext cx="115004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109"/>
                    <a:pt x="12960" y="6218"/>
                    <a:pt x="9360" y="9818"/>
                  </a:cubicBezTo>
                  <a:cubicBezTo>
                    <a:pt x="5760" y="13418"/>
                    <a:pt x="2880" y="17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7084159" y="7463370"/>
              <a:ext cx="168672" cy="24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14727" y="1984"/>
                  </a:moveTo>
                  <a:cubicBezTo>
                    <a:pt x="13745" y="1102"/>
                    <a:pt x="12764" y="220"/>
                    <a:pt x="11455" y="110"/>
                  </a:cubicBezTo>
                  <a:cubicBezTo>
                    <a:pt x="10145" y="0"/>
                    <a:pt x="8509" y="661"/>
                    <a:pt x="6545" y="3196"/>
                  </a:cubicBezTo>
                  <a:cubicBezTo>
                    <a:pt x="4582" y="5731"/>
                    <a:pt x="2291" y="10139"/>
                    <a:pt x="1145" y="12894"/>
                  </a:cubicBezTo>
                  <a:cubicBezTo>
                    <a:pt x="0" y="15649"/>
                    <a:pt x="0" y="16751"/>
                    <a:pt x="0" y="17963"/>
                  </a:cubicBezTo>
                  <a:cubicBezTo>
                    <a:pt x="0" y="19176"/>
                    <a:pt x="0" y="20498"/>
                    <a:pt x="2618" y="21049"/>
                  </a:cubicBezTo>
                  <a:cubicBezTo>
                    <a:pt x="5236" y="21600"/>
                    <a:pt x="10473" y="21380"/>
                    <a:pt x="14564" y="19396"/>
                  </a:cubicBezTo>
                  <a:cubicBezTo>
                    <a:pt x="18655" y="17412"/>
                    <a:pt x="21600" y="13665"/>
                    <a:pt x="21600" y="10139"/>
                  </a:cubicBezTo>
                  <a:cubicBezTo>
                    <a:pt x="21600" y="6612"/>
                    <a:pt x="18655" y="3306"/>
                    <a:pt x="15545" y="1653"/>
                  </a:cubicBezTo>
                  <a:cubicBezTo>
                    <a:pt x="12436" y="0"/>
                    <a:pt x="9164" y="0"/>
                    <a:pt x="58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3503745" y="8287278"/>
              <a:ext cx="283047" cy="73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71" fill="norm" stroke="1" extrusionOk="0">
                  <a:moveTo>
                    <a:pt x="2314" y="7546"/>
                  </a:moveTo>
                  <a:cubicBezTo>
                    <a:pt x="2121" y="9721"/>
                    <a:pt x="1929" y="11896"/>
                    <a:pt x="1543" y="14108"/>
                  </a:cubicBezTo>
                  <a:cubicBezTo>
                    <a:pt x="1157" y="16321"/>
                    <a:pt x="579" y="18571"/>
                    <a:pt x="289" y="19884"/>
                  </a:cubicBezTo>
                  <a:cubicBezTo>
                    <a:pt x="0" y="21196"/>
                    <a:pt x="0" y="21571"/>
                    <a:pt x="0" y="21571"/>
                  </a:cubicBezTo>
                  <a:cubicBezTo>
                    <a:pt x="0" y="21571"/>
                    <a:pt x="0" y="21196"/>
                    <a:pt x="289" y="19621"/>
                  </a:cubicBezTo>
                  <a:cubicBezTo>
                    <a:pt x="579" y="18046"/>
                    <a:pt x="1157" y="15271"/>
                    <a:pt x="2025" y="12758"/>
                  </a:cubicBezTo>
                  <a:cubicBezTo>
                    <a:pt x="2893" y="10246"/>
                    <a:pt x="4050" y="7996"/>
                    <a:pt x="5496" y="6159"/>
                  </a:cubicBezTo>
                  <a:cubicBezTo>
                    <a:pt x="6943" y="4321"/>
                    <a:pt x="8679" y="2896"/>
                    <a:pt x="9836" y="1996"/>
                  </a:cubicBezTo>
                  <a:cubicBezTo>
                    <a:pt x="10993" y="1096"/>
                    <a:pt x="11571" y="721"/>
                    <a:pt x="12343" y="459"/>
                  </a:cubicBezTo>
                  <a:cubicBezTo>
                    <a:pt x="13114" y="196"/>
                    <a:pt x="14079" y="46"/>
                    <a:pt x="15043" y="9"/>
                  </a:cubicBezTo>
                  <a:cubicBezTo>
                    <a:pt x="16007" y="-29"/>
                    <a:pt x="16971" y="46"/>
                    <a:pt x="18225" y="608"/>
                  </a:cubicBezTo>
                  <a:cubicBezTo>
                    <a:pt x="19479" y="1171"/>
                    <a:pt x="21021" y="2221"/>
                    <a:pt x="21311" y="3421"/>
                  </a:cubicBezTo>
                  <a:cubicBezTo>
                    <a:pt x="21600" y="4621"/>
                    <a:pt x="20636" y="5971"/>
                    <a:pt x="17743" y="7246"/>
                  </a:cubicBezTo>
                  <a:cubicBezTo>
                    <a:pt x="14850" y="8521"/>
                    <a:pt x="10029" y="9721"/>
                    <a:pt x="6943" y="10396"/>
                  </a:cubicBezTo>
                  <a:cubicBezTo>
                    <a:pt x="3857" y="11071"/>
                    <a:pt x="2507" y="11221"/>
                    <a:pt x="1157" y="1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3751138" y="8571119"/>
              <a:ext cx="220286" cy="28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89" fill="norm" stroke="1" extrusionOk="0">
                  <a:moveTo>
                    <a:pt x="8738" y="4309"/>
                  </a:moveTo>
                  <a:cubicBezTo>
                    <a:pt x="8738" y="3354"/>
                    <a:pt x="8738" y="2398"/>
                    <a:pt x="9110" y="1538"/>
                  </a:cubicBezTo>
                  <a:cubicBezTo>
                    <a:pt x="9483" y="678"/>
                    <a:pt x="10228" y="-87"/>
                    <a:pt x="10600" y="9"/>
                  </a:cubicBezTo>
                  <a:cubicBezTo>
                    <a:pt x="10972" y="104"/>
                    <a:pt x="10972" y="1060"/>
                    <a:pt x="9731" y="3545"/>
                  </a:cubicBezTo>
                  <a:cubicBezTo>
                    <a:pt x="8490" y="6030"/>
                    <a:pt x="6007" y="10044"/>
                    <a:pt x="4393" y="12624"/>
                  </a:cubicBezTo>
                  <a:cubicBezTo>
                    <a:pt x="2779" y="15205"/>
                    <a:pt x="2034" y="16352"/>
                    <a:pt x="1290" y="17594"/>
                  </a:cubicBezTo>
                  <a:cubicBezTo>
                    <a:pt x="545" y="18837"/>
                    <a:pt x="-200" y="20175"/>
                    <a:pt x="48" y="20844"/>
                  </a:cubicBezTo>
                  <a:cubicBezTo>
                    <a:pt x="297" y="21513"/>
                    <a:pt x="1538" y="21513"/>
                    <a:pt x="5262" y="21131"/>
                  </a:cubicBezTo>
                  <a:cubicBezTo>
                    <a:pt x="8986" y="20748"/>
                    <a:pt x="15193" y="19984"/>
                    <a:pt x="21400" y="19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4237206" y="8274578"/>
              <a:ext cx="201895" cy="538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17499" y="366"/>
                  </a:moveTo>
                  <a:cubicBezTo>
                    <a:pt x="15858" y="162"/>
                    <a:pt x="14218" y="-43"/>
                    <a:pt x="12851" y="8"/>
                  </a:cubicBezTo>
                  <a:cubicBezTo>
                    <a:pt x="11484" y="59"/>
                    <a:pt x="10390" y="366"/>
                    <a:pt x="8749" y="1441"/>
                  </a:cubicBezTo>
                  <a:cubicBezTo>
                    <a:pt x="7109" y="2516"/>
                    <a:pt x="4922" y="4359"/>
                    <a:pt x="3144" y="6765"/>
                  </a:cubicBezTo>
                  <a:cubicBezTo>
                    <a:pt x="1367" y="9170"/>
                    <a:pt x="0" y="12139"/>
                    <a:pt x="0" y="14494"/>
                  </a:cubicBezTo>
                  <a:cubicBezTo>
                    <a:pt x="0" y="16848"/>
                    <a:pt x="1367" y="18588"/>
                    <a:pt x="5195" y="19663"/>
                  </a:cubicBezTo>
                  <a:cubicBezTo>
                    <a:pt x="9023" y="20738"/>
                    <a:pt x="15311" y="21148"/>
                    <a:pt x="2160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4608268" y="8437058"/>
              <a:ext cx="37837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9987" y="0"/>
                  </a:moveTo>
                  <a:cubicBezTo>
                    <a:pt x="11887" y="5268"/>
                    <a:pt x="3787" y="10537"/>
                    <a:pt x="1087" y="14049"/>
                  </a:cubicBezTo>
                  <a:cubicBezTo>
                    <a:pt x="-1613" y="17561"/>
                    <a:pt x="1087" y="19317"/>
                    <a:pt x="5137" y="20283"/>
                  </a:cubicBezTo>
                  <a:cubicBezTo>
                    <a:pt x="9187" y="21249"/>
                    <a:pt x="14587" y="21424"/>
                    <a:pt x="199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4723990" y="8449159"/>
              <a:ext cx="142465" cy="28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259" fill="norm" stroke="1" extrusionOk="0">
                  <a:moveTo>
                    <a:pt x="14599" y="241"/>
                  </a:moveTo>
                  <a:cubicBezTo>
                    <a:pt x="12704" y="50"/>
                    <a:pt x="10809" y="-141"/>
                    <a:pt x="9294" y="146"/>
                  </a:cubicBezTo>
                  <a:cubicBezTo>
                    <a:pt x="7778" y="432"/>
                    <a:pt x="6641" y="1197"/>
                    <a:pt x="5125" y="3778"/>
                  </a:cubicBezTo>
                  <a:cubicBezTo>
                    <a:pt x="3609" y="6358"/>
                    <a:pt x="1715" y="10755"/>
                    <a:pt x="767" y="13526"/>
                  </a:cubicBezTo>
                  <a:cubicBezTo>
                    <a:pt x="-180" y="16298"/>
                    <a:pt x="-180" y="17445"/>
                    <a:pt x="388" y="18496"/>
                  </a:cubicBezTo>
                  <a:cubicBezTo>
                    <a:pt x="957" y="19548"/>
                    <a:pt x="2094" y="20503"/>
                    <a:pt x="3609" y="20981"/>
                  </a:cubicBezTo>
                  <a:cubicBezTo>
                    <a:pt x="5125" y="21459"/>
                    <a:pt x="7020" y="21459"/>
                    <a:pt x="10052" y="19834"/>
                  </a:cubicBezTo>
                  <a:cubicBezTo>
                    <a:pt x="13083" y="18209"/>
                    <a:pt x="17252" y="14960"/>
                    <a:pt x="19336" y="12188"/>
                  </a:cubicBezTo>
                  <a:cubicBezTo>
                    <a:pt x="21420" y="9417"/>
                    <a:pt x="21420" y="7123"/>
                    <a:pt x="20662" y="5498"/>
                  </a:cubicBezTo>
                  <a:cubicBezTo>
                    <a:pt x="19904" y="3873"/>
                    <a:pt x="18388" y="2917"/>
                    <a:pt x="16115" y="2344"/>
                  </a:cubicBezTo>
                  <a:cubicBezTo>
                    <a:pt x="13841" y="1771"/>
                    <a:pt x="10809" y="1579"/>
                    <a:pt x="8915" y="2631"/>
                  </a:cubicBezTo>
                  <a:cubicBezTo>
                    <a:pt x="7020" y="3682"/>
                    <a:pt x="6262" y="5976"/>
                    <a:pt x="5504" y="8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4946236" y="8490645"/>
              <a:ext cx="184927" cy="2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0686" fill="norm" stroke="1" extrusionOk="0">
                  <a:moveTo>
                    <a:pt x="14183" y="4833"/>
                  </a:moveTo>
                  <a:cubicBezTo>
                    <a:pt x="13622" y="3225"/>
                    <a:pt x="13060" y="1616"/>
                    <a:pt x="12079" y="697"/>
                  </a:cubicBezTo>
                  <a:cubicBezTo>
                    <a:pt x="11097" y="-222"/>
                    <a:pt x="9694" y="-452"/>
                    <a:pt x="7310" y="1386"/>
                  </a:cubicBezTo>
                  <a:cubicBezTo>
                    <a:pt x="4925" y="3225"/>
                    <a:pt x="1559" y="7131"/>
                    <a:pt x="437" y="10693"/>
                  </a:cubicBezTo>
                  <a:cubicBezTo>
                    <a:pt x="-685" y="14254"/>
                    <a:pt x="437" y="17471"/>
                    <a:pt x="2821" y="19195"/>
                  </a:cubicBezTo>
                  <a:cubicBezTo>
                    <a:pt x="5206" y="20918"/>
                    <a:pt x="8853" y="21148"/>
                    <a:pt x="12359" y="19884"/>
                  </a:cubicBezTo>
                  <a:cubicBezTo>
                    <a:pt x="15866" y="18620"/>
                    <a:pt x="19232" y="15863"/>
                    <a:pt x="20073" y="12876"/>
                  </a:cubicBezTo>
                  <a:cubicBezTo>
                    <a:pt x="20915" y="9888"/>
                    <a:pt x="19232" y="6671"/>
                    <a:pt x="17689" y="4603"/>
                  </a:cubicBezTo>
                  <a:cubicBezTo>
                    <a:pt x="16146" y="2535"/>
                    <a:pt x="14744" y="1616"/>
                    <a:pt x="14744" y="1616"/>
                  </a:cubicBezTo>
                  <a:cubicBezTo>
                    <a:pt x="14744" y="1616"/>
                    <a:pt x="16146" y="2535"/>
                    <a:pt x="17549" y="3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5228274" y="8513397"/>
              <a:ext cx="204462" cy="21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4" h="21061" fill="norm" stroke="1" extrusionOk="0">
                  <a:moveTo>
                    <a:pt x="18133" y="2267"/>
                  </a:moveTo>
                  <a:cubicBezTo>
                    <a:pt x="17380" y="1025"/>
                    <a:pt x="16626" y="-216"/>
                    <a:pt x="13864" y="32"/>
                  </a:cubicBezTo>
                  <a:cubicBezTo>
                    <a:pt x="11101" y="281"/>
                    <a:pt x="6329" y="2018"/>
                    <a:pt x="3315" y="5246"/>
                  </a:cubicBezTo>
                  <a:cubicBezTo>
                    <a:pt x="301" y="8474"/>
                    <a:pt x="-955" y="13191"/>
                    <a:pt x="803" y="16419"/>
                  </a:cubicBezTo>
                  <a:cubicBezTo>
                    <a:pt x="2561" y="19646"/>
                    <a:pt x="7333" y="21384"/>
                    <a:pt x="11226" y="21012"/>
                  </a:cubicBezTo>
                  <a:cubicBezTo>
                    <a:pt x="15119" y="20639"/>
                    <a:pt x="18133" y="18156"/>
                    <a:pt x="19389" y="15177"/>
                  </a:cubicBezTo>
                  <a:cubicBezTo>
                    <a:pt x="20645" y="12198"/>
                    <a:pt x="20143" y="8722"/>
                    <a:pt x="18510" y="6239"/>
                  </a:cubicBezTo>
                  <a:cubicBezTo>
                    <a:pt x="16878" y="3756"/>
                    <a:pt x="14115" y="2267"/>
                    <a:pt x="11352" y="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5520124" y="8306722"/>
              <a:ext cx="199281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0" y="0"/>
                  </a:moveTo>
                  <a:cubicBezTo>
                    <a:pt x="3733" y="635"/>
                    <a:pt x="7467" y="1271"/>
                    <a:pt x="11333" y="3282"/>
                  </a:cubicBezTo>
                  <a:cubicBezTo>
                    <a:pt x="15200" y="5294"/>
                    <a:pt x="19200" y="8682"/>
                    <a:pt x="20400" y="11329"/>
                  </a:cubicBezTo>
                  <a:cubicBezTo>
                    <a:pt x="21600" y="13976"/>
                    <a:pt x="20000" y="15882"/>
                    <a:pt x="16400" y="17471"/>
                  </a:cubicBezTo>
                  <a:cubicBezTo>
                    <a:pt x="12800" y="19059"/>
                    <a:pt x="7200" y="20329"/>
                    <a:pt x="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5926466" y="8591532"/>
              <a:ext cx="268341" cy="2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703" y="10932"/>
                    <a:pt x="7406" y="1332"/>
                    <a:pt x="11006" y="132"/>
                  </a:cubicBezTo>
                  <a:cubicBezTo>
                    <a:pt x="14606" y="-1068"/>
                    <a:pt x="18103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6026135" y="8728398"/>
              <a:ext cx="199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2" y="21600"/>
                    <a:pt x="10523" y="21600"/>
                    <a:pt x="14123" y="18000"/>
                  </a:cubicBezTo>
                  <a:cubicBezTo>
                    <a:pt x="17723" y="14400"/>
                    <a:pt x="1966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6514329" y="8383992"/>
              <a:ext cx="217157" cy="373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355" fill="norm" stroke="1" extrusionOk="0">
                  <a:moveTo>
                    <a:pt x="20857" y="2593"/>
                  </a:moveTo>
                  <a:cubicBezTo>
                    <a:pt x="18893" y="1425"/>
                    <a:pt x="16930" y="258"/>
                    <a:pt x="13493" y="39"/>
                  </a:cubicBezTo>
                  <a:cubicBezTo>
                    <a:pt x="10057" y="-180"/>
                    <a:pt x="5148" y="550"/>
                    <a:pt x="2448" y="1790"/>
                  </a:cubicBezTo>
                  <a:cubicBezTo>
                    <a:pt x="-252" y="3031"/>
                    <a:pt x="-743" y="4782"/>
                    <a:pt x="1098" y="6971"/>
                  </a:cubicBezTo>
                  <a:cubicBezTo>
                    <a:pt x="2939" y="9161"/>
                    <a:pt x="7112" y="11788"/>
                    <a:pt x="10057" y="13685"/>
                  </a:cubicBezTo>
                  <a:cubicBezTo>
                    <a:pt x="13002" y="15582"/>
                    <a:pt x="14721" y="16750"/>
                    <a:pt x="15580" y="17698"/>
                  </a:cubicBezTo>
                  <a:cubicBezTo>
                    <a:pt x="16439" y="18647"/>
                    <a:pt x="16439" y="19377"/>
                    <a:pt x="15212" y="20034"/>
                  </a:cubicBezTo>
                  <a:cubicBezTo>
                    <a:pt x="13984" y="20690"/>
                    <a:pt x="11530" y="21274"/>
                    <a:pt x="9075" y="21347"/>
                  </a:cubicBezTo>
                  <a:cubicBezTo>
                    <a:pt x="6621" y="21420"/>
                    <a:pt x="4166" y="20982"/>
                    <a:pt x="1712" y="20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6516813" y="8360389"/>
              <a:ext cx="44467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6000"/>
                    <a:pt x="7945" y="10400"/>
                    <a:pt x="11545" y="6800"/>
                  </a:cubicBezTo>
                  <a:cubicBezTo>
                    <a:pt x="15145" y="3200"/>
                    <a:pt x="18372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6900155" y="8283721"/>
              <a:ext cx="245340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2724"/>
                    <a:pt x="18000" y="5449"/>
                    <a:pt x="15300" y="8416"/>
                  </a:cubicBezTo>
                  <a:cubicBezTo>
                    <a:pt x="12600" y="11384"/>
                    <a:pt x="9000" y="14595"/>
                    <a:pt x="6300" y="16832"/>
                  </a:cubicBezTo>
                  <a:cubicBezTo>
                    <a:pt x="3600" y="19070"/>
                    <a:pt x="1800" y="203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7137827" y="8490726"/>
              <a:ext cx="3833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512"/>
                    <a:pt x="18720" y="7024"/>
                    <a:pt x="15120" y="10624"/>
                  </a:cubicBezTo>
                  <a:cubicBezTo>
                    <a:pt x="11520" y="14224"/>
                    <a:pt x="5760" y="179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7216775" y="8541161"/>
              <a:ext cx="211775" cy="25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43" fill="norm" stroke="1" extrusionOk="0">
                  <a:moveTo>
                    <a:pt x="15020" y="271"/>
                  </a:moveTo>
                  <a:cubicBezTo>
                    <a:pt x="13749" y="57"/>
                    <a:pt x="12479" y="-157"/>
                    <a:pt x="11335" y="164"/>
                  </a:cubicBezTo>
                  <a:cubicBezTo>
                    <a:pt x="10192" y="485"/>
                    <a:pt x="9175" y="1340"/>
                    <a:pt x="7269" y="3693"/>
                  </a:cubicBezTo>
                  <a:cubicBezTo>
                    <a:pt x="5364" y="6045"/>
                    <a:pt x="2568" y="9895"/>
                    <a:pt x="1171" y="12889"/>
                  </a:cubicBezTo>
                  <a:cubicBezTo>
                    <a:pt x="-227" y="15883"/>
                    <a:pt x="-227" y="18021"/>
                    <a:pt x="408" y="19411"/>
                  </a:cubicBezTo>
                  <a:cubicBezTo>
                    <a:pt x="1044" y="20801"/>
                    <a:pt x="2314" y="21443"/>
                    <a:pt x="5237" y="21443"/>
                  </a:cubicBezTo>
                  <a:cubicBezTo>
                    <a:pt x="8159" y="21443"/>
                    <a:pt x="12733" y="20801"/>
                    <a:pt x="15782" y="19518"/>
                  </a:cubicBezTo>
                  <a:cubicBezTo>
                    <a:pt x="18832" y="18235"/>
                    <a:pt x="20357" y="16310"/>
                    <a:pt x="20865" y="13637"/>
                  </a:cubicBezTo>
                  <a:cubicBezTo>
                    <a:pt x="21373" y="10964"/>
                    <a:pt x="20865" y="7542"/>
                    <a:pt x="19467" y="5190"/>
                  </a:cubicBezTo>
                  <a:cubicBezTo>
                    <a:pt x="18069" y="2837"/>
                    <a:pt x="15782" y="1554"/>
                    <a:pt x="13495" y="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3711263" y="9151992"/>
              <a:ext cx="203725" cy="65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98" fill="norm" stroke="1" extrusionOk="0">
                  <a:moveTo>
                    <a:pt x="3946" y="7943"/>
                  </a:moveTo>
                  <a:cubicBezTo>
                    <a:pt x="3679" y="9861"/>
                    <a:pt x="3413" y="11779"/>
                    <a:pt x="3146" y="13781"/>
                  </a:cubicBezTo>
                  <a:cubicBezTo>
                    <a:pt x="2879" y="15783"/>
                    <a:pt x="2613" y="17868"/>
                    <a:pt x="2079" y="19285"/>
                  </a:cubicBezTo>
                  <a:cubicBezTo>
                    <a:pt x="1546" y="20703"/>
                    <a:pt x="746" y="21454"/>
                    <a:pt x="346" y="21495"/>
                  </a:cubicBezTo>
                  <a:cubicBezTo>
                    <a:pt x="-54" y="21537"/>
                    <a:pt x="-54" y="20870"/>
                    <a:pt x="79" y="19160"/>
                  </a:cubicBezTo>
                  <a:cubicBezTo>
                    <a:pt x="213" y="17451"/>
                    <a:pt x="479" y="14698"/>
                    <a:pt x="1146" y="11946"/>
                  </a:cubicBezTo>
                  <a:cubicBezTo>
                    <a:pt x="1813" y="9194"/>
                    <a:pt x="2879" y="6442"/>
                    <a:pt x="4213" y="4607"/>
                  </a:cubicBezTo>
                  <a:cubicBezTo>
                    <a:pt x="5546" y="2773"/>
                    <a:pt x="7146" y="1855"/>
                    <a:pt x="8346" y="1230"/>
                  </a:cubicBezTo>
                  <a:cubicBezTo>
                    <a:pt x="9546" y="604"/>
                    <a:pt x="10346" y="271"/>
                    <a:pt x="11546" y="104"/>
                  </a:cubicBezTo>
                  <a:cubicBezTo>
                    <a:pt x="12746" y="-63"/>
                    <a:pt x="14346" y="-63"/>
                    <a:pt x="16079" y="354"/>
                  </a:cubicBezTo>
                  <a:cubicBezTo>
                    <a:pt x="17813" y="771"/>
                    <a:pt x="19679" y="1605"/>
                    <a:pt x="20613" y="2272"/>
                  </a:cubicBezTo>
                  <a:cubicBezTo>
                    <a:pt x="21546" y="2939"/>
                    <a:pt x="21546" y="3440"/>
                    <a:pt x="20079" y="4065"/>
                  </a:cubicBezTo>
                  <a:cubicBezTo>
                    <a:pt x="18613" y="4691"/>
                    <a:pt x="15679" y="5441"/>
                    <a:pt x="12613" y="6067"/>
                  </a:cubicBezTo>
                  <a:cubicBezTo>
                    <a:pt x="9546" y="6692"/>
                    <a:pt x="6346" y="7193"/>
                    <a:pt x="4479" y="7651"/>
                  </a:cubicBezTo>
                  <a:cubicBezTo>
                    <a:pt x="2613" y="8110"/>
                    <a:pt x="2079" y="8527"/>
                    <a:pt x="2479" y="8861"/>
                  </a:cubicBezTo>
                  <a:cubicBezTo>
                    <a:pt x="2879" y="9194"/>
                    <a:pt x="4213" y="9444"/>
                    <a:pt x="5546" y="9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3915610" y="9395413"/>
              <a:ext cx="193816" cy="22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63" fill="norm" stroke="1" extrusionOk="0">
                  <a:moveTo>
                    <a:pt x="6968" y="0"/>
                  </a:moveTo>
                  <a:cubicBezTo>
                    <a:pt x="4723" y="5520"/>
                    <a:pt x="2479" y="11040"/>
                    <a:pt x="1217" y="14640"/>
                  </a:cubicBezTo>
                  <a:cubicBezTo>
                    <a:pt x="-45" y="18240"/>
                    <a:pt x="-326" y="19920"/>
                    <a:pt x="375" y="20760"/>
                  </a:cubicBezTo>
                  <a:cubicBezTo>
                    <a:pt x="1077" y="21600"/>
                    <a:pt x="2760" y="21600"/>
                    <a:pt x="6406" y="20520"/>
                  </a:cubicBezTo>
                  <a:cubicBezTo>
                    <a:pt x="10053" y="19440"/>
                    <a:pt x="15664" y="17280"/>
                    <a:pt x="21274" y="15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4235609" y="9219514"/>
              <a:ext cx="157491" cy="33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10" fill="norm" stroke="1" extrusionOk="0">
                  <a:moveTo>
                    <a:pt x="21129" y="460"/>
                  </a:moveTo>
                  <a:cubicBezTo>
                    <a:pt x="19415" y="135"/>
                    <a:pt x="17700" y="-190"/>
                    <a:pt x="15986" y="135"/>
                  </a:cubicBezTo>
                  <a:cubicBezTo>
                    <a:pt x="14272" y="460"/>
                    <a:pt x="12558" y="1434"/>
                    <a:pt x="9815" y="4033"/>
                  </a:cubicBezTo>
                  <a:cubicBezTo>
                    <a:pt x="7072" y="6631"/>
                    <a:pt x="3300" y="10854"/>
                    <a:pt x="1415" y="13533"/>
                  </a:cubicBezTo>
                  <a:cubicBezTo>
                    <a:pt x="-471" y="16213"/>
                    <a:pt x="-471" y="17350"/>
                    <a:pt x="1415" y="18405"/>
                  </a:cubicBezTo>
                  <a:cubicBezTo>
                    <a:pt x="3300" y="19461"/>
                    <a:pt x="7072" y="20436"/>
                    <a:pt x="10843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4439100" y="9312221"/>
              <a:ext cx="253006" cy="253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1829"/>
                  </a:moveTo>
                  <a:cubicBezTo>
                    <a:pt x="655" y="973"/>
                    <a:pt x="1309" y="118"/>
                    <a:pt x="2182" y="11"/>
                  </a:cubicBezTo>
                  <a:cubicBezTo>
                    <a:pt x="3055" y="-96"/>
                    <a:pt x="4145" y="546"/>
                    <a:pt x="5673" y="2470"/>
                  </a:cubicBezTo>
                  <a:cubicBezTo>
                    <a:pt x="7200" y="4395"/>
                    <a:pt x="9164" y="7603"/>
                    <a:pt x="9709" y="10383"/>
                  </a:cubicBezTo>
                  <a:cubicBezTo>
                    <a:pt x="10255" y="13163"/>
                    <a:pt x="9382" y="15516"/>
                    <a:pt x="8182" y="17334"/>
                  </a:cubicBezTo>
                  <a:cubicBezTo>
                    <a:pt x="6982" y="19152"/>
                    <a:pt x="5455" y="20435"/>
                    <a:pt x="4036" y="20969"/>
                  </a:cubicBezTo>
                  <a:cubicBezTo>
                    <a:pt x="2618" y="21504"/>
                    <a:pt x="1309" y="21290"/>
                    <a:pt x="1527" y="19365"/>
                  </a:cubicBezTo>
                  <a:cubicBezTo>
                    <a:pt x="1745" y="17441"/>
                    <a:pt x="3491" y="13805"/>
                    <a:pt x="5236" y="11132"/>
                  </a:cubicBezTo>
                  <a:cubicBezTo>
                    <a:pt x="6982" y="8458"/>
                    <a:pt x="8727" y="6748"/>
                    <a:pt x="10473" y="5571"/>
                  </a:cubicBezTo>
                  <a:cubicBezTo>
                    <a:pt x="12218" y="4395"/>
                    <a:pt x="13964" y="3754"/>
                    <a:pt x="14509" y="3860"/>
                  </a:cubicBezTo>
                  <a:cubicBezTo>
                    <a:pt x="15055" y="3967"/>
                    <a:pt x="14400" y="4823"/>
                    <a:pt x="13636" y="6641"/>
                  </a:cubicBezTo>
                  <a:cubicBezTo>
                    <a:pt x="12873" y="8458"/>
                    <a:pt x="12000" y="11239"/>
                    <a:pt x="12000" y="13163"/>
                  </a:cubicBezTo>
                  <a:cubicBezTo>
                    <a:pt x="12000" y="15088"/>
                    <a:pt x="12873" y="16157"/>
                    <a:pt x="14618" y="16585"/>
                  </a:cubicBezTo>
                  <a:cubicBezTo>
                    <a:pt x="16364" y="17013"/>
                    <a:pt x="18982" y="16799"/>
                    <a:pt x="21600" y="16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4784107" y="9226743"/>
              <a:ext cx="65234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fill="norm" stroke="1" extrusionOk="0">
                  <a:moveTo>
                    <a:pt x="7477" y="0"/>
                  </a:moveTo>
                  <a:cubicBezTo>
                    <a:pt x="14123" y="3913"/>
                    <a:pt x="20769" y="7826"/>
                    <a:pt x="21185" y="11113"/>
                  </a:cubicBezTo>
                  <a:cubicBezTo>
                    <a:pt x="21600" y="14400"/>
                    <a:pt x="15785" y="17061"/>
                    <a:pt x="11215" y="18704"/>
                  </a:cubicBezTo>
                  <a:cubicBezTo>
                    <a:pt x="6646" y="20348"/>
                    <a:pt x="3323" y="20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5098448" y="9357079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5113781" y="9456748"/>
              <a:ext cx="230007" cy="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5532853" y="9265077"/>
              <a:ext cx="186610" cy="23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321" fill="norm" stroke="1" extrusionOk="0">
                  <a:moveTo>
                    <a:pt x="21314" y="0"/>
                  </a:moveTo>
                  <a:cubicBezTo>
                    <a:pt x="15476" y="2113"/>
                    <a:pt x="9638" y="4226"/>
                    <a:pt x="5990" y="7161"/>
                  </a:cubicBezTo>
                  <a:cubicBezTo>
                    <a:pt x="2341" y="10096"/>
                    <a:pt x="882" y="13852"/>
                    <a:pt x="298" y="16317"/>
                  </a:cubicBezTo>
                  <a:cubicBezTo>
                    <a:pt x="-286" y="18783"/>
                    <a:pt x="6" y="19957"/>
                    <a:pt x="1028" y="20661"/>
                  </a:cubicBezTo>
                  <a:cubicBezTo>
                    <a:pt x="2049" y="21365"/>
                    <a:pt x="3800" y="21600"/>
                    <a:pt x="6865" y="20896"/>
                  </a:cubicBezTo>
                  <a:cubicBezTo>
                    <a:pt x="9930" y="20191"/>
                    <a:pt x="14309" y="18548"/>
                    <a:pt x="17082" y="15965"/>
                  </a:cubicBezTo>
                  <a:cubicBezTo>
                    <a:pt x="19855" y="13383"/>
                    <a:pt x="21022" y="9861"/>
                    <a:pt x="21168" y="7513"/>
                  </a:cubicBezTo>
                  <a:cubicBezTo>
                    <a:pt x="21314" y="5165"/>
                    <a:pt x="20438" y="3991"/>
                    <a:pt x="18833" y="3170"/>
                  </a:cubicBezTo>
                  <a:cubicBezTo>
                    <a:pt x="17227" y="2348"/>
                    <a:pt x="14892" y="1878"/>
                    <a:pt x="13287" y="2113"/>
                  </a:cubicBezTo>
                  <a:cubicBezTo>
                    <a:pt x="11682" y="2348"/>
                    <a:pt x="10806" y="3287"/>
                    <a:pt x="9930" y="4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5750129" y="9548749"/>
              <a:ext cx="6900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6371143" y="9211088"/>
              <a:ext cx="299008" cy="26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6814"/>
                  </a:moveTo>
                  <a:cubicBezTo>
                    <a:pt x="738" y="5786"/>
                    <a:pt x="1477" y="4757"/>
                    <a:pt x="2862" y="4140"/>
                  </a:cubicBezTo>
                  <a:cubicBezTo>
                    <a:pt x="4246" y="3523"/>
                    <a:pt x="6277" y="3317"/>
                    <a:pt x="7846" y="4551"/>
                  </a:cubicBezTo>
                  <a:cubicBezTo>
                    <a:pt x="9415" y="5786"/>
                    <a:pt x="10523" y="8460"/>
                    <a:pt x="9969" y="11443"/>
                  </a:cubicBezTo>
                  <a:cubicBezTo>
                    <a:pt x="9415" y="14426"/>
                    <a:pt x="7200" y="17717"/>
                    <a:pt x="5538" y="19466"/>
                  </a:cubicBezTo>
                  <a:cubicBezTo>
                    <a:pt x="3877" y="21214"/>
                    <a:pt x="2769" y="21420"/>
                    <a:pt x="2123" y="20906"/>
                  </a:cubicBezTo>
                  <a:cubicBezTo>
                    <a:pt x="1477" y="20391"/>
                    <a:pt x="1292" y="19157"/>
                    <a:pt x="2677" y="16689"/>
                  </a:cubicBezTo>
                  <a:cubicBezTo>
                    <a:pt x="4062" y="14220"/>
                    <a:pt x="7015" y="10517"/>
                    <a:pt x="9231" y="8049"/>
                  </a:cubicBezTo>
                  <a:cubicBezTo>
                    <a:pt x="11446" y="5580"/>
                    <a:pt x="12923" y="4346"/>
                    <a:pt x="14215" y="3009"/>
                  </a:cubicBezTo>
                  <a:cubicBezTo>
                    <a:pt x="15508" y="1671"/>
                    <a:pt x="16615" y="231"/>
                    <a:pt x="16892" y="26"/>
                  </a:cubicBezTo>
                  <a:cubicBezTo>
                    <a:pt x="17169" y="-180"/>
                    <a:pt x="16615" y="849"/>
                    <a:pt x="15877" y="2906"/>
                  </a:cubicBezTo>
                  <a:cubicBezTo>
                    <a:pt x="15138" y="4963"/>
                    <a:pt x="14215" y="8049"/>
                    <a:pt x="14123" y="10517"/>
                  </a:cubicBezTo>
                  <a:cubicBezTo>
                    <a:pt x="14031" y="12986"/>
                    <a:pt x="14769" y="14837"/>
                    <a:pt x="16154" y="15763"/>
                  </a:cubicBezTo>
                  <a:cubicBezTo>
                    <a:pt x="17538" y="16689"/>
                    <a:pt x="19569" y="16689"/>
                    <a:pt x="21600" y="16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6892488" y="9280411"/>
              <a:ext cx="245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4400"/>
                    <a:pt x="9900" y="7200"/>
                    <a:pt x="13500" y="3600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6923156" y="9311078"/>
              <a:ext cx="28367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7" y="18000"/>
                    <a:pt x="7395" y="14400"/>
                    <a:pt x="10995" y="10800"/>
                  </a:cubicBezTo>
                  <a:cubicBezTo>
                    <a:pt x="14595" y="7200"/>
                    <a:pt x="1809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6953823" y="9196075"/>
              <a:ext cx="184005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3757"/>
                    <a:pt x="13200" y="7513"/>
                    <a:pt x="9600" y="11113"/>
                  </a:cubicBezTo>
                  <a:cubicBezTo>
                    <a:pt x="6000" y="14713"/>
                    <a:pt x="3000" y="18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7327659" y="9236602"/>
              <a:ext cx="170511" cy="26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0969" fill="norm" stroke="1" extrusionOk="0">
                  <a:moveTo>
                    <a:pt x="21193" y="2828"/>
                  </a:moveTo>
                  <a:cubicBezTo>
                    <a:pt x="16428" y="2228"/>
                    <a:pt x="11664" y="1628"/>
                    <a:pt x="8011" y="2728"/>
                  </a:cubicBezTo>
                  <a:cubicBezTo>
                    <a:pt x="4358" y="3828"/>
                    <a:pt x="1817" y="6628"/>
                    <a:pt x="705" y="9828"/>
                  </a:cubicBezTo>
                  <a:cubicBezTo>
                    <a:pt x="-407" y="13028"/>
                    <a:pt x="-89" y="16628"/>
                    <a:pt x="864" y="18728"/>
                  </a:cubicBezTo>
                  <a:cubicBezTo>
                    <a:pt x="1817" y="20828"/>
                    <a:pt x="3405" y="21428"/>
                    <a:pt x="6422" y="20628"/>
                  </a:cubicBezTo>
                  <a:cubicBezTo>
                    <a:pt x="9440" y="19828"/>
                    <a:pt x="13887" y="17628"/>
                    <a:pt x="16587" y="14428"/>
                  </a:cubicBezTo>
                  <a:cubicBezTo>
                    <a:pt x="19287" y="11228"/>
                    <a:pt x="20240" y="7028"/>
                    <a:pt x="20081" y="4428"/>
                  </a:cubicBezTo>
                  <a:cubicBezTo>
                    <a:pt x="19922" y="1828"/>
                    <a:pt x="18652" y="828"/>
                    <a:pt x="16746" y="328"/>
                  </a:cubicBezTo>
                  <a:cubicBezTo>
                    <a:pt x="14840" y="-172"/>
                    <a:pt x="12299" y="-172"/>
                    <a:pt x="11187" y="828"/>
                  </a:cubicBezTo>
                  <a:cubicBezTo>
                    <a:pt x="10075" y="1828"/>
                    <a:pt x="10393" y="3828"/>
                    <a:pt x="10711" y="5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7574837" y="9372412"/>
              <a:ext cx="4600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7774175" y="9180742"/>
              <a:ext cx="7668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74"/>
                    <a:pt x="7200" y="11747"/>
                    <a:pt x="3600" y="15347"/>
                  </a:cubicBezTo>
                  <a:cubicBezTo>
                    <a:pt x="0" y="18947"/>
                    <a:pt x="0" y="202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850844" y="9449081"/>
              <a:ext cx="122670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3840"/>
                    <a:pt x="11700" y="7680"/>
                    <a:pt x="8100" y="11280"/>
                  </a:cubicBezTo>
                  <a:cubicBezTo>
                    <a:pt x="4500" y="14880"/>
                    <a:pt x="2250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8103849" y="9254457"/>
              <a:ext cx="22227" cy="271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30" fill="norm" stroke="1" extrusionOk="0">
                  <a:moveTo>
                    <a:pt x="0" y="1445"/>
                  </a:moveTo>
                  <a:cubicBezTo>
                    <a:pt x="7200" y="637"/>
                    <a:pt x="14400" y="-170"/>
                    <a:pt x="18000" y="32"/>
                  </a:cubicBezTo>
                  <a:cubicBezTo>
                    <a:pt x="21600" y="234"/>
                    <a:pt x="21600" y="1445"/>
                    <a:pt x="19200" y="4776"/>
                  </a:cubicBezTo>
                  <a:cubicBezTo>
                    <a:pt x="16800" y="8107"/>
                    <a:pt x="12000" y="13557"/>
                    <a:pt x="10800" y="16686"/>
                  </a:cubicBezTo>
                  <a:cubicBezTo>
                    <a:pt x="9600" y="19815"/>
                    <a:pt x="12000" y="20623"/>
                    <a:pt x="144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8255820" y="9242076"/>
              <a:ext cx="115391" cy="2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302" fill="norm" stroke="1" extrusionOk="0">
                  <a:moveTo>
                    <a:pt x="19548" y="0"/>
                  </a:moveTo>
                  <a:cubicBezTo>
                    <a:pt x="14492" y="720"/>
                    <a:pt x="9437" y="1440"/>
                    <a:pt x="5760" y="3960"/>
                  </a:cubicBezTo>
                  <a:cubicBezTo>
                    <a:pt x="2084" y="6480"/>
                    <a:pt x="-214" y="10800"/>
                    <a:pt x="16" y="14040"/>
                  </a:cubicBezTo>
                  <a:cubicBezTo>
                    <a:pt x="246" y="17280"/>
                    <a:pt x="3003" y="19440"/>
                    <a:pt x="5531" y="20520"/>
                  </a:cubicBezTo>
                  <a:cubicBezTo>
                    <a:pt x="8058" y="21600"/>
                    <a:pt x="10356" y="21600"/>
                    <a:pt x="13114" y="20280"/>
                  </a:cubicBezTo>
                  <a:cubicBezTo>
                    <a:pt x="15871" y="18960"/>
                    <a:pt x="19088" y="16320"/>
                    <a:pt x="20237" y="13560"/>
                  </a:cubicBezTo>
                  <a:cubicBezTo>
                    <a:pt x="21386" y="10800"/>
                    <a:pt x="20467" y="7920"/>
                    <a:pt x="18858" y="6360"/>
                  </a:cubicBezTo>
                  <a:cubicBezTo>
                    <a:pt x="17250" y="4800"/>
                    <a:pt x="14952" y="4560"/>
                    <a:pt x="12884" y="4800"/>
                  </a:cubicBezTo>
                  <a:cubicBezTo>
                    <a:pt x="10816" y="5040"/>
                    <a:pt x="8978" y="5760"/>
                    <a:pt x="7139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8410523" y="9487415"/>
              <a:ext cx="10733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150"/>
                    <a:pt x="13371" y="6300"/>
                    <a:pt x="9771" y="9900"/>
                  </a:cubicBezTo>
                  <a:cubicBezTo>
                    <a:pt x="6171" y="13500"/>
                    <a:pt x="3086" y="175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8678862" y="9234410"/>
              <a:ext cx="38335" cy="27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8818001" y="9285991"/>
              <a:ext cx="105060" cy="17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093" fill="norm" stroke="1" extrusionOk="0">
                  <a:moveTo>
                    <a:pt x="19828" y="252"/>
                  </a:moveTo>
                  <a:cubicBezTo>
                    <a:pt x="17257" y="-56"/>
                    <a:pt x="14685" y="-365"/>
                    <a:pt x="11342" y="1178"/>
                  </a:cubicBezTo>
                  <a:cubicBezTo>
                    <a:pt x="8000" y="2721"/>
                    <a:pt x="3885" y="6115"/>
                    <a:pt x="1828" y="9201"/>
                  </a:cubicBezTo>
                  <a:cubicBezTo>
                    <a:pt x="-229" y="12286"/>
                    <a:pt x="-229" y="15064"/>
                    <a:pt x="285" y="17224"/>
                  </a:cubicBezTo>
                  <a:cubicBezTo>
                    <a:pt x="800" y="19384"/>
                    <a:pt x="1828" y="20926"/>
                    <a:pt x="4914" y="21081"/>
                  </a:cubicBezTo>
                  <a:cubicBezTo>
                    <a:pt x="8000" y="21235"/>
                    <a:pt x="13142" y="20001"/>
                    <a:pt x="16485" y="17224"/>
                  </a:cubicBezTo>
                  <a:cubicBezTo>
                    <a:pt x="19828" y="14446"/>
                    <a:pt x="21371" y="10126"/>
                    <a:pt x="21114" y="7349"/>
                  </a:cubicBezTo>
                  <a:cubicBezTo>
                    <a:pt x="20857" y="4572"/>
                    <a:pt x="18800" y="3338"/>
                    <a:pt x="15714" y="2875"/>
                  </a:cubicBezTo>
                  <a:cubicBezTo>
                    <a:pt x="12628" y="2412"/>
                    <a:pt x="8514" y="2721"/>
                    <a:pt x="6714" y="3801"/>
                  </a:cubicBezTo>
                  <a:cubicBezTo>
                    <a:pt x="4914" y="4881"/>
                    <a:pt x="5428" y="6732"/>
                    <a:pt x="5942" y="8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8997374" y="9305482"/>
              <a:ext cx="128952" cy="13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111" fill="norm" stroke="1" extrusionOk="0">
                  <a:moveTo>
                    <a:pt x="18014" y="4316"/>
                  </a:moveTo>
                  <a:cubicBezTo>
                    <a:pt x="17183" y="2387"/>
                    <a:pt x="16352" y="458"/>
                    <a:pt x="14691" y="73"/>
                  </a:cubicBezTo>
                  <a:cubicBezTo>
                    <a:pt x="13029" y="-313"/>
                    <a:pt x="10537" y="844"/>
                    <a:pt x="8045" y="3158"/>
                  </a:cubicBezTo>
                  <a:cubicBezTo>
                    <a:pt x="5552" y="5473"/>
                    <a:pt x="3060" y="8944"/>
                    <a:pt x="1606" y="11644"/>
                  </a:cubicBezTo>
                  <a:cubicBezTo>
                    <a:pt x="152" y="14344"/>
                    <a:pt x="-263" y="16273"/>
                    <a:pt x="152" y="18008"/>
                  </a:cubicBezTo>
                  <a:cubicBezTo>
                    <a:pt x="568" y="19744"/>
                    <a:pt x="1814" y="21287"/>
                    <a:pt x="4514" y="21094"/>
                  </a:cubicBezTo>
                  <a:cubicBezTo>
                    <a:pt x="7214" y="20901"/>
                    <a:pt x="11368" y="18973"/>
                    <a:pt x="14483" y="16466"/>
                  </a:cubicBezTo>
                  <a:cubicBezTo>
                    <a:pt x="17599" y="13958"/>
                    <a:pt x="19675" y="10873"/>
                    <a:pt x="20506" y="8173"/>
                  </a:cubicBezTo>
                  <a:cubicBezTo>
                    <a:pt x="21337" y="5473"/>
                    <a:pt x="20922" y="3158"/>
                    <a:pt x="20091" y="2773"/>
                  </a:cubicBezTo>
                  <a:cubicBezTo>
                    <a:pt x="19260" y="2387"/>
                    <a:pt x="18014" y="3930"/>
                    <a:pt x="16768" y="5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9177732" y="9303411"/>
              <a:ext cx="147587" cy="15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297" fill="norm" stroke="1" extrusionOk="0">
                  <a:moveTo>
                    <a:pt x="11612" y="2090"/>
                  </a:moveTo>
                  <a:cubicBezTo>
                    <a:pt x="9488" y="1742"/>
                    <a:pt x="7363" y="1394"/>
                    <a:pt x="5239" y="2787"/>
                  </a:cubicBezTo>
                  <a:cubicBezTo>
                    <a:pt x="3114" y="4181"/>
                    <a:pt x="989" y="7316"/>
                    <a:pt x="281" y="10626"/>
                  </a:cubicBezTo>
                  <a:cubicBezTo>
                    <a:pt x="-427" y="13935"/>
                    <a:pt x="281" y="17419"/>
                    <a:pt x="1521" y="19336"/>
                  </a:cubicBezTo>
                  <a:cubicBezTo>
                    <a:pt x="2760" y="21252"/>
                    <a:pt x="4530" y="21600"/>
                    <a:pt x="7540" y="21077"/>
                  </a:cubicBezTo>
                  <a:cubicBezTo>
                    <a:pt x="10550" y="20555"/>
                    <a:pt x="14799" y="19161"/>
                    <a:pt x="17455" y="16897"/>
                  </a:cubicBezTo>
                  <a:cubicBezTo>
                    <a:pt x="20111" y="14632"/>
                    <a:pt x="21173" y="11497"/>
                    <a:pt x="19934" y="8884"/>
                  </a:cubicBezTo>
                  <a:cubicBezTo>
                    <a:pt x="18694" y="6271"/>
                    <a:pt x="15153" y="4181"/>
                    <a:pt x="11612" y="2787"/>
                  </a:cubicBezTo>
                  <a:cubicBezTo>
                    <a:pt x="8071" y="1394"/>
                    <a:pt x="4530" y="697"/>
                    <a:pt x="9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2803126" y="3553720"/>
              <a:ext cx="2359213" cy="140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81" fill="norm" stroke="1" extrusionOk="0">
                  <a:moveTo>
                    <a:pt x="2411" y="2223"/>
                  </a:moveTo>
                  <a:cubicBezTo>
                    <a:pt x="3136" y="1871"/>
                    <a:pt x="3861" y="1519"/>
                    <a:pt x="4527" y="1265"/>
                  </a:cubicBezTo>
                  <a:cubicBezTo>
                    <a:pt x="5193" y="1010"/>
                    <a:pt x="5801" y="854"/>
                    <a:pt x="6596" y="697"/>
                  </a:cubicBezTo>
                  <a:cubicBezTo>
                    <a:pt x="7390" y="541"/>
                    <a:pt x="8372" y="384"/>
                    <a:pt x="9225" y="267"/>
                  </a:cubicBezTo>
                  <a:cubicBezTo>
                    <a:pt x="10079" y="150"/>
                    <a:pt x="10803" y="71"/>
                    <a:pt x="11622" y="32"/>
                  </a:cubicBezTo>
                  <a:cubicBezTo>
                    <a:pt x="12440" y="-7"/>
                    <a:pt x="13351" y="-7"/>
                    <a:pt x="14228" y="13"/>
                  </a:cubicBezTo>
                  <a:cubicBezTo>
                    <a:pt x="15105" y="32"/>
                    <a:pt x="15946" y="71"/>
                    <a:pt x="16753" y="286"/>
                  </a:cubicBezTo>
                  <a:cubicBezTo>
                    <a:pt x="17559" y="502"/>
                    <a:pt x="18331" y="893"/>
                    <a:pt x="19090" y="1402"/>
                  </a:cubicBezTo>
                  <a:cubicBezTo>
                    <a:pt x="19850" y="1910"/>
                    <a:pt x="20598" y="2536"/>
                    <a:pt x="21031" y="3397"/>
                  </a:cubicBezTo>
                  <a:cubicBezTo>
                    <a:pt x="21463" y="4258"/>
                    <a:pt x="21580" y="5354"/>
                    <a:pt x="21580" y="6450"/>
                  </a:cubicBezTo>
                  <a:cubicBezTo>
                    <a:pt x="21580" y="7545"/>
                    <a:pt x="21463" y="8641"/>
                    <a:pt x="21276" y="9697"/>
                  </a:cubicBezTo>
                  <a:cubicBezTo>
                    <a:pt x="21089" y="10754"/>
                    <a:pt x="20832" y="11771"/>
                    <a:pt x="20435" y="12769"/>
                  </a:cubicBezTo>
                  <a:cubicBezTo>
                    <a:pt x="20037" y="13767"/>
                    <a:pt x="19499" y="14745"/>
                    <a:pt x="18880" y="15704"/>
                  </a:cubicBezTo>
                  <a:cubicBezTo>
                    <a:pt x="18261" y="16663"/>
                    <a:pt x="17559" y="17602"/>
                    <a:pt x="16835" y="18384"/>
                  </a:cubicBezTo>
                  <a:cubicBezTo>
                    <a:pt x="16110" y="19167"/>
                    <a:pt x="15362" y="19793"/>
                    <a:pt x="14579" y="20243"/>
                  </a:cubicBezTo>
                  <a:cubicBezTo>
                    <a:pt x="13796" y="20693"/>
                    <a:pt x="12977" y="20967"/>
                    <a:pt x="12148" y="21163"/>
                  </a:cubicBezTo>
                  <a:cubicBezTo>
                    <a:pt x="11318" y="21358"/>
                    <a:pt x="10476" y="21476"/>
                    <a:pt x="9658" y="21534"/>
                  </a:cubicBezTo>
                  <a:cubicBezTo>
                    <a:pt x="8840" y="21593"/>
                    <a:pt x="8045" y="21593"/>
                    <a:pt x="7274" y="21554"/>
                  </a:cubicBezTo>
                  <a:cubicBezTo>
                    <a:pt x="6502" y="21515"/>
                    <a:pt x="5754" y="21436"/>
                    <a:pt x="4948" y="21339"/>
                  </a:cubicBezTo>
                  <a:cubicBezTo>
                    <a:pt x="4141" y="21241"/>
                    <a:pt x="3276" y="21123"/>
                    <a:pt x="2633" y="20928"/>
                  </a:cubicBezTo>
                  <a:cubicBezTo>
                    <a:pt x="1990" y="20732"/>
                    <a:pt x="1570" y="20458"/>
                    <a:pt x="1219" y="19910"/>
                  </a:cubicBezTo>
                  <a:cubicBezTo>
                    <a:pt x="868" y="19363"/>
                    <a:pt x="588" y="18541"/>
                    <a:pt x="377" y="17543"/>
                  </a:cubicBezTo>
                  <a:cubicBezTo>
                    <a:pt x="167" y="16545"/>
                    <a:pt x="27" y="15371"/>
                    <a:pt x="3" y="14060"/>
                  </a:cubicBezTo>
                  <a:cubicBezTo>
                    <a:pt x="-20" y="12750"/>
                    <a:pt x="74" y="11302"/>
                    <a:pt x="307" y="9932"/>
                  </a:cubicBezTo>
                  <a:cubicBezTo>
                    <a:pt x="541" y="8563"/>
                    <a:pt x="915" y="7271"/>
                    <a:pt x="1277" y="6195"/>
                  </a:cubicBezTo>
                  <a:cubicBezTo>
                    <a:pt x="1640" y="5119"/>
                    <a:pt x="1990" y="4258"/>
                    <a:pt x="2423" y="3573"/>
                  </a:cubicBezTo>
                  <a:cubicBezTo>
                    <a:pt x="2855" y="2889"/>
                    <a:pt x="3370" y="2380"/>
                    <a:pt x="3907" y="2184"/>
                  </a:cubicBezTo>
                  <a:cubicBezTo>
                    <a:pt x="4445" y="1989"/>
                    <a:pt x="5006" y="2106"/>
                    <a:pt x="5567" y="2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4661438" y="6486067"/>
              <a:ext cx="575014" cy="4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3264" y="16647"/>
                    <a:pt x="6528" y="12327"/>
                    <a:pt x="9792" y="8547"/>
                  </a:cubicBezTo>
                  <a:cubicBezTo>
                    <a:pt x="13056" y="4767"/>
                    <a:pt x="16320" y="1527"/>
                    <a:pt x="18288" y="447"/>
                  </a:cubicBezTo>
                  <a:cubicBezTo>
                    <a:pt x="20256" y="-633"/>
                    <a:pt x="20928" y="447"/>
                    <a:pt x="21600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4807108" y="6546842"/>
              <a:ext cx="590347" cy="6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1295"/>
                  </a:moveTo>
                  <a:cubicBezTo>
                    <a:pt x="2992" y="15480"/>
                    <a:pt x="5984" y="9664"/>
                    <a:pt x="9117" y="5926"/>
                  </a:cubicBezTo>
                  <a:cubicBezTo>
                    <a:pt x="12249" y="2187"/>
                    <a:pt x="15522" y="526"/>
                    <a:pt x="17626" y="110"/>
                  </a:cubicBezTo>
                  <a:cubicBezTo>
                    <a:pt x="19730" y="-305"/>
                    <a:pt x="20665" y="526"/>
                    <a:pt x="21600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4669105" y="7731029"/>
              <a:ext cx="375676" cy="5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20879"/>
                  </a:moveTo>
                  <a:cubicBezTo>
                    <a:pt x="441" y="16952"/>
                    <a:pt x="882" y="13024"/>
                    <a:pt x="2865" y="9097"/>
                  </a:cubicBezTo>
                  <a:cubicBezTo>
                    <a:pt x="4849" y="5170"/>
                    <a:pt x="8376" y="1243"/>
                    <a:pt x="11755" y="261"/>
                  </a:cubicBezTo>
                  <a:cubicBezTo>
                    <a:pt x="15135" y="-721"/>
                    <a:pt x="18367" y="1243"/>
                    <a:pt x="2160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4761107" y="7831377"/>
              <a:ext cx="36034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85" y="14400"/>
                    <a:pt x="3370" y="7200"/>
                    <a:pt x="6970" y="3600"/>
                  </a:cubicBezTo>
                  <a:cubicBezTo>
                    <a:pt x="10570" y="0"/>
                    <a:pt x="160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4669105" y="8817224"/>
              <a:ext cx="398676" cy="5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877" y="11918"/>
                    <a:pt x="7754" y="3818"/>
                    <a:pt x="11354" y="1118"/>
                  </a:cubicBezTo>
                  <a:cubicBezTo>
                    <a:pt x="14954" y="-1582"/>
                    <a:pt x="1827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4684438" y="8881735"/>
              <a:ext cx="582681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6" y="18277"/>
                    <a:pt x="6632" y="14954"/>
                    <a:pt x="10232" y="11354"/>
                  </a:cubicBezTo>
                  <a:cubicBezTo>
                    <a:pt x="13832" y="7754"/>
                    <a:pt x="17716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4569436" y="5454657"/>
              <a:ext cx="29134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74" y="923"/>
                    <a:pt x="4547" y="1846"/>
                    <a:pt x="7200" y="3785"/>
                  </a:cubicBezTo>
                  <a:cubicBezTo>
                    <a:pt x="9853" y="5723"/>
                    <a:pt x="12884" y="8677"/>
                    <a:pt x="15347" y="11815"/>
                  </a:cubicBezTo>
                  <a:cubicBezTo>
                    <a:pt x="17811" y="14954"/>
                    <a:pt x="19705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4653771" y="5416323"/>
              <a:ext cx="153338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173"/>
                    <a:pt x="15840" y="6346"/>
                    <a:pt x="12780" y="8847"/>
                  </a:cubicBezTo>
                  <a:cubicBezTo>
                    <a:pt x="9720" y="11349"/>
                    <a:pt x="6480" y="13180"/>
                    <a:pt x="4320" y="15193"/>
                  </a:cubicBezTo>
                  <a:cubicBezTo>
                    <a:pt x="2160" y="17207"/>
                    <a:pt x="1080" y="194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4866367" y="5307628"/>
              <a:ext cx="101746" cy="36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383" fill="norm" stroke="1" extrusionOk="0">
                  <a:moveTo>
                    <a:pt x="19393" y="967"/>
                  </a:moveTo>
                  <a:cubicBezTo>
                    <a:pt x="17813" y="375"/>
                    <a:pt x="16233" y="-217"/>
                    <a:pt x="14389" y="79"/>
                  </a:cubicBezTo>
                  <a:cubicBezTo>
                    <a:pt x="12545" y="375"/>
                    <a:pt x="10437" y="1558"/>
                    <a:pt x="7540" y="4073"/>
                  </a:cubicBezTo>
                  <a:cubicBezTo>
                    <a:pt x="4642" y="6588"/>
                    <a:pt x="954" y="10435"/>
                    <a:pt x="164" y="13246"/>
                  </a:cubicBezTo>
                  <a:cubicBezTo>
                    <a:pt x="-626" y="16057"/>
                    <a:pt x="1481" y="17832"/>
                    <a:pt x="5433" y="19016"/>
                  </a:cubicBezTo>
                  <a:cubicBezTo>
                    <a:pt x="9384" y="20199"/>
                    <a:pt x="15179" y="20791"/>
                    <a:pt x="20974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4999292" y="5305474"/>
              <a:ext cx="405830" cy="32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356" fill="norm" stroke="1" extrusionOk="0">
                  <a:moveTo>
                    <a:pt x="1196" y="9929"/>
                  </a:moveTo>
                  <a:cubicBezTo>
                    <a:pt x="788" y="8908"/>
                    <a:pt x="381" y="7888"/>
                    <a:pt x="177" y="7803"/>
                  </a:cubicBezTo>
                  <a:cubicBezTo>
                    <a:pt x="-27" y="7718"/>
                    <a:pt x="-27" y="8568"/>
                    <a:pt x="41" y="10524"/>
                  </a:cubicBezTo>
                  <a:cubicBezTo>
                    <a:pt x="109" y="12480"/>
                    <a:pt x="245" y="15541"/>
                    <a:pt x="652" y="17497"/>
                  </a:cubicBezTo>
                  <a:cubicBezTo>
                    <a:pt x="1060" y="19453"/>
                    <a:pt x="1739" y="20303"/>
                    <a:pt x="2418" y="20814"/>
                  </a:cubicBezTo>
                  <a:cubicBezTo>
                    <a:pt x="3098" y="21324"/>
                    <a:pt x="3777" y="21494"/>
                    <a:pt x="4320" y="21239"/>
                  </a:cubicBezTo>
                  <a:cubicBezTo>
                    <a:pt x="4864" y="20984"/>
                    <a:pt x="5271" y="20303"/>
                    <a:pt x="5679" y="19453"/>
                  </a:cubicBezTo>
                  <a:cubicBezTo>
                    <a:pt x="6086" y="18603"/>
                    <a:pt x="6494" y="17582"/>
                    <a:pt x="7037" y="17327"/>
                  </a:cubicBezTo>
                  <a:cubicBezTo>
                    <a:pt x="7581" y="17072"/>
                    <a:pt x="8260" y="17582"/>
                    <a:pt x="9279" y="17497"/>
                  </a:cubicBezTo>
                  <a:cubicBezTo>
                    <a:pt x="10298" y="17412"/>
                    <a:pt x="11656" y="16732"/>
                    <a:pt x="12811" y="15201"/>
                  </a:cubicBezTo>
                  <a:cubicBezTo>
                    <a:pt x="13965" y="13670"/>
                    <a:pt x="14916" y="11289"/>
                    <a:pt x="15392" y="9078"/>
                  </a:cubicBezTo>
                  <a:cubicBezTo>
                    <a:pt x="15867" y="6867"/>
                    <a:pt x="15867" y="4826"/>
                    <a:pt x="15799" y="3381"/>
                  </a:cubicBezTo>
                  <a:cubicBezTo>
                    <a:pt x="15731" y="1935"/>
                    <a:pt x="15596" y="1085"/>
                    <a:pt x="15120" y="574"/>
                  </a:cubicBezTo>
                  <a:cubicBezTo>
                    <a:pt x="14645" y="64"/>
                    <a:pt x="13830" y="-106"/>
                    <a:pt x="13150" y="64"/>
                  </a:cubicBezTo>
                  <a:cubicBezTo>
                    <a:pt x="12471" y="234"/>
                    <a:pt x="11928" y="744"/>
                    <a:pt x="11452" y="1340"/>
                  </a:cubicBezTo>
                  <a:cubicBezTo>
                    <a:pt x="10977" y="1935"/>
                    <a:pt x="10569" y="2615"/>
                    <a:pt x="10298" y="3466"/>
                  </a:cubicBezTo>
                  <a:cubicBezTo>
                    <a:pt x="10026" y="4316"/>
                    <a:pt x="9890" y="5337"/>
                    <a:pt x="10094" y="6102"/>
                  </a:cubicBezTo>
                  <a:cubicBezTo>
                    <a:pt x="10298" y="6867"/>
                    <a:pt x="10841" y="7377"/>
                    <a:pt x="12335" y="7718"/>
                  </a:cubicBezTo>
                  <a:cubicBezTo>
                    <a:pt x="13830" y="8058"/>
                    <a:pt x="16275" y="8228"/>
                    <a:pt x="17973" y="8143"/>
                  </a:cubicBezTo>
                  <a:cubicBezTo>
                    <a:pt x="19671" y="8058"/>
                    <a:pt x="20622" y="7718"/>
                    <a:pt x="21573" y="7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5376509" y="5219614"/>
              <a:ext cx="131812" cy="44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6" h="21474" fill="norm" stroke="1" extrusionOk="0">
                  <a:moveTo>
                    <a:pt x="2040" y="1705"/>
                  </a:moveTo>
                  <a:cubicBezTo>
                    <a:pt x="862" y="1094"/>
                    <a:pt x="-316" y="484"/>
                    <a:pt x="77" y="179"/>
                  </a:cubicBezTo>
                  <a:cubicBezTo>
                    <a:pt x="469" y="-126"/>
                    <a:pt x="2433" y="-126"/>
                    <a:pt x="6360" y="850"/>
                  </a:cubicBezTo>
                  <a:cubicBezTo>
                    <a:pt x="10288" y="1827"/>
                    <a:pt x="16179" y="3779"/>
                    <a:pt x="18731" y="6403"/>
                  </a:cubicBezTo>
                  <a:cubicBezTo>
                    <a:pt x="21284" y="9027"/>
                    <a:pt x="20499" y="12321"/>
                    <a:pt x="17357" y="14945"/>
                  </a:cubicBezTo>
                  <a:cubicBezTo>
                    <a:pt x="14215" y="17569"/>
                    <a:pt x="8717" y="19521"/>
                    <a:pt x="3219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Shape"/>
            <p:cNvSpPr/>
            <p:nvPr/>
          </p:nvSpPr>
          <p:spPr>
            <a:xfrm>
              <a:off x="5319427" y="3904039"/>
              <a:ext cx="38324" cy="5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95" h="19389" fill="norm" stroke="1" extrusionOk="0">
                  <a:moveTo>
                    <a:pt x="7838" y="8424"/>
                  </a:moveTo>
                  <a:cubicBezTo>
                    <a:pt x="4238" y="11880"/>
                    <a:pt x="638" y="15336"/>
                    <a:pt x="1838" y="17496"/>
                  </a:cubicBezTo>
                  <a:cubicBezTo>
                    <a:pt x="3038" y="19656"/>
                    <a:pt x="9038" y="20520"/>
                    <a:pt x="13238" y="17064"/>
                  </a:cubicBezTo>
                  <a:cubicBezTo>
                    <a:pt x="17438" y="13608"/>
                    <a:pt x="19838" y="5832"/>
                    <a:pt x="16238" y="2376"/>
                  </a:cubicBezTo>
                  <a:cubicBezTo>
                    <a:pt x="12638" y="-1080"/>
                    <a:pt x="3038" y="-216"/>
                    <a:pt x="638" y="1512"/>
                  </a:cubicBezTo>
                  <a:cubicBezTo>
                    <a:pt x="-1762" y="3240"/>
                    <a:pt x="3038" y="5832"/>
                    <a:pt x="7838" y="8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5370919" y="4120627"/>
              <a:ext cx="54648" cy="8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308" fill="norm" stroke="1" extrusionOk="0">
                  <a:moveTo>
                    <a:pt x="7249" y="0"/>
                  </a:moveTo>
                  <a:cubicBezTo>
                    <a:pt x="4303" y="2618"/>
                    <a:pt x="1358" y="5236"/>
                    <a:pt x="376" y="8182"/>
                  </a:cubicBezTo>
                  <a:cubicBezTo>
                    <a:pt x="-606" y="11127"/>
                    <a:pt x="376" y="14400"/>
                    <a:pt x="2830" y="17018"/>
                  </a:cubicBezTo>
                  <a:cubicBezTo>
                    <a:pt x="5285" y="19636"/>
                    <a:pt x="9212" y="21600"/>
                    <a:pt x="13139" y="21273"/>
                  </a:cubicBezTo>
                  <a:cubicBezTo>
                    <a:pt x="17067" y="20945"/>
                    <a:pt x="20994" y="18327"/>
                    <a:pt x="20994" y="16036"/>
                  </a:cubicBezTo>
                  <a:cubicBezTo>
                    <a:pt x="20994" y="13745"/>
                    <a:pt x="17067" y="11782"/>
                    <a:pt x="13139" y="9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5827365" y="3609064"/>
              <a:ext cx="175806" cy="64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22" fill="norm" stroke="1" extrusionOk="0">
                  <a:moveTo>
                    <a:pt x="3583" y="6029"/>
                  </a:moveTo>
                  <a:cubicBezTo>
                    <a:pt x="5104" y="8739"/>
                    <a:pt x="6625" y="11450"/>
                    <a:pt x="7842" y="13737"/>
                  </a:cubicBezTo>
                  <a:cubicBezTo>
                    <a:pt x="9059" y="16024"/>
                    <a:pt x="9971" y="17888"/>
                    <a:pt x="10428" y="19201"/>
                  </a:cubicBezTo>
                  <a:cubicBezTo>
                    <a:pt x="10884" y="20514"/>
                    <a:pt x="10884" y="21276"/>
                    <a:pt x="10428" y="21403"/>
                  </a:cubicBezTo>
                  <a:cubicBezTo>
                    <a:pt x="9971" y="21530"/>
                    <a:pt x="9059" y="21022"/>
                    <a:pt x="7842" y="19836"/>
                  </a:cubicBezTo>
                  <a:cubicBezTo>
                    <a:pt x="6625" y="18650"/>
                    <a:pt x="5104" y="16786"/>
                    <a:pt x="3735" y="14669"/>
                  </a:cubicBezTo>
                  <a:cubicBezTo>
                    <a:pt x="2366" y="12551"/>
                    <a:pt x="1149" y="10179"/>
                    <a:pt x="540" y="8104"/>
                  </a:cubicBezTo>
                  <a:cubicBezTo>
                    <a:pt x="-68" y="6029"/>
                    <a:pt x="-68" y="4250"/>
                    <a:pt x="84" y="3106"/>
                  </a:cubicBezTo>
                  <a:cubicBezTo>
                    <a:pt x="236" y="1963"/>
                    <a:pt x="540" y="1455"/>
                    <a:pt x="1301" y="1031"/>
                  </a:cubicBezTo>
                  <a:cubicBezTo>
                    <a:pt x="2062" y="608"/>
                    <a:pt x="3279" y="269"/>
                    <a:pt x="4952" y="99"/>
                  </a:cubicBezTo>
                  <a:cubicBezTo>
                    <a:pt x="6625" y="-70"/>
                    <a:pt x="8755" y="-70"/>
                    <a:pt x="11188" y="481"/>
                  </a:cubicBezTo>
                  <a:cubicBezTo>
                    <a:pt x="13622" y="1031"/>
                    <a:pt x="16360" y="2132"/>
                    <a:pt x="18338" y="3361"/>
                  </a:cubicBezTo>
                  <a:cubicBezTo>
                    <a:pt x="20315" y="4589"/>
                    <a:pt x="21532" y="5944"/>
                    <a:pt x="20619" y="7130"/>
                  </a:cubicBezTo>
                  <a:cubicBezTo>
                    <a:pt x="19707" y="8316"/>
                    <a:pt x="16664" y="9332"/>
                    <a:pt x="14231" y="9883"/>
                  </a:cubicBezTo>
                  <a:cubicBezTo>
                    <a:pt x="11797" y="10434"/>
                    <a:pt x="9971" y="10518"/>
                    <a:pt x="7690" y="10561"/>
                  </a:cubicBezTo>
                  <a:cubicBezTo>
                    <a:pt x="5408" y="10603"/>
                    <a:pt x="2670" y="10603"/>
                    <a:pt x="1757" y="10434"/>
                  </a:cubicBezTo>
                  <a:cubicBezTo>
                    <a:pt x="845" y="10264"/>
                    <a:pt x="1757" y="9925"/>
                    <a:pt x="2670" y="9671"/>
                  </a:cubicBezTo>
                  <a:cubicBezTo>
                    <a:pt x="3583" y="9417"/>
                    <a:pt x="4495" y="9248"/>
                    <a:pt x="5408" y="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6058020" y="3622283"/>
              <a:ext cx="190455" cy="25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78" fill="norm" stroke="1" extrusionOk="0">
                  <a:moveTo>
                    <a:pt x="2455" y="9072"/>
                  </a:moveTo>
                  <a:cubicBezTo>
                    <a:pt x="1591" y="8208"/>
                    <a:pt x="727" y="7344"/>
                    <a:pt x="295" y="6264"/>
                  </a:cubicBezTo>
                  <a:cubicBezTo>
                    <a:pt x="-137" y="5184"/>
                    <a:pt x="-137" y="3888"/>
                    <a:pt x="583" y="3024"/>
                  </a:cubicBezTo>
                  <a:cubicBezTo>
                    <a:pt x="1303" y="2160"/>
                    <a:pt x="2743" y="1728"/>
                    <a:pt x="5335" y="3564"/>
                  </a:cubicBezTo>
                  <a:cubicBezTo>
                    <a:pt x="7927" y="5400"/>
                    <a:pt x="11671" y="9504"/>
                    <a:pt x="13399" y="12744"/>
                  </a:cubicBezTo>
                  <a:cubicBezTo>
                    <a:pt x="15127" y="15984"/>
                    <a:pt x="14839" y="18360"/>
                    <a:pt x="13975" y="19764"/>
                  </a:cubicBezTo>
                  <a:cubicBezTo>
                    <a:pt x="13111" y="21168"/>
                    <a:pt x="11671" y="21600"/>
                    <a:pt x="10663" y="21276"/>
                  </a:cubicBezTo>
                  <a:cubicBezTo>
                    <a:pt x="9655" y="20952"/>
                    <a:pt x="9079" y="19872"/>
                    <a:pt x="9223" y="16848"/>
                  </a:cubicBezTo>
                  <a:cubicBezTo>
                    <a:pt x="9367" y="13824"/>
                    <a:pt x="10231" y="8856"/>
                    <a:pt x="11095" y="5832"/>
                  </a:cubicBezTo>
                  <a:cubicBezTo>
                    <a:pt x="11959" y="2808"/>
                    <a:pt x="12823" y="1728"/>
                    <a:pt x="14551" y="1080"/>
                  </a:cubicBezTo>
                  <a:cubicBezTo>
                    <a:pt x="16279" y="432"/>
                    <a:pt x="18871" y="216"/>
                    <a:pt x="21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6275709" y="3628689"/>
              <a:ext cx="131893" cy="20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866" fill="norm" stroke="1" extrusionOk="0">
                  <a:moveTo>
                    <a:pt x="12773" y="4871"/>
                  </a:moveTo>
                  <a:cubicBezTo>
                    <a:pt x="11143" y="2764"/>
                    <a:pt x="9513" y="657"/>
                    <a:pt x="7883" y="130"/>
                  </a:cubicBezTo>
                  <a:cubicBezTo>
                    <a:pt x="6253" y="-397"/>
                    <a:pt x="4623" y="657"/>
                    <a:pt x="3196" y="3686"/>
                  </a:cubicBezTo>
                  <a:cubicBezTo>
                    <a:pt x="1770" y="6715"/>
                    <a:pt x="547" y="11720"/>
                    <a:pt x="140" y="14881"/>
                  </a:cubicBezTo>
                  <a:cubicBezTo>
                    <a:pt x="-268" y="18042"/>
                    <a:pt x="140" y="19359"/>
                    <a:pt x="2381" y="20149"/>
                  </a:cubicBezTo>
                  <a:cubicBezTo>
                    <a:pt x="4623" y="20940"/>
                    <a:pt x="8698" y="21203"/>
                    <a:pt x="12162" y="20281"/>
                  </a:cubicBezTo>
                  <a:cubicBezTo>
                    <a:pt x="15626" y="19359"/>
                    <a:pt x="18479" y="17252"/>
                    <a:pt x="19906" y="15276"/>
                  </a:cubicBezTo>
                  <a:cubicBezTo>
                    <a:pt x="21332" y="13301"/>
                    <a:pt x="21332" y="11457"/>
                    <a:pt x="20313" y="10140"/>
                  </a:cubicBezTo>
                  <a:cubicBezTo>
                    <a:pt x="19294" y="8823"/>
                    <a:pt x="17257" y="8032"/>
                    <a:pt x="14811" y="7505"/>
                  </a:cubicBezTo>
                  <a:cubicBezTo>
                    <a:pt x="12366" y="6979"/>
                    <a:pt x="9513" y="6715"/>
                    <a:pt x="8087" y="6452"/>
                  </a:cubicBezTo>
                  <a:cubicBezTo>
                    <a:pt x="6660" y="6188"/>
                    <a:pt x="6660" y="5925"/>
                    <a:pt x="6660" y="5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6447811" y="3378147"/>
              <a:ext cx="167733" cy="40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36" fill="norm" stroke="1" extrusionOk="0">
                  <a:moveTo>
                    <a:pt x="967" y="1566"/>
                  </a:moveTo>
                  <a:cubicBezTo>
                    <a:pt x="645" y="751"/>
                    <a:pt x="322" y="-64"/>
                    <a:pt x="161" y="4"/>
                  </a:cubicBezTo>
                  <a:cubicBezTo>
                    <a:pt x="0" y="72"/>
                    <a:pt x="0" y="1023"/>
                    <a:pt x="645" y="3400"/>
                  </a:cubicBezTo>
                  <a:cubicBezTo>
                    <a:pt x="1290" y="5778"/>
                    <a:pt x="2579" y="9581"/>
                    <a:pt x="3385" y="12502"/>
                  </a:cubicBezTo>
                  <a:cubicBezTo>
                    <a:pt x="4191" y="15423"/>
                    <a:pt x="4513" y="17461"/>
                    <a:pt x="5481" y="17664"/>
                  </a:cubicBezTo>
                  <a:cubicBezTo>
                    <a:pt x="6448" y="17868"/>
                    <a:pt x="8060" y="16238"/>
                    <a:pt x="9994" y="15219"/>
                  </a:cubicBezTo>
                  <a:cubicBezTo>
                    <a:pt x="11928" y="14200"/>
                    <a:pt x="14185" y="13793"/>
                    <a:pt x="15958" y="13861"/>
                  </a:cubicBezTo>
                  <a:cubicBezTo>
                    <a:pt x="17731" y="13928"/>
                    <a:pt x="19021" y="14472"/>
                    <a:pt x="19988" y="15287"/>
                  </a:cubicBezTo>
                  <a:cubicBezTo>
                    <a:pt x="20955" y="16102"/>
                    <a:pt x="21600" y="17189"/>
                    <a:pt x="20794" y="18276"/>
                  </a:cubicBezTo>
                  <a:cubicBezTo>
                    <a:pt x="19988" y="19362"/>
                    <a:pt x="17731" y="20449"/>
                    <a:pt x="14024" y="20993"/>
                  </a:cubicBezTo>
                  <a:cubicBezTo>
                    <a:pt x="10316" y="21536"/>
                    <a:pt x="5158" y="21536"/>
                    <a:pt x="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6792820" y="3683617"/>
              <a:ext cx="766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7053492" y="3531425"/>
              <a:ext cx="276007" cy="29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5551"/>
                  </a:moveTo>
                  <a:cubicBezTo>
                    <a:pt x="200" y="4236"/>
                    <a:pt x="400" y="2921"/>
                    <a:pt x="900" y="2639"/>
                  </a:cubicBezTo>
                  <a:cubicBezTo>
                    <a:pt x="1400" y="2358"/>
                    <a:pt x="2200" y="3109"/>
                    <a:pt x="3000" y="5926"/>
                  </a:cubicBezTo>
                  <a:cubicBezTo>
                    <a:pt x="3800" y="8744"/>
                    <a:pt x="4600" y="13627"/>
                    <a:pt x="4900" y="16726"/>
                  </a:cubicBezTo>
                  <a:cubicBezTo>
                    <a:pt x="5200" y="19826"/>
                    <a:pt x="5000" y="21140"/>
                    <a:pt x="4800" y="21328"/>
                  </a:cubicBezTo>
                  <a:cubicBezTo>
                    <a:pt x="4600" y="21516"/>
                    <a:pt x="4400" y="20577"/>
                    <a:pt x="4300" y="17666"/>
                  </a:cubicBezTo>
                  <a:cubicBezTo>
                    <a:pt x="4200" y="14754"/>
                    <a:pt x="4200" y="9871"/>
                    <a:pt x="4500" y="6959"/>
                  </a:cubicBezTo>
                  <a:cubicBezTo>
                    <a:pt x="4800" y="4048"/>
                    <a:pt x="5400" y="3109"/>
                    <a:pt x="6200" y="2733"/>
                  </a:cubicBezTo>
                  <a:cubicBezTo>
                    <a:pt x="7000" y="2358"/>
                    <a:pt x="8000" y="2546"/>
                    <a:pt x="9000" y="3954"/>
                  </a:cubicBezTo>
                  <a:cubicBezTo>
                    <a:pt x="10000" y="5363"/>
                    <a:pt x="11000" y="7993"/>
                    <a:pt x="11500" y="9777"/>
                  </a:cubicBezTo>
                  <a:cubicBezTo>
                    <a:pt x="12000" y="11561"/>
                    <a:pt x="12000" y="12500"/>
                    <a:pt x="11900" y="12500"/>
                  </a:cubicBezTo>
                  <a:cubicBezTo>
                    <a:pt x="11800" y="12500"/>
                    <a:pt x="11600" y="11561"/>
                    <a:pt x="12100" y="9495"/>
                  </a:cubicBezTo>
                  <a:cubicBezTo>
                    <a:pt x="12600" y="7429"/>
                    <a:pt x="13800" y="4236"/>
                    <a:pt x="15000" y="2358"/>
                  </a:cubicBezTo>
                  <a:cubicBezTo>
                    <a:pt x="16200" y="479"/>
                    <a:pt x="17400" y="-84"/>
                    <a:pt x="18300" y="10"/>
                  </a:cubicBezTo>
                  <a:cubicBezTo>
                    <a:pt x="19200" y="104"/>
                    <a:pt x="19800" y="855"/>
                    <a:pt x="20300" y="3485"/>
                  </a:cubicBezTo>
                  <a:cubicBezTo>
                    <a:pt x="20800" y="6114"/>
                    <a:pt x="21200" y="10622"/>
                    <a:pt x="21600" y="15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7364830" y="3517855"/>
              <a:ext cx="194674" cy="19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719" fill="norm" stroke="1" extrusionOk="0">
                  <a:moveTo>
                    <a:pt x="14637" y="3790"/>
                  </a:moveTo>
                  <a:cubicBezTo>
                    <a:pt x="13795" y="2150"/>
                    <a:pt x="12953" y="509"/>
                    <a:pt x="10990" y="99"/>
                  </a:cubicBezTo>
                  <a:cubicBezTo>
                    <a:pt x="9026" y="-311"/>
                    <a:pt x="5940" y="509"/>
                    <a:pt x="3837" y="3380"/>
                  </a:cubicBezTo>
                  <a:cubicBezTo>
                    <a:pt x="1733" y="6251"/>
                    <a:pt x="611" y="11173"/>
                    <a:pt x="190" y="14317"/>
                  </a:cubicBezTo>
                  <a:cubicBezTo>
                    <a:pt x="-231" y="17461"/>
                    <a:pt x="50" y="18828"/>
                    <a:pt x="1031" y="19785"/>
                  </a:cubicBezTo>
                  <a:cubicBezTo>
                    <a:pt x="2013" y="20742"/>
                    <a:pt x="3696" y="21289"/>
                    <a:pt x="5520" y="19785"/>
                  </a:cubicBezTo>
                  <a:cubicBezTo>
                    <a:pt x="7343" y="18281"/>
                    <a:pt x="9307" y="14727"/>
                    <a:pt x="10569" y="11583"/>
                  </a:cubicBezTo>
                  <a:cubicBezTo>
                    <a:pt x="11831" y="8438"/>
                    <a:pt x="12392" y="5704"/>
                    <a:pt x="12953" y="5021"/>
                  </a:cubicBezTo>
                  <a:cubicBezTo>
                    <a:pt x="13514" y="4337"/>
                    <a:pt x="14076" y="5704"/>
                    <a:pt x="14917" y="8028"/>
                  </a:cubicBezTo>
                  <a:cubicBezTo>
                    <a:pt x="15759" y="10352"/>
                    <a:pt x="16881" y="13633"/>
                    <a:pt x="18003" y="15684"/>
                  </a:cubicBezTo>
                  <a:cubicBezTo>
                    <a:pt x="19125" y="17735"/>
                    <a:pt x="20247" y="18555"/>
                    <a:pt x="21369" y="19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7610056" y="3439499"/>
              <a:ext cx="87451" cy="27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195" fill="norm" stroke="1" extrusionOk="0">
                  <a:moveTo>
                    <a:pt x="20531" y="1084"/>
                  </a:moveTo>
                  <a:cubicBezTo>
                    <a:pt x="17531" y="691"/>
                    <a:pt x="14531" y="299"/>
                    <a:pt x="11531" y="102"/>
                  </a:cubicBezTo>
                  <a:cubicBezTo>
                    <a:pt x="8531" y="-94"/>
                    <a:pt x="5531" y="-94"/>
                    <a:pt x="3131" y="888"/>
                  </a:cubicBezTo>
                  <a:cubicBezTo>
                    <a:pt x="731" y="1870"/>
                    <a:pt x="-1069" y="3833"/>
                    <a:pt x="731" y="6190"/>
                  </a:cubicBezTo>
                  <a:cubicBezTo>
                    <a:pt x="2531" y="8546"/>
                    <a:pt x="7931" y="11295"/>
                    <a:pt x="11531" y="13062"/>
                  </a:cubicBezTo>
                  <a:cubicBezTo>
                    <a:pt x="15131" y="14830"/>
                    <a:pt x="16931" y="15615"/>
                    <a:pt x="18131" y="16793"/>
                  </a:cubicBezTo>
                  <a:cubicBezTo>
                    <a:pt x="19331" y="17971"/>
                    <a:pt x="19931" y="19542"/>
                    <a:pt x="18731" y="20426"/>
                  </a:cubicBezTo>
                  <a:cubicBezTo>
                    <a:pt x="17531" y="21310"/>
                    <a:pt x="14531" y="21506"/>
                    <a:pt x="11831" y="20622"/>
                  </a:cubicBezTo>
                  <a:cubicBezTo>
                    <a:pt x="9131" y="19739"/>
                    <a:pt x="6731" y="17775"/>
                    <a:pt x="6131" y="16302"/>
                  </a:cubicBezTo>
                  <a:cubicBezTo>
                    <a:pt x="5531" y="14830"/>
                    <a:pt x="6731" y="13848"/>
                    <a:pt x="7931" y="12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7727318" y="3424691"/>
              <a:ext cx="96983" cy="26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3" h="21459" fill="norm" stroke="1" extrusionOk="0">
                  <a:moveTo>
                    <a:pt x="14401" y="2945"/>
                  </a:moveTo>
                  <a:cubicBezTo>
                    <a:pt x="15455" y="1916"/>
                    <a:pt x="16508" y="888"/>
                    <a:pt x="15455" y="373"/>
                  </a:cubicBezTo>
                  <a:cubicBezTo>
                    <a:pt x="14401" y="-141"/>
                    <a:pt x="11240" y="-141"/>
                    <a:pt x="8343" y="476"/>
                  </a:cubicBezTo>
                  <a:cubicBezTo>
                    <a:pt x="5445" y="1093"/>
                    <a:pt x="2811" y="2328"/>
                    <a:pt x="1230" y="3459"/>
                  </a:cubicBezTo>
                  <a:cubicBezTo>
                    <a:pt x="-350" y="4590"/>
                    <a:pt x="-877" y="5619"/>
                    <a:pt x="2547" y="7676"/>
                  </a:cubicBezTo>
                  <a:cubicBezTo>
                    <a:pt x="5972" y="9733"/>
                    <a:pt x="13347" y="12819"/>
                    <a:pt x="17035" y="14979"/>
                  </a:cubicBezTo>
                  <a:cubicBezTo>
                    <a:pt x="20723" y="17139"/>
                    <a:pt x="20723" y="18373"/>
                    <a:pt x="18352" y="19299"/>
                  </a:cubicBezTo>
                  <a:cubicBezTo>
                    <a:pt x="15982" y="20225"/>
                    <a:pt x="11240" y="20842"/>
                    <a:pt x="6499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8049516" y="3126678"/>
              <a:ext cx="108002" cy="54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07" fill="norm" stroke="1" extrusionOk="0">
                  <a:moveTo>
                    <a:pt x="21228" y="2906"/>
                  </a:moveTo>
                  <a:cubicBezTo>
                    <a:pt x="20726" y="2404"/>
                    <a:pt x="20223" y="1901"/>
                    <a:pt x="18716" y="1399"/>
                  </a:cubicBezTo>
                  <a:cubicBezTo>
                    <a:pt x="17209" y="897"/>
                    <a:pt x="14698" y="394"/>
                    <a:pt x="12186" y="143"/>
                  </a:cubicBezTo>
                  <a:cubicBezTo>
                    <a:pt x="9675" y="-108"/>
                    <a:pt x="7163" y="-108"/>
                    <a:pt x="4902" y="796"/>
                  </a:cubicBezTo>
                  <a:cubicBezTo>
                    <a:pt x="2642" y="1700"/>
                    <a:pt x="633" y="3509"/>
                    <a:pt x="130" y="6071"/>
                  </a:cubicBezTo>
                  <a:cubicBezTo>
                    <a:pt x="-372" y="8632"/>
                    <a:pt x="633" y="11948"/>
                    <a:pt x="2140" y="14409"/>
                  </a:cubicBezTo>
                  <a:cubicBezTo>
                    <a:pt x="3647" y="16871"/>
                    <a:pt x="5656" y="18478"/>
                    <a:pt x="6661" y="19583"/>
                  </a:cubicBezTo>
                  <a:cubicBezTo>
                    <a:pt x="7665" y="20688"/>
                    <a:pt x="7665" y="21291"/>
                    <a:pt x="6661" y="21392"/>
                  </a:cubicBezTo>
                  <a:cubicBezTo>
                    <a:pt x="5656" y="21492"/>
                    <a:pt x="3647" y="21090"/>
                    <a:pt x="1637" y="20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7981582" y="3438279"/>
              <a:ext cx="19126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639" y="21600"/>
                  </a:moveTo>
                  <a:cubicBezTo>
                    <a:pt x="517" y="18277"/>
                    <a:pt x="-605" y="14954"/>
                    <a:pt x="377" y="12185"/>
                  </a:cubicBezTo>
                  <a:cubicBezTo>
                    <a:pt x="1359" y="9415"/>
                    <a:pt x="4444" y="7200"/>
                    <a:pt x="8231" y="5262"/>
                  </a:cubicBezTo>
                  <a:cubicBezTo>
                    <a:pt x="12018" y="3323"/>
                    <a:pt x="16507" y="1662"/>
                    <a:pt x="209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8173951" y="3407611"/>
              <a:ext cx="182904" cy="16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56" fill="norm" stroke="1" extrusionOk="0">
                  <a:moveTo>
                    <a:pt x="3471" y="0"/>
                  </a:moveTo>
                  <a:cubicBezTo>
                    <a:pt x="2271" y="1329"/>
                    <a:pt x="1071" y="2658"/>
                    <a:pt x="471" y="5317"/>
                  </a:cubicBezTo>
                  <a:cubicBezTo>
                    <a:pt x="-129" y="7975"/>
                    <a:pt x="-129" y="11963"/>
                    <a:pt x="321" y="14622"/>
                  </a:cubicBezTo>
                  <a:cubicBezTo>
                    <a:pt x="771" y="17280"/>
                    <a:pt x="1671" y="18609"/>
                    <a:pt x="2871" y="19274"/>
                  </a:cubicBezTo>
                  <a:cubicBezTo>
                    <a:pt x="4071" y="19938"/>
                    <a:pt x="5571" y="19938"/>
                    <a:pt x="7071" y="17446"/>
                  </a:cubicBezTo>
                  <a:cubicBezTo>
                    <a:pt x="8571" y="14954"/>
                    <a:pt x="10071" y="9969"/>
                    <a:pt x="11271" y="9637"/>
                  </a:cubicBezTo>
                  <a:cubicBezTo>
                    <a:pt x="12471" y="9305"/>
                    <a:pt x="13371" y="13625"/>
                    <a:pt x="14271" y="16449"/>
                  </a:cubicBezTo>
                  <a:cubicBezTo>
                    <a:pt x="15171" y="19274"/>
                    <a:pt x="16071" y="20603"/>
                    <a:pt x="17271" y="21102"/>
                  </a:cubicBezTo>
                  <a:cubicBezTo>
                    <a:pt x="18471" y="21600"/>
                    <a:pt x="19971" y="21268"/>
                    <a:pt x="21471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8365089" y="3417357"/>
              <a:ext cx="122103" cy="14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113" fill="norm" stroke="1" extrusionOk="0">
                  <a:moveTo>
                    <a:pt x="5300" y="6513"/>
                  </a:moveTo>
                  <a:cubicBezTo>
                    <a:pt x="3500" y="7650"/>
                    <a:pt x="1700" y="8787"/>
                    <a:pt x="800" y="10492"/>
                  </a:cubicBezTo>
                  <a:cubicBezTo>
                    <a:pt x="-100" y="12197"/>
                    <a:pt x="-100" y="14471"/>
                    <a:pt x="125" y="16745"/>
                  </a:cubicBezTo>
                  <a:cubicBezTo>
                    <a:pt x="350" y="19018"/>
                    <a:pt x="800" y="21292"/>
                    <a:pt x="1025" y="21103"/>
                  </a:cubicBezTo>
                  <a:cubicBezTo>
                    <a:pt x="1250" y="20913"/>
                    <a:pt x="1250" y="18260"/>
                    <a:pt x="2375" y="14660"/>
                  </a:cubicBezTo>
                  <a:cubicBezTo>
                    <a:pt x="3500" y="11060"/>
                    <a:pt x="5750" y="6513"/>
                    <a:pt x="8000" y="3671"/>
                  </a:cubicBezTo>
                  <a:cubicBezTo>
                    <a:pt x="10250" y="829"/>
                    <a:pt x="12500" y="-308"/>
                    <a:pt x="14075" y="71"/>
                  </a:cubicBezTo>
                  <a:cubicBezTo>
                    <a:pt x="15650" y="450"/>
                    <a:pt x="16550" y="2345"/>
                    <a:pt x="17675" y="5187"/>
                  </a:cubicBezTo>
                  <a:cubicBezTo>
                    <a:pt x="18800" y="8029"/>
                    <a:pt x="20150" y="11818"/>
                    <a:pt x="21500" y="15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8550988" y="3352666"/>
              <a:ext cx="120208" cy="21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0947" fill="norm" stroke="1" extrusionOk="0">
                  <a:moveTo>
                    <a:pt x="20734" y="3893"/>
                  </a:moveTo>
                  <a:cubicBezTo>
                    <a:pt x="19412" y="2637"/>
                    <a:pt x="18089" y="1381"/>
                    <a:pt x="16326" y="628"/>
                  </a:cubicBezTo>
                  <a:cubicBezTo>
                    <a:pt x="14563" y="-126"/>
                    <a:pt x="12359" y="-377"/>
                    <a:pt x="9714" y="879"/>
                  </a:cubicBezTo>
                  <a:cubicBezTo>
                    <a:pt x="7069" y="2135"/>
                    <a:pt x="3983" y="4897"/>
                    <a:pt x="1999" y="7911"/>
                  </a:cubicBezTo>
                  <a:cubicBezTo>
                    <a:pt x="16" y="10925"/>
                    <a:pt x="-866" y="14190"/>
                    <a:pt x="1118" y="16576"/>
                  </a:cubicBezTo>
                  <a:cubicBezTo>
                    <a:pt x="3101" y="18963"/>
                    <a:pt x="7950" y="20470"/>
                    <a:pt x="11256" y="20846"/>
                  </a:cubicBezTo>
                  <a:cubicBezTo>
                    <a:pt x="14563" y="21223"/>
                    <a:pt x="16326" y="20470"/>
                    <a:pt x="18089" y="19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8747863" y="3108604"/>
              <a:ext cx="76670" cy="47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21600" y="0"/>
                  </a:moveTo>
                  <a:cubicBezTo>
                    <a:pt x="17280" y="1271"/>
                    <a:pt x="12960" y="2541"/>
                    <a:pt x="9360" y="5256"/>
                  </a:cubicBezTo>
                  <a:cubicBezTo>
                    <a:pt x="5760" y="7970"/>
                    <a:pt x="2880" y="12128"/>
                    <a:pt x="1440" y="14670"/>
                  </a:cubicBezTo>
                  <a:cubicBezTo>
                    <a:pt x="0" y="17211"/>
                    <a:pt x="0" y="18135"/>
                    <a:pt x="0" y="18943"/>
                  </a:cubicBezTo>
                  <a:cubicBezTo>
                    <a:pt x="0" y="19752"/>
                    <a:pt x="0" y="20445"/>
                    <a:pt x="1800" y="20907"/>
                  </a:cubicBezTo>
                  <a:cubicBezTo>
                    <a:pt x="3600" y="21369"/>
                    <a:pt x="7200" y="21600"/>
                    <a:pt x="10080" y="21369"/>
                  </a:cubicBezTo>
                  <a:cubicBezTo>
                    <a:pt x="12960" y="21138"/>
                    <a:pt x="15120" y="20445"/>
                    <a:pt x="17280" y="19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8695399" y="3381308"/>
              <a:ext cx="175135" cy="17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85" fill="norm" stroke="1" extrusionOk="0">
                  <a:moveTo>
                    <a:pt x="4549" y="3131"/>
                  </a:moveTo>
                  <a:cubicBezTo>
                    <a:pt x="2357" y="2219"/>
                    <a:pt x="166" y="1306"/>
                    <a:pt x="10" y="850"/>
                  </a:cubicBezTo>
                  <a:cubicBezTo>
                    <a:pt x="-147" y="393"/>
                    <a:pt x="1731" y="393"/>
                    <a:pt x="4236" y="241"/>
                  </a:cubicBezTo>
                  <a:cubicBezTo>
                    <a:pt x="6740" y="89"/>
                    <a:pt x="9870" y="-215"/>
                    <a:pt x="12844" y="241"/>
                  </a:cubicBezTo>
                  <a:cubicBezTo>
                    <a:pt x="15818" y="698"/>
                    <a:pt x="18636" y="1915"/>
                    <a:pt x="20044" y="5565"/>
                  </a:cubicBezTo>
                  <a:cubicBezTo>
                    <a:pt x="21453" y="9216"/>
                    <a:pt x="21453" y="15300"/>
                    <a:pt x="21453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8870533" y="3275173"/>
              <a:ext cx="30668" cy="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20873"/>
                  </a:moveTo>
                  <a:cubicBezTo>
                    <a:pt x="0" y="17170"/>
                    <a:pt x="0" y="13467"/>
                    <a:pt x="0" y="9456"/>
                  </a:cubicBezTo>
                  <a:cubicBezTo>
                    <a:pt x="0" y="5444"/>
                    <a:pt x="0" y="1124"/>
                    <a:pt x="3600" y="199"/>
                  </a:cubicBezTo>
                  <a:cubicBezTo>
                    <a:pt x="7200" y="-727"/>
                    <a:pt x="14400" y="1742"/>
                    <a:pt x="21600" y="4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8936649" y="3338610"/>
              <a:ext cx="110222" cy="17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066" fill="norm" stroke="1" extrusionOk="0">
                  <a:moveTo>
                    <a:pt x="18227" y="913"/>
                  </a:moveTo>
                  <a:cubicBezTo>
                    <a:pt x="13808" y="913"/>
                    <a:pt x="9390" y="913"/>
                    <a:pt x="6199" y="3499"/>
                  </a:cubicBezTo>
                  <a:cubicBezTo>
                    <a:pt x="3008" y="6084"/>
                    <a:pt x="1045" y="11256"/>
                    <a:pt x="308" y="14603"/>
                  </a:cubicBezTo>
                  <a:cubicBezTo>
                    <a:pt x="-428" y="17949"/>
                    <a:pt x="63" y="19470"/>
                    <a:pt x="2763" y="20383"/>
                  </a:cubicBezTo>
                  <a:cubicBezTo>
                    <a:pt x="5463" y="21296"/>
                    <a:pt x="10372" y="21600"/>
                    <a:pt x="14299" y="19318"/>
                  </a:cubicBezTo>
                  <a:cubicBezTo>
                    <a:pt x="18227" y="17037"/>
                    <a:pt x="21172" y="12169"/>
                    <a:pt x="21172" y="8518"/>
                  </a:cubicBezTo>
                  <a:cubicBezTo>
                    <a:pt x="21172" y="4868"/>
                    <a:pt x="18227" y="2434"/>
                    <a:pt x="152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9054537" y="3312870"/>
              <a:ext cx="245340" cy="18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2122"/>
                  </a:moveTo>
                  <a:cubicBezTo>
                    <a:pt x="1125" y="1822"/>
                    <a:pt x="2250" y="1522"/>
                    <a:pt x="3150" y="1972"/>
                  </a:cubicBezTo>
                  <a:cubicBezTo>
                    <a:pt x="4050" y="2422"/>
                    <a:pt x="4725" y="3622"/>
                    <a:pt x="5063" y="6472"/>
                  </a:cubicBezTo>
                  <a:cubicBezTo>
                    <a:pt x="5400" y="9322"/>
                    <a:pt x="5400" y="13822"/>
                    <a:pt x="5175" y="16822"/>
                  </a:cubicBezTo>
                  <a:cubicBezTo>
                    <a:pt x="4950" y="19822"/>
                    <a:pt x="4500" y="21322"/>
                    <a:pt x="4275" y="21172"/>
                  </a:cubicBezTo>
                  <a:cubicBezTo>
                    <a:pt x="4050" y="21022"/>
                    <a:pt x="4050" y="19222"/>
                    <a:pt x="4725" y="15922"/>
                  </a:cubicBezTo>
                  <a:cubicBezTo>
                    <a:pt x="5400" y="12622"/>
                    <a:pt x="6750" y="7822"/>
                    <a:pt x="7762" y="4822"/>
                  </a:cubicBezTo>
                  <a:cubicBezTo>
                    <a:pt x="8775" y="1822"/>
                    <a:pt x="9450" y="622"/>
                    <a:pt x="10350" y="172"/>
                  </a:cubicBezTo>
                  <a:cubicBezTo>
                    <a:pt x="11250" y="-278"/>
                    <a:pt x="12375" y="22"/>
                    <a:pt x="14288" y="2722"/>
                  </a:cubicBezTo>
                  <a:cubicBezTo>
                    <a:pt x="16200" y="5422"/>
                    <a:pt x="18900" y="10522"/>
                    <a:pt x="21600" y="15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6647150" y="4259156"/>
              <a:ext cx="211815" cy="54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0980" fill="norm" stroke="1" extrusionOk="0">
                  <a:moveTo>
                    <a:pt x="0" y="7017"/>
                  </a:moveTo>
                  <a:cubicBezTo>
                    <a:pt x="2314" y="10535"/>
                    <a:pt x="4629" y="14054"/>
                    <a:pt x="5914" y="16302"/>
                  </a:cubicBezTo>
                  <a:cubicBezTo>
                    <a:pt x="7200" y="18550"/>
                    <a:pt x="7457" y="19527"/>
                    <a:pt x="7714" y="20260"/>
                  </a:cubicBezTo>
                  <a:cubicBezTo>
                    <a:pt x="7971" y="20993"/>
                    <a:pt x="8229" y="21482"/>
                    <a:pt x="7586" y="20114"/>
                  </a:cubicBezTo>
                  <a:cubicBezTo>
                    <a:pt x="6943" y="18745"/>
                    <a:pt x="5400" y="15520"/>
                    <a:pt x="4371" y="12637"/>
                  </a:cubicBezTo>
                  <a:cubicBezTo>
                    <a:pt x="3343" y="9753"/>
                    <a:pt x="2829" y="7212"/>
                    <a:pt x="2571" y="5453"/>
                  </a:cubicBezTo>
                  <a:cubicBezTo>
                    <a:pt x="2314" y="3694"/>
                    <a:pt x="2314" y="2716"/>
                    <a:pt x="2700" y="1983"/>
                  </a:cubicBezTo>
                  <a:cubicBezTo>
                    <a:pt x="3086" y="1250"/>
                    <a:pt x="3857" y="762"/>
                    <a:pt x="5657" y="420"/>
                  </a:cubicBezTo>
                  <a:cubicBezTo>
                    <a:pt x="7457" y="77"/>
                    <a:pt x="10286" y="-118"/>
                    <a:pt x="12857" y="77"/>
                  </a:cubicBezTo>
                  <a:cubicBezTo>
                    <a:pt x="15429" y="273"/>
                    <a:pt x="17743" y="859"/>
                    <a:pt x="19286" y="1641"/>
                  </a:cubicBezTo>
                  <a:cubicBezTo>
                    <a:pt x="20829" y="2423"/>
                    <a:pt x="21600" y="3401"/>
                    <a:pt x="21214" y="4329"/>
                  </a:cubicBezTo>
                  <a:cubicBezTo>
                    <a:pt x="20829" y="5258"/>
                    <a:pt x="19286" y="6137"/>
                    <a:pt x="17100" y="6773"/>
                  </a:cubicBezTo>
                  <a:cubicBezTo>
                    <a:pt x="14914" y="7408"/>
                    <a:pt x="12086" y="7799"/>
                    <a:pt x="9900" y="8092"/>
                  </a:cubicBezTo>
                  <a:cubicBezTo>
                    <a:pt x="7714" y="8385"/>
                    <a:pt x="6171" y="8581"/>
                    <a:pt x="5529" y="8630"/>
                  </a:cubicBezTo>
                  <a:cubicBezTo>
                    <a:pt x="4886" y="8678"/>
                    <a:pt x="5143" y="8581"/>
                    <a:pt x="5400" y="8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6923156" y="4442635"/>
              <a:ext cx="1533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7030491" y="4182736"/>
              <a:ext cx="286230" cy="28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5779"/>
                  </a:moveTo>
                  <a:cubicBezTo>
                    <a:pt x="1157" y="9087"/>
                    <a:pt x="2314" y="12395"/>
                    <a:pt x="2893" y="14633"/>
                  </a:cubicBezTo>
                  <a:cubicBezTo>
                    <a:pt x="3471" y="16871"/>
                    <a:pt x="3471" y="18038"/>
                    <a:pt x="3471" y="19206"/>
                  </a:cubicBezTo>
                  <a:cubicBezTo>
                    <a:pt x="3471" y="20373"/>
                    <a:pt x="3471" y="21541"/>
                    <a:pt x="3471" y="21541"/>
                  </a:cubicBezTo>
                  <a:cubicBezTo>
                    <a:pt x="3471" y="21541"/>
                    <a:pt x="3471" y="20373"/>
                    <a:pt x="3664" y="18233"/>
                  </a:cubicBezTo>
                  <a:cubicBezTo>
                    <a:pt x="3857" y="16092"/>
                    <a:pt x="4243" y="12979"/>
                    <a:pt x="4821" y="10644"/>
                  </a:cubicBezTo>
                  <a:cubicBezTo>
                    <a:pt x="5400" y="8309"/>
                    <a:pt x="6171" y="6752"/>
                    <a:pt x="6846" y="6655"/>
                  </a:cubicBezTo>
                  <a:cubicBezTo>
                    <a:pt x="7521" y="6557"/>
                    <a:pt x="8100" y="7919"/>
                    <a:pt x="8582" y="9184"/>
                  </a:cubicBezTo>
                  <a:cubicBezTo>
                    <a:pt x="9064" y="10449"/>
                    <a:pt x="9450" y="11617"/>
                    <a:pt x="9739" y="12784"/>
                  </a:cubicBezTo>
                  <a:cubicBezTo>
                    <a:pt x="10029" y="13952"/>
                    <a:pt x="10221" y="15119"/>
                    <a:pt x="10318" y="15022"/>
                  </a:cubicBezTo>
                  <a:cubicBezTo>
                    <a:pt x="10414" y="14925"/>
                    <a:pt x="10414" y="13563"/>
                    <a:pt x="10800" y="11130"/>
                  </a:cubicBezTo>
                  <a:cubicBezTo>
                    <a:pt x="11186" y="8698"/>
                    <a:pt x="11957" y="5195"/>
                    <a:pt x="12729" y="3152"/>
                  </a:cubicBezTo>
                  <a:cubicBezTo>
                    <a:pt x="13500" y="1109"/>
                    <a:pt x="14271" y="525"/>
                    <a:pt x="15139" y="233"/>
                  </a:cubicBezTo>
                  <a:cubicBezTo>
                    <a:pt x="16007" y="-59"/>
                    <a:pt x="16971" y="-59"/>
                    <a:pt x="17936" y="136"/>
                  </a:cubicBezTo>
                  <a:cubicBezTo>
                    <a:pt x="18900" y="330"/>
                    <a:pt x="19864" y="719"/>
                    <a:pt x="20539" y="1984"/>
                  </a:cubicBezTo>
                  <a:cubicBezTo>
                    <a:pt x="21214" y="3249"/>
                    <a:pt x="21600" y="5390"/>
                    <a:pt x="21600" y="8211"/>
                  </a:cubicBezTo>
                  <a:cubicBezTo>
                    <a:pt x="21600" y="11033"/>
                    <a:pt x="21214" y="14536"/>
                    <a:pt x="20829" y="18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7421500" y="4312298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7639694" y="3889105"/>
              <a:ext cx="140608" cy="52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349" fill="norm" stroke="1" extrusionOk="0">
                  <a:moveTo>
                    <a:pt x="17668" y="5697"/>
                  </a:moveTo>
                  <a:cubicBezTo>
                    <a:pt x="18804" y="4549"/>
                    <a:pt x="19941" y="3401"/>
                    <a:pt x="20510" y="2514"/>
                  </a:cubicBezTo>
                  <a:cubicBezTo>
                    <a:pt x="21078" y="1627"/>
                    <a:pt x="21078" y="1001"/>
                    <a:pt x="19373" y="532"/>
                  </a:cubicBezTo>
                  <a:cubicBezTo>
                    <a:pt x="17667" y="62"/>
                    <a:pt x="14257" y="-251"/>
                    <a:pt x="11036" y="271"/>
                  </a:cubicBezTo>
                  <a:cubicBezTo>
                    <a:pt x="7815" y="792"/>
                    <a:pt x="4783" y="2149"/>
                    <a:pt x="2699" y="4027"/>
                  </a:cubicBezTo>
                  <a:cubicBezTo>
                    <a:pt x="615" y="5906"/>
                    <a:pt x="-522" y="8306"/>
                    <a:pt x="236" y="10966"/>
                  </a:cubicBezTo>
                  <a:cubicBezTo>
                    <a:pt x="994" y="13627"/>
                    <a:pt x="3646" y="16549"/>
                    <a:pt x="4783" y="18323"/>
                  </a:cubicBezTo>
                  <a:cubicBezTo>
                    <a:pt x="5920" y="20097"/>
                    <a:pt x="5541" y="20723"/>
                    <a:pt x="5162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7528836" y="4204962"/>
              <a:ext cx="22233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3" y="16062"/>
                    <a:pt x="4966" y="10523"/>
                    <a:pt x="8566" y="6923"/>
                  </a:cubicBezTo>
                  <a:cubicBezTo>
                    <a:pt x="12166" y="3323"/>
                    <a:pt x="16883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7835510" y="4281631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Drawing"/>
          <p:cNvGrpSpPr/>
          <p:nvPr/>
        </p:nvGrpSpPr>
        <p:grpSpPr>
          <a:xfrm>
            <a:off x="1876196" y="636347"/>
            <a:ext cx="1596883" cy="1036387"/>
            <a:chOff x="0" y="0"/>
            <a:chExt cx="1596882" cy="1036385"/>
          </a:xfrm>
        </p:grpSpPr>
        <p:sp>
          <p:nvSpPr>
            <p:cNvPr id="902" name="Line"/>
            <p:cNvSpPr/>
            <p:nvPr/>
          </p:nvSpPr>
          <p:spPr>
            <a:xfrm>
              <a:off x="0" y="88281"/>
              <a:ext cx="207907" cy="948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484" fill="norm" stroke="1" extrusionOk="0">
                  <a:moveTo>
                    <a:pt x="216" y="4602"/>
                  </a:moveTo>
                  <a:cubicBezTo>
                    <a:pt x="-38" y="5239"/>
                    <a:pt x="-292" y="5876"/>
                    <a:pt x="852" y="7179"/>
                  </a:cubicBezTo>
                  <a:cubicBezTo>
                    <a:pt x="1995" y="8482"/>
                    <a:pt x="4536" y="10450"/>
                    <a:pt x="6696" y="12477"/>
                  </a:cubicBezTo>
                  <a:cubicBezTo>
                    <a:pt x="8856" y="14504"/>
                    <a:pt x="10635" y="16589"/>
                    <a:pt x="11779" y="17979"/>
                  </a:cubicBezTo>
                  <a:cubicBezTo>
                    <a:pt x="12922" y="19368"/>
                    <a:pt x="13430" y="20063"/>
                    <a:pt x="13812" y="20584"/>
                  </a:cubicBezTo>
                  <a:cubicBezTo>
                    <a:pt x="14193" y="21106"/>
                    <a:pt x="14447" y="21453"/>
                    <a:pt x="14320" y="21482"/>
                  </a:cubicBezTo>
                  <a:cubicBezTo>
                    <a:pt x="14193" y="21511"/>
                    <a:pt x="13684" y="21221"/>
                    <a:pt x="12287" y="19890"/>
                  </a:cubicBezTo>
                  <a:cubicBezTo>
                    <a:pt x="10889" y="18558"/>
                    <a:pt x="8602" y="16183"/>
                    <a:pt x="6569" y="13780"/>
                  </a:cubicBezTo>
                  <a:cubicBezTo>
                    <a:pt x="4536" y="11377"/>
                    <a:pt x="2757" y="8945"/>
                    <a:pt x="1868" y="6889"/>
                  </a:cubicBezTo>
                  <a:cubicBezTo>
                    <a:pt x="979" y="4833"/>
                    <a:pt x="979" y="3154"/>
                    <a:pt x="1741" y="2054"/>
                  </a:cubicBezTo>
                  <a:cubicBezTo>
                    <a:pt x="2503" y="953"/>
                    <a:pt x="4028" y="432"/>
                    <a:pt x="5680" y="172"/>
                  </a:cubicBezTo>
                  <a:cubicBezTo>
                    <a:pt x="7332" y="-89"/>
                    <a:pt x="9110" y="-89"/>
                    <a:pt x="11652" y="432"/>
                  </a:cubicBezTo>
                  <a:cubicBezTo>
                    <a:pt x="14193" y="953"/>
                    <a:pt x="17496" y="1996"/>
                    <a:pt x="19275" y="3154"/>
                  </a:cubicBezTo>
                  <a:cubicBezTo>
                    <a:pt x="21054" y="4312"/>
                    <a:pt x="21308" y="5586"/>
                    <a:pt x="19021" y="6686"/>
                  </a:cubicBezTo>
                  <a:cubicBezTo>
                    <a:pt x="16734" y="7787"/>
                    <a:pt x="11906" y="8713"/>
                    <a:pt x="8348" y="9292"/>
                  </a:cubicBezTo>
                  <a:cubicBezTo>
                    <a:pt x="4790" y="9871"/>
                    <a:pt x="2503" y="10103"/>
                    <a:pt x="2122" y="10132"/>
                  </a:cubicBezTo>
                  <a:cubicBezTo>
                    <a:pt x="1741" y="10161"/>
                    <a:pt x="3266" y="9987"/>
                    <a:pt x="5172" y="9842"/>
                  </a:cubicBezTo>
                  <a:cubicBezTo>
                    <a:pt x="7077" y="9698"/>
                    <a:pt x="9364" y="9582"/>
                    <a:pt x="11652" y="9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339520" y="460010"/>
              <a:ext cx="20700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320"/>
                    <a:pt x="9600" y="8640"/>
                    <a:pt x="13200" y="12240"/>
                  </a:cubicBezTo>
                  <a:cubicBezTo>
                    <a:pt x="16800" y="15840"/>
                    <a:pt x="192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406112" y="421676"/>
              <a:ext cx="109746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21081" y="0"/>
                  </a:moveTo>
                  <a:cubicBezTo>
                    <a:pt x="17645" y="1557"/>
                    <a:pt x="14208" y="3114"/>
                    <a:pt x="10526" y="6227"/>
                  </a:cubicBezTo>
                  <a:cubicBezTo>
                    <a:pt x="6845" y="9341"/>
                    <a:pt x="2917" y="14011"/>
                    <a:pt x="1199" y="16832"/>
                  </a:cubicBezTo>
                  <a:cubicBezTo>
                    <a:pt x="-519" y="19654"/>
                    <a:pt x="-28" y="20627"/>
                    <a:pt x="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682184" y="81643"/>
              <a:ext cx="102014" cy="48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93" fill="norm" stroke="1" extrusionOk="0">
                  <a:moveTo>
                    <a:pt x="21029" y="1137"/>
                  </a:moveTo>
                  <a:cubicBezTo>
                    <a:pt x="19449" y="685"/>
                    <a:pt x="17868" y="232"/>
                    <a:pt x="15761" y="63"/>
                  </a:cubicBezTo>
                  <a:cubicBezTo>
                    <a:pt x="13653" y="-107"/>
                    <a:pt x="11019" y="6"/>
                    <a:pt x="8385" y="1194"/>
                  </a:cubicBezTo>
                  <a:cubicBezTo>
                    <a:pt x="5751" y="2381"/>
                    <a:pt x="3117" y="4643"/>
                    <a:pt x="1536" y="7527"/>
                  </a:cubicBezTo>
                  <a:cubicBezTo>
                    <a:pt x="-44" y="10410"/>
                    <a:pt x="-571" y="13916"/>
                    <a:pt x="746" y="16291"/>
                  </a:cubicBezTo>
                  <a:cubicBezTo>
                    <a:pt x="2063" y="18666"/>
                    <a:pt x="5224" y="19910"/>
                    <a:pt x="8648" y="20588"/>
                  </a:cubicBezTo>
                  <a:cubicBezTo>
                    <a:pt x="12073" y="21267"/>
                    <a:pt x="15761" y="21380"/>
                    <a:pt x="19448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883865" y="136536"/>
              <a:ext cx="406344" cy="30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853" y="5005"/>
                  </a:moveTo>
                  <a:cubicBezTo>
                    <a:pt x="2174" y="4824"/>
                    <a:pt x="1494" y="4642"/>
                    <a:pt x="951" y="5913"/>
                  </a:cubicBezTo>
                  <a:cubicBezTo>
                    <a:pt x="408" y="7184"/>
                    <a:pt x="0" y="9906"/>
                    <a:pt x="0" y="12538"/>
                  </a:cubicBezTo>
                  <a:cubicBezTo>
                    <a:pt x="0" y="15170"/>
                    <a:pt x="408" y="17711"/>
                    <a:pt x="951" y="19254"/>
                  </a:cubicBezTo>
                  <a:cubicBezTo>
                    <a:pt x="1494" y="20797"/>
                    <a:pt x="2174" y="21341"/>
                    <a:pt x="2853" y="21432"/>
                  </a:cubicBezTo>
                  <a:cubicBezTo>
                    <a:pt x="3532" y="21523"/>
                    <a:pt x="4211" y="21160"/>
                    <a:pt x="4687" y="20525"/>
                  </a:cubicBezTo>
                  <a:cubicBezTo>
                    <a:pt x="5162" y="19889"/>
                    <a:pt x="5434" y="18982"/>
                    <a:pt x="5909" y="17984"/>
                  </a:cubicBezTo>
                  <a:cubicBezTo>
                    <a:pt x="6385" y="16985"/>
                    <a:pt x="7064" y="15896"/>
                    <a:pt x="7608" y="15715"/>
                  </a:cubicBezTo>
                  <a:cubicBezTo>
                    <a:pt x="8151" y="15533"/>
                    <a:pt x="8558" y="16259"/>
                    <a:pt x="9442" y="16985"/>
                  </a:cubicBezTo>
                  <a:cubicBezTo>
                    <a:pt x="10325" y="17711"/>
                    <a:pt x="11683" y="18437"/>
                    <a:pt x="13042" y="18347"/>
                  </a:cubicBezTo>
                  <a:cubicBezTo>
                    <a:pt x="14400" y="18256"/>
                    <a:pt x="15758" y="17348"/>
                    <a:pt x="16709" y="15079"/>
                  </a:cubicBezTo>
                  <a:cubicBezTo>
                    <a:pt x="17660" y="12810"/>
                    <a:pt x="18204" y="9180"/>
                    <a:pt x="18204" y="6548"/>
                  </a:cubicBezTo>
                  <a:cubicBezTo>
                    <a:pt x="18204" y="3916"/>
                    <a:pt x="17660" y="2283"/>
                    <a:pt x="17049" y="1284"/>
                  </a:cubicBezTo>
                  <a:cubicBezTo>
                    <a:pt x="16438" y="286"/>
                    <a:pt x="15758" y="-77"/>
                    <a:pt x="15147" y="14"/>
                  </a:cubicBezTo>
                  <a:cubicBezTo>
                    <a:pt x="14536" y="105"/>
                    <a:pt x="13992" y="649"/>
                    <a:pt x="13653" y="1647"/>
                  </a:cubicBezTo>
                  <a:cubicBezTo>
                    <a:pt x="13313" y="2646"/>
                    <a:pt x="13177" y="4098"/>
                    <a:pt x="13177" y="5278"/>
                  </a:cubicBezTo>
                  <a:cubicBezTo>
                    <a:pt x="13177" y="6457"/>
                    <a:pt x="13313" y="7365"/>
                    <a:pt x="14740" y="7637"/>
                  </a:cubicBezTo>
                  <a:cubicBezTo>
                    <a:pt x="16166" y="7910"/>
                    <a:pt x="18883" y="7547"/>
                    <a:pt x="21600" y="7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1305542" y="0"/>
              <a:ext cx="139338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0" y="0"/>
                  </a:moveTo>
                  <a:cubicBezTo>
                    <a:pt x="5105" y="1290"/>
                    <a:pt x="10211" y="2579"/>
                    <a:pt x="14335" y="4675"/>
                  </a:cubicBezTo>
                  <a:cubicBezTo>
                    <a:pt x="18458" y="6770"/>
                    <a:pt x="21600" y="9672"/>
                    <a:pt x="21404" y="12627"/>
                  </a:cubicBezTo>
                  <a:cubicBezTo>
                    <a:pt x="21207" y="15582"/>
                    <a:pt x="17673" y="18591"/>
                    <a:pt x="141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1589215" y="429342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83" name="Drawing"/>
          <p:cNvGrpSpPr/>
          <p:nvPr/>
        </p:nvGrpSpPr>
        <p:grpSpPr>
          <a:xfrm>
            <a:off x="605680" y="552012"/>
            <a:ext cx="11001916" cy="8699500"/>
            <a:chOff x="0" y="0"/>
            <a:chExt cx="11001915" cy="8699499"/>
          </a:xfrm>
        </p:grpSpPr>
        <p:sp>
          <p:nvSpPr>
            <p:cNvPr id="910" name="Line"/>
            <p:cNvSpPr/>
            <p:nvPr/>
          </p:nvSpPr>
          <p:spPr>
            <a:xfrm>
              <a:off x="4856036" y="521345"/>
              <a:ext cx="832760" cy="93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36" fill="norm" stroke="1" extrusionOk="0">
                  <a:moveTo>
                    <a:pt x="18155" y="0"/>
                  </a:moveTo>
                  <a:cubicBezTo>
                    <a:pt x="16306" y="998"/>
                    <a:pt x="14456" y="1996"/>
                    <a:pt x="12441" y="3111"/>
                  </a:cubicBezTo>
                  <a:cubicBezTo>
                    <a:pt x="10427" y="4226"/>
                    <a:pt x="8247" y="5459"/>
                    <a:pt x="6496" y="6515"/>
                  </a:cubicBezTo>
                  <a:cubicBezTo>
                    <a:pt x="4746" y="7572"/>
                    <a:pt x="3425" y="8452"/>
                    <a:pt x="2632" y="9010"/>
                  </a:cubicBezTo>
                  <a:cubicBezTo>
                    <a:pt x="1840" y="9567"/>
                    <a:pt x="1575" y="9802"/>
                    <a:pt x="1542" y="10037"/>
                  </a:cubicBezTo>
                  <a:cubicBezTo>
                    <a:pt x="1509" y="10272"/>
                    <a:pt x="1707" y="10507"/>
                    <a:pt x="2863" y="10624"/>
                  </a:cubicBezTo>
                  <a:cubicBezTo>
                    <a:pt x="4019" y="10741"/>
                    <a:pt x="6133" y="10741"/>
                    <a:pt x="7917" y="10800"/>
                  </a:cubicBezTo>
                  <a:cubicBezTo>
                    <a:pt x="9700" y="10859"/>
                    <a:pt x="11153" y="10976"/>
                    <a:pt x="12045" y="11123"/>
                  </a:cubicBezTo>
                  <a:cubicBezTo>
                    <a:pt x="12937" y="11270"/>
                    <a:pt x="13267" y="11446"/>
                    <a:pt x="13432" y="11680"/>
                  </a:cubicBezTo>
                  <a:cubicBezTo>
                    <a:pt x="13597" y="11915"/>
                    <a:pt x="13597" y="12209"/>
                    <a:pt x="12970" y="12766"/>
                  </a:cubicBezTo>
                  <a:cubicBezTo>
                    <a:pt x="12342" y="13324"/>
                    <a:pt x="11087" y="14146"/>
                    <a:pt x="9601" y="15026"/>
                  </a:cubicBezTo>
                  <a:cubicBezTo>
                    <a:pt x="8115" y="15907"/>
                    <a:pt x="6397" y="16846"/>
                    <a:pt x="4812" y="17785"/>
                  </a:cubicBezTo>
                  <a:cubicBezTo>
                    <a:pt x="3227" y="18724"/>
                    <a:pt x="1774" y="19663"/>
                    <a:pt x="948" y="20279"/>
                  </a:cubicBezTo>
                  <a:cubicBezTo>
                    <a:pt x="122" y="20896"/>
                    <a:pt x="-76" y="21189"/>
                    <a:pt x="23" y="21365"/>
                  </a:cubicBezTo>
                  <a:cubicBezTo>
                    <a:pt x="122" y="21541"/>
                    <a:pt x="518" y="21600"/>
                    <a:pt x="1939" y="21453"/>
                  </a:cubicBezTo>
                  <a:cubicBezTo>
                    <a:pt x="3359" y="21307"/>
                    <a:pt x="5803" y="20954"/>
                    <a:pt x="8346" y="20661"/>
                  </a:cubicBezTo>
                  <a:cubicBezTo>
                    <a:pt x="10889" y="20367"/>
                    <a:pt x="13531" y="20133"/>
                    <a:pt x="15513" y="20074"/>
                  </a:cubicBezTo>
                  <a:cubicBezTo>
                    <a:pt x="17495" y="20015"/>
                    <a:pt x="18816" y="20133"/>
                    <a:pt x="19707" y="20074"/>
                  </a:cubicBezTo>
                  <a:cubicBezTo>
                    <a:pt x="20599" y="20015"/>
                    <a:pt x="21062" y="19780"/>
                    <a:pt x="21524" y="19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4492768" y="1734254"/>
              <a:ext cx="352675" cy="33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2348" y="1364"/>
                  </a:moveTo>
                  <a:cubicBezTo>
                    <a:pt x="1565" y="4612"/>
                    <a:pt x="783" y="7860"/>
                    <a:pt x="391" y="10621"/>
                  </a:cubicBezTo>
                  <a:cubicBezTo>
                    <a:pt x="0" y="13382"/>
                    <a:pt x="0" y="15655"/>
                    <a:pt x="0" y="17198"/>
                  </a:cubicBezTo>
                  <a:cubicBezTo>
                    <a:pt x="0" y="18741"/>
                    <a:pt x="0" y="19553"/>
                    <a:pt x="313" y="20203"/>
                  </a:cubicBezTo>
                  <a:cubicBezTo>
                    <a:pt x="626" y="20852"/>
                    <a:pt x="1252" y="21340"/>
                    <a:pt x="1957" y="21421"/>
                  </a:cubicBezTo>
                  <a:cubicBezTo>
                    <a:pt x="2661" y="21502"/>
                    <a:pt x="3443" y="21177"/>
                    <a:pt x="4383" y="19878"/>
                  </a:cubicBezTo>
                  <a:cubicBezTo>
                    <a:pt x="5322" y="18579"/>
                    <a:pt x="6417" y="16305"/>
                    <a:pt x="7043" y="14600"/>
                  </a:cubicBezTo>
                  <a:cubicBezTo>
                    <a:pt x="7670" y="12894"/>
                    <a:pt x="7826" y="11758"/>
                    <a:pt x="7670" y="11676"/>
                  </a:cubicBezTo>
                  <a:cubicBezTo>
                    <a:pt x="7513" y="11595"/>
                    <a:pt x="7043" y="12570"/>
                    <a:pt x="6730" y="13463"/>
                  </a:cubicBezTo>
                  <a:cubicBezTo>
                    <a:pt x="6417" y="14356"/>
                    <a:pt x="6261" y="15168"/>
                    <a:pt x="6183" y="15980"/>
                  </a:cubicBezTo>
                  <a:cubicBezTo>
                    <a:pt x="6104" y="16792"/>
                    <a:pt x="6104" y="17604"/>
                    <a:pt x="6339" y="18416"/>
                  </a:cubicBezTo>
                  <a:cubicBezTo>
                    <a:pt x="6574" y="19228"/>
                    <a:pt x="7043" y="20040"/>
                    <a:pt x="7748" y="20528"/>
                  </a:cubicBezTo>
                  <a:cubicBezTo>
                    <a:pt x="8452" y="21015"/>
                    <a:pt x="9391" y="21177"/>
                    <a:pt x="10174" y="20852"/>
                  </a:cubicBezTo>
                  <a:cubicBezTo>
                    <a:pt x="10957" y="20528"/>
                    <a:pt x="11583" y="19716"/>
                    <a:pt x="12600" y="17929"/>
                  </a:cubicBezTo>
                  <a:cubicBezTo>
                    <a:pt x="13617" y="16143"/>
                    <a:pt x="15026" y="13382"/>
                    <a:pt x="15730" y="11027"/>
                  </a:cubicBezTo>
                  <a:cubicBezTo>
                    <a:pt x="16435" y="8672"/>
                    <a:pt x="16435" y="6723"/>
                    <a:pt x="16357" y="5261"/>
                  </a:cubicBezTo>
                  <a:cubicBezTo>
                    <a:pt x="16278" y="3800"/>
                    <a:pt x="16122" y="2825"/>
                    <a:pt x="15652" y="2013"/>
                  </a:cubicBezTo>
                  <a:cubicBezTo>
                    <a:pt x="15183" y="1201"/>
                    <a:pt x="14400" y="552"/>
                    <a:pt x="13461" y="227"/>
                  </a:cubicBezTo>
                  <a:cubicBezTo>
                    <a:pt x="12522" y="-98"/>
                    <a:pt x="11426" y="-98"/>
                    <a:pt x="10643" y="389"/>
                  </a:cubicBezTo>
                  <a:cubicBezTo>
                    <a:pt x="9861" y="876"/>
                    <a:pt x="9391" y="1851"/>
                    <a:pt x="9313" y="3231"/>
                  </a:cubicBezTo>
                  <a:cubicBezTo>
                    <a:pt x="9235" y="4612"/>
                    <a:pt x="9548" y="6398"/>
                    <a:pt x="10017" y="7535"/>
                  </a:cubicBezTo>
                  <a:cubicBezTo>
                    <a:pt x="10487" y="8672"/>
                    <a:pt x="11113" y="9159"/>
                    <a:pt x="13070" y="8916"/>
                  </a:cubicBezTo>
                  <a:cubicBezTo>
                    <a:pt x="15026" y="8672"/>
                    <a:pt x="18313" y="7697"/>
                    <a:pt x="21600" y="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4923585" y="1731720"/>
              <a:ext cx="236198" cy="33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094" fill="norm" stroke="1" extrusionOk="0">
                  <a:moveTo>
                    <a:pt x="21466" y="3473"/>
                  </a:moveTo>
                  <a:cubicBezTo>
                    <a:pt x="21001" y="2337"/>
                    <a:pt x="20537" y="1200"/>
                    <a:pt x="19724" y="550"/>
                  </a:cubicBezTo>
                  <a:cubicBezTo>
                    <a:pt x="18911" y="-100"/>
                    <a:pt x="17750" y="-262"/>
                    <a:pt x="15311" y="550"/>
                  </a:cubicBezTo>
                  <a:cubicBezTo>
                    <a:pt x="12872" y="1362"/>
                    <a:pt x="9156" y="3149"/>
                    <a:pt x="6369" y="5341"/>
                  </a:cubicBezTo>
                  <a:cubicBezTo>
                    <a:pt x="3582" y="7533"/>
                    <a:pt x="1724" y="10132"/>
                    <a:pt x="795" y="12406"/>
                  </a:cubicBezTo>
                  <a:cubicBezTo>
                    <a:pt x="-134" y="14679"/>
                    <a:pt x="-134" y="16628"/>
                    <a:pt x="214" y="18009"/>
                  </a:cubicBezTo>
                  <a:cubicBezTo>
                    <a:pt x="563" y="19389"/>
                    <a:pt x="1260" y="20201"/>
                    <a:pt x="2189" y="20688"/>
                  </a:cubicBezTo>
                  <a:cubicBezTo>
                    <a:pt x="3118" y="21176"/>
                    <a:pt x="4279" y="21338"/>
                    <a:pt x="7182" y="20526"/>
                  </a:cubicBezTo>
                  <a:cubicBezTo>
                    <a:pt x="10085" y="19714"/>
                    <a:pt x="14731" y="17927"/>
                    <a:pt x="19376" y="16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4922110" y="1924376"/>
              <a:ext cx="253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5" y="16800"/>
                    <a:pt x="10909" y="12000"/>
                    <a:pt x="14509" y="8400"/>
                  </a:cubicBezTo>
                  <a:cubicBezTo>
                    <a:pt x="18109" y="4800"/>
                    <a:pt x="1985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5221117" y="1651916"/>
              <a:ext cx="812686" cy="46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21436"/>
                  </a:moveTo>
                  <a:cubicBezTo>
                    <a:pt x="1630" y="20846"/>
                    <a:pt x="3260" y="20256"/>
                    <a:pt x="4245" y="19902"/>
                  </a:cubicBezTo>
                  <a:cubicBezTo>
                    <a:pt x="5230" y="19547"/>
                    <a:pt x="5570" y="19429"/>
                    <a:pt x="5909" y="19252"/>
                  </a:cubicBezTo>
                  <a:cubicBezTo>
                    <a:pt x="6249" y="19075"/>
                    <a:pt x="6589" y="18839"/>
                    <a:pt x="6758" y="18426"/>
                  </a:cubicBezTo>
                  <a:cubicBezTo>
                    <a:pt x="6928" y="18013"/>
                    <a:pt x="6928" y="17423"/>
                    <a:pt x="6657" y="15239"/>
                  </a:cubicBezTo>
                  <a:cubicBezTo>
                    <a:pt x="6385" y="13056"/>
                    <a:pt x="5842" y="9279"/>
                    <a:pt x="5706" y="6800"/>
                  </a:cubicBezTo>
                  <a:cubicBezTo>
                    <a:pt x="5570" y="4321"/>
                    <a:pt x="5842" y="3141"/>
                    <a:pt x="6657" y="2138"/>
                  </a:cubicBezTo>
                  <a:cubicBezTo>
                    <a:pt x="7472" y="1134"/>
                    <a:pt x="8830" y="308"/>
                    <a:pt x="9849" y="72"/>
                  </a:cubicBezTo>
                  <a:cubicBezTo>
                    <a:pt x="10868" y="-164"/>
                    <a:pt x="11547" y="190"/>
                    <a:pt x="11921" y="957"/>
                  </a:cubicBezTo>
                  <a:cubicBezTo>
                    <a:pt x="12294" y="1725"/>
                    <a:pt x="12362" y="2905"/>
                    <a:pt x="12226" y="5147"/>
                  </a:cubicBezTo>
                  <a:cubicBezTo>
                    <a:pt x="12091" y="7390"/>
                    <a:pt x="11751" y="10695"/>
                    <a:pt x="11479" y="12820"/>
                  </a:cubicBezTo>
                  <a:cubicBezTo>
                    <a:pt x="11208" y="14944"/>
                    <a:pt x="11004" y="15888"/>
                    <a:pt x="10868" y="16774"/>
                  </a:cubicBezTo>
                  <a:cubicBezTo>
                    <a:pt x="10732" y="17659"/>
                    <a:pt x="10664" y="18485"/>
                    <a:pt x="10800" y="18898"/>
                  </a:cubicBezTo>
                  <a:cubicBezTo>
                    <a:pt x="10936" y="19311"/>
                    <a:pt x="11275" y="19311"/>
                    <a:pt x="12566" y="19193"/>
                  </a:cubicBezTo>
                  <a:cubicBezTo>
                    <a:pt x="13857" y="19075"/>
                    <a:pt x="16098" y="18839"/>
                    <a:pt x="17762" y="18603"/>
                  </a:cubicBezTo>
                  <a:cubicBezTo>
                    <a:pt x="19426" y="18367"/>
                    <a:pt x="20513" y="18131"/>
                    <a:pt x="21600" y="17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6336891" y="621012"/>
              <a:ext cx="250717" cy="105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72" fill="norm" stroke="1" extrusionOk="0">
                  <a:moveTo>
                    <a:pt x="1599" y="6215"/>
                  </a:moveTo>
                  <a:cubicBezTo>
                    <a:pt x="951" y="6837"/>
                    <a:pt x="303" y="7459"/>
                    <a:pt x="87" y="8624"/>
                  </a:cubicBezTo>
                  <a:cubicBezTo>
                    <a:pt x="-129" y="9790"/>
                    <a:pt x="87" y="11499"/>
                    <a:pt x="411" y="13338"/>
                  </a:cubicBezTo>
                  <a:cubicBezTo>
                    <a:pt x="735" y="15177"/>
                    <a:pt x="1167" y="17145"/>
                    <a:pt x="1491" y="18414"/>
                  </a:cubicBezTo>
                  <a:cubicBezTo>
                    <a:pt x="1815" y="19683"/>
                    <a:pt x="2031" y="20253"/>
                    <a:pt x="2355" y="20693"/>
                  </a:cubicBezTo>
                  <a:cubicBezTo>
                    <a:pt x="2679" y="21133"/>
                    <a:pt x="3111" y="21444"/>
                    <a:pt x="3327" y="21470"/>
                  </a:cubicBezTo>
                  <a:cubicBezTo>
                    <a:pt x="3543" y="21496"/>
                    <a:pt x="3543" y="21237"/>
                    <a:pt x="3651" y="20123"/>
                  </a:cubicBezTo>
                  <a:cubicBezTo>
                    <a:pt x="3759" y="19010"/>
                    <a:pt x="3975" y="17041"/>
                    <a:pt x="3651" y="15021"/>
                  </a:cubicBezTo>
                  <a:cubicBezTo>
                    <a:pt x="3327" y="13001"/>
                    <a:pt x="2463" y="10929"/>
                    <a:pt x="1707" y="9038"/>
                  </a:cubicBezTo>
                  <a:cubicBezTo>
                    <a:pt x="951" y="7148"/>
                    <a:pt x="303" y="5438"/>
                    <a:pt x="411" y="4066"/>
                  </a:cubicBezTo>
                  <a:cubicBezTo>
                    <a:pt x="519" y="2693"/>
                    <a:pt x="1383" y="1657"/>
                    <a:pt x="2787" y="958"/>
                  </a:cubicBezTo>
                  <a:cubicBezTo>
                    <a:pt x="4191" y="259"/>
                    <a:pt x="6135" y="-104"/>
                    <a:pt x="8835" y="25"/>
                  </a:cubicBezTo>
                  <a:cubicBezTo>
                    <a:pt x="11535" y="155"/>
                    <a:pt x="14991" y="777"/>
                    <a:pt x="17475" y="1761"/>
                  </a:cubicBezTo>
                  <a:cubicBezTo>
                    <a:pt x="19959" y="2745"/>
                    <a:pt x="21471" y="4092"/>
                    <a:pt x="21147" y="5464"/>
                  </a:cubicBezTo>
                  <a:cubicBezTo>
                    <a:pt x="20823" y="6837"/>
                    <a:pt x="18663" y="8236"/>
                    <a:pt x="15963" y="9194"/>
                  </a:cubicBezTo>
                  <a:cubicBezTo>
                    <a:pt x="13263" y="10152"/>
                    <a:pt x="10023" y="10670"/>
                    <a:pt x="7539" y="10929"/>
                  </a:cubicBezTo>
                  <a:cubicBezTo>
                    <a:pt x="5055" y="11188"/>
                    <a:pt x="3327" y="11188"/>
                    <a:pt x="2247" y="11059"/>
                  </a:cubicBezTo>
                  <a:cubicBezTo>
                    <a:pt x="1167" y="10929"/>
                    <a:pt x="735" y="10670"/>
                    <a:pt x="1491" y="10437"/>
                  </a:cubicBezTo>
                  <a:cubicBezTo>
                    <a:pt x="2247" y="10204"/>
                    <a:pt x="4191" y="9997"/>
                    <a:pt x="6135" y="9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6662483" y="1073357"/>
              <a:ext cx="253007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3308"/>
                    <a:pt x="9164" y="6616"/>
                    <a:pt x="12764" y="10216"/>
                  </a:cubicBezTo>
                  <a:cubicBezTo>
                    <a:pt x="16364" y="13816"/>
                    <a:pt x="18982" y="177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6754485" y="1027356"/>
              <a:ext cx="168672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60"/>
                    <a:pt x="14400" y="4320"/>
                    <a:pt x="10800" y="7560"/>
                  </a:cubicBezTo>
                  <a:cubicBezTo>
                    <a:pt x="7200" y="10800"/>
                    <a:pt x="3600" y="15120"/>
                    <a:pt x="1800" y="17640"/>
                  </a:cubicBezTo>
                  <a:cubicBezTo>
                    <a:pt x="0" y="20160"/>
                    <a:pt x="0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7152659" y="667453"/>
              <a:ext cx="169173" cy="62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96" fill="norm" stroke="1" extrusionOk="0">
                  <a:moveTo>
                    <a:pt x="18168" y="250"/>
                  </a:moveTo>
                  <a:cubicBezTo>
                    <a:pt x="16580" y="73"/>
                    <a:pt x="14992" y="-104"/>
                    <a:pt x="13403" y="73"/>
                  </a:cubicBezTo>
                  <a:cubicBezTo>
                    <a:pt x="11815" y="250"/>
                    <a:pt x="10227" y="781"/>
                    <a:pt x="7845" y="2419"/>
                  </a:cubicBezTo>
                  <a:cubicBezTo>
                    <a:pt x="5462" y="4057"/>
                    <a:pt x="2286" y="6801"/>
                    <a:pt x="856" y="9501"/>
                  </a:cubicBezTo>
                  <a:cubicBezTo>
                    <a:pt x="-573" y="12201"/>
                    <a:pt x="-255" y="14857"/>
                    <a:pt x="2127" y="16848"/>
                  </a:cubicBezTo>
                  <a:cubicBezTo>
                    <a:pt x="4509" y="18840"/>
                    <a:pt x="8956" y="20168"/>
                    <a:pt x="12451" y="20832"/>
                  </a:cubicBezTo>
                  <a:cubicBezTo>
                    <a:pt x="15945" y="21496"/>
                    <a:pt x="18486" y="21496"/>
                    <a:pt x="21027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7526324" y="741078"/>
              <a:ext cx="615860" cy="45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50" fill="norm" stroke="1" extrusionOk="0">
                  <a:moveTo>
                    <a:pt x="1426" y="4750"/>
                  </a:moveTo>
                  <a:cubicBezTo>
                    <a:pt x="891" y="6174"/>
                    <a:pt x="355" y="7598"/>
                    <a:pt x="132" y="9972"/>
                  </a:cubicBezTo>
                  <a:cubicBezTo>
                    <a:pt x="-91" y="12346"/>
                    <a:pt x="-2" y="15669"/>
                    <a:pt x="177" y="17746"/>
                  </a:cubicBezTo>
                  <a:cubicBezTo>
                    <a:pt x="355" y="19822"/>
                    <a:pt x="623" y="20653"/>
                    <a:pt x="980" y="21069"/>
                  </a:cubicBezTo>
                  <a:cubicBezTo>
                    <a:pt x="1337" y="21484"/>
                    <a:pt x="1783" y="21484"/>
                    <a:pt x="2408" y="20772"/>
                  </a:cubicBezTo>
                  <a:cubicBezTo>
                    <a:pt x="3033" y="20060"/>
                    <a:pt x="3836" y="18636"/>
                    <a:pt x="4327" y="17627"/>
                  </a:cubicBezTo>
                  <a:cubicBezTo>
                    <a:pt x="4818" y="16618"/>
                    <a:pt x="4997" y="16025"/>
                    <a:pt x="5130" y="15372"/>
                  </a:cubicBezTo>
                  <a:cubicBezTo>
                    <a:pt x="5264" y="14719"/>
                    <a:pt x="5354" y="14007"/>
                    <a:pt x="5443" y="13354"/>
                  </a:cubicBezTo>
                  <a:cubicBezTo>
                    <a:pt x="5532" y="12702"/>
                    <a:pt x="5621" y="12108"/>
                    <a:pt x="5666" y="12286"/>
                  </a:cubicBezTo>
                  <a:cubicBezTo>
                    <a:pt x="5711" y="12464"/>
                    <a:pt x="5711" y="13414"/>
                    <a:pt x="5889" y="14482"/>
                  </a:cubicBezTo>
                  <a:cubicBezTo>
                    <a:pt x="6068" y="15550"/>
                    <a:pt x="6425" y="16737"/>
                    <a:pt x="6826" y="17449"/>
                  </a:cubicBezTo>
                  <a:cubicBezTo>
                    <a:pt x="7228" y="18161"/>
                    <a:pt x="7674" y="18398"/>
                    <a:pt x="8567" y="18161"/>
                  </a:cubicBezTo>
                  <a:cubicBezTo>
                    <a:pt x="9459" y="17924"/>
                    <a:pt x="10798" y="17211"/>
                    <a:pt x="12137" y="15906"/>
                  </a:cubicBezTo>
                  <a:cubicBezTo>
                    <a:pt x="13476" y="14600"/>
                    <a:pt x="14815" y="12702"/>
                    <a:pt x="15618" y="10625"/>
                  </a:cubicBezTo>
                  <a:cubicBezTo>
                    <a:pt x="16421" y="8548"/>
                    <a:pt x="16689" y="6293"/>
                    <a:pt x="16823" y="4869"/>
                  </a:cubicBezTo>
                  <a:cubicBezTo>
                    <a:pt x="16957" y="3444"/>
                    <a:pt x="16957" y="2851"/>
                    <a:pt x="16778" y="2198"/>
                  </a:cubicBezTo>
                  <a:cubicBezTo>
                    <a:pt x="16600" y="1546"/>
                    <a:pt x="16243" y="833"/>
                    <a:pt x="15752" y="418"/>
                  </a:cubicBezTo>
                  <a:cubicBezTo>
                    <a:pt x="15261" y="3"/>
                    <a:pt x="14636" y="-116"/>
                    <a:pt x="14190" y="121"/>
                  </a:cubicBezTo>
                  <a:cubicBezTo>
                    <a:pt x="13744" y="359"/>
                    <a:pt x="13476" y="952"/>
                    <a:pt x="13342" y="1902"/>
                  </a:cubicBezTo>
                  <a:cubicBezTo>
                    <a:pt x="13208" y="2851"/>
                    <a:pt x="13208" y="4157"/>
                    <a:pt x="13387" y="4987"/>
                  </a:cubicBezTo>
                  <a:cubicBezTo>
                    <a:pt x="13565" y="5818"/>
                    <a:pt x="13922" y="6174"/>
                    <a:pt x="15306" y="6115"/>
                  </a:cubicBezTo>
                  <a:cubicBezTo>
                    <a:pt x="16689" y="6055"/>
                    <a:pt x="19099" y="5581"/>
                    <a:pt x="21509" y="5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8149850" y="483010"/>
              <a:ext cx="167468" cy="71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09" fill="norm" stroke="1" extrusionOk="0">
                  <a:moveTo>
                    <a:pt x="2946" y="0"/>
                  </a:moveTo>
                  <a:cubicBezTo>
                    <a:pt x="7527" y="2152"/>
                    <a:pt x="12109" y="4305"/>
                    <a:pt x="15545" y="6764"/>
                  </a:cubicBezTo>
                  <a:cubicBezTo>
                    <a:pt x="18982" y="9224"/>
                    <a:pt x="21273" y="11991"/>
                    <a:pt x="21436" y="14298"/>
                  </a:cubicBezTo>
                  <a:cubicBezTo>
                    <a:pt x="21600" y="16604"/>
                    <a:pt x="19636" y="18448"/>
                    <a:pt x="17345" y="19640"/>
                  </a:cubicBezTo>
                  <a:cubicBezTo>
                    <a:pt x="15055" y="20831"/>
                    <a:pt x="12436" y="21369"/>
                    <a:pt x="9491" y="21485"/>
                  </a:cubicBezTo>
                  <a:cubicBezTo>
                    <a:pt x="6545" y="21600"/>
                    <a:pt x="3273" y="21293"/>
                    <a:pt x="0" y="20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8755530" y="882538"/>
              <a:ext cx="421678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3927" y="12126"/>
                    <a:pt x="7855" y="4168"/>
                    <a:pt x="11455" y="1326"/>
                  </a:cubicBezTo>
                  <a:cubicBezTo>
                    <a:pt x="15055" y="-1516"/>
                    <a:pt x="18327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8801531" y="1119358"/>
              <a:ext cx="52134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9" y="21600"/>
                    <a:pt x="4659" y="21600"/>
                    <a:pt x="7888" y="18000"/>
                  </a:cubicBezTo>
                  <a:cubicBezTo>
                    <a:pt x="11118" y="14400"/>
                    <a:pt x="15247" y="7200"/>
                    <a:pt x="17682" y="3600"/>
                  </a:cubicBezTo>
                  <a:cubicBezTo>
                    <a:pt x="20118" y="0"/>
                    <a:pt x="208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8814133" y="0"/>
              <a:ext cx="227822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251" y="2592"/>
                  </a:moveTo>
                  <a:cubicBezTo>
                    <a:pt x="16" y="1728"/>
                    <a:pt x="-219" y="864"/>
                    <a:pt x="368" y="432"/>
                  </a:cubicBezTo>
                  <a:cubicBezTo>
                    <a:pt x="955" y="0"/>
                    <a:pt x="2364" y="0"/>
                    <a:pt x="4946" y="0"/>
                  </a:cubicBezTo>
                  <a:cubicBezTo>
                    <a:pt x="7529" y="0"/>
                    <a:pt x="11285" y="0"/>
                    <a:pt x="14455" y="792"/>
                  </a:cubicBezTo>
                  <a:cubicBezTo>
                    <a:pt x="17624" y="1584"/>
                    <a:pt x="20207" y="3168"/>
                    <a:pt x="20794" y="5040"/>
                  </a:cubicBezTo>
                  <a:cubicBezTo>
                    <a:pt x="21381" y="6912"/>
                    <a:pt x="19972" y="9072"/>
                    <a:pt x="18211" y="11160"/>
                  </a:cubicBezTo>
                  <a:cubicBezTo>
                    <a:pt x="16451" y="13248"/>
                    <a:pt x="14338" y="15264"/>
                    <a:pt x="13281" y="16992"/>
                  </a:cubicBezTo>
                  <a:cubicBezTo>
                    <a:pt x="12224" y="18720"/>
                    <a:pt x="12224" y="20160"/>
                    <a:pt x="122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8901200" y="628680"/>
              <a:ext cx="33387" cy="8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046" fill="norm" stroke="1" extrusionOk="0">
                  <a:moveTo>
                    <a:pt x="18514" y="0"/>
                  </a:moveTo>
                  <a:cubicBezTo>
                    <a:pt x="12343" y="1906"/>
                    <a:pt x="6171" y="3812"/>
                    <a:pt x="3086" y="6353"/>
                  </a:cubicBezTo>
                  <a:cubicBezTo>
                    <a:pt x="0" y="8894"/>
                    <a:pt x="0" y="12071"/>
                    <a:pt x="3086" y="15247"/>
                  </a:cubicBezTo>
                  <a:cubicBezTo>
                    <a:pt x="6171" y="18424"/>
                    <a:pt x="12343" y="21600"/>
                    <a:pt x="16200" y="20965"/>
                  </a:cubicBezTo>
                  <a:cubicBezTo>
                    <a:pt x="20057" y="20329"/>
                    <a:pt x="21600" y="15882"/>
                    <a:pt x="18514" y="13024"/>
                  </a:cubicBezTo>
                  <a:cubicBezTo>
                    <a:pt x="15429" y="10165"/>
                    <a:pt x="7714" y="8894"/>
                    <a:pt x="0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10051226" y="651681"/>
              <a:ext cx="23002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806"/>
                    <a:pt x="9600" y="7611"/>
                    <a:pt x="13200" y="11211"/>
                  </a:cubicBezTo>
                  <a:cubicBezTo>
                    <a:pt x="16800" y="14811"/>
                    <a:pt x="19200" y="182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490677" y="2852064"/>
              <a:ext cx="10097229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" y="21231"/>
                    <a:pt x="241" y="20862"/>
                    <a:pt x="391" y="20400"/>
                  </a:cubicBezTo>
                  <a:cubicBezTo>
                    <a:pt x="541" y="19938"/>
                    <a:pt x="722" y="19385"/>
                    <a:pt x="910" y="18738"/>
                  </a:cubicBezTo>
                  <a:cubicBezTo>
                    <a:pt x="1099" y="18092"/>
                    <a:pt x="1296" y="17354"/>
                    <a:pt x="1509" y="16431"/>
                  </a:cubicBezTo>
                  <a:cubicBezTo>
                    <a:pt x="1722" y="15508"/>
                    <a:pt x="1952" y="14400"/>
                    <a:pt x="2176" y="13385"/>
                  </a:cubicBezTo>
                  <a:cubicBezTo>
                    <a:pt x="2400" y="12369"/>
                    <a:pt x="2619" y="11446"/>
                    <a:pt x="2824" y="10708"/>
                  </a:cubicBezTo>
                  <a:cubicBezTo>
                    <a:pt x="3029" y="9969"/>
                    <a:pt x="3220" y="9415"/>
                    <a:pt x="3417" y="8769"/>
                  </a:cubicBezTo>
                  <a:cubicBezTo>
                    <a:pt x="3614" y="8123"/>
                    <a:pt x="3816" y="7385"/>
                    <a:pt x="4026" y="6738"/>
                  </a:cubicBezTo>
                  <a:cubicBezTo>
                    <a:pt x="4237" y="6092"/>
                    <a:pt x="4456" y="5538"/>
                    <a:pt x="4685" y="5077"/>
                  </a:cubicBezTo>
                  <a:cubicBezTo>
                    <a:pt x="4915" y="4615"/>
                    <a:pt x="5155" y="4246"/>
                    <a:pt x="5358" y="3969"/>
                  </a:cubicBezTo>
                  <a:cubicBezTo>
                    <a:pt x="5560" y="3692"/>
                    <a:pt x="5724" y="3508"/>
                    <a:pt x="5891" y="3323"/>
                  </a:cubicBezTo>
                  <a:cubicBezTo>
                    <a:pt x="6057" y="3138"/>
                    <a:pt x="6227" y="2954"/>
                    <a:pt x="6399" y="2769"/>
                  </a:cubicBezTo>
                  <a:cubicBezTo>
                    <a:pt x="6571" y="2585"/>
                    <a:pt x="6746" y="2400"/>
                    <a:pt x="6927" y="2215"/>
                  </a:cubicBezTo>
                  <a:cubicBezTo>
                    <a:pt x="7107" y="2031"/>
                    <a:pt x="7293" y="1846"/>
                    <a:pt x="7479" y="1662"/>
                  </a:cubicBezTo>
                  <a:cubicBezTo>
                    <a:pt x="7665" y="1477"/>
                    <a:pt x="7851" y="1292"/>
                    <a:pt x="8050" y="1108"/>
                  </a:cubicBezTo>
                  <a:cubicBezTo>
                    <a:pt x="8250" y="923"/>
                    <a:pt x="8463" y="738"/>
                    <a:pt x="8671" y="554"/>
                  </a:cubicBezTo>
                  <a:cubicBezTo>
                    <a:pt x="8878" y="369"/>
                    <a:pt x="9081" y="185"/>
                    <a:pt x="9286" y="92"/>
                  </a:cubicBezTo>
                  <a:cubicBezTo>
                    <a:pt x="9491" y="0"/>
                    <a:pt x="9698" y="0"/>
                    <a:pt x="9906" y="0"/>
                  </a:cubicBezTo>
                  <a:cubicBezTo>
                    <a:pt x="10114" y="0"/>
                    <a:pt x="10322" y="0"/>
                    <a:pt x="10535" y="0"/>
                  </a:cubicBezTo>
                  <a:cubicBezTo>
                    <a:pt x="10748" y="0"/>
                    <a:pt x="10967" y="0"/>
                    <a:pt x="11183" y="0"/>
                  </a:cubicBezTo>
                  <a:cubicBezTo>
                    <a:pt x="11399" y="0"/>
                    <a:pt x="11612" y="0"/>
                    <a:pt x="11828" y="0"/>
                  </a:cubicBezTo>
                  <a:cubicBezTo>
                    <a:pt x="12044" y="0"/>
                    <a:pt x="12262" y="0"/>
                    <a:pt x="12478" y="0"/>
                  </a:cubicBezTo>
                  <a:cubicBezTo>
                    <a:pt x="12694" y="0"/>
                    <a:pt x="12908" y="0"/>
                    <a:pt x="13126" y="92"/>
                  </a:cubicBezTo>
                  <a:cubicBezTo>
                    <a:pt x="13345" y="185"/>
                    <a:pt x="13569" y="369"/>
                    <a:pt x="13790" y="646"/>
                  </a:cubicBezTo>
                  <a:cubicBezTo>
                    <a:pt x="14012" y="923"/>
                    <a:pt x="14231" y="1292"/>
                    <a:pt x="14449" y="1569"/>
                  </a:cubicBezTo>
                  <a:cubicBezTo>
                    <a:pt x="14668" y="1846"/>
                    <a:pt x="14887" y="2031"/>
                    <a:pt x="15100" y="2215"/>
                  </a:cubicBezTo>
                  <a:cubicBezTo>
                    <a:pt x="15313" y="2400"/>
                    <a:pt x="15521" y="2585"/>
                    <a:pt x="15734" y="2769"/>
                  </a:cubicBezTo>
                  <a:cubicBezTo>
                    <a:pt x="15947" y="2954"/>
                    <a:pt x="16166" y="3138"/>
                    <a:pt x="16376" y="3323"/>
                  </a:cubicBezTo>
                  <a:cubicBezTo>
                    <a:pt x="16587" y="3508"/>
                    <a:pt x="16789" y="3692"/>
                    <a:pt x="16991" y="3877"/>
                  </a:cubicBezTo>
                  <a:cubicBezTo>
                    <a:pt x="17194" y="4062"/>
                    <a:pt x="17396" y="4246"/>
                    <a:pt x="17587" y="4523"/>
                  </a:cubicBezTo>
                  <a:cubicBezTo>
                    <a:pt x="17779" y="4800"/>
                    <a:pt x="17959" y="5169"/>
                    <a:pt x="18145" y="5538"/>
                  </a:cubicBezTo>
                  <a:cubicBezTo>
                    <a:pt x="18331" y="5908"/>
                    <a:pt x="18522" y="6277"/>
                    <a:pt x="18697" y="6646"/>
                  </a:cubicBezTo>
                  <a:cubicBezTo>
                    <a:pt x="18872" y="7015"/>
                    <a:pt x="19031" y="7385"/>
                    <a:pt x="19225" y="7938"/>
                  </a:cubicBezTo>
                  <a:cubicBezTo>
                    <a:pt x="19419" y="8492"/>
                    <a:pt x="19648" y="9231"/>
                    <a:pt x="19875" y="9969"/>
                  </a:cubicBezTo>
                  <a:cubicBezTo>
                    <a:pt x="20102" y="10708"/>
                    <a:pt x="20326" y="11446"/>
                    <a:pt x="20564" y="12092"/>
                  </a:cubicBezTo>
                  <a:cubicBezTo>
                    <a:pt x="20802" y="12738"/>
                    <a:pt x="21053" y="13292"/>
                    <a:pt x="21228" y="13754"/>
                  </a:cubicBezTo>
                  <a:cubicBezTo>
                    <a:pt x="21403" y="14215"/>
                    <a:pt x="21502" y="14585"/>
                    <a:pt x="21600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638426" y="3603414"/>
              <a:ext cx="197260" cy="3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0" fill="norm" stroke="1" extrusionOk="0">
                  <a:moveTo>
                    <a:pt x="20544" y="0"/>
                  </a:moveTo>
                  <a:cubicBezTo>
                    <a:pt x="17498" y="0"/>
                    <a:pt x="14452" y="0"/>
                    <a:pt x="11267" y="1565"/>
                  </a:cubicBezTo>
                  <a:cubicBezTo>
                    <a:pt x="8083" y="3130"/>
                    <a:pt x="4760" y="6261"/>
                    <a:pt x="2683" y="9626"/>
                  </a:cubicBezTo>
                  <a:cubicBezTo>
                    <a:pt x="606" y="12991"/>
                    <a:pt x="-225" y="16591"/>
                    <a:pt x="52" y="18704"/>
                  </a:cubicBezTo>
                  <a:cubicBezTo>
                    <a:pt x="329" y="20817"/>
                    <a:pt x="1713" y="21443"/>
                    <a:pt x="5452" y="21522"/>
                  </a:cubicBezTo>
                  <a:cubicBezTo>
                    <a:pt x="9190" y="21600"/>
                    <a:pt x="15283" y="21130"/>
                    <a:pt x="21375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868413" y="3664749"/>
              <a:ext cx="165584" cy="27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22" fill="norm" stroke="1" extrusionOk="0">
                  <a:moveTo>
                    <a:pt x="14463" y="0"/>
                  </a:moveTo>
                  <a:cubicBezTo>
                    <a:pt x="10863" y="1413"/>
                    <a:pt x="7263" y="2826"/>
                    <a:pt x="4645" y="5249"/>
                  </a:cubicBezTo>
                  <a:cubicBezTo>
                    <a:pt x="2027" y="7671"/>
                    <a:pt x="391" y="11103"/>
                    <a:pt x="63" y="13929"/>
                  </a:cubicBezTo>
                  <a:cubicBezTo>
                    <a:pt x="-264" y="16755"/>
                    <a:pt x="718" y="18976"/>
                    <a:pt x="2027" y="20187"/>
                  </a:cubicBezTo>
                  <a:cubicBezTo>
                    <a:pt x="3336" y="21398"/>
                    <a:pt x="4972" y="21600"/>
                    <a:pt x="7918" y="21297"/>
                  </a:cubicBezTo>
                  <a:cubicBezTo>
                    <a:pt x="10863" y="20994"/>
                    <a:pt x="15118" y="20187"/>
                    <a:pt x="17572" y="18673"/>
                  </a:cubicBezTo>
                  <a:cubicBezTo>
                    <a:pt x="20027" y="17159"/>
                    <a:pt x="20681" y="14938"/>
                    <a:pt x="21009" y="13323"/>
                  </a:cubicBezTo>
                  <a:cubicBezTo>
                    <a:pt x="21336" y="11708"/>
                    <a:pt x="21336" y="10699"/>
                    <a:pt x="20354" y="9589"/>
                  </a:cubicBezTo>
                  <a:cubicBezTo>
                    <a:pt x="19372" y="8479"/>
                    <a:pt x="17409" y="7267"/>
                    <a:pt x="15772" y="6964"/>
                  </a:cubicBezTo>
                  <a:cubicBezTo>
                    <a:pt x="14136" y="6662"/>
                    <a:pt x="12827" y="7267"/>
                    <a:pt x="11518" y="7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1119358" y="3718417"/>
              <a:ext cx="23002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914"/>
                    <a:pt x="4800" y="11829"/>
                    <a:pt x="8400" y="15429"/>
                  </a:cubicBezTo>
                  <a:cubicBezTo>
                    <a:pt x="12000" y="19029"/>
                    <a:pt x="1680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1113745" y="3598303"/>
              <a:ext cx="43948" cy="8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600" fill="norm" stroke="1" extrusionOk="0">
                  <a:moveTo>
                    <a:pt x="20635" y="21600"/>
                  </a:moveTo>
                  <a:cubicBezTo>
                    <a:pt x="18235" y="16200"/>
                    <a:pt x="15835" y="10800"/>
                    <a:pt x="11635" y="6750"/>
                  </a:cubicBezTo>
                  <a:cubicBezTo>
                    <a:pt x="7435" y="2700"/>
                    <a:pt x="1435" y="0"/>
                    <a:pt x="235" y="0"/>
                  </a:cubicBezTo>
                  <a:cubicBezTo>
                    <a:pt x="-965" y="0"/>
                    <a:pt x="2635" y="2700"/>
                    <a:pt x="6235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1234361" y="3618748"/>
              <a:ext cx="214672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0"/>
                  </a:moveTo>
                  <a:cubicBezTo>
                    <a:pt x="514" y="10183"/>
                    <a:pt x="1029" y="20366"/>
                    <a:pt x="2057" y="20983"/>
                  </a:cubicBezTo>
                  <a:cubicBezTo>
                    <a:pt x="3086" y="21600"/>
                    <a:pt x="4629" y="12651"/>
                    <a:pt x="6686" y="7560"/>
                  </a:cubicBezTo>
                  <a:cubicBezTo>
                    <a:pt x="8743" y="2469"/>
                    <a:pt x="11314" y="1234"/>
                    <a:pt x="13243" y="617"/>
                  </a:cubicBezTo>
                  <a:cubicBezTo>
                    <a:pt x="15171" y="0"/>
                    <a:pt x="16457" y="0"/>
                    <a:pt x="17743" y="3549"/>
                  </a:cubicBezTo>
                  <a:cubicBezTo>
                    <a:pt x="19029" y="7097"/>
                    <a:pt x="20314" y="14194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1878394" y="3275398"/>
              <a:ext cx="237654" cy="52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84" fill="norm" stroke="1" extrusionOk="0">
                  <a:moveTo>
                    <a:pt x="21368" y="2134"/>
                  </a:moveTo>
                  <a:cubicBezTo>
                    <a:pt x="20219" y="1400"/>
                    <a:pt x="19070" y="666"/>
                    <a:pt x="17806" y="299"/>
                  </a:cubicBezTo>
                  <a:cubicBezTo>
                    <a:pt x="16542" y="-68"/>
                    <a:pt x="15164" y="-68"/>
                    <a:pt x="14130" y="142"/>
                  </a:cubicBezTo>
                  <a:cubicBezTo>
                    <a:pt x="13096" y="351"/>
                    <a:pt x="12406" y="771"/>
                    <a:pt x="11487" y="2606"/>
                  </a:cubicBezTo>
                  <a:cubicBezTo>
                    <a:pt x="10568" y="4441"/>
                    <a:pt x="9419" y="7691"/>
                    <a:pt x="8730" y="10889"/>
                  </a:cubicBezTo>
                  <a:cubicBezTo>
                    <a:pt x="8040" y="14087"/>
                    <a:pt x="7811" y="17233"/>
                    <a:pt x="7696" y="19068"/>
                  </a:cubicBezTo>
                  <a:cubicBezTo>
                    <a:pt x="7581" y="20903"/>
                    <a:pt x="7581" y="21427"/>
                    <a:pt x="7236" y="21480"/>
                  </a:cubicBezTo>
                  <a:cubicBezTo>
                    <a:pt x="6891" y="21532"/>
                    <a:pt x="6202" y="21113"/>
                    <a:pt x="5053" y="20326"/>
                  </a:cubicBezTo>
                  <a:cubicBezTo>
                    <a:pt x="3904" y="19540"/>
                    <a:pt x="2296" y="18386"/>
                    <a:pt x="1262" y="17548"/>
                  </a:cubicBezTo>
                  <a:cubicBezTo>
                    <a:pt x="228" y="16709"/>
                    <a:pt x="-232" y="16184"/>
                    <a:pt x="113" y="15817"/>
                  </a:cubicBezTo>
                  <a:cubicBezTo>
                    <a:pt x="457" y="15450"/>
                    <a:pt x="1606" y="15241"/>
                    <a:pt x="4938" y="14454"/>
                  </a:cubicBezTo>
                  <a:cubicBezTo>
                    <a:pt x="8270" y="13668"/>
                    <a:pt x="13785" y="12305"/>
                    <a:pt x="19300" y="10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2192716" y="3327408"/>
              <a:ext cx="7667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491"/>
                    <a:pt x="0" y="6982"/>
                    <a:pt x="3600" y="10582"/>
                  </a:cubicBezTo>
                  <a:cubicBezTo>
                    <a:pt x="7200" y="14182"/>
                    <a:pt x="14400" y="178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2269384" y="3649415"/>
              <a:ext cx="23002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2315385" y="3519079"/>
              <a:ext cx="1" cy="161005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2403228" y="3475926"/>
              <a:ext cx="113582" cy="63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462" fill="norm" stroke="1" extrusionOk="0">
                  <a:moveTo>
                    <a:pt x="2173" y="5368"/>
                  </a:moveTo>
                  <a:cubicBezTo>
                    <a:pt x="3112" y="8491"/>
                    <a:pt x="4051" y="11614"/>
                    <a:pt x="4521" y="14130"/>
                  </a:cubicBezTo>
                  <a:cubicBezTo>
                    <a:pt x="4990" y="16645"/>
                    <a:pt x="4990" y="18554"/>
                    <a:pt x="4755" y="19768"/>
                  </a:cubicBezTo>
                  <a:cubicBezTo>
                    <a:pt x="4521" y="20983"/>
                    <a:pt x="4051" y="21503"/>
                    <a:pt x="3582" y="21460"/>
                  </a:cubicBezTo>
                  <a:cubicBezTo>
                    <a:pt x="3112" y="21416"/>
                    <a:pt x="2642" y="20809"/>
                    <a:pt x="1938" y="18944"/>
                  </a:cubicBezTo>
                  <a:cubicBezTo>
                    <a:pt x="1234" y="17079"/>
                    <a:pt x="295" y="13956"/>
                    <a:pt x="60" y="10920"/>
                  </a:cubicBezTo>
                  <a:cubicBezTo>
                    <a:pt x="-175" y="7884"/>
                    <a:pt x="295" y="4934"/>
                    <a:pt x="1234" y="3113"/>
                  </a:cubicBezTo>
                  <a:cubicBezTo>
                    <a:pt x="2173" y="1291"/>
                    <a:pt x="3582" y="597"/>
                    <a:pt x="5695" y="250"/>
                  </a:cubicBezTo>
                  <a:cubicBezTo>
                    <a:pt x="7808" y="-97"/>
                    <a:pt x="10625" y="-97"/>
                    <a:pt x="13677" y="337"/>
                  </a:cubicBezTo>
                  <a:cubicBezTo>
                    <a:pt x="16729" y="770"/>
                    <a:pt x="20016" y="1638"/>
                    <a:pt x="20721" y="2939"/>
                  </a:cubicBezTo>
                  <a:cubicBezTo>
                    <a:pt x="21425" y="4240"/>
                    <a:pt x="19547" y="5975"/>
                    <a:pt x="16729" y="7233"/>
                  </a:cubicBezTo>
                  <a:cubicBezTo>
                    <a:pt x="13912" y="8491"/>
                    <a:pt x="10155" y="9272"/>
                    <a:pt x="6399" y="10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2668060" y="3703083"/>
              <a:ext cx="2300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3105069" y="3534412"/>
              <a:ext cx="130338" cy="29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0"/>
                  </a:moveTo>
                  <a:cubicBezTo>
                    <a:pt x="847" y="6331"/>
                    <a:pt x="1694" y="12662"/>
                    <a:pt x="2541" y="16293"/>
                  </a:cubicBezTo>
                  <a:cubicBezTo>
                    <a:pt x="3388" y="19924"/>
                    <a:pt x="4235" y="20855"/>
                    <a:pt x="5718" y="21228"/>
                  </a:cubicBezTo>
                  <a:cubicBezTo>
                    <a:pt x="7200" y="21600"/>
                    <a:pt x="9318" y="21414"/>
                    <a:pt x="12071" y="19645"/>
                  </a:cubicBezTo>
                  <a:cubicBezTo>
                    <a:pt x="14824" y="17876"/>
                    <a:pt x="18212" y="14524"/>
                    <a:pt x="21600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3258406" y="3595747"/>
              <a:ext cx="69003" cy="17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0"/>
                  </a:moveTo>
                  <a:cubicBezTo>
                    <a:pt x="1600" y="4765"/>
                    <a:pt x="3200" y="9529"/>
                    <a:pt x="4800" y="13659"/>
                  </a:cubicBezTo>
                  <a:cubicBezTo>
                    <a:pt x="6400" y="17788"/>
                    <a:pt x="8000" y="21282"/>
                    <a:pt x="9600" y="21441"/>
                  </a:cubicBezTo>
                  <a:cubicBezTo>
                    <a:pt x="11200" y="21600"/>
                    <a:pt x="12800" y="18424"/>
                    <a:pt x="14800" y="15565"/>
                  </a:cubicBezTo>
                  <a:cubicBezTo>
                    <a:pt x="16800" y="12706"/>
                    <a:pt x="19200" y="10165"/>
                    <a:pt x="21600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3220072" y="3595747"/>
              <a:ext cx="61336" cy="16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0"/>
                  </a:moveTo>
                  <a:cubicBezTo>
                    <a:pt x="0" y="5738"/>
                    <a:pt x="0" y="11475"/>
                    <a:pt x="900" y="15188"/>
                  </a:cubicBezTo>
                  <a:cubicBezTo>
                    <a:pt x="1800" y="18900"/>
                    <a:pt x="3600" y="20587"/>
                    <a:pt x="7200" y="21094"/>
                  </a:cubicBezTo>
                  <a:cubicBezTo>
                    <a:pt x="10800" y="21600"/>
                    <a:pt x="16200" y="20925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3312684" y="3537392"/>
              <a:ext cx="160395" cy="27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175" fill="norm" stroke="1" extrusionOk="0">
                  <a:moveTo>
                    <a:pt x="947" y="4484"/>
                  </a:moveTo>
                  <a:cubicBezTo>
                    <a:pt x="947" y="9393"/>
                    <a:pt x="947" y="14302"/>
                    <a:pt x="775" y="17248"/>
                  </a:cubicBezTo>
                  <a:cubicBezTo>
                    <a:pt x="604" y="20193"/>
                    <a:pt x="261" y="21175"/>
                    <a:pt x="89" y="21175"/>
                  </a:cubicBezTo>
                  <a:cubicBezTo>
                    <a:pt x="-82" y="21175"/>
                    <a:pt x="-82" y="20193"/>
                    <a:pt x="775" y="17051"/>
                  </a:cubicBezTo>
                  <a:cubicBezTo>
                    <a:pt x="1632" y="13910"/>
                    <a:pt x="3347" y="8608"/>
                    <a:pt x="4718" y="5466"/>
                  </a:cubicBezTo>
                  <a:cubicBezTo>
                    <a:pt x="6089" y="2324"/>
                    <a:pt x="7118" y="1342"/>
                    <a:pt x="8489" y="655"/>
                  </a:cubicBezTo>
                  <a:cubicBezTo>
                    <a:pt x="9861" y="-32"/>
                    <a:pt x="11575" y="-425"/>
                    <a:pt x="13289" y="753"/>
                  </a:cubicBezTo>
                  <a:cubicBezTo>
                    <a:pt x="15004" y="1931"/>
                    <a:pt x="16718" y="4680"/>
                    <a:pt x="18089" y="7528"/>
                  </a:cubicBezTo>
                  <a:cubicBezTo>
                    <a:pt x="19461" y="10375"/>
                    <a:pt x="20489" y="13320"/>
                    <a:pt x="21518" y="16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3526746" y="3248184"/>
              <a:ext cx="131009" cy="52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0" y="1054"/>
                  </a:moveTo>
                  <a:cubicBezTo>
                    <a:pt x="0" y="527"/>
                    <a:pt x="0" y="0"/>
                    <a:pt x="0" y="0"/>
                  </a:cubicBezTo>
                  <a:cubicBezTo>
                    <a:pt x="0" y="0"/>
                    <a:pt x="0" y="527"/>
                    <a:pt x="415" y="2371"/>
                  </a:cubicBezTo>
                  <a:cubicBezTo>
                    <a:pt x="831" y="4215"/>
                    <a:pt x="1662" y="7376"/>
                    <a:pt x="2285" y="10537"/>
                  </a:cubicBezTo>
                  <a:cubicBezTo>
                    <a:pt x="2908" y="13698"/>
                    <a:pt x="3323" y="16859"/>
                    <a:pt x="3115" y="18755"/>
                  </a:cubicBezTo>
                  <a:cubicBezTo>
                    <a:pt x="2908" y="20652"/>
                    <a:pt x="2077" y="21284"/>
                    <a:pt x="1454" y="21337"/>
                  </a:cubicBezTo>
                  <a:cubicBezTo>
                    <a:pt x="831" y="21389"/>
                    <a:pt x="415" y="20862"/>
                    <a:pt x="831" y="19756"/>
                  </a:cubicBezTo>
                  <a:cubicBezTo>
                    <a:pt x="1246" y="18650"/>
                    <a:pt x="2492" y="16964"/>
                    <a:pt x="4154" y="15752"/>
                  </a:cubicBezTo>
                  <a:cubicBezTo>
                    <a:pt x="5815" y="14540"/>
                    <a:pt x="7892" y="13803"/>
                    <a:pt x="9969" y="13434"/>
                  </a:cubicBezTo>
                  <a:cubicBezTo>
                    <a:pt x="12046" y="13065"/>
                    <a:pt x="14123" y="13065"/>
                    <a:pt x="15785" y="13276"/>
                  </a:cubicBezTo>
                  <a:cubicBezTo>
                    <a:pt x="17446" y="13487"/>
                    <a:pt x="18692" y="13908"/>
                    <a:pt x="19731" y="14804"/>
                  </a:cubicBezTo>
                  <a:cubicBezTo>
                    <a:pt x="20769" y="15700"/>
                    <a:pt x="21600" y="17069"/>
                    <a:pt x="21185" y="18281"/>
                  </a:cubicBezTo>
                  <a:cubicBezTo>
                    <a:pt x="20769" y="19493"/>
                    <a:pt x="19108" y="20546"/>
                    <a:pt x="15992" y="21073"/>
                  </a:cubicBezTo>
                  <a:cubicBezTo>
                    <a:pt x="12877" y="21600"/>
                    <a:pt x="8308" y="21600"/>
                    <a:pt x="37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3672416" y="3588080"/>
              <a:ext cx="3552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240"/>
                    <a:pt x="17280" y="6480"/>
                    <a:pt x="19440" y="10080"/>
                  </a:cubicBezTo>
                  <a:cubicBezTo>
                    <a:pt x="21600" y="13680"/>
                    <a:pt x="17280" y="1764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3664749" y="3447345"/>
              <a:ext cx="46002" cy="11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21143"/>
                  </a:moveTo>
                  <a:cubicBezTo>
                    <a:pt x="0" y="16725"/>
                    <a:pt x="0" y="12307"/>
                    <a:pt x="600" y="8625"/>
                  </a:cubicBezTo>
                  <a:cubicBezTo>
                    <a:pt x="1200" y="4943"/>
                    <a:pt x="2400" y="1998"/>
                    <a:pt x="6000" y="770"/>
                  </a:cubicBezTo>
                  <a:cubicBezTo>
                    <a:pt x="9600" y="-457"/>
                    <a:pt x="15600" y="34"/>
                    <a:pt x="21600" y="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3819832" y="3519853"/>
              <a:ext cx="205259" cy="1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810" fill="norm" stroke="1" extrusionOk="0">
                  <a:moveTo>
                    <a:pt x="16618" y="4019"/>
                  </a:moveTo>
                  <a:cubicBezTo>
                    <a:pt x="15285" y="2378"/>
                    <a:pt x="13951" y="738"/>
                    <a:pt x="11951" y="191"/>
                  </a:cubicBezTo>
                  <a:cubicBezTo>
                    <a:pt x="9951" y="-356"/>
                    <a:pt x="7285" y="191"/>
                    <a:pt x="5151" y="2925"/>
                  </a:cubicBezTo>
                  <a:cubicBezTo>
                    <a:pt x="3018" y="5659"/>
                    <a:pt x="1418" y="10581"/>
                    <a:pt x="618" y="13725"/>
                  </a:cubicBezTo>
                  <a:cubicBezTo>
                    <a:pt x="-182" y="16869"/>
                    <a:pt x="-182" y="18236"/>
                    <a:pt x="485" y="19330"/>
                  </a:cubicBezTo>
                  <a:cubicBezTo>
                    <a:pt x="1151" y="20424"/>
                    <a:pt x="2485" y="21244"/>
                    <a:pt x="4218" y="20560"/>
                  </a:cubicBezTo>
                  <a:cubicBezTo>
                    <a:pt x="5951" y="19877"/>
                    <a:pt x="8085" y="17690"/>
                    <a:pt x="10085" y="15502"/>
                  </a:cubicBezTo>
                  <a:cubicBezTo>
                    <a:pt x="12085" y="13315"/>
                    <a:pt x="13951" y="11128"/>
                    <a:pt x="14885" y="10854"/>
                  </a:cubicBezTo>
                  <a:cubicBezTo>
                    <a:pt x="15818" y="10581"/>
                    <a:pt x="15818" y="12221"/>
                    <a:pt x="16485" y="13862"/>
                  </a:cubicBezTo>
                  <a:cubicBezTo>
                    <a:pt x="17151" y="15502"/>
                    <a:pt x="18485" y="17143"/>
                    <a:pt x="19418" y="17963"/>
                  </a:cubicBezTo>
                  <a:cubicBezTo>
                    <a:pt x="20351" y="18783"/>
                    <a:pt x="20885" y="18783"/>
                    <a:pt x="21418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4078758" y="3462372"/>
              <a:ext cx="84336" cy="26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21600" y="3363"/>
                  </a:moveTo>
                  <a:cubicBezTo>
                    <a:pt x="21600" y="2324"/>
                    <a:pt x="21600" y="1286"/>
                    <a:pt x="19964" y="663"/>
                  </a:cubicBezTo>
                  <a:cubicBezTo>
                    <a:pt x="18327" y="40"/>
                    <a:pt x="15055" y="-168"/>
                    <a:pt x="11782" y="144"/>
                  </a:cubicBezTo>
                  <a:cubicBezTo>
                    <a:pt x="8509" y="455"/>
                    <a:pt x="5236" y="1286"/>
                    <a:pt x="5236" y="3467"/>
                  </a:cubicBezTo>
                  <a:cubicBezTo>
                    <a:pt x="5236" y="5647"/>
                    <a:pt x="8509" y="9178"/>
                    <a:pt x="10473" y="11878"/>
                  </a:cubicBezTo>
                  <a:cubicBezTo>
                    <a:pt x="12436" y="14578"/>
                    <a:pt x="13091" y="16447"/>
                    <a:pt x="12764" y="17901"/>
                  </a:cubicBezTo>
                  <a:cubicBezTo>
                    <a:pt x="12436" y="19355"/>
                    <a:pt x="11127" y="20394"/>
                    <a:pt x="8836" y="20913"/>
                  </a:cubicBezTo>
                  <a:cubicBezTo>
                    <a:pt x="6546" y="21432"/>
                    <a:pt x="3273" y="21432"/>
                    <a:pt x="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4232095" y="3482805"/>
              <a:ext cx="191672" cy="22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4082"/>
                  </a:moveTo>
                  <a:cubicBezTo>
                    <a:pt x="3168" y="4556"/>
                    <a:pt x="6336" y="5031"/>
                    <a:pt x="8640" y="5150"/>
                  </a:cubicBezTo>
                  <a:cubicBezTo>
                    <a:pt x="10944" y="5268"/>
                    <a:pt x="12384" y="5031"/>
                    <a:pt x="13392" y="4319"/>
                  </a:cubicBezTo>
                  <a:cubicBezTo>
                    <a:pt x="14400" y="3607"/>
                    <a:pt x="14976" y="2420"/>
                    <a:pt x="14688" y="1471"/>
                  </a:cubicBezTo>
                  <a:cubicBezTo>
                    <a:pt x="14400" y="521"/>
                    <a:pt x="13248" y="-191"/>
                    <a:pt x="12096" y="46"/>
                  </a:cubicBezTo>
                  <a:cubicBezTo>
                    <a:pt x="10944" y="284"/>
                    <a:pt x="9792" y="1471"/>
                    <a:pt x="8352" y="4675"/>
                  </a:cubicBezTo>
                  <a:cubicBezTo>
                    <a:pt x="6912" y="7879"/>
                    <a:pt x="5184" y="13101"/>
                    <a:pt x="4464" y="16306"/>
                  </a:cubicBezTo>
                  <a:cubicBezTo>
                    <a:pt x="3744" y="19510"/>
                    <a:pt x="4032" y="20697"/>
                    <a:pt x="7056" y="21053"/>
                  </a:cubicBezTo>
                  <a:cubicBezTo>
                    <a:pt x="10080" y="21409"/>
                    <a:pt x="15840" y="20934"/>
                    <a:pt x="21600" y="20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4473306" y="3087180"/>
              <a:ext cx="237258" cy="68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08" fill="norm" stroke="1" extrusionOk="0">
                  <a:moveTo>
                    <a:pt x="15538" y="14666"/>
                  </a:moveTo>
                  <a:cubicBezTo>
                    <a:pt x="14848" y="14347"/>
                    <a:pt x="14159" y="14028"/>
                    <a:pt x="12665" y="13869"/>
                  </a:cubicBezTo>
                  <a:cubicBezTo>
                    <a:pt x="11172" y="13709"/>
                    <a:pt x="8874" y="13709"/>
                    <a:pt x="6691" y="14227"/>
                  </a:cubicBezTo>
                  <a:cubicBezTo>
                    <a:pt x="4508" y="14745"/>
                    <a:pt x="2440" y="15782"/>
                    <a:pt x="1291" y="16858"/>
                  </a:cubicBezTo>
                  <a:cubicBezTo>
                    <a:pt x="142" y="17934"/>
                    <a:pt x="-88" y="19049"/>
                    <a:pt x="27" y="19846"/>
                  </a:cubicBezTo>
                  <a:cubicBezTo>
                    <a:pt x="142" y="20644"/>
                    <a:pt x="601" y="21122"/>
                    <a:pt x="1521" y="21361"/>
                  </a:cubicBezTo>
                  <a:cubicBezTo>
                    <a:pt x="2440" y="21600"/>
                    <a:pt x="3818" y="21600"/>
                    <a:pt x="5657" y="20962"/>
                  </a:cubicBezTo>
                  <a:cubicBezTo>
                    <a:pt x="7495" y="20325"/>
                    <a:pt x="9793" y="19049"/>
                    <a:pt x="12091" y="16937"/>
                  </a:cubicBezTo>
                  <a:cubicBezTo>
                    <a:pt x="14389" y="14825"/>
                    <a:pt x="16686" y="11876"/>
                    <a:pt x="18295" y="9046"/>
                  </a:cubicBezTo>
                  <a:cubicBezTo>
                    <a:pt x="19903" y="6217"/>
                    <a:pt x="20823" y="3507"/>
                    <a:pt x="21167" y="1953"/>
                  </a:cubicBezTo>
                  <a:cubicBezTo>
                    <a:pt x="21512" y="399"/>
                    <a:pt x="21282" y="0"/>
                    <a:pt x="20823" y="0"/>
                  </a:cubicBezTo>
                  <a:cubicBezTo>
                    <a:pt x="20363" y="0"/>
                    <a:pt x="19674" y="399"/>
                    <a:pt x="19214" y="1873"/>
                  </a:cubicBezTo>
                  <a:cubicBezTo>
                    <a:pt x="18755" y="3348"/>
                    <a:pt x="18525" y="5898"/>
                    <a:pt x="18295" y="8688"/>
                  </a:cubicBezTo>
                  <a:cubicBezTo>
                    <a:pt x="18065" y="11477"/>
                    <a:pt x="17835" y="14506"/>
                    <a:pt x="17606" y="16220"/>
                  </a:cubicBezTo>
                  <a:cubicBezTo>
                    <a:pt x="17376" y="17934"/>
                    <a:pt x="17146" y="18332"/>
                    <a:pt x="16916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4906777" y="3197072"/>
              <a:ext cx="276007" cy="63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1214"/>
                    <a:pt x="18400" y="2429"/>
                    <a:pt x="16500" y="4337"/>
                  </a:cubicBezTo>
                  <a:cubicBezTo>
                    <a:pt x="14600" y="6246"/>
                    <a:pt x="12400" y="8848"/>
                    <a:pt x="9800" y="11581"/>
                  </a:cubicBezTo>
                  <a:cubicBezTo>
                    <a:pt x="7200" y="14313"/>
                    <a:pt x="4200" y="17176"/>
                    <a:pt x="2500" y="18867"/>
                  </a:cubicBezTo>
                  <a:cubicBezTo>
                    <a:pt x="800" y="20559"/>
                    <a:pt x="400" y="21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5207976" y="3169981"/>
              <a:ext cx="266148" cy="62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24" fill="norm" stroke="1" extrusionOk="0">
                  <a:moveTo>
                    <a:pt x="21424" y="3828"/>
                  </a:moveTo>
                  <a:cubicBezTo>
                    <a:pt x="20807" y="2687"/>
                    <a:pt x="20190" y="1545"/>
                    <a:pt x="19264" y="887"/>
                  </a:cubicBezTo>
                  <a:cubicBezTo>
                    <a:pt x="18338" y="228"/>
                    <a:pt x="17104" y="53"/>
                    <a:pt x="15973" y="9"/>
                  </a:cubicBezTo>
                  <a:cubicBezTo>
                    <a:pt x="14841" y="-35"/>
                    <a:pt x="13813" y="53"/>
                    <a:pt x="12064" y="1019"/>
                  </a:cubicBezTo>
                  <a:cubicBezTo>
                    <a:pt x="10315" y="1985"/>
                    <a:pt x="7847" y="3828"/>
                    <a:pt x="6098" y="6111"/>
                  </a:cubicBezTo>
                  <a:cubicBezTo>
                    <a:pt x="4350" y="8394"/>
                    <a:pt x="3321" y="11116"/>
                    <a:pt x="3013" y="13619"/>
                  </a:cubicBezTo>
                  <a:cubicBezTo>
                    <a:pt x="2704" y="16121"/>
                    <a:pt x="3115" y="18404"/>
                    <a:pt x="3424" y="19765"/>
                  </a:cubicBezTo>
                  <a:cubicBezTo>
                    <a:pt x="3733" y="21126"/>
                    <a:pt x="3938" y="21565"/>
                    <a:pt x="3835" y="21521"/>
                  </a:cubicBezTo>
                  <a:cubicBezTo>
                    <a:pt x="3733" y="21477"/>
                    <a:pt x="3321" y="20950"/>
                    <a:pt x="2601" y="20072"/>
                  </a:cubicBezTo>
                  <a:cubicBezTo>
                    <a:pt x="1881" y="19194"/>
                    <a:pt x="853" y="17965"/>
                    <a:pt x="338" y="17087"/>
                  </a:cubicBezTo>
                  <a:cubicBezTo>
                    <a:pt x="-176" y="16209"/>
                    <a:pt x="-176" y="15682"/>
                    <a:pt x="853" y="15155"/>
                  </a:cubicBezTo>
                  <a:cubicBezTo>
                    <a:pt x="1881" y="14628"/>
                    <a:pt x="3938" y="14102"/>
                    <a:pt x="7538" y="13882"/>
                  </a:cubicBezTo>
                  <a:cubicBezTo>
                    <a:pt x="11138" y="13663"/>
                    <a:pt x="16281" y="13750"/>
                    <a:pt x="21424" y="13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5366787" y="3550333"/>
              <a:ext cx="230007" cy="201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9" fill="norm" stroke="1" extrusionOk="0">
                  <a:moveTo>
                    <a:pt x="15120" y="2310"/>
                  </a:moveTo>
                  <a:cubicBezTo>
                    <a:pt x="13680" y="993"/>
                    <a:pt x="12240" y="-324"/>
                    <a:pt x="9960" y="71"/>
                  </a:cubicBezTo>
                  <a:cubicBezTo>
                    <a:pt x="7680" y="466"/>
                    <a:pt x="4560" y="2574"/>
                    <a:pt x="2640" y="4944"/>
                  </a:cubicBezTo>
                  <a:cubicBezTo>
                    <a:pt x="720" y="7315"/>
                    <a:pt x="0" y="9949"/>
                    <a:pt x="0" y="12715"/>
                  </a:cubicBezTo>
                  <a:cubicBezTo>
                    <a:pt x="0" y="15481"/>
                    <a:pt x="720" y="18378"/>
                    <a:pt x="1800" y="19827"/>
                  </a:cubicBezTo>
                  <a:cubicBezTo>
                    <a:pt x="2880" y="21276"/>
                    <a:pt x="4320" y="21276"/>
                    <a:pt x="6480" y="18642"/>
                  </a:cubicBezTo>
                  <a:cubicBezTo>
                    <a:pt x="8640" y="16008"/>
                    <a:pt x="11520" y="10739"/>
                    <a:pt x="12960" y="7447"/>
                  </a:cubicBezTo>
                  <a:cubicBezTo>
                    <a:pt x="14400" y="4154"/>
                    <a:pt x="14400" y="2837"/>
                    <a:pt x="14400" y="2837"/>
                  </a:cubicBezTo>
                  <a:cubicBezTo>
                    <a:pt x="14400" y="2837"/>
                    <a:pt x="14400" y="4154"/>
                    <a:pt x="14520" y="6261"/>
                  </a:cubicBezTo>
                  <a:cubicBezTo>
                    <a:pt x="14640" y="8369"/>
                    <a:pt x="14880" y="11266"/>
                    <a:pt x="15360" y="13505"/>
                  </a:cubicBezTo>
                  <a:cubicBezTo>
                    <a:pt x="15840" y="15744"/>
                    <a:pt x="16560" y="17325"/>
                    <a:pt x="17640" y="17852"/>
                  </a:cubicBezTo>
                  <a:cubicBezTo>
                    <a:pt x="18720" y="18378"/>
                    <a:pt x="20160" y="17852"/>
                    <a:pt x="21600" y="17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5658127" y="3603414"/>
              <a:ext cx="2300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5673461" y="3480745"/>
              <a:ext cx="15335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5757796" y="3503745"/>
              <a:ext cx="199339" cy="3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527"/>
                  </a:moveTo>
                  <a:cubicBezTo>
                    <a:pt x="3046" y="2634"/>
                    <a:pt x="6092" y="4741"/>
                    <a:pt x="8446" y="7551"/>
                  </a:cubicBezTo>
                  <a:cubicBezTo>
                    <a:pt x="10800" y="10361"/>
                    <a:pt x="12462" y="13873"/>
                    <a:pt x="13154" y="16068"/>
                  </a:cubicBezTo>
                  <a:cubicBezTo>
                    <a:pt x="13846" y="18263"/>
                    <a:pt x="13569" y="19141"/>
                    <a:pt x="12877" y="19844"/>
                  </a:cubicBezTo>
                  <a:cubicBezTo>
                    <a:pt x="12185" y="20546"/>
                    <a:pt x="11077" y="21073"/>
                    <a:pt x="9831" y="21337"/>
                  </a:cubicBezTo>
                  <a:cubicBezTo>
                    <a:pt x="8585" y="21600"/>
                    <a:pt x="7200" y="21600"/>
                    <a:pt x="6092" y="20985"/>
                  </a:cubicBezTo>
                  <a:cubicBezTo>
                    <a:pt x="4985" y="20371"/>
                    <a:pt x="4154" y="19141"/>
                    <a:pt x="4846" y="16507"/>
                  </a:cubicBezTo>
                  <a:cubicBezTo>
                    <a:pt x="5538" y="13873"/>
                    <a:pt x="7754" y="9834"/>
                    <a:pt x="10800" y="6849"/>
                  </a:cubicBezTo>
                  <a:cubicBezTo>
                    <a:pt x="13846" y="3863"/>
                    <a:pt x="17723" y="19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6866932" y="3056286"/>
              <a:ext cx="355231" cy="137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24" fill="norm" stroke="1" extrusionOk="0">
                  <a:moveTo>
                    <a:pt x="21446" y="884"/>
                  </a:moveTo>
                  <a:cubicBezTo>
                    <a:pt x="18669" y="524"/>
                    <a:pt x="15892" y="164"/>
                    <a:pt x="13500" y="44"/>
                  </a:cubicBezTo>
                  <a:cubicBezTo>
                    <a:pt x="11109" y="-76"/>
                    <a:pt x="9103" y="44"/>
                    <a:pt x="7329" y="504"/>
                  </a:cubicBezTo>
                  <a:cubicBezTo>
                    <a:pt x="5555" y="964"/>
                    <a:pt x="4012" y="1764"/>
                    <a:pt x="3935" y="2624"/>
                  </a:cubicBezTo>
                  <a:cubicBezTo>
                    <a:pt x="3857" y="3484"/>
                    <a:pt x="5246" y="4404"/>
                    <a:pt x="6403" y="5484"/>
                  </a:cubicBezTo>
                  <a:cubicBezTo>
                    <a:pt x="7560" y="6564"/>
                    <a:pt x="8486" y="7804"/>
                    <a:pt x="8100" y="8744"/>
                  </a:cubicBezTo>
                  <a:cubicBezTo>
                    <a:pt x="7715" y="9684"/>
                    <a:pt x="6017" y="10324"/>
                    <a:pt x="4783" y="10664"/>
                  </a:cubicBezTo>
                  <a:cubicBezTo>
                    <a:pt x="3549" y="11004"/>
                    <a:pt x="2777" y="11044"/>
                    <a:pt x="2006" y="11064"/>
                  </a:cubicBezTo>
                  <a:cubicBezTo>
                    <a:pt x="1235" y="11084"/>
                    <a:pt x="463" y="11084"/>
                    <a:pt x="155" y="10984"/>
                  </a:cubicBezTo>
                  <a:cubicBezTo>
                    <a:pt x="-154" y="10884"/>
                    <a:pt x="0" y="10684"/>
                    <a:pt x="617" y="10584"/>
                  </a:cubicBezTo>
                  <a:cubicBezTo>
                    <a:pt x="1235" y="10484"/>
                    <a:pt x="2315" y="10484"/>
                    <a:pt x="3626" y="10664"/>
                  </a:cubicBezTo>
                  <a:cubicBezTo>
                    <a:pt x="4937" y="10844"/>
                    <a:pt x="6480" y="11204"/>
                    <a:pt x="7252" y="11744"/>
                  </a:cubicBezTo>
                  <a:cubicBezTo>
                    <a:pt x="8023" y="12284"/>
                    <a:pt x="8023" y="13004"/>
                    <a:pt x="7097" y="13804"/>
                  </a:cubicBezTo>
                  <a:cubicBezTo>
                    <a:pt x="6172" y="14604"/>
                    <a:pt x="4320" y="15484"/>
                    <a:pt x="2932" y="16404"/>
                  </a:cubicBezTo>
                  <a:cubicBezTo>
                    <a:pt x="1543" y="17324"/>
                    <a:pt x="617" y="18284"/>
                    <a:pt x="540" y="18984"/>
                  </a:cubicBezTo>
                  <a:cubicBezTo>
                    <a:pt x="463" y="19684"/>
                    <a:pt x="1235" y="20124"/>
                    <a:pt x="4243" y="20504"/>
                  </a:cubicBezTo>
                  <a:cubicBezTo>
                    <a:pt x="7252" y="20884"/>
                    <a:pt x="12497" y="21204"/>
                    <a:pt x="17743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7564384" y="2996368"/>
              <a:ext cx="332461" cy="461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44" fill="norm" stroke="1" extrusionOk="0">
                  <a:moveTo>
                    <a:pt x="3642" y="1495"/>
                  </a:moveTo>
                  <a:cubicBezTo>
                    <a:pt x="3807" y="779"/>
                    <a:pt x="3972" y="63"/>
                    <a:pt x="4055" y="63"/>
                  </a:cubicBezTo>
                  <a:cubicBezTo>
                    <a:pt x="4137" y="63"/>
                    <a:pt x="4137" y="779"/>
                    <a:pt x="4137" y="3285"/>
                  </a:cubicBezTo>
                  <a:cubicBezTo>
                    <a:pt x="4137" y="5792"/>
                    <a:pt x="4137" y="10088"/>
                    <a:pt x="4055" y="12892"/>
                  </a:cubicBezTo>
                  <a:cubicBezTo>
                    <a:pt x="3972" y="15696"/>
                    <a:pt x="3807" y="17009"/>
                    <a:pt x="3560" y="17964"/>
                  </a:cubicBezTo>
                  <a:cubicBezTo>
                    <a:pt x="3313" y="18919"/>
                    <a:pt x="2983" y="19515"/>
                    <a:pt x="2653" y="19456"/>
                  </a:cubicBezTo>
                  <a:cubicBezTo>
                    <a:pt x="2323" y="19396"/>
                    <a:pt x="1994" y="18680"/>
                    <a:pt x="1581" y="17725"/>
                  </a:cubicBezTo>
                  <a:cubicBezTo>
                    <a:pt x="1169" y="16771"/>
                    <a:pt x="674" y="15577"/>
                    <a:pt x="345" y="14682"/>
                  </a:cubicBezTo>
                  <a:cubicBezTo>
                    <a:pt x="15" y="13787"/>
                    <a:pt x="-150" y="13190"/>
                    <a:pt x="180" y="12832"/>
                  </a:cubicBezTo>
                  <a:cubicBezTo>
                    <a:pt x="510" y="12474"/>
                    <a:pt x="1334" y="12355"/>
                    <a:pt x="2900" y="11937"/>
                  </a:cubicBezTo>
                  <a:cubicBezTo>
                    <a:pt x="4467" y="11520"/>
                    <a:pt x="6775" y="10804"/>
                    <a:pt x="9248" y="9312"/>
                  </a:cubicBezTo>
                  <a:cubicBezTo>
                    <a:pt x="11722" y="7820"/>
                    <a:pt x="14360" y="5553"/>
                    <a:pt x="15844" y="4061"/>
                  </a:cubicBezTo>
                  <a:cubicBezTo>
                    <a:pt x="17328" y="2569"/>
                    <a:pt x="17658" y="1853"/>
                    <a:pt x="17987" y="1197"/>
                  </a:cubicBezTo>
                  <a:cubicBezTo>
                    <a:pt x="18317" y="541"/>
                    <a:pt x="18647" y="-56"/>
                    <a:pt x="18729" y="4"/>
                  </a:cubicBezTo>
                  <a:cubicBezTo>
                    <a:pt x="18812" y="63"/>
                    <a:pt x="18647" y="779"/>
                    <a:pt x="18400" y="2987"/>
                  </a:cubicBezTo>
                  <a:cubicBezTo>
                    <a:pt x="18152" y="5195"/>
                    <a:pt x="17823" y="8894"/>
                    <a:pt x="18317" y="12236"/>
                  </a:cubicBezTo>
                  <a:cubicBezTo>
                    <a:pt x="18812" y="15577"/>
                    <a:pt x="20131" y="18561"/>
                    <a:pt x="2145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7682173" y="4117092"/>
              <a:ext cx="43446" cy="49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19059" y="0"/>
                  </a:moveTo>
                  <a:cubicBezTo>
                    <a:pt x="20329" y="4676"/>
                    <a:pt x="21600" y="9353"/>
                    <a:pt x="21600" y="12693"/>
                  </a:cubicBezTo>
                  <a:cubicBezTo>
                    <a:pt x="21600" y="16033"/>
                    <a:pt x="20329" y="18037"/>
                    <a:pt x="17788" y="19429"/>
                  </a:cubicBezTo>
                  <a:cubicBezTo>
                    <a:pt x="15247" y="20821"/>
                    <a:pt x="11435" y="21600"/>
                    <a:pt x="8259" y="21377"/>
                  </a:cubicBezTo>
                  <a:cubicBezTo>
                    <a:pt x="5082" y="21155"/>
                    <a:pt x="2541" y="19930"/>
                    <a:pt x="0" y="18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7444194" y="4048091"/>
              <a:ext cx="60598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1372" y="21600"/>
                  </a:moveTo>
                  <a:cubicBezTo>
                    <a:pt x="737" y="20974"/>
                    <a:pt x="102" y="20348"/>
                    <a:pt x="11" y="19722"/>
                  </a:cubicBezTo>
                  <a:cubicBezTo>
                    <a:pt x="-80" y="19096"/>
                    <a:pt x="374" y="18470"/>
                    <a:pt x="2234" y="16122"/>
                  </a:cubicBezTo>
                  <a:cubicBezTo>
                    <a:pt x="4095" y="13774"/>
                    <a:pt x="7362" y="9704"/>
                    <a:pt x="10811" y="6730"/>
                  </a:cubicBezTo>
                  <a:cubicBezTo>
                    <a:pt x="14259" y="3757"/>
                    <a:pt x="17890" y="1878"/>
                    <a:pt x="215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8889386" y="3240517"/>
              <a:ext cx="209237" cy="18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49" fill="norm" stroke="1" extrusionOk="0">
                  <a:moveTo>
                    <a:pt x="1203" y="4734"/>
                  </a:moveTo>
                  <a:cubicBezTo>
                    <a:pt x="683" y="6510"/>
                    <a:pt x="162" y="8285"/>
                    <a:pt x="32" y="10948"/>
                  </a:cubicBezTo>
                  <a:cubicBezTo>
                    <a:pt x="-98" y="13611"/>
                    <a:pt x="162" y="17162"/>
                    <a:pt x="943" y="19085"/>
                  </a:cubicBezTo>
                  <a:cubicBezTo>
                    <a:pt x="1724" y="21008"/>
                    <a:pt x="3025" y="21304"/>
                    <a:pt x="4066" y="20712"/>
                  </a:cubicBezTo>
                  <a:cubicBezTo>
                    <a:pt x="5107" y="20121"/>
                    <a:pt x="5888" y="18641"/>
                    <a:pt x="6668" y="17310"/>
                  </a:cubicBezTo>
                  <a:cubicBezTo>
                    <a:pt x="7449" y="15978"/>
                    <a:pt x="8230" y="14795"/>
                    <a:pt x="8880" y="14942"/>
                  </a:cubicBezTo>
                  <a:cubicBezTo>
                    <a:pt x="9531" y="15090"/>
                    <a:pt x="10051" y="16570"/>
                    <a:pt x="10702" y="17901"/>
                  </a:cubicBezTo>
                  <a:cubicBezTo>
                    <a:pt x="11353" y="19233"/>
                    <a:pt x="12133" y="20416"/>
                    <a:pt x="13174" y="21008"/>
                  </a:cubicBezTo>
                  <a:cubicBezTo>
                    <a:pt x="14215" y="21600"/>
                    <a:pt x="15516" y="21600"/>
                    <a:pt x="16948" y="19529"/>
                  </a:cubicBezTo>
                  <a:cubicBezTo>
                    <a:pt x="18379" y="17458"/>
                    <a:pt x="19941" y="13315"/>
                    <a:pt x="20721" y="10208"/>
                  </a:cubicBezTo>
                  <a:cubicBezTo>
                    <a:pt x="21502" y="7101"/>
                    <a:pt x="21502" y="5030"/>
                    <a:pt x="20721" y="3255"/>
                  </a:cubicBezTo>
                  <a:cubicBezTo>
                    <a:pt x="19941" y="1479"/>
                    <a:pt x="18379" y="0"/>
                    <a:pt x="17729" y="0"/>
                  </a:cubicBezTo>
                  <a:cubicBezTo>
                    <a:pt x="17078" y="0"/>
                    <a:pt x="17338" y="1479"/>
                    <a:pt x="17598" y="2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9177207" y="3373409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9229397" y="3221670"/>
              <a:ext cx="101250" cy="51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482" fill="norm" stroke="1" extrusionOk="0">
                  <a:moveTo>
                    <a:pt x="8012" y="5414"/>
                  </a:moveTo>
                  <a:cubicBezTo>
                    <a:pt x="6983" y="9497"/>
                    <a:pt x="5954" y="13581"/>
                    <a:pt x="5440" y="16052"/>
                  </a:cubicBezTo>
                  <a:cubicBezTo>
                    <a:pt x="4926" y="18524"/>
                    <a:pt x="4926" y="19384"/>
                    <a:pt x="4669" y="20136"/>
                  </a:cubicBezTo>
                  <a:cubicBezTo>
                    <a:pt x="4412" y="20888"/>
                    <a:pt x="3897" y="21533"/>
                    <a:pt x="3383" y="21479"/>
                  </a:cubicBezTo>
                  <a:cubicBezTo>
                    <a:pt x="2869" y="21426"/>
                    <a:pt x="2354" y="20673"/>
                    <a:pt x="1583" y="18524"/>
                  </a:cubicBezTo>
                  <a:cubicBezTo>
                    <a:pt x="812" y="16375"/>
                    <a:pt x="-217" y="12829"/>
                    <a:pt x="40" y="9766"/>
                  </a:cubicBezTo>
                  <a:cubicBezTo>
                    <a:pt x="297" y="6703"/>
                    <a:pt x="1840" y="4124"/>
                    <a:pt x="3640" y="2566"/>
                  </a:cubicBezTo>
                  <a:cubicBezTo>
                    <a:pt x="5440" y="1008"/>
                    <a:pt x="7497" y="470"/>
                    <a:pt x="9812" y="202"/>
                  </a:cubicBezTo>
                  <a:cubicBezTo>
                    <a:pt x="12126" y="-67"/>
                    <a:pt x="14697" y="-67"/>
                    <a:pt x="17012" y="202"/>
                  </a:cubicBezTo>
                  <a:cubicBezTo>
                    <a:pt x="19326" y="470"/>
                    <a:pt x="21383" y="1008"/>
                    <a:pt x="19840" y="2297"/>
                  </a:cubicBezTo>
                  <a:cubicBezTo>
                    <a:pt x="18297" y="3587"/>
                    <a:pt x="13154" y="5629"/>
                    <a:pt x="9297" y="6811"/>
                  </a:cubicBezTo>
                  <a:cubicBezTo>
                    <a:pt x="5440" y="7993"/>
                    <a:pt x="2869" y="8315"/>
                    <a:pt x="297" y="8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9399545" y="3358075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10006252" y="3283461"/>
              <a:ext cx="158836" cy="29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71" fill="norm" stroke="1" extrusionOk="0">
                  <a:moveTo>
                    <a:pt x="15291" y="967"/>
                  </a:moveTo>
                  <a:cubicBezTo>
                    <a:pt x="13919" y="409"/>
                    <a:pt x="12548" y="-150"/>
                    <a:pt x="11005" y="36"/>
                  </a:cubicBezTo>
                  <a:cubicBezTo>
                    <a:pt x="9462" y="222"/>
                    <a:pt x="7748" y="1153"/>
                    <a:pt x="5862" y="3760"/>
                  </a:cubicBezTo>
                  <a:cubicBezTo>
                    <a:pt x="3976" y="6367"/>
                    <a:pt x="1919" y="10650"/>
                    <a:pt x="891" y="13350"/>
                  </a:cubicBezTo>
                  <a:cubicBezTo>
                    <a:pt x="-138" y="16050"/>
                    <a:pt x="-138" y="17167"/>
                    <a:pt x="205" y="18191"/>
                  </a:cubicBezTo>
                  <a:cubicBezTo>
                    <a:pt x="548" y="19216"/>
                    <a:pt x="1233" y="20147"/>
                    <a:pt x="2605" y="20705"/>
                  </a:cubicBezTo>
                  <a:cubicBezTo>
                    <a:pt x="3976" y="21264"/>
                    <a:pt x="6033" y="21450"/>
                    <a:pt x="8948" y="20519"/>
                  </a:cubicBezTo>
                  <a:cubicBezTo>
                    <a:pt x="11862" y="19588"/>
                    <a:pt x="15633" y="17540"/>
                    <a:pt x="18033" y="14840"/>
                  </a:cubicBezTo>
                  <a:cubicBezTo>
                    <a:pt x="20433" y="12140"/>
                    <a:pt x="21462" y="8788"/>
                    <a:pt x="21291" y="6367"/>
                  </a:cubicBezTo>
                  <a:cubicBezTo>
                    <a:pt x="21119" y="3947"/>
                    <a:pt x="19748" y="2457"/>
                    <a:pt x="18205" y="1712"/>
                  </a:cubicBezTo>
                  <a:cubicBezTo>
                    <a:pt x="16662" y="967"/>
                    <a:pt x="14948" y="967"/>
                    <a:pt x="13919" y="1433"/>
                  </a:cubicBezTo>
                  <a:cubicBezTo>
                    <a:pt x="12891" y="1898"/>
                    <a:pt x="12548" y="2829"/>
                    <a:pt x="12205" y="3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10304232" y="3488411"/>
              <a:ext cx="84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10481169" y="3329162"/>
              <a:ext cx="129738" cy="36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97" fill="norm" stroke="1" extrusionOk="0">
                  <a:moveTo>
                    <a:pt x="21087" y="1697"/>
                  </a:moveTo>
                  <a:cubicBezTo>
                    <a:pt x="19841" y="1097"/>
                    <a:pt x="18595" y="497"/>
                    <a:pt x="15687" y="197"/>
                  </a:cubicBezTo>
                  <a:cubicBezTo>
                    <a:pt x="12779" y="-103"/>
                    <a:pt x="8210" y="-103"/>
                    <a:pt x="4887" y="497"/>
                  </a:cubicBezTo>
                  <a:cubicBezTo>
                    <a:pt x="1564" y="1097"/>
                    <a:pt x="-513" y="2297"/>
                    <a:pt x="110" y="3722"/>
                  </a:cubicBezTo>
                  <a:cubicBezTo>
                    <a:pt x="733" y="5147"/>
                    <a:pt x="4056" y="6797"/>
                    <a:pt x="7587" y="8747"/>
                  </a:cubicBezTo>
                  <a:cubicBezTo>
                    <a:pt x="11118" y="10697"/>
                    <a:pt x="14856" y="12947"/>
                    <a:pt x="16725" y="14897"/>
                  </a:cubicBezTo>
                  <a:cubicBezTo>
                    <a:pt x="18595" y="16847"/>
                    <a:pt x="18595" y="18497"/>
                    <a:pt x="16102" y="19547"/>
                  </a:cubicBezTo>
                  <a:cubicBezTo>
                    <a:pt x="13610" y="20597"/>
                    <a:pt x="8625" y="21047"/>
                    <a:pt x="3641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10472903" y="3319741"/>
              <a:ext cx="30667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8933291" y="4351964"/>
              <a:ext cx="229764" cy="24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038" fill="norm" stroke="1" extrusionOk="0">
                  <a:moveTo>
                    <a:pt x="1982" y="2858"/>
                  </a:moveTo>
                  <a:cubicBezTo>
                    <a:pt x="2452" y="1330"/>
                    <a:pt x="2921" y="-197"/>
                    <a:pt x="3039" y="21"/>
                  </a:cubicBezTo>
                  <a:cubicBezTo>
                    <a:pt x="3156" y="239"/>
                    <a:pt x="2921" y="2203"/>
                    <a:pt x="2334" y="5367"/>
                  </a:cubicBezTo>
                  <a:cubicBezTo>
                    <a:pt x="1747" y="8530"/>
                    <a:pt x="808" y="12894"/>
                    <a:pt x="339" y="15621"/>
                  </a:cubicBezTo>
                  <a:cubicBezTo>
                    <a:pt x="-131" y="18348"/>
                    <a:pt x="-131" y="19439"/>
                    <a:pt x="456" y="20203"/>
                  </a:cubicBezTo>
                  <a:cubicBezTo>
                    <a:pt x="1043" y="20967"/>
                    <a:pt x="2217" y="21403"/>
                    <a:pt x="3743" y="20639"/>
                  </a:cubicBezTo>
                  <a:cubicBezTo>
                    <a:pt x="5269" y="19876"/>
                    <a:pt x="7147" y="17912"/>
                    <a:pt x="8204" y="16385"/>
                  </a:cubicBezTo>
                  <a:cubicBezTo>
                    <a:pt x="9260" y="14858"/>
                    <a:pt x="9495" y="13767"/>
                    <a:pt x="9612" y="13985"/>
                  </a:cubicBezTo>
                  <a:cubicBezTo>
                    <a:pt x="9730" y="14203"/>
                    <a:pt x="9730" y="15730"/>
                    <a:pt x="9965" y="17039"/>
                  </a:cubicBezTo>
                  <a:cubicBezTo>
                    <a:pt x="10199" y="18348"/>
                    <a:pt x="10669" y="19439"/>
                    <a:pt x="11491" y="19985"/>
                  </a:cubicBezTo>
                  <a:cubicBezTo>
                    <a:pt x="12313" y="20530"/>
                    <a:pt x="13486" y="20530"/>
                    <a:pt x="15247" y="19330"/>
                  </a:cubicBezTo>
                  <a:cubicBezTo>
                    <a:pt x="17008" y="18130"/>
                    <a:pt x="19356" y="15730"/>
                    <a:pt x="20412" y="13112"/>
                  </a:cubicBezTo>
                  <a:cubicBezTo>
                    <a:pt x="21469" y="10494"/>
                    <a:pt x="21234" y="7658"/>
                    <a:pt x="20295" y="6021"/>
                  </a:cubicBezTo>
                  <a:cubicBezTo>
                    <a:pt x="19356" y="4385"/>
                    <a:pt x="17713" y="3948"/>
                    <a:pt x="16891" y="4276"/>
                  </a:cubicBezTo>
                  <a:cubicBezTo>
                    <a:pt x="16069" y="4603"/>
                    <a:pt x="16069" y="5694"/>
                    <a:pt x="16069" y="6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9276876" y="4546436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9368878" y="4383967"/>
              <a:ext cx="156723" cy="53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65" fill="norm" stroke="1" extrusionOk="0">
                  <a:moveTo>
                    <a:pt x="2057" y="6815"/>
                  </a:moveTo>
                  <a:cubicBezTo>
                    <a:pt x="2057" y="10807"/>
                    <a:pt x="2057" y="14800"/>
                    <a:pt x="2057" y="17052"/>
                  </a:cubicBezTo>
                  <a:cubicBezTo>
                    <a:pt x="2057" y="19304"/>
                    <a:pt x="2057" y="19816"/>
                    <a:pt x="1886" y="20379"/>
                  </a:cubicBezTo>
                  <a:cubicBezTo>
                    <a:pt x="1714" y="20942"/>
                    <a:pt x="1371" y="21556"/>
                    <a:pt x="1200" y="21454"/>
                  </a:cubicBezTo>
                  <a:cubicBezTo>
                    <a:pt x="1028" y="21351"/>
                    <a:pt x="1028" y="20532"/>
                    <a:pt x="1028" y="17922"/>
                  </a:cubicBezTo>
                  <a:cubicBezTo>
                    <a:pt x="1028" y="15311"/>
                    <a:pt x="1028" y="10910"/>
                    <a:pt x="1543" y="7736"/>
                  </a:cubicBezTo>
                  <a:cubicBezTo>
                    <a:pt x="2057" y="4563"/>
                    <a:pt x="3086" y="2618"/>
                    <a:pt x="4286" y="1492"/>
                  </a:cubicBezTo>
                  <a:cubicBezTo>
                    <a:pt x="5486" y="365"/>
                    <a:pt x="6857" y="58"/>
                    <a:pt x="8571" y="7"/>
                  </a:cubicBezTo>
                  <a:cubicBezTo>
                    <a:pt x="10286" y="-44"/>
                    <a:pt x="12343" y="161"/>
                    <a:pt x="14743" y="826"/>
                  </a:cubicBezTo>
                  <a:cubicBezTo>
                    <a:pt x="17143" y="1492"/>
                    <a:pt x="19886" y="2618"/>
                    <a:pt x="20743" y="3744"/>
                  </a:cubicBezTo>
                  <a:cubicBezTo>
                    <a:pt x="21600" y="4870"/>
                    <a:pt x="20571" y="5996"/>
                    <a:pt x="16800" y="6917"/>
                  </a:cubicBezTo>
                  <a:cubicBezTo>
                    <a:pt x="13029" y="7838"/>
                    <a:pt x="6514" y="8555"/>
                    <a:pt x="0" y="9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9568215" y="4561769"/>
              <a:ext cx="53669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10239858" y="4372044"/>
              <a:ext cx="164044" cy="32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11" fill="norm" stroke="1" extrusionOk="0">
                  <a:moveTo>
                    <a:pt x="21331" y="3312"/>
                  </a:moveTo>
                  <a:cubicBezTo>
                    <a:pt x="20999" y="2003"/>
                    <a:pt x="20666" y="694"/>
                    <a:pt x="19503" y="203"/>
                  </a:cubicBezTo>
                  <a:cubicBezTo>
                    <a:pt x="18340" y="-288"/>
                    <a:pt x="16346" y="39"/>
                    <a:pt x="13522" y="2003"/>
                  </a:cubicBezTo>
                  <a:cubicBezTo>
                    <a:pt x="10697" y="3967"/>
                    <a:pt x="7042" y="7567"/>
                    <a:pt x="4549" y="10512"/>
                  </a:cubicBezTo>
                  <a:cubicBezTo>
                    <a:pt x="2057" y="13457"/>
                    <a:pt x="728" y="15748"/>
                    <a:pt x="229" y="17385"/>
                  </a:cubicBezTo>
                  <a:cubicBezTo>
                    <a:pt x="-269" y="19021"/>
                    <a:pt x="63" y="20003"/>
                    <a:pt x="1060" y="20576"/>
                  </a:cubicBezTo>
                  <a:cubicBezTo>
                    <a:pt x="2057" y="21148"/>
                    <a:pt x="3719" y="21312"/>
                    <a:pt x="6709" y="20085"/>
                  </a:cubicBezTo>
                  <a:cubicBezTo>
                    <a:pt x="9700" y="18857"/>
                    <a:pt x="14020" y="16239"/>
                    <a:pt x="16346" y="13376"/>
                  </a:cubicBezTo>
                  <a:cubicBezTo>
                    <a:pt x="18673" y="10512"/>
                    <a:pt x="19005" y="7403"/>
                    <a:pt x="18340" y="5357"/>
                  </a:cubicBezTo>
                  <a:cubicBezTo>
                    <a:pt x="17676" y="3312"/>
                    <a:pt x="16014" y="2330"/>
                    <a:pt x="14353" y="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10518904" y="4607770"/>
              <a:ext cx="53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10636021" y="4414143"/>
              <a:ext cx="189557" cy="35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40" fill="norm" stroke="1" extrusionOk="0">
                  <a:moveTo>
                    <a:pt x="21362" y="3359"/>
                  </a:moveTo>
                  <a:cubicBezTo>
                    <a:pt x="19058" y="2124"/>
                    <a:pt x="16754" y="890"/>
                    <a:pt x="13730" y="350"/>
                  </a:cubicBezTo>
                  <a:cubicBezTo>
                    <a:pt x="10706" y="-190"/>
                    <a:pt x="6962" y="-36"/>
                    <a:pt x="4514" y="350"/>
                  </a:cubicBezTo>
                  <a:cubicBezTo>
                    <a:pt x="2066" y="736"/>
                    <a:pt x="914" y="1353"/>
                    <a:pt x="338" y="2047"/>
                  </a:cubicBezTo>
                  <a:cubicBezTo>
                    <a:pt x="-238" y="2741"/>
                    <a:pt x="-238" y="3513"/>
                    <a:pt x="1634" y="5056"/>
                  </a:cubicBezTo>
                  <a:cubicBezTo>
                    <a:pt x="3506" y="6599"/>
                    <a:pt x="7250" y="8913"/>
                    <a:pt x="10130" y="11381"/>
                  </a:cubicBezTo>
                  <a:cubicBezTo>
                    <a:pt x="13010" y="13850"/>
                    <a:pt x="15026" y="16473"/>
                    <a:pt x="15746" y="18247"/>
                  </a:cubicBezTo>
                  <a:cubicBezTo>
                    <a:pt x="16466" y="20021"/>
                    <a:pt x="15890" y="20947"/>
                    <a:pt x="13730" y="21179"/>
                  </a:cubicBezTo>
                  <a:cubicBezTo>
                    <a:pt x="11570" y="21410"/>
                    <a:pt x="7826" y="20947"/>
                    <a:pt x="4082" y="20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10656907" y="4393099"/>
              <a:ext cx="34500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5120"/>
                    <a:pt x="8000" y="8640"/>
                    <a:pt x="11600" y="5040"/>
                  </a:cubicBezTo>
                  <a:cubicBezTo>
                    <a:pt x="15200" y="1440"/>
                    <a:pt x="184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1058023" y="4960445"/>
              <a:ext cx="460012" cy="67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" y="900"/>
                    <a:pt x="960" y="1800"/>
                    <a:pt x="2520" y="3682"/>
                  </a:cubicBezTo>
                  <a:cubicBezTo>
                    <a:pt x="4080" y="5564"/>
                    <a:pt x="6720" y="8427"/>
                    <a:pt x="9120" y="11005"/>
                  </a:cubicBezTo>
                  <a:cubicBezTo>
                    <a:pt x="11520" y="13582"/>
                    <a:pt x="13680" y="15873"/>
                    <a:pt x="15720" y="17591"/>
                  </a:cubicBezTo>
                  <a:cubicBezTo>
                    <a:pt x="17760" y="19309"/>
                    <a:pt x="19680" y="204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989022" y="4964142"/>
              <a:ext cx="498345" cy="72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21600" y="1254"/>
                  </a:moveTo>
                  <a:cubicBezTo>
                    <a:pt x="21489" y="724"/>
                    <a:pt x="21378" y="193"/>
                    <a:pt x="21102" y="42"/>
                  </a:cubicBezTo>
                  <a:cubicBezTo>
                    <a:pt x="20825" y="-110"/>
                    <a:pt x="20382" y="117"/>
                    <a:pt x="19274" y="1254"/>
                  </a:cubicBezTo>
                  <a:cubicBezTo>
                    <a:pt x="18166" y="2391"/>
                    <a:pt x="16394" y="4437"/>
                    <a:pt x="14234" y="6749"/>
                  </a:cubicBezTo>
                  <a:cubicBezTo>
                    <a:pt x="12074" y="9061"/>
                    <a:pt x="9526" y="11637"/>
                    <a:pt x="7145" y="13949"/>
                  </a:cubicBezTo>
                  <a:cubicBezTo>
                    <a:pt x="4763" y="16261"/>
                    <a:pt x="2548" y="18307"/>
                    <a:pt x="1385" y="19519"/>
                  </a:cubicBezTo>
                  <a:cubicBezTo>
                    <a:pt x="222" y="20732"/>
                    <a:pt x="111" y="21111"/>
                    <a:pt x="0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4092018" y="5261737"/>
              <a:ext cx="215194" cy="98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282" fill="norm" stroke="1" extrusionOk="0">
                  <a:moveTo>
                    <a:pt x="935" y="5254"/>
                  </a:moveTo>
                  <a:cubicBezTo>
                    <a:pt x="1181" y="6801"/>
                    <a:pt x="1426" y="8348"/>
                    <a:pt x="1917" y="10088"/>
                  </a:cubicBezTo>
                  <a:cubicBezTo>
                    <a:pt x="2408" y="11828"/>
                    <a:pt x="3144" y="13762"/>
                    <a:pt x="4003" y="15474"/>
                  </a:cubicBezTo>
                  <a:cubicBezTo>
                    <a:pt x="4863" y="17187"/>
                    <a:pt x="5844" y="18678"/>
                    <a:pt x="6335" y="19562"/>
                  </a:cubicBezTo>
                  <a:cubicBezTo>
                    <a:pt x="6826" y="20446"/>
                    <a:pt x="6826" y="20722"/>
                    <a:pt x="6826" y="20999"/>
                  </a:cubicBezTo>
                  <a:cubicBezTo>
                    <a:pt x="6826" y="21275"/>
                    <a:pt x="6826" y="21551"/>
                    <a:pt x="6335" y="20778"/>
                  </a:cubicBezTo>
                  <a:cubicBezTo>
                    <a:pt x="5844" y="20004"/>
                    <a:pt x="4863" y="18181"/>
                    <a:pt x="3758" y="16331"/>
                  </a:cubicBezTo>
                  <a:cubicBezTo>
                    <a:pt x="2653" y="14480"/>
                    <a:pt x="1426" y="12602"/>
                    <a:pt x="690" y="10751"/>
                  </a:cubicBezTo>
                  <a:cubicBezTo>
                    <a:pt x="-47" y="8900"/>
                    <a:pt x="-292" y="7077"/>
                    <a:pt x="444" y="5392"/>
                  </a:cubicBezTo>
                  <a:cubicBezTo>
                    <a:pt x="1181" y="3708"/>
                    <a:pt x="2899" y="2161"/>
                    <a:pt x="4863" y="1222"/>
                  </a:cubicBezTo>
                  <a:cubicBezTo>
                    <a:pt x="6826" y="282"/>
                    <a:pt x="9035" y="-49"/>
                    <a:pt x="11490" y="6"/>
                  </a:cubicBezTo>
                  <a:cubicBezTo>
                    <a:pt x="13944" y="61"/>
                    <a:pt x="16644" y="503"/>
                    <a:pt x="18485" y="1415"/>
                  </a:cubicBezTo>
                  <a:cubicBezTo>
                    <a:pt x="20326" y="2326"/>
                    <a:pt x="21308" y="3708"/>
                    <a:pt x="20203" y="4840"/>
                  </a:cubicBezTo>
                  <a:cubicBezTo>
                    <a:pt x="19099" y="5972"/>
                    <a:pt x="15908" y="6856"/>
                    <a:pt x="12349" y="7409"/>
                  </a:cubicBezTo>
                  <a:cubicBezTo>
                    <a:pt x="8790" y="7961"/>
                    <a:pt x="4863" y="8182"/>
                    <a:pt x="935" y="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4347097" y="5650460"/>
              <a:ext cx="202572" cy="24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08" fill="norm" stroke="1" extrusionOk="0">
                  <a:moveTo>
                    <a:pt x="0" y="0"/>
                  </a:moveTo>
                  <a:cubicBezTo>
                    <a:pt x="3510" y="2956"/>
                    <a:pt x="7020" y="5912"/>
                    <a:pt x="10125" y="8981"/>
                  </a:cubicBezTo>
                  <a:cubicBezTo>
                    <a:pt x="13230" y="12051"/>
                    <a:pt x="15930" y="15234"/>
                    <a:pt x="17820" y="17394"/>
                  </a:cubicBezTo>
                  <a:cubicBezTo>
                    <a:pt x="19710" y="19554"/>
                    <a:pt x="20790" y="20691"/>
                    <a:pt x="21195" y="21145"/>
                  </a:cubicBezTo>
                  <a:cubicBezTo>
                    <a:pt x="21600" y="21600"/>
                    <a:pt x="21330" y="21373"/>
                    <a:pt x="2106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4400766" y="5627460"/>
              <a:ext cx="138004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320"/>
                    <a:pt x="9600" y="8640"/>
                    <a:pt x="6000" y="12240"/>
                  </a:cubicBezTo>
                  <a:cubicBezTo>
                    <a:pt x="2400" y="15840"/>
                    <a:pt x="12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4753121" y="5223558"/>
              <a:ext cx="230325" cy="52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500" fill="norm" stroke="1" extrusionOk="0">
                  <a:moveTo>
                    <a:pt x="14821" y="1152"/>
                  </a:moveTo>
                  <a:cubicBezTo>
                    <a:pt x="14117" y="735"/>
                    <a:pt x="13412" y="317"/>
                    <a:pt x="12473" y="109"/>
                  </a:cubicBezTo>
                  <a:cubicBezTo>
                    <a:pt x="11534" y="-100"/>
                    <a:pt x="10360" y="-100"/>
                    <a:pt x="8247" y="943"/>
                  </a:cubicBezTo>
                  <a:cubicBezTo>
                    <a:pt x="6134" y="1987"/>
                    <a:pt x="3082" y="4074"/>
                    <a:pt x="1438" y="6370"/>
                  </a:cubicBezTo>
                  <a:cubicBezTo>
                    <a:pt x="-205" y="8665"/>
                    <a:pt x="-440" y="11170"/>
                    <a:pt x="734" y="13465"/>
                  </a:cubicBezTo>
                  <a:cubicBezTo>
                    <a:pt x="1908" y="15761"/>
                    <a:pt x="4490" y="17848"/>
                    <a:pt x="8130" y="19152"/>
                  </a:cubicBezTo>
                  <a:cubicBezTo>
                    <a:pt x="11769" y="20457"/>
                    <a:pt x="16464" y="20978"/>
                    <a:pt x="2116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5152116" y="5267118"/>
              <a:ext cx="230006" cy="39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0" y="0"/>
                  </a:moveTo>
                  <a:cubicBezTo>
                    <a:pt x="1187" y="3647"/>
                    <a:pt x="2374" y="7294"/>
                    <a:pt x="2967" y="10099"/>
                  </a:cubicBezTo>
                  <a:cubicBezTo>
                    <a:pt x="3561" y="12904"/>
                    <a:pt x="3561" y="14868"/>
                    <a:pt x="3561" y="16410"/>
                  </a:cubicBezTo>
                  <a:cubicBezTo>
                    <a:pt x="3561" y="17953"/>
                    <a:pt x="3561" y="19075"/>
                    <a:pt x="3561" y="19987"/>
                  </a:cubicBezTo>
                  <a:cubicBezTo>
                    <a:pt x="3561" y="20899"/>
                    <a:pt x="3561" y="21600"/>
                    <a:pt x="3323" y="21600"/>
                  </a:cubicBezTo>
                  <a:cubicBezTo>
                    <a:pt x="3086" y="21600"/>
                    <a:pt x="2611" y="20899"/>
                    <a:pt x="2137" y="20197"/>
                  </a:cubicBezTo>
                  <a:cubicBezTo>
                    <a:pt x="1662" y="19496"/>
                    <a:pt x="1187" y="18795"/>
                    <a:pt x="712" y="17883"/>
                  </a:cubicBezTo>
                  <a:cubicBezTo>
                    <a:pt x="238" y="16971"/>
                    <a:pt x="-237" y="15849"/>
                    <a:pt x="238" y="15288"/>
                  </a:cubicBezTo>
                  <a:cubicBezTo>
                    <a:pt x="712" y="14727"/>
                    <a:pt x="2137" y="14727"/>
                    <a:pt x="3442" y="14727"/>
                  </a:cubicBezTo>
                  <a:cubicBezTo>
                    <a:pt x="4748" y="14727"/>
                    <a:pt x="5934" y="14727"/>
                    <a:pt x="7477" y="14306"/>
                  </a:cubicBezTo>
                  <a:cubicBezTo>
                    <a:pt x="9020" y="13886"/>
                    <a:pt x="10919" y="13044"/>
                    <a:pt x="12699" y="11221"/>
                  </a:cubicBezTo>
                  <a:cubicBezTo>
                    <a:pt x="14480" y="9397"/>
                    <a:pt x="16141" y="6592"/>
                    <a:pt x="17090" y="4769"/>
                  </a:cubicBezTo>
                  <a:cubicBezTo>
                    <a:pt x="18040" y="2945"/>
                    <a:pt x="18277" y="2104"/>
                    <a:pt x="18396" y="2104"/>
                  </a:cubicBezTo>
                  <a:cubicBezTo>
                    <a:pt x="18515" y="2104"/>
                    <a:pt x="18515" y="2945"/>
                    <a:pt x="18396" y="5400"/>
                  </a:cubicBezTo>
                  <a:cubicBezTo>
                    <a:pt x="18277" y="7855"/>
                    <a:pt x="18040" y="11922"/>
                    <a:pt x="18040" y="14377"/>
                  </a:cubicBezTo>
                  <a:cubicBezTo>
                    <a:pt x="18040" y="16831"/>
                    <a:pt x="18277" y="17673"/>
                    <a:pt x="18871" y="18304"/>
                  </a:cubicBezTo>
                  <a:cubicBezTo>
                    <a:pt x="19464" y="18935"/>
                    <a:pt x="20414" y="19356"/>
                    <a:pt x="20888" y="19426"/>
                  </a:cubicBezTo>
                  <a:cubicBezTo>
                    <a:pt x="21363" y="19496"/>
                    <a:pt x="21363" y="19216"/>
                    <a:pt x="21363" y="18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5397455" y="5173078"/>
              <a:ext cx="176321" cy="49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466" fill="norm" stroke="1" extrusionOk="0">
                  <a:moveTo>
                    <a:pt x="0" y="1425"/>
                  </a:moveTo>
                  <a:cubicBezTo>
                    <a:pt x="304" y="868"/>
                    <a:pt x="608" y="311"/>
                    <a:pt x="1521" y="89"/>
                  </a:cubicBezTo>
                  <a:cubicBezTo>
                    <a:pt x="2434" y="-134"/>
                    <a:pt x="3955" y="-23"/>
                    <a:pt x="7301" y="1425"/>
                  </a:cubicBezTo>
                  <a:cubicBezTo>
                    <a:pt x="10648" y="2872"/>
                    <a:pt x="15820" y="5656"/>
                    <a:pt x="18558" y="8384"/>
                  </a:cubicBezTo>
                  <a:cubicBezTo>
                    <a:pt x="21296" y="11111"/>
                    <a:pt x="21600" y="13784"/>
                    <a:pt x="20079" y="15955"/>
                  </a:cubicBezTo>
                  <a:cubicBezTo>
                    <a:pt x="18558" y="18126"/>
                    <a:pt x="15211" y="19796"/>
                    <a:pt x="11865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6018468" y="5492950"/>
              <a:ext cx="268341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143" y="11375"/>
                    <a:pt x="10286" y="2735"/>
                    <a:pt x="13886" y="575"/>
                  </a:cubicBezTo>
                  <a:cubicBezTo>
                    <a:pt x="17486" y="-1585"/>
                    <a:pt x="195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6003135" y="5635126"/>
              <a:ext cx="34500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21600"/>
                    <a:pt x="6400" y="21600"/>
                    <a:pt x="10000" y="18000"/>
                  </a:cubicBezTo>
                  <a:cubicBezTo>
                    <a:pt x="13600" y="14400"/>
                    <a:pt x="176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6794360" y="5417036"/>
              <a:ext cx="208878" cy="30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324" fill="norm" stroke="1" extrusionOk="0">
                  <a:moveTo>
                    <a:pt x="16045" y="1321"/>
                  </a:moveTo>
                  <a:cubicBezTo>
                    <a:pt x="14759" y="781"/>
                    <a:pt x="13474" y="241"/>
                    <a:pt x="12188" y="61"/>
                  </a:cubicBezTo>
                  <a:cubicBezTo>
                    <a:pt x="10902" y="-119"/>
                    <a:pt x="9616" y="61"/>
                    <a:pt x="7945" y="1141"/>
                  </a:cubicBezTo>
                  <a:cubicBezTo>
                    <a:pt x="6274" y="2221"/>
                    <a:pt x="4216" y="4201"/>
                    <a:pt x="2802" y="6991"/>
                  </a:cubicBezTo>
                  <a:cubicBezTo>
                    <a:pt x="1388" y="9781"/>
                    <a:pt x="616" y="13381"/>
                    <a:pt x="231" y="15631"/>
                  </a:cubicBezTo>
                  <a:cubicBezTo>
                    <a:pt x="-155" y="17881"/>
                    <a:pt x="-155" y="18781"/>
                    <a:pt x="1002" y="19681"/>
                  </a:cubicBezTo>
                  <a:cubicBezTo>
                    <a:pt x="2159" y="20581"/>
                    <a:pt x="4474" y="21481"/>
                    <a:pt x="7816" y="21301"/>
                  </a:cubicBezTo>
                  <a:cubicBezTo>
                    <a:pt x="11159" y="21121"/>
                    <a:pt x="15531" y="19861"/>
                    <a:pt x="18102" y="17161"/>
                  </a:cubicBezTo>
                  <a:cubicBezTo>
                    <a:pt x="20674" y="14461"/>
                    <a:pt x="21445" y="10321"/>
                    <a:pt x="20802" y="7261"/>
                  </a:cubicBezTo>
                  <a:cubicBezTo>
                    <a:pt x="20159" y="4201"/>
                    <a:pt x="18102" y="2221"/>
                    <a:pt x="15788" y="1501"/>
                  </a:cubicBezTo>
                  <a:cubicBezTo>
                    <a:pt x="13474" y="781"/>
                    <a:pt x="10902" y="1321"/>
                    <a:pt x="9231" y="2311"/>
                  </a:cubicBezTo>
                  <a:cubicBezTo>
                    <a:pt x="7559" y="3301"/>
                    <a:pt x="6788" y="4741"/>
                    <a:pt x="6016" y="6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7183828" y="5596792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7375499" y="5406259"/>
              <a:ext cx="122671" cy="35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869"/>
                  </a:moveTo>
                  <a:cubicBezTo>
                    <a:pt x="19350" y="400"/>
                    <a:pt x="17100" y="-70"/>
                    <a:pt x="13950" y="8"/>
                  </a:cubicBezTo>
                  <a:cubicBezTo>
                    <a:pt x="10800" y="87"/>
                    <a:pt x="6750" y="713"/>
                    <a:pt x="5400" y="1808"/>
                  </a:cubicBezTo>
                  <a:cubicBezTo>
                    <a:pt x="4050" y="2904"/>
                    <a:pt x="5400" y="4469"/>
                    <a:pt x="8100" y="6660"/>
                  </a:cubicBezTo>
                  <a:cubicBezTo>
                    <a:pt x="10800" y="8852"/>
                    <a:pt x="14850" y="11669"/>
                    <a:pt x="16875" y="14017"/>
                  </a:cubicBezTo>
                  <a:cubicBezTo>
                    <a:pt x="18900" y="16365"/>
                    <a:pt x="18900" y="18243"/>
                    <a:pt x="16650" y="19495"/>
                  </a:cubicBezTo>
                  <a:cubicBezTo>
                    <a:pt x="14400" y="20747"/>
                    <a:pt x="9900" y="21373"/>
                    <a:pt x="6750" y="21452"/>
                  </a:cubicBezTo>
                  <a:cubicBezTo>
                    <a:pt x="3600" y="21530"/>
                    <a:pt x="1800" y="21060"/>
                    <a:pt x="0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7383166" y="5397455"/>
              <a:ext cx="32967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4" y="15600"/>
                    <a:pt x="6028" y="9600"/>
                    <a:pt x="9628" y="6000"/>
                  </a:cubicBezTo>
                  <a:cubicBezTo>
                    <a:pt x="13228" y="2400"/>
                    <a:pt x="1741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4201428" y="6560049"/>
              <a:ext cx="304910" cy="87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50" fill="norm" stroke="1" extrusionOk="0">
                  <a:moveTo>
                    <a:pt x="0" y="6266"/>
                  </a:moveTo>
                  <a:cubicBezTo>
                    <a:pt x="536" y="8332"/>
                    <a:pt x="1071" y="10398"/>
                    <a:pt x="1785" y="12464"/>
                  </a:cubicBezTo>
                  <a:cubicBezTo>
                    <a:pt x="2499" y="14530"/>
                    <a:pt x="3392" y="16597"/>
                    <a:pt x="3838" y="17974"/>
                  </a:cubicBezTo>
                  <a:cubicBezTo>
                    <a:pt x="4284" y="19351"/>
                    <a:pt x="4284" y="20040"/>
                    <a:pt x="4195" y="20572"/>
                  </a:cubicBezTo>
                  <a:cubicBezTo>
                    <a:pt x="4106" y="21104"/>
                    <a:pt x="3927" y="21480"/>
                    <a:pt x="3838" y="21449"/>
                  </a:cubicBezTo>
                  <a:cubicBezTo>
                    <a:pt x="3749" y="21417"/>
                    <a:pt x="3749" y="20979"/>
                    <a:pt x="3749" y="19351"/>
                  </a:cubicBezTo>
                  <a:cubicBezTo>
                    <a:pt x="3749" y="17723"/>
                    <a:pt x="3749" y="14906"/>
                    <a:pt x="3838" y="12433"/>
                  </a:cubicBezTo>
                  <a:cubicBezTo>
                    <a:pt x="3927" y="9960"/>
                    <a:pt x="4106" y="7831"/>
                    <a:pt x="4820" y="6047"/>
                  </a:cubicBezTo>
                  <a:cubicBezTo>
                    <a:pt x="5534" y="4263"/>
                    <a:pt x="6783" y="2823"/>
                    <a:pt x="8301" y="1821"/>
                  </a:cubicBezTo>
                  <a:cubicBezTo>
                    <a:pt x="9818" y="819"/>
                    <a:pt x="11603" y="256"/>
                    <a:pt x="13388" y="68"/>
                  </a:cubicBezTo>
                  <a:cubicBezTo>
                    <a:pt x="15174" y="-120"/>
                    <a:pt x="16959" y="68"/>
                    <a:pt x="18565" y="819"/>
                  </a:cubicBezTo>
                  <a:cubicBezTo>
                    <a:pt x="20172" y="1570"/>
                    <a:pt x="21600" y="2885"/>
                    <a:pt x="21243" y="4169"/>
                  </a:cubicBezTo>
                  <a:cubicBezTo>
                    <a:pt x="20886" y="5452"/>
                    <a:pt x="18744" y="6704"/>
                    <a:pt x="15798" y="7550"/>
                  </a:cubicBezTo>
                  <a:cubicBezTo>
                    <a:pt x="12853" y="8395"/>
                    <a:pt x="9104" y="8833"/>
                    <a:pt x="5355" y="9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4554102" y="6900155"/>
              <a:ext cx="26067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743"/>
                    <a:pt x="7200" y="5486"/>
                    <a:pt x="10800" y="9086"/>
                  </a:cubicBezTo>
                  <a:cubicBezTo>
                    <a:pt x="14400" y="12686"/>
                    <a:pt x="18000" y="171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4638437" y="6900155"/>
              <a:ext cx="153338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3375"/>
                    <a:pt x="11520" y="6750"/>
                    <a:pt x="7920" y="10350"/>
                  </a:cubicBezTo>
                  <a:cubicBezTo>
                    <a:pt x="4320" y="13950"/>
                    <a:pt x="2160" y="17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5052120" y="6511683"/>
              <a:ext cx="199666" cy="51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93" fill="norm" stroke="1" extrusionOk="0">
                  <a:moveTo>
                    <a:pt x="21362" y="1827"/>
                  </a:moveTo>
                  <a:cubicBezTo>
                    <a:pt x="18901" y="1183"/>
                    <a:pt x="16440" y="538"/>
                    <a:pt x="14390" y="215"/>
                  </a:cubicBezTo>
                  <a:cubicBezTo>
                    <a:pt x="12339" y="-107"/>
                    <a:pt x="10699" y="-107"/>
                    <a:pt x="8785" y="484"/>
                  </a:cubicBezTo>
                  <a:cubicBezTo>
                    <a:pt x="6871" y="1075"/>
                    <a:pt x="4684" y="2257"/>
                    <a:pt x="2906" y="4621"/>
                  </a:cubicBezTo>
                  <a:cubicBezTo>
                    <a:pt x="1129" y="6986"/>
                    <a:pt x="-238" y="10532"/>
                    <a:pt x="35" y="13272"/>
                  </a:cubicBezTo>
                  <a:cubicBezTo>
                    <a:pt x="309" y="16012"/>
                    <a:pt x="2223" y="17947"/>
                    <a:pt x="5230" y="19183"/>
                  </a:cubicBezTo>
                  <a:cubicBezTo>
                    <a:pt x="8238" y="20418"/>
                    <a:pt x="12339" y="20956"/>
                    <a:pt x="1644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5405121" y="6639482"/>
              <a:ext cx="30669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526"/>
                    <a:pt x="7200" y="11051"/>
                    <a:pt x="10800" y="14651"/>
                  </a:cubicBezTo>
                  <a:cubicBezTo>
                    <a:pt x="14400" y="18251"/>
                    <a:pt x="18000" y="19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5205723" y="6593482"/>
              <a:ext cx="391071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424" y="21600"/>
                  </a:moveTo>
                  <a:cubicBezTo>
                    <a:pt x="144" y="19200"/>
                    <a:pt x="-137" y="16800"/>
                    <a:pt x="73" y="15120"/>
                  </a:cubicBezTo>
                  <a:cubicBezTo>
                    <a:pt x="284" y="13440"/>
                    <a:pt x="985" y="12480"/>
                    <a:pt x="4001" y="10560"/>
                  </a:cubicBezTo>
                  <a:cubicBezTo>
                    <a:pt x="7016" y="8640"/>
                    <a:pt x="12346" y="5760"/>
                    <a:pt x="15642" y="3840"/>
                  </a:cubicBezTo>
                  <a:cubicBezTo>
                    <a:pt x="18938" y="1920"/>
                    <a:pt x="20201" y="960"/>
                    <a:pt x="21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5719462" y="6493813"/>
              <a:ext cx="159392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600" fill="norm" stroke="1" extrusionOk="0">
                  <a:moveTo>
                    <a:pt x="0" y="0"/>
                  </a:moveTo>
                  <a:cubicBezTo>
                    <a:pt x="3323" y="986"/>
                    <a:pt x="6646" y="1973"/>
                    <a:pt x="10468" y="3699"/>
                  </a:cubicBezTo>
                  <a:cubicBezTo>
                    <a:pt x="14289" y="5425"/>
                    <a:pt x="18609" y="7890"/>
                    <a:pt x="20105" y="10455"/>
                  </a:cubicBezTo>
                  <a:cubicBezTo>
                    <a:pt x="21600" y="13019"/>
                    <a:pt x="20271" y="15682"/>
                    <a:pt x="17446" y="17556"/>
                  </a:cubicBezTo>
                  <a:cubicBezTo>
                    <a:pt x="14622" y="19430"/>
                    <a:pt x="10302" y="20515"/>
                    <a:pt x="5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6371143" y="6777485"/>
              <a:ext cx="260673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4400"/>
                    <a:pt x="12282" y="7200"/>
                    <a:pt x="15882" y="3600"/>
                  </a:cubicBezTo>
                  <a:cubicBezTo>
                    <a:pt x="19482" y="0"/>
                    <a:pt x="2054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6463145" y="6900155"/>
              <a:ext cx="260674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4" y="18720"/>
                    <a:pt x="8047" y="15840"/>
                    <a:pt x="11647" y="12240"/>
                  </a:cubicBezTo>
                  <a:cubicBezTo>
                    <a:pt x="15247" y="8640"/>
                    <a:pt x="1842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7108384" y="6611523"/>
              <a:ext cx="221115" cy="32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984" fill="norm" stroke="1" extrusionOk="0">
                  <a:moveTo>
                    <a:pt x="21237" y="318"/>
                  </a:moveTo>
                  <a:cubicBezTo>
                    <a:pt x="17555" y="-10"/>
                    <a:pt x="13873" y="-337"/>
                    <a:pt x="10437" y="727"/>
                  </a:cubicBezTo>
                  <a:cubicBezTo>
                    <a:pt x="7001" y="1790"/>
                    <a:pt x="3810" y="4245"/>
                    <a:pt x="1969" y="6945"/>
                  </a:cubicBezTo>
                  <a:cubicBezTo>
                    <a:pt x="128" y="9645"/>
                    <a:pt x="-363" y="12590"/>
                    <a:pt x="251" y="14963"/>
                  </a:cubicBezTo>
                  <a:cubicBezTo>
                    <a:pt x="864" y="17336"/>
                    <a:pt x="2582" y="19136"/>
                    <a:pt x="4792" y="20118"/>
                  </a:cubicBezTo>
                  <a:cubicBezTo>
                    <a:pt x="7001" y="21099"/>
                    <a:pt x="9701" y="21263"/>
                    <a:pt x="12032" y="20527"/>
                  </a:cubicBezTo>
                  <a:cubicBezTo>
                    <a:pt x="14364" y="19790"/>
                    <a:pt x="16328" y="18154"/>
                    <a:pt x="17555" y="15699"/>
                  </a:cubicBezTo>
                  <a:cubicBezTo>
                    <a:pt x="18782" y="13245"/>
                    <a:pt x="19273" y="9972"/>
                    <a:pt x="18660" y="7599"/>
                  </a:cubicBezTo>
                  <a:cubicBezTo>
                    <a:pt x="18046" y="5227"/>
                    <a:pt x="16328" y="3754"/>
                    <a:pt x="14855" y="3018"/>
                  </a:cubicBezTo>
                  <a:cubicBezTo>
                    <a:pt x="13382" y="2281"/>
                    <a:pt x="12155" y="2281"/>
                    <a:pt x="11296" y="2690"/>
                  </a:cubicBezTo>
                  <a:cubicBezTo>
                    <a:pt x="10437" y="3099"/>
                    <a:pt x="9946" y="3918"/>
                    <a:pt x="9455" y="4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7475168" y="6800486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7678289" y="6570360"/>
              <a:ext cx="249223" cy="44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235" fill="norm" stroke="1" extrusionOk="0">
                  <a:moveTo>
                    <a:pt x="21064" y="734"/>
                  </a:moveTo>
                  <a:cubicBezTo>
                    <a:pt x="16312" y="248"/>
                    <a:pt x="11560" y="-237"/>
                    <a:pt x="7888" y="127"/>
                  </a:cubicBezTo>
                  <a:cubicBezTo>
                    <a:pt x="4216" y="491"/>
                    <a:pt x="1624" y="1705"/>
                    <a:pt x="544" y="3039"/>
                  </a:cubicBezTo>
                  <a:cubicBezTo>
                    <a:pt x="-536" y="4374"/>
                    <a:pt x="-104" y="5830"/>
                    <a:pt x="2704" y="7772"/>
                  </a:cubicBezTo>
                  <a:cubicBezTo>
                    <a:pt x="5512" y="9714"/>
                    <a:pt x="10696" y="12141"/>
                    <a:pt x="13612" y="14021"/>
                  </a:cubicBezTo>
                  <a:cubicBezTo>
                    <a:pt x="16528" y="15902"/>
                    <a:pt x="17176" y="17237"/>
                    <a:pt x="16312" y="18390"/>
                  </a:cubicBezTo>
                  <a:cubicBezTo>
                    <a:pt x="15448" y="19543"/>
                    <a:pt x="13072" y="20514"/>
                    <a:pt x="10480" y="20938"/>
                  </a:cubicBezTo>
                  <a:cubicBezTo>
                    <a:pt x="7888" y="21363"/>
                    <a:pt x="5080" y="21242"/>
                    <a:pt x="2272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7697506" y="6535681"/>
              <a:ext cx="644016" cy="6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21282"/>
                  </a:moveTo>
                  <a:cubicBezTo>
                    <a:pt x="2829" y="14636"/>
                    <a:pt x="5657" y="7990"/>
                    <a:pt x="8829" y="4251"/>
                  </a:cubicBezTo>
                  <a:cubicBezTo>
                    <a:pt x="12000" y="513"/>
                    <a:pt x="15514" y="-318"/>
                    <a:pt x="17700" y="97"/>
                  </a:cubicBezTo>
                  <a:cubicBezTo>
                    <a:pt x="19886" y="513"/>
                    <a:pt x="20743" y="2174"/>
                    <a:pt x="21600" y="3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3167631" y="5636435"/>
              <a:ext cx="351449" cy="163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15" fill="norm" stroke="1" extrusionOk="0">
                  <a:moveTo>
                    <a:pt x="18238" y="185"/>
                  </a:moveTo>
                  <a:cubicBezTo>
                    <a:pt x="15734" y="50"/>
                    <a:pt x="13229" y="-85"/>
                    <a:pt x="10725" y="67"/>
                  </a:cubicBezTo>
                  <a:cubicBezTo>
                    <a:pt x="8221" y="218"/>
                    <a:pt x="5716" y="656"/>
                    <a:pt x="3682" y="1128"/>
                  </a:cubicBezTo>
                  <a:cubicBezTo>
                    <a:pt x="1647" y="1600"/>
                    <a:pt x="82" y="2105"/>
                    <a:pt x="3" y="2729"/>
                  </a:cubicBezTo>
                  <a:cubicBezTo>
                    <a:pt x="-75" y="3352"/>
                    <a:pt x="1334" y="4093"/>
                    <a:pt x="3290" y="4986"/>
                  </a:cubicBezTo>
                  <a:cubicBezTo>
                    <a:pt x="5247" y="5879"/>
                    <a:pt x="7751" y="6924"/>
                    <a:pt x="8925" y="8019"/>
                  </a:cubicBezTo>
                  <a:cubicBezTo>
                    <a:pt x="10099" y="9114"/>
                    <a:pt x="9942" y="10260"/>
                    <a:pt x="9473" y="11035"/>
                  </a:cubicBezTo>
                  <a:cubicBezTo>
                    <a:pt x="9003" y="11810"/>
                    <a:pt x="8221" y="12215"/>
                    <a:pt x="7516" y="12585"/>
                  </a:cubicBezTo>
                  <a:cubicBezTo>
                    <a:pt x="6812" y="12956"/>
                    <a:pt x="6186" y="13293"/>
                    <a:pt x="6890" y="13596"/>
                  </a:cubicBezTo>
                  <a:cubicBezTo>
                    <a:pt x="7595" y="13899"/>
                    <a:pt x="9629" y="14169"/>
                    <a:pt x="11429" y="14354"/>
                  </a:cubicBezTo>
                  <a:cubicBezTo>
                    <a:pt x="13229" y="14540"/>
                    <a:pt x="14795" y="14641"/>
                    <a:pt x="16047" y="14759"/>
                  </a:cubicBezTo>
                  <a:cubicBezTo>
                    <a:pt x="17299" y="14877"/>
                    <a:pt x="18238" y="15011"/>
                    <a:pt x="18708" y="15214"/>
                  </a:cubicBezTo>
                  <a:cubicBezTo>
                    <a:pt x="19177" y="15416"/>
                    <a:pt x="19177" y="15685"/>
                    <a:pt x="17847" y="16123"/>
                  </a:cubicBezTo>
                  <a:cubicBezTo>
                    <a:pt x="16516" y="16561"/>
                    <a:pt x="13855" y="17168"/>
                    <a:pt x="11116" y="17876"/>
                  </a:cubicBezTo>
                  <a:cubicBezTo>
                    <a:pt x="8377" y="18583"/>
                    <a:pt x="5560" y="19392"/>
                    <a:pt x="4151" y="19914"/>
                  </a:cubicBezTo>
                  <a:cubicBezTo>
                    <a:pt x="2742" y="20437"/>
                    <a:pt x="2742" y="20673"/>
                    <a:pt x="4699" y="20875"/>
                  </a:cubicBezTo>
                  <a:cubicBezTo>
                    <a:pt x="6655" y="21077"/>
                    <a:pt x="10568" y="21245"/>
                    <a:pt x="13699" y="21347"/>
                  </a:cubicBezTo>
                  <a:cubicBezTo>
                    <a:pt x="16829" y="21448"/>
                    <a:pt x="19177" y="21481"/>
                    <a:pt x="21525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0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14481" y="3015701"/>
              <a:ext cx="171071" cy="117403"/>
            </a:xfrm>
            <a:prstGeom prst="rect">
              <a:avLst/>
            </a:prstGeom>
            <a:effectLst/>
          </p:spPr>
        </p:pic>
        <p:pic>
          <p:nvPicPr>
            <p:cNvPr id="1005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60482" y="3153704"/>
              <a:ext cx="155737" cy="48402"/>
            </a:xfrm>
            <a:prstGeom prst="rect">
              <a:avLst/>
            </a:prstGeom>
            <a:effectLst/>
          </p:spPr>
        </p:pic>
        <p:pic>
          <p:nvPicPr>
            <p:cNvPr id="1007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98816" y="3207372"/>
              <a:ext cx="155737" cy="109736"/>
            </a:xfrm>
            <a:prstGeom prst="rect">
              <a:avLst/>
            </a:prstGeom>
            <a:effectLst/>
          </p:spPr>
        </p:pic>
        <p:pic>
          <p:nvPicPr>
            <p:cNvPr id="100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13487" y="2870031"/>
              <a:ext cx="163404" cy="337186"/>
            </a:xfrm>
            <a:prstGeom prst="rect">
              <a:avLst/>
            </a:prstGeom>
            <a:effectLst/>
          </p:spPr>
        </p:pic>
        <p:pic>
          <p:nvPicPr>
            <p:cNvPr id="101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991480" y="4135060"/>
              <a:ext cx="217072" cy="163404"/>
            </a:xfrm>
            <a:prstGeom prst="rect">
              <a:avLst/>
            </a:prstGeom>
            <a:effectLst/>
          </p:spPr>
        </p:pic>
        <p:pic>
          <p:nvPicPr>
            <p:cNvPr id="101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075816" y="4234729"/>
              <a:ext cx="186404" cy="63735"/>
            </a:xfrm>
            <a:prstGeom prst="rect">
              <a:avLst/>
            </a:prstGeom>
            <a:effectLst/>
          </p:spPr>
        </p:pic>
        <p:pic>
          <p:nvPicPr>
            <p:cNvPr id="1015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098816" y="4326731"/>
              <a:ext cx="155737" cy="140403"/>
            </a:xfrm>
            <a:prstGeom prst="rect">
              <a:avLst/>
            </a:prstGeom>
            <a:effectLst/>
          </p:spPr>
        </p:pic>
        <p:pic>
          <p:nvPicPr>
            <p:cNvPr id="101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345574" y="4089497"/>
              <a:ext cx="197763" cy="337237"/>
            </a:xfrm>
            <a:prstGeom prst="rect">
              <a:avLst/>
            </a:prstGeom>
            <a:effectLst/>
          </p:spPr>
        </p:pic>
        <p:pic>
          <p:nvPicPr>
            <p:cNvPr id="101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581827" y="2893032"/>
              <a:ext cx="217072" cy="102069"/>
            </a:xfrm>
            <a:prstGeom prst="rect">
              <a:avLst/>
            </a:prstGeom>
            <a:effectLst/>
          </p:spPr>
        </p:pic>
        <p:pic>
          <p:nvPicPr>
            <p:cNvPr id="1021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689163" y="2985034"/>
              <a:ext cx="171070" cy="48401"/>
            </a:xfrm>
            <a:prstGeom prst="rect">
              <a:avLst/>
            </a:prstGeom>
            <a:effectLst/>
          </p:spPr>
        </p:pic>
        <p:pic>
          <p:nvPicPr>
            <p:cNvPr id="1023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704496" y="3046369"/>
              <a:ext cx="186405" cy="132736"/>
            </a:xfrm>
            <a:prstGeom prst="rect">
              <a:avLst/>
            </a:prstGeom>
            <a:effectLst/>
          </p:spPr>
        </p:pic>
        <p:pic>
          <p:nvPicPr>
            <p:cNvPr id="102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055540" y="2670693"/>
              <a:ext cx="185602" cy="264547"/>
            </a:xfrm>
            <a:prstGeom prst="rect">
              <a:avLst/>
            </a:prstGeom>
            <a:effectLst/>
          </p:spPr>
        </p:pic>
        <p:pic>
          <p:nvPicPr>
            <p:cNvPr id="102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245307" y="2689488"/>
              <a:ext cx="212940" cy="167610"/>
            </a:xfrm>
            <a:prstGeom prst="rect">
              <a:avLst/>
            </a:prstGeom>
            <a:effectLst/>
          </p:spPr>
        </p:pic>
        <p:pic>
          <p:nvPicPr>
            <p:cNvPr id="102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462335" y="2610211"/>
              <a:ext cx="126248" cy="185552"/>
            </a:xfrm>
            <a:prstGeom prst="rect">
              <a:avLst/>
            </a:prstGeom>
            <a:effectLst/>
          </p:spPr>
        </p:pic>
        <p:pic>
          <p:nvPicPr>
            <p:cNvPr id="103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591893" y="2582744"/>
              <a:ext cx="142360" cy="166580"/>
            </a:xfrm>
            <a:prstGeom prst="rect">
              <a:avLst/>
            </a:prstGeom>
            <a:effectLst/>
          </p:spPr>
        </p:pic>
        <p:pic>
          <p:nvPicPr>
            <p:cNvPr id="103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726741" y="2467414"/>
              <a:ext cx="419603" cy="266977"/>
            </a:xfrm>
            <a:prstGeom prst="rect">
              <a:avLst/>
            </a:prstGeom>
            <a:effectLst/>
          </p:spPr>
        </p:pic>
        <p:pic>
          <p:nvPicPr>
            <p:cNvPr id="103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635495" y="4012390"/>
              <a:ext cx="255406" cy="163404"/>
            </a:xfrm>
            <a:prstGeom prst="rect">
              <a:avLst/>
            </a:prstGeom>
            <a:effectLst/>
          </p:spPr>
        </p:pic>
        <p:pic>
          <p:nvPicPr>
            <p:cNvPr id="1037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735164" y="4181061"/>
              <a:ext cx="186404" cy="71402"/>
            </a:xfrm>
            <a:prstGeom prst="rect">
              <a:avLst/>
            </a:prstGeom>
            <a:effectLst/>
          </p:spPr>
        </p:pic>
        <p:pic>
          <p:nvPicPr>
            <p:cNvPr id="103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711569" y="4219395"/>
              <a:ext cx="256000" cy="159679"/>
            </a:xfrm>
            <a:prstGeom prst="rect">
              <a:avLst/>
            </a:prstGeom>
            <a:effectLst/>
          </p:spPr>
        </p:pic>
        <p:pic>
          <p:nvPicPr>
            <p:cNvPr id="104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071145" y="3801447"/>
              <a:ext cx="118763" cy="466350"/>
            </a:xfrm>
            <a:prstGeom prst="rect">
              <a:avLst/>
            </a:prstGeom>
            <a:effectLst/>
          </p:spPr>
        </p:pic>
        <p:pic>
          <p:nvPicPr>
            <p:cNvPr id="104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026503" y="4043058"/>
              <a:ext cx="217073" cy="125069"/>
            </a:xfrm>
            <a:prstGeom prst="rect">
              <a:avLst/>
            </a:prstGeom>
            <a:effectLst/>
          </p:spPr>
        </p:pic>
        <p:pic>
          <p:nvPicPr>
            <p:cNvPr id="104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207952" y="4002380"/>
              <a:ext cx="173627" cy="177356"/>
            </a:xfrm>
            <a:prstGeom prst="rect">
              <a:avLst/>
            </a:prstGeom>
            <a:effectLst/>
          </p:spPr>
        </p:pic>
        <p:pic>
          <p:nvPicPr>
            <p:cNvPr id="1047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386845" y="3989390"/>
              <a:ext cx="48401" cy="186404"/>
            </a:xfrm>
            <a:prstGeom prst="rect">
              <a:avLst/>
            </a:prstGeom>
            <a:effectLst/>
          </p:spPr>
        </p:pic>
        <p:pic>
          <p:nvPicPr>
            <p:cNvPr id="1049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333177" y="3882054"/>
              <a:ext cx="40735" cy="63735"/>
            </a:xfrm>
            <a:prstGeom prst="rect">
              <a:avLst/>
            </a:prstGeom>
            <a:effectLst/>
          </p:spPr>
        </p:pic>
        <p:pic>
          <p:nvPicPr>
            <p:cNvPr id="105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440513" y="3767051"/>
              <a:ext cx="94402" cy="401076"/>
            </a:xfrm>
            <a:prstGeom prst="rect">
              <a:avLst/>
            </a:prstGeom>
            <a:effectLst/>
          </p:spPr>
        </p:pic>
        <p:pic>
          <p:nvPicPr>
            <p:cNvPr id="105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521897" y="3951056"/>
              <a:ext cx="204689" cy="152894"/>
            </a:xfrm>
            <a:prstGeom prst="rect">
              <a:avLst/>
            </a:prstGeom>
            <a:effectLst/>
          </p:spPr>
        </p:pic>
        <p:pic>
          <p:nvPicPr>
            <p:cNvPr id="105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678184" y="3859053"/>
              <a:ext cx="163405" cy="206850"/>
            </a:xfrm>
            <a:prstGeom prst="rect">
              <a:avLst/>
            </a:prstGeom>
            <a:effectLst/>
          </p:spPr>
        </p:pic>
        <p:pic>
          <p:nvPicPr>
            <p:cNvPr id="105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850490" y="3824345"/>
              <a:ext cx="305439" cy="288866"/>
            </a:xfrm>
            <a:prstGeom prst="rect">
              <a:avLst/>
            </a:prstGeom>
            <a:effectLst/>
          </p:spPr>
        </p:pic>
        <p:sp>
          <p:nvSpPr>
            <p:cNvPr id="1059" name="Line"/>
            <p:cNvSpPr/>
            <p:nvPr/>
          </p:nvSpPr>
          <p:spPr>
            <a:xfrm>
              <a:off x="0" y="8188185"/>
              <a:ext cx="498345" cy="49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2137"/>
                    <a:pt x="6646" y="4275"/>
                    <a:pt x="9582" y="6919"/>
                  </a:cubicBezTo>
                  <a:cubicBezTo>
                    <a:pt x="12517" y="9562"/>
                    <a:pt x="15065" y="12712"/>
                    <a:pt x="17003" y="15244"/>
                  </a:cubicBezTo>
                  <a:cubicBezTo>
                    <a:pt x="18942" y="17775"/>
                    <a:pt x="20271" y="196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142494" y="8096182"/>
              <a:ext cx="325184" cy="59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21306" y="0"/>
                  </a:moveTo>
                  <a:cubicBezTo>
                    <a:pt x="18627" y="2400"/>
                    <a:pt x="15948" y="4800"/>
                    <a:pt x="13018" y="7431"/>
                  </a:cubicBezTo>
                  <a:cubicBezTo>
                    <a:pt x="10087" y="10062"/>
                    <a:pt x="6906" y="12923"/>
                    <a:pt x="4562" y="15138"/>
                  </a:cubicBezTo>
                  <a:cubicBezTo>
                    <a:pt x="2218" y="17354"/>
                    <a:pt x="711" y="18923"/>
                    <a:pt x="208" y="19892"/>
                  </a:cubicBezTo>
                  <a:cubicBezTo>
                    <a:pt x="-294" y="20862"/>
                    <a:pt x="208" y="21231"/>
                    <a:pt x="7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544345" y="8241852"/>
              <a:ext cx="36034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8" y="15055"/>
                    <a:pt x="12255" y="8509"/>
                    <a:pt x="15855" y="4909"/>
                  </a:cubicBezTo>
                  <a:cubicBezTo>
                    <a:pt x="19455" y="1309"/>
                    <a:pt x="20528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682348" y="8364522"/>
              <a:ext cx="352676" cy="13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87" y="17600"/>
                    <a:pt x="6574" y="13600"/>
                    <a:pt x="10174" y="10000"/>
                  </a:cubicBezTo>
                  <a:cubicBezTo>
                    <a:pt x="13774" y="6400"/>
                    <a:pt x="17687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1174775" y="7688480"/>
              <a:ext cx="327926" cy="91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12" fill="norm" stroke="1" extrusionOk="0">
                  <a:moveTo>
                    <a:pt x="17969" y="393"/>
                  </a:moveTo>
                  <a:cubicBezTo>
                    <a:pt x="15122" y="153"/>
                    <a:pt x="12276" y="-88"/>
                    <a:pt x="9513" y="32"/>
                  </a:cubicBezTo>
                  <a:cubicBezTo>
                    <a:pt x="6750" y="153"/>
                    <a:pt x="4071" y="634"/>
                    <a:pt x="2480" y="1025"/>
                  </a:cubicBezTo>
                  <a:cubicBezTo>
                    <a:pt x="890" y="1416"/>
                    <a:pt x="387" y="1717"/>
                    <a:pt x="136" y="2018"/>
                  </a:cubicBezTo>
                  <a:cubicBezTo>
                    <a:pt x="-115" y="2319"/>
                    <a:pt x="-115" y="2620"/>
                    <a:pt x="973" y="3161"/>
                  </a:cubicBezTo>
                  <a:cubicBezTo>
                    <a:pt x="2062" y="3703"/>
                    <a:pt x="4238" y="4485"/>
                    <a:pt x="6332" y="5207"/>
                  </a:cubicBezTo>
                  <a:cubicBezTo>
                    <a:pt x="8425" y="5929"/>
                    <a:pt x="10434" y="6591"/>
                    <a:pt x="11522" y="7222"/>
                  </a:cubicBezTo>
                  <a:cubicBezTo>
                    <a:pt x="12611" y="7854"/>
                    <a:pt x="12778" y="8456"/>
                    <a:pt x="12359" y="8997"/>
                  </a:cubicBezTo>
                  <a:cubicBezTo>
                    <a:pt x="11941" y="9539"/>
                    <a:pt x="10936" y="10020"/>
                    <a:pt x="10183" y="10411"/>
                  </a:cubicBezTo>
                  <a:cubicBezTo>
                    <a:pt x="9429" y="10802"/>
                    <a:pt x="8927" y="11103"/>
                    <a:pt x="9094" y="11374"/>
                  </a:cubicBezTo>
                  <a:cubicBezTo>
                    <a:pt x="9262" y="11645"/>
                    <a:pt x="10099" y="11885"/>
                    <a:pt x="11020" y="12337"/>
                  </a:cubicBezTo>
                  <a:cubicBezTo>
                    <a:pt x="11941" y="12788"/>
                    <a:pt x="12945" y="13450"/>
                    <a:pt x="12945" y="14262"/>
                  </a:cubicBezTo>
                  <a:cubicBezTo>
                    <a:pt x="12945" y="15074"/>
                    <a:pt x="11941" y="16037"/>
                    <a:pt x="10769" y="16999"/>
                  </a:cubicBezTo>
                  <a:cubicBezTo>
                    <a:pt x="9597" y="17962"/>
                    <a:pt x="8257" y="18925"/>
                    <a:pt x="7504" y="19587"/>
                  </a:cubicBezTo>
                  <a:cubicBezTo>
                    <a:pt x="6750" y="20249"/>
                    <a:pt x="6583" y="20610"/>
                    <a:pt x="7001" y="20880"/>
                  </a:cubicBezTo>
                  <a:cubicBezTo>
                    <a:pt x="7420" y="21151"/>
                    <a:pt x="8425" y="21332"/>
                    <a:pt x="10936" y="21422"/>
                  </a:cubicBezTo>
                  <a:cubicBezTo>
                    <a:pt x="13448" y="21512"/>
                    <a:pt x="17466" y="21512"/>
                    <a:pt x="21485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1740372" y="7430370"/>
              <a:ext cx="168672" cy="420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509"/>
                  </a:moveTo>
                  <a:cubicBezTo>
                    <a:pt x="982" y="723"/>
                    <a:pt x="1964" y="-62"/>
                    <a:pt x="2618" y="3"/>
                  </a:cubicBezTo>
                  <a:cubicBezTo>
                    <a:pt x="3273" y="69"/>
                    <a:pt x="3600" y="985"/>
                    <a:pt x="4418" y="3080"/>
                  </a:cubicBezTo>
                  <a:cubicBezTo>
                    <a:pt x="5236" y="5174"/>
                    <a:pt x="6545" y="8447"/>
                    <a:pt x="9491" y="11720"/>
                  </a:cubicBezTo>
                  <a:cubicBezTo>
                    <a:pt x="12436" y="14993"/>
                    <a:pt x="17018" y="18265"/>
                    <a:pt x="216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2353054" y="7567171"/>
              <a:ext cx="203499" cy="17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12" fill="norm" stroke="1" extrusionOk="0">
                  <a:moveTo>
                    <a:pt x="2470" y="0"/>
                  </a:moveTo>
                  <a:cubicBezTo>
                    <a:pt x="1403" y="2738"/>
                    <a:pt x="336" y="5476"/>
                    <a:pt x="70" y="8670"/>
                  </a:cubicBezTo>
                  <a:cubicBezTo>
                    <a:pt x="-197" y="11865"/>
                    <a:pt x="336" y="15515"/>
                    <a:pt x="1136" y="17797"/>
                  </a:cubicBezTo>
                  <a:cubicBezTo>
                    <a:pt x="1936" y="20079"/>
                    <a:pt x="3003" y="20992"/>
                    <a:pt x="4203" y="21296"/>
                  </a:cubicBezTo>
                  <a:cubicBezTo>
                    <a:pt x="5403" y="21600"/>
                    <a:pt x="6736" y="21296"/>
                    <a:pt x="7803" y="20535"/>
                  </a:cubicBezTo>
                  <a:cubicBezTo>
                    <a:pt x="8870" y="19775"/>
                    <a:pt x="9670" y="18558"/>
                    <a:pt x="11536" y="17949"/>
                  </a:cubicBezTo>
                  <a:cubicBezTo>
                    <a:pt x="13403" y="17341"/>
                    <a:pt x="16336" y="17341"/>
                    <a:pt x="18203" y="15972"/>
                  </a:cubicBezTo>
                  <a:cubicBezTo>
                    <a:pt x="20070" y="14603"/>
                    <a:pt x="20870" y="11865"/>
                    <a:pt x="21136" y="9583"/>
                  </a:cubicBezTo>
                  <a:cubicBezTo>
                    <a:pt x="21403" y="7301"/>
                    <a:pt x="21136" y="5476"/>
                    <a:pt x="20203" y="4715"/>
                  </a:cubicBezTo>
                  <a:cubicBezTo>
                    <a:pt x="19270" y="3955"/>
                    <a:pt x="17670" y="4259"/>
                    <a:pt x="16070" y="4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2668060" y="7682173"/>
              <a:ext cx="1" cy="15335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2691060" y="7502833"/>
              <a:ext cx="118377" cy="40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0764" fill="norm" stroke="1" extrusionOk="0">
                  <a:moveTo>
                    <a:pt x="9651" y="8847"/>
                  </a:moveTo>
                  <a:cubicBezTo>
                    <a:pt x="9651" y="12798"/>
                    <a:pt x="9651" y="16750"/>
                    <a:pt x="9421" y="18923"/>
                  </a:cubicBezTo>
                  <a:cubicBezTo>
                    <a:pt x="9192" y="21096"/>
                    <a:pt x="8732" y="21491"/>
                    <a:pt x="7813" y="19318"/>
                  </a:cubicBezTo>
                  <a:cubicBezTo>
                    <a:pt x="6894" y="17145"/>
                    <a:pt x="5515" y="12403"/>
                    <a:pt x="4826" y="9176"/>
                  </a:cubicBezTo>
                  <a:cubicBezTo>
                    <a:pt x="4136" y="5950"/>
                    <a:pt x="4136" y="4237"/>
                    <a:pt x="4826" y="2986"/>
                  </a:cubicBezTo>
                  <a:cubicBezTo>
                    <a:pt x="5515" y="1735"/>
                    <a:pt x="6894" y="945"/>
                    <a:pt x="9192" y="484"/>
                  </a:cubicBezTo>
                  <a:cubicBezTo>
                    <a:pt x="11489" y="23"/>
                    <a:pt x="14706" y="-109"/>
                    <a:pt x="17004" y="89"/>
                  </a:cubicBezTo>
                  <a:cubicBezTo>
                    <a:pt x="19302" y="286"/>
                    <a:pt x="20681" y="813"/>
                    <a:pt x="21140" y="1867"/>
                  </a:cubicBezTo>
                  <a:cubicBezTo>
                    <a:pt x="21600" y="2920"/>
                    <a:pt x="21140" y="4501"/>
                    <a:pt x="17464" y="6476"/>
                  </a:cubicBezTo>
                  <a:cubicBezTo>
                    <a:pt x="13787" y="8452"/>
                    <a:pt x="6894" y="10823"/>
                    <a:pt x="0" y="13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2867397" y="7659172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3194561" y="7490539"/>
              <a:ext cx="132848" cy="23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0976" fill="norm" stroke="1" extrusionOk="0">
                  <a:moveTo>
                    <a:pt x="21185" y="4722"/>
                  </a:moveTo>
                  <a:cubicBezTo>
                    <a:pt x="19555" y="3147"/>
                    <a:pt x="17925" y="1572"/>
                    <a:pt x="16091" y="672"/>
                  </a:cubicBezTo>
                  <a:cubicBezTo>
                    <a:pt x="14257" y="-228"/>
                    <a:pt x="12219" y="-453"/>
                    <a:pt x="9570" y="1459"/>
                  </a:cubicBezTo>
                  <a:cubicBezTo>
                    <a:pt x="6921" y="3372"/>
                    <a:pt x="3660" y="7422"/>
                    <a:pt x="1827" y="10909"/>
                  </a:cubicBezTo>
                  <a:cubicBezTo>
                    <a:pt x="-7" y="14397"/>
                    <a:pt x="-415" y="17322"/>
                    <a:pt x="400" y="19009"/>
                  </a:cubicBezTo>
                  <a:cubicBezTo>
                    <a:pt x="1215" y="20697"/>
                    <a:pt x="3253" y="21147"/>
                    <a:pt x="6513" y="20922"/>
                  </a:cubicBezTo>
                  <a:cubicBezTo>
                    <a:pt x="9774" y="20697"/>
                    <a:pt x="14257" y="19797"/>
                    <a:pt x="17110" y="17097"/>
                  </a:cubicBezTo>
                  <a:cubicBezTo>
                    <a:pt x="19962" y="14397"/>
                    <a:pt x="21185" y="9897"/>
                    <a:pt x="20981" y="6972"/>
                  </a:cubicBezTo>
                  <a:cubicBezTo>
                    <a:pt x="20777" y="4047"/>
                    <a:pt x="19147" y="2697"/>
                    <a:pt x="17313" y="2135"/>
                  </a:cubicBezTo>
                  <a:cubicBezTo>
                    <a:pt x="15479" y="1572"/>
                    <a:pt x="13442" y="1797"/>
                    <a:pt x="11404" y="2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3503745" y="7613171"/>
              <a:ext cx="3066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3585169" y="7470957"/>
              <a:ext cx="148582" cy="35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93" fill="norm" stroke="1" extrusionOk="0">
                  <a:moveTo>
                    <a:pt x="21285" y="712"/>
                  </a:moveTo>
                  <a:cubicBezTo>
                    <a:pt x="17624" y="253"/>
                    <a:pt x="13963" y="-207"/>
                    <a:pt x="10485" y="99"/>
                  </a:cubicBezTo>
                  <a:cubicBezTo>
                    <a:pt x="7007" y="406"/>
                    <a:pt x="3712" y="1478"/>
                    <a:pt x="1882" y="2474"/>
                  </a:cubicBezTo>
                  <a:cubicBezTo>
                    <a:pt x="51" y="3470"/>
                    <a:pt x="-315" y="4389"/>
                    <a:pt x="234" y="5155"/>
                  </a:cubicBezTo>
                  <a:cubicBezTo>
                    <a:pt x="783" y="5921"/>
                    <a:pt x="2248" y="6533"/>
                    <a:pt x="5909" y="7989"/>
                  </a:cubicBezTo>
                  <a:cubicBezTo>
                    <a:pt x="9570" y="9444"/>
                    <a:pt x="15427" y="11742"/>
                    <a:pt x="18356" y="13657"/>
                  </a:cubicBezTo>
                  <a:cubicBezTo>
                    <a:pt x="21285" y="15572"/>
                    <a:pt x="21285" y="17104"/>
                    <a:pt x="18905" y="18329"/>
                  </a:cubicBezTo>
                  <a:cubicBezTo>
                    <a:pt x="16526" y="19555"/>
                    <a:pt x="11766" y="20474"/>
                    <a:pt x="7007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3618748" y="7473082"/>
              <a:ext cx="276007" cy="7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0801"/>
                  </a:moveTo>
                  <a:cubicBezTo>
                    <a:pt x="4400" y="13376"/>
                    <a:pt x="8800" y="5951"/>
                    <a:pt x="12400" y="2576"/>
                  </a:cubicBezTo>
                  <a:cubicBezTo>
                    <a:pt x="16000" y="-799"/>
                    <a:pt x="18800" y="-124"/>
                    <a:pt x="21600" y="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954715" y="8372188"/>
              <a:ext cx="208577" cy="32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445" fill="norm" stroke="1" extrusionOk="0">
                  <a:moveTo>
                    <a:pt x="6132" y="4521"/>
                  </a:moveTo>
                  <a:cubicBezTo>
                    <a:pt x="4861" y="4688"/>
                    <a:pt x="3591" y="4856"/>
                    <a:pt x="2320" y="7200"/>
                  </a:cubicBezTo>
                  <a:cubicBezTo>
                    <a:pt x="1050" y="9544"/>
                    <a:pt x="-221" y="14065"/>
                    <a:pt x="33" y="17079"/>
                  </a:cubicBezTo>
                  <a:cubicBezTo>
                    <a:pt x="287" y="20093"/>
                    <a:pt x="2066" y="21600"/>
                    <a:pt x="5624" y="21433"/>
                  </a:cubicBezTo>
                  <a:cubicBezTo>
                    <a:pt x="9181" y="21265"/>
                    <a:pt x="14518" y="19423"/>
                    <a:pt x="17567" y="16995"/>
                  </a:cubicBezTo>
                  <a:cubicBezTo>
                    <a:pt x="20617" y="14567"/>
                    <a:pt x="21379" y="11553"/>
                    <a:pt x="20235" y="8623"/>
                  </a:cubicBezTo>
                  <a:cubicBezTo>
                    <a:pt x="19092" y="5693"/>
                    <a:pt x="16043" y="2847"/>
                    <a:pt x="13883" y="1423"/>
                  </a:cubicBezTo>
                  <a:cubicBezTo>
                    <a:pt x="11723" y="0"/>
                    <a:pt x="10452" y="0"/>
                    <a:pt x="9181" y="0"/>
                  </a:cubicBezTo>
                  <a:cubicBezTo>
                    <a:pt x="7911" y="0"/>
                    <a:pt x="6640" y="0"/>
                    <a:pt x="6005" y="335"/>
                  </a:cubicBezTo>
                  <a:cubicBezTo>
                    <a:pt x="5370" y="670"/>
                    <a:pt x="5370" y="1340"/>
                    <a:pt x="5370" y="2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2587449" y="8318521"/>
              <a:ext cx="190679" cy="166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005" fill="norm" stroke="1" extrusionOk="0">
                  <a:moveTo>
                    <a:pt x="2144" y="2901"/>
                  </a:moveTo>
                  <a:cubicBezTo>
                    <a:pt x="1007" y="4191"/>
                    <a:pt x="-130" y="5481"/>
                    <a:pt x="12" y="8382"/>
                  </a:cubicBezTo>
                  <a:cubicBezTo>
                    <a:pt x="154" y="11284"/>
                    <a:pt x="1575" y="15797"/>
                    <a:pt x="3707" y="18376"/>
                  </a:cubicBezTo>
                  <a:cubicBezTo>
                    <a:pt x="5838" y="20955"/>
                    <a:pt x="8681" y="21600"/>
                    <a:pt x="10954" y="20472"/>
                  </a:cubicBezTo>
                  <a:cubicBezTo>
                    <a:pt x="13228" y="19343"/>
                    <a:pt x="14933" y="16442"/>
                    <a:pt x="16638" y="13540"/>
                  </a:cubicBezTo>
                  <a:cubicBezTo>
                    <a:pt x="18344" y="10639"/>
                    <a:pt x="20049" y="7737"/>
                    <a:pt x="20759" y="5481"/>
                  </a:cubicBezTo>
                  <a:cubicBezTo>
                    <a:pt x="21470" y="3224"/>
                    <a:pt x="21186" y="1612"/>
                    <a:pt x="209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2875064" y="8364522"/>
              <a:ext cx="2300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2983359" y="8141571"/>
              <a:ext cx="106481" cy="49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417" fill="norm" stroke="1" extrusionOk="0">
                  <a:moveTo>
                    <a:pt x="5707" y="8043"/>
                  </a:moveTo>
                  <a:cubicBezTo>
                    <a:pt x="5216" y="11272"/>
                    <a:pt x="4725" y="14501"/>
                    <a:pt x="4480" y="16449"/>
                  </a:cubicBezTo>
                  <a:cubicBezTo>
                    <a:pt x="4234" y="18397"/>
                    <a:pt x="4234" y="19066"/>
                    <a:pt x="4480" y="19789"/>
                  </a:cubicBezTo>
                  <a:cubicBezTo>
                    <a:pt x="4725" y="20513"/>
                    <a:pt x="5216" y="21292"/>
                    <a:pt x="5707" y="21404"/>
                  </a:cubicBezTo>
                  <a:cubicBezTo>
                    <a:pt x="6198" y="21515"/>
                    <a:pt x="6689" y="20958"/>
                    <a:pt x="5707" y="18954"/>
                  </a:cubicBezTo>
                  <a:cubicBezTo>
                    <a:pt x="4725" y="16950"/>
                    <a:pt x="2271" y="13498"/>
                    <a:pt x="1043" y="10604"/>
                  </a:cubicBezTo>
                  <a:cubicBezTo>
                    <a:pt x="-184" y="7709"/>
                    <a:pt x="-184" y="5371"/>
                    <a:pt x="307" y="3868"/>
                  </a:cubicBezTo>
                  <a:cubicBezTo>
                    <a:pt x="798" y="2364"/>
                    <a:pt x="1780" y="1696"/>
                    <a:pt x="3498" y="1140"/>
                  </a:cubicBezTo>
                  <a:cubicBezTo>
                    <a:pt x="5216" y="583"/>
                    <a:pt x="7671" y="138"/>
                    <a:pt x="10125" y="26"/>
                  </a:cubicBezTo>
                  <a:cubicBezTo>
                    <a:pt x="12580" y="-85"/>
                    <a:pt x="15034" y="138"/>
                    <a:pt x="17243" y="973"/>
                  </a:cubicBezTo>
                  <a:cubicBezTo>
                    <a:pt x="19452" y="1808"/>
                    <a:pt x="21416" y="3255"/>
                    <a:pt x="19943" y="4814"/>
                  </a:cubicBezTo>
                  <a:cubicBezTo>
                    <a:pt x="18471" y="6373"/>
                    <a:pt x="13561" y="8043"/>
                    <a:pt x="8652" y="9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2660393" y="8257186"/>
              <a:ext cx="107337" cy="19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19108"/>
                  </a:moveTo>
                  <a:cubicBezTo>
                    <a:pt x="1543" y="18000"/>
                    <a:pt x="3086" y="16892"/>
                    <a:pt x="4886" y="16754"/>
                  </a:cubicBezTo>
                  <a:cubicBezTo>
                    <a:pt x="6686" y="16615"/>
                    <a:pt x="8743" y="17446"/>
                    <a:pt x="10286" y="18692"/>
                  </a:cubicBezTo>
                  <a:cubicBezTo>
                    <a:pt x="11829" y="19938"/>
                    <a:pt x="12857" y="21600"/>
                    <a:pt x="14143" y="21462"/>
                  </a:cubicBezTo>
                  <a:cubicBezTo>
                    <a:pt x="15429" y="21323"/>
                    <a:pt x="16971" y="19385"/>
                    <a:pt x="18257" y="15508"/>
                  </a:cubicBezTo>
                  <a:cubicBezTo>
                    <a:pt x="19543" y="11631"/>
                    <a:pt x="20571" y="58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3179006" y="8375914"/>
              <a:ext cx="41067" cy="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702" fill="norm" stroke="1" extrusionOk="0">
                  <a:moveTo>
                    <a:pt x="1358" y="20702"/>
                  </a:moveTo>
                  <a:cubicBezTo>
                    <a:pt x="88" y="10884"/>
                    <a:pt x="-1183" y="1066"/>
                    <a:pt x="1993" y="84"/>
                  </a:cubicBezTo>
                  <a:cubicBezTo>
                    <a:pt x="5170" y="-898"/>
                    <a:pt x="12793" y="6956"/>
                    <a:pt x="20417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3652758" y="8230146"/>
              <a:ext cx="195996" cy="23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0454" fill="norm" stroke="1" extrusionOk="0">
                  <a:moveTo>
                    <a:pt x="20969" y="4927"/>
                  </a:moveTo>
                  <a:cubicBezTo>
                    <a:pt x="20422" y="3399"/>
                    <a:pt x="19875" y="1872"/>
                    <a:pt x="17961" y="890"/>
                  </a:cubicBezTo>
                  <a:cubicBezTo>
                    <a:pt x="16047" y="-92"/>
                    <a:pt x="12766" y="-528"/>
                    <a:pt x="9622" y="999"/>
                  </a:cubicBezTo>
                  <a:cubicBezTo>
                    <a:pt x="6478" y="2527"/>
                    <a:pt x="3470" y="6017"/>
                    <a:pt x="1693" y="9399"/>
                  </a:cubicBezTo>
                  <a:cubicBezTo>
                    <a:pt x="-84" y="12781"/>
                    <a:pt x="-631" y="16054"/>
                    <a:pt x="873" y="18127"/>
                  </a:cubicBezTo>
                  <a:cubicBezTo>
                    <a:pt x="2377" y="20199"/>
                    <a:pt x="5931" y="21072"/>
                    <a:pt x="9075" y="19981"/>
                  </a:cubicBezTo>
                  <a:cubicBezTo>
                    <a:pt x="12220" y="18890"/>
                    <a:pt x="14954" y="15836"/>
                    <a:pt x="16321" y="13217"/>
                  </a:cubicBezTo>
                  <a:cubicBezTo>
                    <a:pt x="17688" y="10599"/>
                    <a:pt x="17688" y="8417"/>
                    <a:pt x="17278" y="6563"/>
                  </a:cubicBezTo>
                  <a:cubicBezTo>
                    <a:pt x="16868" y="4708"/>
                    <a:pt x="16047" y="3181"/>
                    <a:pt x="14954" y="2527"/>
                  </a:cubicBezTo>
                  <a:cubicBezTo>
                    <a:pt x="13860" y="1872"/>
                    <a:pt x="12493" y="2090"/>
                    <a:pt x="11126" y="2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3963755" y="8356855"/>
              <a:ext cx="1" cy="766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4052624" y="8231630"/>
              <a:ext cx="178898" cy="32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9004" y="1701"/>
                  </a:moveTo>
                  <a:cubicBezTo>
                    <a:pt x="15749" y="850"/>
                    <a:pt x="12494" y="0"/>
                    <a:pt x="9239" y="0"/>
                  </a:cubicBezTo>
                  <a:cubicBezTo>
                    <a:pt x="5985" y="0"/>
                    <a:pt x="2730" y="850"/>
                    <a:pt x="1102" y="1701"/>
                  </a:cubicBezTo>
                  <a:cubicBezTo>
                    <a:pt x="-525" y="2551"/>
                    <a:pt x="-525" y="3402"/>
                    <a:pt x="2286" y="5017"/>
                  </a:cubicBezTo>
                  <a:cubicBezTo>
                    <a:pt x="5097" y="6633"/>
                    <a:pt x="10719" y="9014"/>
                    <a:pt x="14417" y="10800"/>
                  </a:cubicBezTo>
                  <a:cubicBezTo>
                    <a:pt x="18116" y="12586"/>
                    <a:pt x="19891" y="13776"/>
                    <a:pt x="20483" y="15307"/>
                  </a:cubicBezTo>
                  <a:cubicBezTo>
                    <a:pt x="21075" y="16838"/>
                    <a:pt x="20483" y="18709"/>
                    <a:pt x="19152" y="19814"/>
                  </a:cubicBezTo>
                  <a:cubicBezTo>
                    <a:pt x="17820" y="20920"/>
                    <a:pt x="15749" y="21260"/>
                    <a:pt x="136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4055758" y="8172851"/>
              <a:ext cx="34500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5200"/>
                    <a:pt x="7680" y="8800"/>
                    <a:pt x="11280" y="5200"/>
                  </a:cubicBezTo>
                  <a:cubicBezTo>
                    <a:pt x="14880" y="1600"/>
                    <a:pt x="1824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Drawing"/>
          <p:cNvGrpSpPr/>
          <p:nvPr/>
        </p:nvGrpSpPr>
        <p:grpSpPr>
          <a:xfrm>
            <a:off x="222338" y="397550"/>
            <a:ext cx="11323923" cy="7436300"/>
            <a:chOff x="0" y="0"/>
            <a:chExt cx="11323922" cy="7436298"/>
          </a:xfrm>
        </p:grpSpPr>
        <p:sp>
          <p:nvSpPr>
            <p:cNvPr id="1085" name="Line"/>
            <p:cNvSpPr/>
            <p:nvPr/>
          </p:nvSpPr>
          <p:spPr>
            <a:xfrm>
              <a:off x="1219027" y="53427"/>
              <a:ext cx="214672" cy="70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19286" y="12816"/>
                  </a:moveTo>
                  <a:cubicBezTo>
                    <a:pt x="18771" y="12119"/>
                    <a:pt x="18257" y="11422"/>
                    <a:pt x="17357" y="10996"/>
                  </a:cubicBezTo>
                  <a:cubicBezTo>
                    <a:pt x="16457" y="10570"/>
                    <a:pt x="15171" y="10416"/>
                    <a:pt x="13886" y="10377"/>
                  </a:cubicBezTo>
                  <a:cubicBezTo>
                    <a:pt x="12600" y="10338"/>
                    <a:pt x="11314" y="10416"/>
                    <a:pt x="9257" y="11190"/>
                  </a:cubicBezTo>
                  <a:cubicBezTo>
                    <a:pt x="7200" y="11964"/>
                    <a:pt x="4371" y="13435"/>
                    <a:pt x="2571" y="15099"/>
                  </a:cubicBezTo>
                  <a:cubicBezTo>
                    <a:pt x="771" y="16764"/>
                    <a:pt x="0" y="18622"/>
                    <a:pt x="0" y="19706"/>
                  </a:cubicBezTo>
                  <a:cubicBezTo>
                    <a:pt x="0" y="20790"/>
                    <a:pt x="771" y="21099"/>
                    <a:pt x="1800" y="21293"/>
                  </a:cubicBezTo>
                  <a:cubicBezTo>
                    <a:pt x="2829" y="21487"/>
                    <a:pt x="4114" y="21564"/>
                    <a:pt x="5914" y="21409"/>
                  </a:cubicBezTo>
                  <a:cubicBezTo>
                    <a:pt x="7714" y="21254"/>
                    <a:pt x="10029" y="20867"/>
                    <a:pt x="12086" y="19358"/>
                  </a:cubicBezTo>
                  <a:cubicBezTo>
                    <a:pt x="14143" y="17848"/>
                    <a:pt x="15943" y="15216"/>
                    <a:pt x="16329" y="12467"/>
                  </a:cubicBezTo>
                  <a:cubicBezTo>
                    <a:pt x="16714" y="9719"/>
                    <a:pt x="15686" y="6854"/>
                    <a:pt x="14786" y="4880"/>
                  </a:cubicBezTo>
                  <a:cubicBezTo>
                    <a:pt x="13886" y="2906"/>
                    <a:pt x="13114" y="1822"/>
                    <a:pt x="12471" y="1087"/>
                  </a:cubicBezTo>
                  <a:cubicBezTo>
                    <a:pt x="11829" y="351"/>
                    <a:pt x="11314" y="-36"/>
                    <a:pt x="10800" y="3"/>
                  </a:cubicBezTo>
                  <a:cubicBezTo>
                    <a:pt x="10286" y="41"/>
                    <a:pt x="9771" y="506"/>
                    <a:pt x="9900" y="1899"/>
                  </a:cubicBezTo>
                  <a:cubicBezTo>
                    <a:pt x="10029" y="3293"/>
                    <a:pt x="10800" y="5616"/>
                    <a:pt x="12214" y="8170"/>
                  </a:cubicBezTo>
                  <a:cubicBezTo>
                    <a:pt x="13629" y="10725"/>
                    <a:pt x="15686" y="13512"/>
                    <a:pt x="17357" y="15487"/>
                  </a:cubicBezTo>
                  <a:cubicBezTo>
                    <a:pt x="19029" y="17461"/>
                    <a:pt x="20314" y="18622"/>
                    <a:pt x="21600" y="19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1501224" y="351244"/>
              <a:ext cx="24478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296" fill="norm" stroke="1" extrusionOk="0">
                  <a:moveTo>
                    <a:pt x="20688" y="21296"/>
                  </a:moveTo>
                  <a:cubicBezTo>
                    <a:pt x="16368" y="16124"/>
                    <a:pt x="12048" y="10952"/>
                    <a:pt x="7728" y="7302"/>
                  </a:cubicBezTo>
                  <a:cubicBezTo>
                    <a:pt x="3408" y="3651"/>
                    <a:pt x="-912" y="1521"/>
                    <a:pt x="168" y="609"/>
                  </a:cubicBezTo>
                  <a:cubicBezTo>
                    <a:pt x="1248" y="-304"/>
                    <a:pt x="7728" y="0"/>
                    <a:pt x="14208" y="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1602369" y="317560"/>
              <a:ext cx="199339" cy="25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8085"/>
                  </a:moveTo>
                  <a:cubicBezTo>
                    <a:pt x="0" y="9144"/>
                    <a:pt x="0" y="10202"/>
                    <a:pt x="692" y="10838"/>
                  </a:cubicBezTo>
                  <a:cubicBezTo>
                    <a:pt x="1385" y="11473"/>
                    <a:pt x="2769" y="11685"/>
                    <a:pt x="4708" y="10944"/>
                  </a:cubicBezTo>
                  <a:cubicBezTo>
                    <a:pt x="6646" y="10202"/>
                    <a:pt x="9138" y="8508"/>
                    <a:pt x="10800" y="6920"/>
                  </a:cubicBezTo>
                  <a:cubicBezTo>
                    <a:pt x="12462" y="5332"/>
                    <a:pt x="13292" y="3850"/>
                    <a:pt x="13431" y="2579"/>
                  </a:cubicBezTo>
                  <a:cubicBezTo>
                    <a:pt x="13569" y="1308"/>
                    <a:pt x="13015" y="250"/>
                    <a:pt x="12046" y="38"/>
                  </a:cubicBezTo>
                  <a:cubicBezTo>
                    <a:pt x="11077" y="-174"/>
                    <a:pt x="9692" y="461"/>
                    <a:pt x="8169" y="2791"/>
                  </a:cubicBezTo>
                  <a:cubicBezTo>
                    <a:pt x="6646" y="5120"/>
                    <a:pt x="4985" y="9144"/>
                    <a:pt x="4985" y="12108"/>
                  </a:cubicBezTo>
                  <a:cubicBezTo>
                    <a:pt x="4985" y="15073"/>
                    <a:pt x="6646" y="16979"/>
                    <a:pt x="9692" y="18355"/>
                  </a:cubicBezTo>
                  <a:cubicBezTo>
                    <a:pt x="12738" y="19732"/>
                    <a:pt x="17169" y="20579"/>
                    <a:pt x="2160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1533367" y="507136"/>
              <a:ext cx="46002" cy="10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0"/>
                  </a:moveTo>
                  <a:cubicBezTo>
                    <a:pt x="3600" y="5268"/>
                    <a:pt x="7200" y="10537"/>
                    <a:pt x="9000" y="14488"/>
                  </a:cubicBezTo>
                  <a:cubicBezTo>
                    <a:pt x="10800" y="18439"/>
                    <a:pt x="10800" y="21073"/>
                    <a:pt x="12600" y="21337"/>
                  </a:cubicBezTo>
                  <a:cubicBezTo>
                    <a:pt x="14400" y="21600"/>
                    <a:pt x="18000" y="19493"/>
                    <a:pt x="21600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1510367" y="277131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0" y="798476"/>
              <a:ext cx="467678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5" y="1516"/>
                    <a:pt x="6610" y="3032"/>
                    <a:pt x="9915" y="6253"/>
                  </a:cubicBezTo>
                  <a:cubicBezTo>
                    <a:pt x="13220" y="9474"/>
                    <a:pt x="16525" y="14400"/>
                    <a:pt x="18472" y="17242"/>
                  </a:cubicBezTo>
                  <a:cubicBezTo>
                    <a:pt x="20420" y="20084"/>
                    <a:pt x="21010" y="208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210729" y="606805"/>
              <a:ext cx="226281" cy="65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1489" y="0"/>
                  </a:moveTo>
                  <a:cubicBezTo>
                    <a:pt x="18091" y="1440"/>
                    <a:pt x="14693" y="2880"/>
                    <a:pt x="11538" y="5082"/>
                  </a:cubicBezTo>
                  <a:cubicBezTo>
                    <a:pt x="8383" y="7285"/>
                    <a:pt x="5471" y="10249"/>
                    <a:pt x="3408" y="12960"/>
                  </a:cubicBezTo>
                  <a:cubicBezTo>
                    <a:pt x="1345" y="15671"/>
                    <a:pt x="132" y="18127"/>
                    <a:pt x="10" y="19525"/>
                  </a:cubicBezTo>
                  <a:cubicBezTo>
                    <a:pt x="-111" y="20922"/>
                    <a:pt x="860" y="21261"/>
                    <a:pt x="18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571100" y="675807"/>
              <a:ext cx="379589" cy="25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188" fill="norm" stroke="1" extrusionOk="0">
                  <a:moveTo>
                    <a:pt x="7944" y="17323"/>
                  </a:moveTo>
                  <a:cubicBezTo>
                    <a:pt x="6513" y="18606"/>
                    <a:pt x="5083" y="19889"/>
                    <a:pt x="3795" y="20638"/>
                  </a:cubicBezTo>
                  <a:cubicBezTo>
                    <a:pt x="2508" y="21386"/>
                    <a:pt x="1364" y="21600"/>
                    <a:pt x="648" y="19782"/>
                  </a:cubicBezTo>
                  <a:cubicBezTo>
                    <a:pt x="-67" y="17964"/>
                    <a:pt x="-353" y="14115"/>
                    <a:pt x="648" y="11655"/>
                  </a:cubicBezTo>
                  <a:cubicBezTo>
                    <a:pt x="1650" y="9196"/>
                    <a:pt x="3938" y="8127"/>
                    <a:pt x="6084" y="8661"/>
                  </a:cubicBezTo>
                  <a:cubicBezTo>
                    <a:pt x="8230" y="9196"/>
                    <a:pt x="10232" y="11335"/>
                    <a:pt x="11591" y="12618"/>
                  </a:cubicBezTo>
                  <a:cubicBezTo>
                    <a:pt x="12950" y="13901"/>
                    <a:pt x="13666" y="14329"/>
                    <a:pt x="14309" y="14115"/>
                  </a:cubicBezTo>
                  <a:cubicBezTo>
                    <a:pt x="14953" y="13901"/>
                    <a:pt x="15525" y="13046"/>
                    <a:pt x="16312" y="10907"/>
                  </a:cubicBezTo>
                  <a:cubicBezTo>
                    <a:pt x="17099" y="8768"/>
                    <a:pt x="18100" y="5347"/>
                    <a:pt x="18958" y="3315"/>
                  </a:cubicBezTo>
                  <a:cubicBezTo>
                    <a:pt x="19817" y="1283"/>
                    <a:pt x="20532" y="642"/>
                    <a:pt x="212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3408569" y="60096"/>
              <a:ext cx="355850" cy="7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29" fill="norm" stroke="1" extrusionOk="0">
                  <a:moveTo>
                    <a:pt x="1580" y="7917"/>
                  </a:moveTo>
                  <a:cubicBezTo>
                    <a:pt x="1117" y="9188"/>
                    <a:pt x="654" y="10458"/>
                    <a:pt x="577" y="12401"/>
                  </a:cubicBezTo>
                  <a:cubicBezTo>
                    <a:pt x="500" y="14345"/>
                    <a:pt x="809" y="16961"/>
                    <a:pt x="963" y="18455"/>
                  </a:cubicBezTo>
                  <a:cubicBezTo>
                    <a:pt x="1117" y="19950"/>
                    <a:pt x="1117" y="20324"/>
                    <a:pt x="1117" y="20698"/>
                  </a:cubicBezTo>
                  <a:cubicBezTo>
                    <a:pt x="1117" y="21071"/>
                    <a:pt x="1117" y="21445"/>
                    <a:pt x="963" y="21296"/>
                  </a:cubicBezTo>
                  <a:cubicBezTo>
                    <a:pt x="809" y="21146"/>
                    <a:pt x="500" y="20473"/>
                    <a:pt x="269" y="18829"/>
                  </a:cubicBezTo>
                  <a:cubicBezTo>
                    <a:pt x="37" y="17185"/>
                    <a:pt x="-117" y="14569"/>
                    <a:pt x="114" y="11766"/>
                  </a:cubicBezTo>
                  <a:cubicBezTo>
                    <a:pt x="346" y="8963"/>
                    <a:pt x="963" y="5974"/>
                    <a:pt x="1812" y="3956"/>
                  </a:cubicBezTo>
                  <a:cubicBezTo>
                    <a:pt x="2660" y="1938"/>
                    <a:pt x="3740" y="891"/>
                    <a:pt x="5129" y="368"/>
                  </a:cubicBezTo>
                  <a:cubicBezTo>
                    <a:pt x="6517" y="-155"/>
                    <a:pt x="8214" y="-155"/>
                    <a:pt x="9834" y="592"/>
                  </a:cubicBezTo>
                  <a:cubicBezTo>
                    <a:pt x="11454" y="1340"/>
                    <a:pt x="12997" y="2835"/>
                    <a:pt x="14000" y="4628"/>
                  </a:cubicBezTo>
                  <a:cubicBezTo>
                    <a:pt x="15003" y="6422"/>
                    <a:pt x="15466" y="8515"/>
                    <a:pt x="14926" y="10084"/>
                  </a:cubicBezTo>
                  <a:cubicBezTo>
                    <a:pt x="14386" y="11654"/>
                    <a:pt x="12843" y="12700"/>
                    <a:pt x="11146" y="13336"/>
                  </a:cubicBezTo>
                  <a:cubicBezTo>
                    <a:pt x="9449" y="13971"/>
                    <a:pt x="7597" y="14195"/>
                    <a:pt x="6286" y="14270"/>
                  </a:cubicBezTo>
                  <a:cubicBezTo>
                    <a:pt x="4974" y="14345"/>
                    <a:pt x="4203" y="14270"/>
                    <a:pt x="3509" y="13971"/>
                  </a:cubicBezTo>
                  <a:cubicBezTo>
                    <a:pt x="2814" y="13672"/>
                    <a:pt x="2197" y="13149"/>
                    <a:pt x="2506" y="12925"/>
                  </a:cubicBezTo>
                  <a:cubicBezTo>
                    <a:pt x="2814" y="12700"/>
                    <a:pt x="4049" y="12775"/>
                    <a:pt x="6594" y="13560"/>
                  </a:cubicBezTo>
                  <a:cubicBezTo>
                    <a:pt x="9140" y="14345"/>
                    <a:pt x="12997" y="15839"/>
                    <a:pt x="15697" y="16961"/>
                  </a:cubicBezTo>
                  <a:cubicBezTo>
                    <a:pt x="18397" y="18082"/>
                    <a:pt x="19940" y="18829"/>
                    <a:pt x="21483" y="19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3856988" y="195723"/>
              <a:ext cx="350050" cy="46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43" fill="norm" stroke="1" extrusionOk="0">
                  <a:moveTo>
                    <a:pt x="1843" y="5790"/>
                  </a:moveTo>
                  <a:cubicBezTo>
                    <a:pt x="2313" y="9273"/>
                    <a:pt x="2782" y="12757"/>
                    <a:pt x="3017" y="15138"/>
                  </a:cubicBezTo>
                  <a:cubicBezTo>
                    <a:pt x="3252" y="17519"/>
                    <a:pt x="3252" y="18796"/>
                    <a:pt x="3252" y="19783"/>
                  </a:cubicBezTo>
                  <a:cubicBezTo>
                    <a:pt x="3252" y="20770"/>
                    <a:pt x="3252" y="21467"/>
                    <a:pt x="3017" y="21177"/>
                  </a:cubicBezTo>
                  <a:cubicBezTo>
                    <a:pt x="2782" y="20886"/>
                    <a:pt x="2313" y="19609"/>
                    <a:pt x="1765" y="16880"/>
                  </a:cubicBezTo>
                  <a:cubicBezTo>
                    <a:pt x="1217" y="14151"/>
                    <a:pt x="591" y="9970"/>
                    <a:pt x="278" y="7183"/>
                  </a:cubicBezTo>
                  <a:cubicBezTo>
                    <a:pt x="-35" y="4396"/>
                    <a:pt x="-35" y="3002"/>
                    <a:pt x="43" y="1957"/>
                  </a:cubicBezTo>
                  <a:cubicBezTo>
                    <a:pt x="122" y="912"/>
                    <a:pt x="278" y="215"/>
                    <a:pt x="669" y="41"/>
                  </a:cubicBezTo>
                  <a:cubicBezTo>
                    <a:pt x="1061" y="-133"/>
                    <a:pt x="1687" y="215"/>
                    <a:pt x="2861" y="1667"/>
                  </a:cubicBezTo>
                  <a:cubicBezTo>
                    <a:pt x="4035" y="3119"/>
                    <a:pt x="5756" y="5673"/>
                    <a:pt x="7791" y="8809"/>
                  </a:cubicBezTo>
                  <a:cubicBezTo>
                    <a:pt x="9826" y="11944"/>
                    <a:pt x="12174" y="15661"/>
                    <a:pt x="13661" y="17751"/>
                  </a:cubicBezTo>
                  <a:cubicBezTo>
                    <a:pt x="15148" y="19841"/>
                    <a:pt x="15774" y="20306"/>
                    <a:pt x="16478" y="20596"/>
                  </a:cubicBezTo>
                  <a:cubicBezTo>
                    <a:pt x="17182" y="20886"/>
                    <a:pt x="17965" y="21002"/>
                    <a:pt x="18669" y="20886"/>
                  </a:cubicBezTo>
                  <a:cubicBezTo>
                    <a:pt x="19374" y="20770"/>
                    <a:pt x="20000" y="20422"/>
                    <a:pt x="20548" y="18680"/>
                  </a:cubicBezTo>
                  <a:cubicBezTo>
                    <a:pt x="21095" y="16938"/>
                    <a:pt x="21565" y="13802"/>
                    <a:pt x="21408" y="10609"/>
                  </a:cubicBezTo>
                  <a:cubicBezTo>
                    <a:pt x="21252" y="7415"/>
                    <a:pt x="20469" y="4164"/>
                    <a:pt x="19687" y="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4301097" y="75170"/>
              <a:ext cx="210973" cy="5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229" fill="norm" stroke="1" extrusionOk="0">
                  <a:moveTo>
                    <a:pt x="3049" y="4304"/>
                  </a:moveTo>
                  <a:cubicBezTo>
                    <a:pt x="4320" y="7109"/>
                    <a:pt x="5591" y="9914"/>
                    <a:pt x="6480" y="12299"/>
                  </a:cubicBezTo>
                  <a:cubicBezTo>
                    <a:pt x="7369" y="14683"/>
                    <a:pt x="7878" y="16647"/>
                    <a:pt x="8132" y="18049"/>
                  </a:cubicBezTo>
                  <a:cubicBezTo>
                    <a:pt x="8386" y="19452"/>
                    <a:pt x="8386" y="20293"/>
                    <a:pt x="8259" y="20200"/>
                  </a:cubicBezTo>
                  <a:cubicBezTo>
                    <a:pt x="8132" y="20106"/>
                    <a:pt x="7878" y="19078"/>
                    <a:pt x="7242" y="17208"/>
                  </a:cubicBezTo>
                  <a:cubicBezTo>
                    <a:pt x="6607" y="15338"/>
                    <a:pt x="5591" y="12626"/>
                    <a:pt x="4955" y="10008"/>
                  </a:cubicBezTo>
                  <a:cubicBezTo>
                    <a:pt x="4320" y="7390"/>
                    <a:pt x="4066" y="4865"/>
                    <a:pt x="3939" y="3369"/>
                  </a:cubicBezTo>
                  <a:cubicBezTo>
                    <a:pt x="3812" y="1873"/>
                    <a:pt x="3812" y="1405"/>
                    <a:pt x="4320" y="984"/>
                  </a:cubicBezTo>
                  <a:cubicBezTo>
                    <a:pt x="4828" y="564"/>
                    <a:pt x="5845" y="190"/>
                    <a:pt x="7115" y="49"/>
                  </a:cubicBezTo>
                  <a:cubicBezTo>
                    <a:pt x="8386" y="-91"/>
                    <a:pt x="9911" y="3"/>
                    <a:pt x="12452" y="1218"/>
                  </a:cubicBezTo>
                  <a:cubicBezTo>
                    <a:pt x="14993" y="2434"/>
                    <a:pt x="18551" y="4771"/>
                    <a:pt x="20075" y="7717"/>
                  </a:cubicBezTo>
                  <a:cubicBezTo>
                    <a:pt x="21600" y="10662"/>
                    <a:pt x="21092" y="14215"/>
                    <a:pt x="19313" y="16693"/>
                  </a:cubicBezTo>
                  <a:cubicBezTo>
                    <a:pt x="17534" y="19171"/>
                    <a:pt x="14485" y="20574"/>
                    <a:pt x="11308" y="21041"/>
                  </a:cubicBezTo>
                  <a:cubicBezTo>
                    <a:pt x="8132" y="21509"/>
                    <a:pt x="4828" y="21041"/>
                    <a:pt x="2922" y="20293"/>
                  </a:cubicBezTo>
                  <a:cubicBezTo>
                    <a:pt x="1016" y="19545"/>
                    <a:pt x="508" y="18517"/>
                    <a:pt x="0" y="17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4748420" y="-1"/>
              <a:ext cx="212026" cy="63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266" fill="norm" stroke="1" extrusionOk="0">
                  <a:moveTo>
                    <a:pt x="21083" y="1329"/>
                  </a:moveTo>
                  <a:cubicBezTo>
                    <a:pt x="20067" y="899"/>
                    <a:pt x="19050" y="468"/>
                    <a:pt x="17779" y="210"/>
                  </a:cubicBezTo>
                  <a:cubicBezTo>
                    <a:pt x="16509" y="-48"/>
                    <a:pt x="14984" y="-134"/>
                    <a:pt x="13078" y="339"/>
                  </a:cubicBezTo>
                  <a:cubicBezTo>
                    <a:pt x="11172" y="813"/>
                    <a:pt x="8885" y="1845"/>
                    <a:pt x="6471" y="3523"/>
                  </a:cubicBezTo>
                  <a:cubicBezTo>
                    <a:pt x="4057" y="5201"/>
                    <a:pt x="1516" y="7525"/>
                    <a:pt x="499" y="10107"/>
                  </a:cubicBezTo>
                  <a:cubicBezTo>
                    <a:pt x="-517" y="12688"/>
                    <a:pt x="-9" y="15528"/>
                    <a:pt x="2278" y="17507"/>
                  </a:cubicBezTo>
                  <a:cubicBezTo>
                    <a:pt x="4565" y="19487"/>
                    <a:pt x="8631" y="20605"/>
                    <a:pt x="11808" y="21036"/>
                  </a:cubicBezTo>
                  <a:cubicBezTo>
                    <a:pt x="14984" y="21466"/>
                    <a:pt x="17271" y="21208"/>
                    <a:pt x="19558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5060114" y="108460"/>
              <a:ext cx="7668" cy="4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93"/>
                    <a:pt x="0" y="10387"/>
                    <a:pt x="3600" y="13987"/>
                  </a:cubicBezTo>
                  <a:cubicBezTo>
                    <a:pt x="7200" y="17587"/>
                    <a:pt x="14400" y="195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5159783" y="553137"/>
              <a:ext cx="115003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4469"/>
                    <a:pt x="18720" y="8938"/>
                    <a:pt x="15120" y="12538"/>
                  </a:cubicBezTo>
                  <a:cubicBezTo>
                    <a:pt x="11520" y="16138"/>
                    <a:pt x="5760" y="188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5597469" y="62474"/>
              <a:ext cx="267664" cy="56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29" fill="norm" stroke="1" extrusionOk="0">
                  <a:moveTo>
                    <a:pt x="21342" y="1727"/>
                  </a:moveTo>
                  <a:cubicBezTo>
                    <a:pt x="21138" y="1151"/>
                    <a:pt x="20934" y="575"/>
                    <a:pt x="20119" y="239"/>
                  </a:cubicBezTo>
                  <a:cubicBezTo>
                    <a:pt x="19304" y="-97"/>
                    <a:pt x="17878" y="-193"/>
                    <a:pt x="15738" y="719"/>
                  </a:cubicBezTo>
                  <a:cubicBezTo>
                    <a:pt x="13599" y="1631"/>
                    <a:pt x="10746" y="3551"/>
                    <a:pt x="8097" y="5759"/>
                  </a:cubicBezTo>
                  <a:cubicBezTo>
                    <a:pt x="5448" y="7967"/>
                    <a:pt x="3002" y="10463"/>
                    <a:pt x="1576" y="12719"/>
                  </a:cubicBezTo>
                  <a:cubicBezTo>
                    <a:pt x="150" y="14975"/>
                    <a:pt x="-258" y="16991"/>
                    <a:pt x="150" y="18431"/>
                  </a:cubicBezTo>
                  <a:cubicBezTo>
                    <a:pt x="557" y="19871"/>
                    <a:pt x="1780" y="20735"/>
                    <a:pt x="3919" y="21071"/>
                  </a:cubicBezTo>
                  <a:cubicBezTo>
                    <a:pt x="6059" y="21407"/>
                    <a:pt x="9116" y="21215"/>
                    <a:pt x="11357" y="20399"/>
                  </a:cubicBezTo>
                  <a:cubicBezTo>
                    <a:pt x="13599" y="19583"/>
                    <a:pt x="15025" y="18143"/>
                    <a:pt x="15331" y="16895"/>
                  </a:cubicBezTo>
                  <a:cubicBezTo>
                    <a:pt x="15636" y="15647"/>
                    <a:pt x="14821" y="14591"/>
                    <a:pt x="12987" y="13823"/>
                  </a:cubicBezTo>
                  <a:cubicBezTo>
                    <a:pt x="11153" y="13055"/>
                    <a:pt x="8300" y="12575"/>
                    <a:pt x="6365" y="12431"/>
                  </a:cubicBezTo>
                  <a:cubicBezTo>
                    <a:pt x="4429" y="12287"/>
                    <a:pt x="3410" y="12479"/>
                    <a:pt x="2391" y="12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5972468" y="41513"/>
              <a:ext cx="166545" cy="61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529" fill="norm" stroke="1" extrusionOk="0">
                  <a:moveTo>
                    <a:pt x="10639" y="462"/>
                  </a:moveTo>
                  <a:cubicBezTo>
                    <a:pt x="11928" y="196"/>
                    <a:pt x="13218" y="-71"/>
                    <a:pt x="14507" y="18"/>
                  </a:cubicBezTo>
                  <a:cubicBezTo>
                    <a:pt x="15797" y="107"/>
                    <a:pt x="17087" y="551"/>
                    <a:pt x="18537" y="2240"/>
                  </a:cubicBezTo>
                  <a:cubicBezTo>
                    <a:pt x="19988" y="3929"/>
                    <a:pt x="21600" y="6862"/>
                    <a:pt x="20794" y="9751"/>
                  </a:cubicBezTo>
                  <a:cubicBezTo>
                    <a:pt x="19988" y="12640"/>
                    <a:pt x="16764" y="15485"/>
                    <a:pt x="12896" y="17440"/>
                  </a:cubicBezTo>
                  <a:cubicBezTo>
                    <a:pt x="9027" y="19396"/>
                    <a:pt x="4513" y="20462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2910843" y="1820389"/>
              <a:ext cx="278580" cy="101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420" fill="norm" stroke="1" extrusionOk="0">
                  <a:moveTo>
                    <a:pt x="1928" y="5124"/>
                  </a:moveTo>
                  <a:cubicBezTo>
                    <a:pt x="1350" y="4801"/>
                    <a:pt x="771" y="4477"/>
                    <a:pt x="771" y="4424"/>
                  </a:cubicBezTo>
                  <a:cubicBezTo>
                    <a:pt x="771" y="4370"/>
                    <a:pt x="1350" y="4585"/>
                    <a:pt x="2121" y="5474"/>
                  </a:cubicBezTo>
                  <a:cubicBezTo>
                    <a:pt x="2893" y="6363"/>
                    <a:pt x="3857" y="7925"/>
                    <a:pt x="4628" y="9783"/>
                  </a:cubicBezTo>
                  <a:cubicBezTo>
                    <a:pt x="5400" y="11642"/>
                    <a:pt x="5978" y="13796"/>
                    <a:pt x="6750" y="15681"/>
                  </a:cubicBezTo>
                  <a:cubicBezTo>
                    <a:pt x="7521" y="17567"/>
                    <a:pt x="8486" y="19183"/>
                    <a:pt x="9064" y="20152"/>
                  </a:cubicBezTo>
                  <a:cubicBezTo>
                    <a:pt x="9643" y="21122"/>
                    <a:pt x="9836" y="21445"/>
                    <a:pt x="9932" y="21418"/>
                  </a:cubicBezTo>
                  <a:cubicBezTo>
                    <a:pt x="10028" y="21391"/>
                    <a:pt x="10028" y="21014"/>
                    <a:pt x="9064" y="19802"/>
                  </a:cubicBezTo>
                  <a:cubicBezTo>
                    <a:pt x="8100" y="18590"/>
                    <a:pt x="6171" y="16543"/>
                    <a:pt x="4532" y="14416"/>
                  </a:cubicBezTo>
                  <a:cubicBezTo>
                    <a:pt x="2893" y="12288"/>
                    <a:pt x="1543" y="10079"/>
                    <a:pt x="771" y="8113"/>
                  </a:cubicBezTo>
                  <a:cubicBezTo>
                    <a:pt x="0" y="6147"/>
                    <a:pt x="-193" y="4424"/>
                    <a:pt x="193" y="3104"/>
                  </a:cubicBezTo>
                  <a:cubicBezTo>
                    <a:pt x="578" y="1784"/>
                    <a:pt x="1543" y="868"/>
                    <a:pt x="3278" y="384"/>
                  </a:cubicBezTo>
                  <a:cubicBezTo>
                    <a:pt x="5014" y="-101"/>
                    <a:pt x="7521" y="-155"/>
                    <a:pt x="10221" y="384"/>
                  </a:cubicBezTo>
                  <a:cubicBezTo>
                    <a:pt x="12921" y="922"/>
                    <a:pt x="15814" y="2053"/>
                    <a:pt x="17936" y="3400"/>
                  </a:cubicBezTo>
                  <a:cubicBezTo>
                    <a:pt x="20057" y="4747"/>
                    <a:pt x="21407" y="6309"/>
                    <a:pt x="20925" y="7467"/>
                  </a:cubicBezTo>
                  <a:cubicBezTo>
                    <a:pt x="20443" y="8625"/>
                    <a:pt x="18128" y="9379"/>
                    <a:pt x="15139" y="9810"/>
                  </a:cubicBezTo>
                  <a:cubicBezTo>
                    <a:pt x="12150" y="10241"/>
                    <a:pt x="8486" y="10349"/>
                    <a:pt x="6075" y="10403"/>
                  </a:cubicBezTo>
                  <a:cubicBezTo>
                    <a:pt x="3664" y="10456"/>
                    <a:pt x="2507" y="10456"/>
                    <a:pt x="2893" y="10403"/>
                  </a:cubicBezTo>
                  <a:cubicBezTo>
                    <a:pt x="3278" y="10349"/>
                    <a:pt x="5207" y="10241"/>
                    <a:pt x="7136" y="10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3273740" y="2186174"/>
              <a:ext cx="28367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38" y="4200"/>
                    <a:pt x="11676" y="8400"/>
                    <a:pt x="15276" y="12000"/>
                  </a:cubicBezTo>
                  <a:cubicBezTo>
                    <a:pt x="18876" y="15600"/>
                    <a:pt x="20238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3434744" y="2086505"/>
              <a:ext cx="115003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950"/>
                    <a:pt x="13920" y="3900"/>
                    <a:pt x="10320" y="7500"/>
                  </a:cubicBezTo>
                  <a:cubicBezTo>
                    <a:pt x="6720" y="11100"/>
                    <a:pt x="3360" y="16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3770769" y="1690706"/>
              <a:ext cx="231322" cy="54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77" fill="norm" stroke="1" extrusionOk="0">
                  <a:moveTo>
                    <a:pt x="11390" y="3187"/>
                  </a:moveTo>
                  <a:cubicBezTo>
                    <a:pt x="11625" y="2687"/>
                    <a:pt x="11860" y="2187"/>
                    <a:pt x="11977" y="1637"/>
                  </a:cubicBezTo>
                  <a:cubicBezTo>
                    <a:pt x="12094" y="1087"/>
                    <a:pt x="12094" y="487"/>
                    <a:pt x="11508" y="187"/>
                  </a:cubicBezTo>
                  <a:cubicBezTo>
                    <a:pt x="10921" y="-113"/>
                    <a:pt x="9747" y="-113"/>
                    <a:pt x="7986" y="637"/>
                  </a:cubicBezTo>
                  <a:cubicBezTo>
                    <a:pt x="6225" y="1387"/>
                    <a:pt x="3877" y="2887"/>
                    <a:pt x="2234" y="5137"/>
                  </a:cubicBezTo>
                  <a:cubicBezTo>
                    <a:pt x="590" y="7387"/>
                    <a:pt x="-349" y="10387"/>
                    <a:pt x="121" y="12987"/>
                  </a:cubicBezTo>
                  <a:cubicBezTo>
                    <a:pt x="590" y="15587"/>
                    <a:pt x="2468" y="17787"/>
                    <a:pt x="5638" y="19187"/>
                  </a:cubicBezTo>
                  <a:cubicBezTo>
                    <a:pt x="8808" y="20587"/>
                    <a:pt x="13268" y="21187"/>
                    <a:pt x="16086" y="21337"/>
                  </a:cubicBezTo>
                  <a:cubicBezTo>
                    <a:pt x="18903" y="21487"/>
                    <a:pt x="20077" y="21187"/>
                    <a:pt x="21251" y="20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4132426" y="2025170"/>
              <a:ext cx="766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4102976" y="1801361"/>
              <a:ext cx="67785" cy="7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812" fill="norm" stroke="1" extrusionOk="0">
                  <a:moveTo>
                    <a:pt x="21219" y="4438"/>
                  </a:moveTo>
                  <a:cubicBezTo>
                    <a:pt x="18019" y="2413"/>
                    <a:pt x="14819" y="388"/>
                    <a:pt x="11219" y="51"/>
                  </a:cubicBezTo>
                  <a:cubicBezTo>
                    <a:pt x="7619" y="-287"/>
                    <a:pt x="3619" y="1063"/>
                    <a:pt x="1619" y="3763"/>
                  </a:cubicBezTo>
                  <a:cubicBezTo>
                    <a:pt x="-381" y="6463"/>
                    <a:pt x="-381" y="10513"/>
                    <a:pt x="819" y="13888"/>
                  </a:cubicBezTo>
                  <a:cubicBezTo>
                    <a:pt x="2019" y="17263"/>
                    <a:pt x="4419" y="19963"/>
                    <a:pt x="7619" y="20638"/>
                  </a:cubicBezTo>
                  <a:cubicBezTo>
                    <a:pt x="10819" y="21313"/>
                    <a:pt x="14819" y="19963"/>
                    <a:pt x="17219" y="17601"/>
                  </a:cubicBezTo>
                  <a:cubicBezTo>
                    <a:pt x="19619" y="15238"/>
                    <a:pt x="20419" y="11863"/>
                    <a:pt x="18019" y="9163"/>
                  </a:cubicBezTo>
                  <a:cubicBezTo>
                    <a:pt x="15619" y="6463"/>
                    <a:pt x="10019" y="4438"/>
                    <a:pt x="7219" y="5113"/>
                  </a:cubicBezTo>
                  <a:cubicBezTo>
                    <a:pt x="4419" y="5788"/>
                    <a:pt x="4419" y="9163"/>
                    <a:pt x="4419" y="12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4316430" y="1681309"/>
              <a:ext cx="173783" cy="58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436" fill="norm" stroke="1" extrusionOk="0">
                  <a:moveTo>
                    <a:pt x="0" y="803"/>
                  </a:moveTo>
                  <a:cubicBezTo>
                    <a:pt x="1234" y="428"/>
                    <a:pt x="2469" y="52"/>
                    <a:pt x="3703" y="5"/>
                  </a:cubicBezTo>
                  <a:cubicBezTo>
                    <a:pt x="4937" y="-42"/>
                    <a:pt x="6171" y="240"/>
                    <a:pt x="8949" y="1461"/>
                  </a:cubicBezTo>
                  <a:cubicBezTo>
                    <a:pt x="11726" y="2681"/>
                    <a:pt x="16046" y="4841"/>
                    <a:pt x="18514" y="7565"/>
                  </a:cubicBezTo>
                  <a:cubicBezTo>
                    <a:pt x="20983" y="10288"/>
                    <a:pt x="21600" y="13575"/>
                    <a:pt x="20366" y="15970"/>
                  </a:cubicBezTo>
                  <a:cubicBezTo>
                    <a:pt x="19131" y="18365"/>
                    <a:pt x="16046" y="19868"/>
                    <a:pt x="13731" y="20666"/>
                  </a:cubicBezTo>
                  <a:cubicBezTo>
                    <a:pt x="11417" y="21464"/>
                    <a:pt x="9874" y="21558"/>
                    <a:pt x="8794" y="21323"/>
                  </a:cubicBezTo>
                  <a:cubicBezTo>
                    <a:pt x="7714" y="21088"/>
                    <a:pt x="7097" y="20525"/>
                    <a:pt x="6480" y="19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5060114" y="1910168"/>
              <a:ext cx="16867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5052118" y="2055838"/>
              <a:ext cx="268669" cy="2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073" fill="norm" stroke="1" extrusionOk="0">
                  <a:moveTo>
                    <a:pt x="1860" y="0"/>
                  </a:moveTo>
                  <a:cubicBezTo>
                    <a:pt x="841" y="7855"/>
                    <a:pt x="-178" y="15709"/>
                    <a:pt x="26" y="18655"/>
                  </a:cubicBezTo>
                  <a:cubicBezTo>
                    <a:pt x="230" y="21600"/>
                    <a:pt x="1656" y="19636"/>
                    <a:pt x="5426" y="15709"/>
                  </a:cubicBezTo>
                  <a:cubicBezTo>
                    <a:pt x="9196" y="11782"/>
                    <a:pt x="15309" y="5891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5696462" y="1634161"/>
              <a:ext cx="46001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564"/>
                    <a:pt x="9600" y="11127"/>
                    <a:pt x="13200" y="14727"/>
                  </a:cubicBezTo>
                  <a:cubicBezTo>
                    <a:pt x="16800" y="18327"/>
                    <a:pt x="192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5842131" y="1580494"/>
              <a:ext cx="122671" cy="60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2825"/>
                    <a:pt x="18000" y="5651"/>
                    <a:pt x="15300" y="8749"/>
                  </a:cubicBezTo>
                  <a:cubicBezTo>
                    <a:pt x="12600" y="11848"/>
                    <a:pt x="9000" y="15220"/>
                    <a:pt x="6300" y="17408"/>
                  </a:cubicBezTo>
                  <a:cubicBezTo>
                    <a:pt x="3600" y="19595"/>
                    <a:pt x="1800" y="205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6010741" y="1846646"/>
              <a:ext cx="153398" cy="37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309" fill="norm" stroke="1" extrusionOk="0">
                  <a:moveTo>
                    <a:pt x="21254" y="1876"/>
                  </a:moveTo>
                  <a:cubicBezTo>
                    <a:pt x="20900" y="1147"/>
                    <a:pt x="20546" y="417"/>
                    <a:pt x="19484" y="125"/>
                  </a:cubicBezTo>
                  <a:cubicBezTo>
                    <a:pt x="18421" y="-167"/>
                    <a:pt x="16651" y="-21"/>
                    <a:pt x="14172" y="1365"/>
                  </a:cubicBezTo>
                  <a:cubicBezTo>
                    <a:pt x="11693" y="2752"/>
                    <a:pt x="8506" y="5379"/>
                    <a:pt x="6559" y="8298"/>
                  </a:cubicBezTo>
                  <a:cubicBezTo>
                    <a:pt x="4611" y="11217"/>
                    <a:pt x="3903" y="14428"/>
                    <a:pt x="4611" y="16617"/>
                  </a:cubicBezTo>
                  <a:cubicBezTo>
                    <a:pt x="5320" y="18806"/>
                    <a:pt x="7444" y="19974"/>
                    <a:pt x="9569" y="20630"/>
                  </a:cubicBezTo>
                  <a:cubicBezTo>
                    <a:pt x="11693" y="21287"/>
                    <a:pt x="13818" y="21433"/>
                    <a:pt x="15411" y="21214"/>
                  </a:cubicBezTo>
                  <a:cubicBezTo>
                    <a:pt x="17005" y="20995"/>
                    <a:pt x="18067" y="20411"/>
                    <a:pt x="18598" y="19390"/>
                  </a:cubicBezTo>
                  <a:cubicBezTo>
                    <a:pt x="19129" y="18368"/>
                    <a:pt x="19129" y="16909"/>
                    <a:pt x="16651" y="15741"/>
                  </a:cubicBezTo>
                  <a:cubicBezTo>
                    <a:pt x="14172" y="14574"/>
                    <a:pt x="9215" y="13698"/>
                    <a:pt x="5851" y="13406"/>
                  </a:cubicBezTo>
                  <a:cubicBezTo>
                    <a:pt x="2487" y="13114"/>
                    <a:pt x="716" y="13406"/>
                    <a:pt x="185" y="13917"/>
                  </a:cubicBezTo>
                  <a:cubicBezTo>
                    <a:pt x="-346" y="14428"/>
                    <a:pt x="362" y="15157"/>
                    <a:pt x="1070" y="15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6263807" y="2209174"/>
              <a:ext cx="11500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7130160" y="1597685"/>
              <a:ext cx="179571" cy="60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43" fill="norm" stroke="1" extrusionOk="0">
                  <a:moveTo>
                    <a:pt x="20992" y="2384"/>
                  </a:moveTo>
                  <a:cubicBezTo>
                    <a:pt x="21296" y="1930"/>
                    <a:pt x="21600" y="1477"/>
                    <a:pt x="21144" y="1114"/>
                  </a:cubicBezTo>
                  <a:cubicBezTo>
                    <a:pt x="20687" y="751"/>
                    <a:pt x="19470" y="478"/>
                    <a:pt x="16580" y="251"/>
                  </a:cubicBezTo>
                  <a:cubicBezTo>
                    <a:pt x="13690" y="25"/>
                    <a:pt x="9127" y="-157"/>
                    <a:pt x="6084" y="206"/>
                  </a:cubicBezTo>
                  <a:cubicBezTo>
                    <a:pt x="3042" y="569"/>
                    <a:pt x="1521" y="1477"/>
                    <a:pt x="761" y="3201"/>
                  </a:cubicBezTo>
                  <a:cubicBezTo>
                    <a:pt x="0" y="4925"/>
                    <a:pt x="0" y="7467"/>
                    <a:pt x="608" y="10008"/>
                  </a:cubicBezTo>
                  <a:cubicBezTo>
                    <a:pt x="1217" y="12549"/>
                    <a:pt x="2434" y="15090"/>
                    <a:pt x="2434" y="16996"/>
                  </a:cubicBezTo>
                  <a:cubicBezTo>
                    <a:pt x="2434" y="18902"/>
                    <a:pt x="1217" y="20172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7029132" y="1879500"/>
              <a:ext cx="553373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648" y="21600"/>
                  </a:moveTo>
                  <a:cubicBezTo>
                    <a:pt x="251" y="18720"/>
                    <a:pt x="-145" y="15840"/>
                    <a:pt x="53" y="13680"/>
                  </a:cubicBezTo>
                  <a:cubicBezTo>
                    <a:pt x="251" y="11520"/>
                    <a:pt x="1044" y="10080"/>
                    <a:pt x="2827" y="8949"/>
                  </a:cubicBezTo>
                  <a:cubicBezTo>
                    <a:pt x="4611" y="7817"/>
                    <a:pt x="7385" y="6994"/>
                    <a:pt x="9218" y="6583"/>
                  </a:cubicBezTo>
                  <a:cubicBezTo>
                    <a:pt x="11051" y="6171"/>
                    <a:pt x="11943" y="6171"/>
                    <a:pt x="12141" y="5966"/>
                  </a:cubicBezTo>
                  <a:cubicBezTo>
                    <a:pt x="12339" y="5760"/>
                    <a:pt x="11844" y="5349"/>
                    <a:pt x="11299" y="5143"/>
                  </a:cubicBezTo>
                  <a:cubicBezTo>
                    <a:pt x="10754" y="4937"/>
                    <a:pt x="10160" y="4937"/>
                    <a:pt x="9664" y="5246"/>
                  </a:cubicBezTo>
                  <a:cubicBezTo>
                    <a:pt x="9169" y="5554"/>
                    <a:pt x="8772" y="6171"/>
                    <a:pt x="8525" y="6994"/>
                  </a:cubicBezTo>
                  <a:cubicBezTo>
                    <a:pt x="8277" y="7817"/>
                    <a:pt x="8178" y="8846"/>
                    <a:pt x="8128" y="9874"/>
                  </a:cubicBezTo>
                  <a:cubicBezTo>
                    <a:pt x="8079" y="10903"/>
                    <a:pt x="8079" y="11931"/>
                    <a:pt x="8327" y="12960"/>
                  </a:cubicBezTo>
                  <a:cubicBezTo>
                    <a:pt x="8574" y="13989"/>
                    <a:pt x="9070" y="15017"/>
                    <a:pt x="9565" y="15326"/>
                  </a:cubicBezTo>
                  <a:cubicBezTo>
                    <a:pt x="10061" y="15634"/>
                    <a:pt x="10556" y="15223"/>
                    <a:pt x="10853" y="14503"/>
                  </a:cubicBezTo>
                  <a:cubicBezTo>
                    <a:pt x="11150" y="13783"/>
                    <a:pt x="11250" y="12754"/>
                    <a:pt x="11349" y="11726"/>
                  </a:cubicBezTo>
                  <a:cubicBezTo>
                    <a:pt x="11448" y="10697"/>
                    <a:pt x="11547" y="9669"/>
                    <a:pt x="11745" y="8537"/>
                  </a:cubicBezTo>
                  <a:cubicBezTo>
                    <a:pt x="11943" y="7406"/>
                    <a:pt x="12240" y="6171"/>
                    <a:pt x="12587" y="5863"/>
                  </a:cubicBezTo>
                  <a:cubicBezTo>
                    <a:pt x="12934" y="5554"/>
                    <a:pt x="13330" y="6171"/>
                    <a:pt x="14123" y="7714"/>
                  </a:cubicBezTo>
                  <a:cubicBezTo>
                    <a:pt x="14916" y="9257"/>
                    <a:pt x="16105" y="11726"/>
                    <a:pt x="16798" y="13474"/>
                  </a:cubicBezTo>
                  <a:cubicBezTo>
                    <a:pt x="17492" y="15223"/>
                    <a:pt x="17690" y="16251"/>
                    <a:pt x="17541" y="16766"/>
                  </a:cubicBezTo>
                  <a:cubicBezTo>
                    <a:pt x="17393" y="17280"/>
                    <a:pt x="16897" y="17280"/>
                    <a:pt x="16253" y="16560"/>
                  </a:cubicBezTo>
                  <a:cubicBezTo>
                    <a:pt x="15609" y="15840"/>
                    <a:pt x="14816" y="14400"/>
                    <a:pt x="14569" y="12446"/>
                  </a:cubicBezTo>
                  <a:cubicBezTo>
                    <a:pt x="14321" y="10491"/>
                    <a:pt x="14618" y="8023"/>
                    <a:pt x="15857" y="5863"/>
                  </a:cubicBezTo>
                  <a:cubicBezTo>
                    <a:pt x="17095" y="3703"/>
                    <a:pt x="19275" y="1851"/>
                    <a:pt x="2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8272519" y="1825832"/>
              <a:ext cx="15335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8280186" y="1712884"/>
              <a:ext cx="30668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0" y="11153"/>
                    <a:pt x="0" y="2153"/>
                    <a:pt x="3600" y="353"/>
                  </a:cubicBezTo>
                  <a:cubicBezTo>
                    <a:pt x="7200" y="-1447"/>
                    <a:pt x="144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8372188" y="1871834"/>
              <a:ext cx="16867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8425857" y="2002170"/>
              <a:ext cx="15333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8878199" y="1692543"/>
              <a:ext cx="38336" cy="30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1266"/>
                  </a:moveTo>
                  <a:cubicBezTo>
                    <a:pt x="4320" y="558"/>
                    <a:pt x="8640" y="-150"/>
                    <a:pt x="10800" y="27"/>
                  </a:cubicBezTo>
                  <a:cubicBezTo>
                    <a:pt x="12960" y="204"/>
                    <a:pt x="12960" y="1266"/>
                    <a:pt x="14400" y="4984"/>
                  </a:cubicBezTo>
                  <a:cubicBezTo>
                    <a:pt x="15840" y="8702"/>
                    <a:pt x="18720" y="15076"/>
                    <a:pt x="2160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9008536" y="2086505"/>
              <a:ext cx="92003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9169540" y="1715489"/>
              <a:ext cx="207005" cy="28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5960"/>
                  </a:moveTo>
                  <a:cubicBezTo>
                    <a:pt x="800" y="4240"/>
                    <a:pt x="1600" y="2519"/>
                    <a:pt x="3733" y="1372"/>
                  </a:cubicBezTo>
                  <a:cubicBezTo>
                    <a:pt x="5867" y="225"/>
                    <a:pt x="9333" y="-348"/>
                    <a:pt x="11867" y="225"/>
                  </a:cubicBezTo>
                  <a:cubicBezTo>
                    <a:pt x="14400" y="799"/>
                    <a:pt x="16000" y="2519"/>
                    <a:pt x="16133" y="5100"/>
                  </a:cubicBezTo>
                  <a:cubicBezTo>
                    <a:pt x="16267" y="7680"/>
                    <a:pt x="14933" y="11121"/>
                    <a:pt x="13600" y="13415"/>
                  </a:cubicBezTo>
                  <a:cubicBezTo>
                    <a:pt x="12267" y="15709"/>
                    <a:pt x="10933" y="16856"/>
                    <a:pt x="9867" y="17907"/>
                  </a:cubicBezTo>
                  <a:cubicBezTo>
                    <a:pt x="8800" y="18958"/>
                    <a:pt x="8000" y="19914"/>
                    <a:pt x="8267" y="20487"/>
                  </a:cubicBezTo>
                  <a:cubicBezTo>
                    <a:pt x="8533" y="21061"/>
                    <a:pt x="9867" y="21252"/>
                    <a:pt x="12267" y="21156"/>
                  </a:cubicBezTo>
                  <a:cubicBezTo>
                    <a:pt x="14667" y="21061"/>
                    <a:pt x="18133" y="20679"/>
                    <a:pt x="2160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9437879" y="2063505"/>
              <a:ext cx="12267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9721552" y="1697573"/>
              <a:ext cx="106197" cy="34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70" fill="norm" stroke="1" extrusionOk="0">
                  <a:moveTo>
                    <a:pt x="0" y="4190"/>
                  </a:moveTo>
                  <a:cubicBezTo>
                    <a:pt x="0" y="3390"/>
                    <a:pt x="0" y="2590"/>
                    <a:pt x="771" y="1790"/>
                  </a:cubicBezTo>
                  <a:cubicBezTo>
                    <a:pt x="1543" y="990"/>
                    <a:pt x="3086" y="190"/>
                    <a:pt x="6171" y="30"/>
                  </a:cubicBezTo>
                  <a:cubicBezTo>
                    <a:pt x="9257" y="-130"/>
                    <a:pt x="13886" y="350"/>
                    <a:pt x="15686" y="1470"/>
                  </a:cubicBezTo>
                  <a:cubicBezTo>
                    <a:pt x="17486" y="2590"/>
                    <a:pt x="16457" y="4350"/>
                    <a:pt x="15171" y="5550"/>
                  </a:cubicBezTo>
                  <a:cubicBezTo>
                    <a:pt x="13886" y="6750"/>
                    <a:pt x="12343" y="7390"/>
                    <a:pt x="10800" y="8030"/>
                  </a:cubicBezTo>
                  <a:cubicBezTo>
                    <a:pt x="9257" y="8670"/>
                    <a:pt x="7714" y="9310"/>
                    <a:pt x="8743" y="10030"/>
                  </a:cubicBezTo>
                  <a:cubicBezTo>
                    <a:pt x="9771" y="10750"/>
                    <a:pt x="13371" y="11550"/>
                    <a:pt x="16200" y="12350"/>
                  </a:cubicBezTo>
                  <a:cubicBezTo>
                    <a:pt x="19029" y="13150"/>
                    <a:pt x="21086" y="13950"/>
                    <a:pt x="21343" y="15150"/>
                  </a:cubicBezTo>
                  <a:cubicBezTo>
                    <a:pt x="21600" y="16350"/>
                    <a:pt x="20057" y="17950"/>
                    <a:pt x="17486" y="19070"/>
                  </a:cubicBezTo>
                  <a:cubicBezTo>
                    <a:pt x="14914" y="20190"/>
                    <a:pt x="11314" y="20830"/>
                    <a:pt x="7714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9851888" y="2017504"/>
              <a:ext cx="99670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10175772" y="1680162"/>
              <a:ext cx="146350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7419" y="0"/>
                  </a:moveTo>
                  <a:cubicBezTo>
                    <a:pt x="4856" y="1650"/>
                    <a:pt x="2294" y="3300"/>
                    <a:pt x="1012" y="4575"/>
                  </a:cubicBezTo>
                  <a:cubicBezTo>
                    <a:pt x="-269" y="5850"/>
                    <a:pt x="-269" y="6750"/>
                    <a:pt x="646" y="7275"/>
                  </a:cubicBezTo>
                  <a:cubicBezTo>
                    <a:pt x="1561" y="7800"/>
                    <a:pt x="3392" y="7950"/>
                    <a:pt x="6138" y="7950"/>
                  </a:cubicBezTo>
                  <a:cubicBezTo>
                    <a:pt x="8883" y="7950"/>
                    <a:pt x="12544" y="7800"/>
                    <a:pt x="15290" y="7650"/>
                  </a:cubicBezTo>
                  <a:cubicBezTo>
                    <a:pt x="18036" y="7500"/>
                    <a:pt x="19867" y="7350"/>
                    <a:pt x="20599" y="7875"/>
                  </a:cubicBezTo>
                  <a:cubicBezTo>
                    <a:pt x="21331" y="8400"/>
                    <a:pt x="20965" y="9600"/>
                    <a:pt x="19500" y="12000"/>
                  </a:cubicBezTo>
                  <a:cubicBezTo>
                    <a:pt x="18036" y="14400"/>
                    <a:pt x="15473" y="18000"/>
                    <a:pt x="129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10319566" y="2055838"/>
              <a:ext cx="115003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10598601" y="1700431"/>
              <a:ext cx="104307" cy="38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68" fill="norm" stroke="1" extrusionOk="0">
                  <a:moveTo>
                    <a:pt x="20991" y="152"/>
                  </a:moveTo>
                  <a:cubicBezTo>
                    <a:pt x="18420" y="10"/>
                    <a:pt x="15848" y="-132"/>
                    <a:pt x="12248" y="223"/>
                  </a:cubicBezTo>
                  <a:cubicBezTo>
                    <a:pt x="8648" y="579"/>
                    <a:pt x="4020" y="1431"/>
                    <a:pt x="1705" y="2568"/>
                  </a:cubicBezTo>
                  <a:cubicBezTo>
                    <a:pt x="-609" y="3705"/>
                    <a:pt x="-609" y="5126"/>
                    <a:pt x="1962" y="7044"/>
                  </a:cubicBezTo>
                  <a:cubicBezTo>
                    <a:pt x="4534" y="8963"/>
                    <a:pt x="9677" y="11379"/>
                    <a:pt x="13020" y="13439"/>
                  </a:cubicBezTo>
                  <a:cubicBezTo>
                    <a:pt x="16362" y="15500"/>
                    <a:pt x="17905" y="17205"/>
                    <a:pt x="16362" y="18484"/>
                  </a:cubicBezTo>
                  <a:cubicBezTo>
                    <a:pt x="14820" y="19763"/>
                    <a:pt x="10191" y="20615"/>
                    <a:pt x="5562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10595572" y="1664829"/>
              <a:ext cx="145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10733575" y="2094172"/>
              <a:ext cx="12267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11042242" y="1710830"/>
              <a:ext cx="281681" cy="46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11" fill="norm" stroke="1" extrusionOk="0">
                  <a:moveTo>
                    <a:pt x="21448" y="0"/>
                  </a:moveTo>
                  <a:cubicBezTo>
                    <a:pt x="19891" y="835"/>
                    <a:pt x="18334" y="1671"/>
                    <a:pt x="15513" y="3759"/>
                  </a:cubicBezTo>
                  <a:cubicBezTo>
                    <a:pt x="12691" y="5848"/>
                    <a:pt x="8605" y="9189"/>
                    <a:pt x="5783" y="11755"/>
                  </a:cubicBezTo>
                  <a:cubicBezTo>
                    <a:pt x="2961" y="14320"/>
                    <a:pt x="1405" y="16110"/>
                    <a:pt x="626" y="17423"/>
                  </a:cubicBezTo>
                  <a:cubicBezTo>
                    <a:pt x="-152" y="18736"/>
                    <a:pt x="-152" y="19571"/>
                    <a:pt x="334" y="20228"/>
                  </a:cubicBezTo>
                  <a:cubicBezTo>
                    <a:pt x="821" y="20884"/>
                    <a:pt x="1794" y="21361"/>
                    <a:pt x="3448" y="21481"/>
                  </a:cubicBezTo>
                  <a:cubicBezTo>
                    <a:pt x="5102" y="21600"/>
                    <a:pt x="7437" y="21361"/>
                    <a:pt x="8897" y="20944"/>
                  </a:cubicBezTo>
                  <a:cubicBezTo>
                    <a:pt x="10356" y="20526"/>
                    <a:pt x="10940" y="19929"/>
                    <a:pt x="10162" y="19034"/>
                  </a:cubicBezTo>
                  <a:cubicBezTo>
                    <a:pt x="9383" y="18139"/>
                    <a:pt x="7243" y="16946"/>
                    <a:pt x="5686" y="16230"/>
                  </a:cubicBezTo>
                  <a:cubicBezTo>
                    <a:pt x="4129" y="15514"/>
                    <a:pt x="3156" y="15275"/>
                    <a:pt x="2183" y="15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3181738" y="3226945"/>
              <a:ext cx="199222" cy="92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466" fill="norm" stroke="1" extrusionOk="0">
                  <a:moveTo>
                    <a:pt x="0" y="8792"/>
                  </a:moveTo>
                  <a:cubicBezTo>
                    <a:pt x="2700" y="10755"/>
                    <a:pt x="5400" y="12719"/>
                    <a:pt x="7965" y="14712"/>
                  </a:cubicBezTo>
                  <a:cubicBezTo>
                    <a:pt x="10530" y="16706"/>
                    <a:pt x="12960" y="18729"/>
                    <a:pt x="14175" y="19919"/>
                  </a:cubicBezTo>
                  <a:cubicBezTo>
                    <a:pt x="15390" y="21109"/>
                    <a:pt x="15390" y="21466"/>
                    <a:pt x="15120" y="21466"/>
                  </a:cubicBezTo>
                  <a:cubicBezTo>
                    <a:pt x="14850" y="21466"/>
                    <a:pt x="14310" y="21109"/>
                    <a:pt x="13095" y="19830"/>
                  </a:cubicBezTo>
                  <a:cubicBezTo>
                    <a:pt x="11880" y="18550"/>
                    <a:pt x="9990" y="16349"/>
                    <a:pt x="8100" y="14296"/>
                  </a:cubicBezTo>
                  <a:cubicBezTo>
                    <a:pt x="6210" y="12243"/>
                    <a:pt x="4320" y="10339"/>
                    <a:pt x="3105" y="8435"/>
                  </a:cubicBezTo>
                  <a:cubicBezTo>
                    <a:pt x="1890" y="6530"/>
                    <a:pt x="1350" y="4626"/>
                    <a:pt x="1755" y="3258"/>
                  </a:cubicBezTo>
                  <a:cubicBezTo>
                    <a:pt x="2160" y="1889"/>
                    <a:pt x="3510" y="1056"/>
                    <a:pt x="5400" y="550"/>
                  </a:cubicBezTo>
                  <a:cubicBezTo>
                    <a:pt x="7290" y="45"/>
                    <a:pt x="9720" y="-134"/>
                    <a:pt x="12420" y="104"/>
                  </a:cubicBezTo>
                  <a:cubicBezTo>
                    <a:pt x="15120" y="342"/>
                    <a:pt x="18090" y="997"/>
                    <a:pt x="19710" y="2008"/>
                  </a:cubicBezTo>
                  <a:cubicBezTo>
                    <a:pt x="21330" y="3020"/>
                    <a:pt x="21600" y="4388"/>
                    <a:pt x="19845" y="5578"/>
                  </a:cubicBezTo>
                  <a:cubicBezTo>
                    <a:pt x="18090" y="6768"/>
                    <a:pt x="14310" y="7780"/>
                    <a:pt x="11340" y="8375"/>
                  </a:cubicBezTo>
                  <a:cubicBezTo>
                    <a:pt x="8370" y="8970"/>
                    <a:pt x="6210" y="9149"/>
                    <a:pt x="5805" y="9149"/>
                  </a:cubicBezTo>
                  <a:cubicBezTo>
                    <a:pt x="5400" y="9149"/>
                    <a:pt x="6750" y="8970"/>
                    <a:pt x="8100" y="8821"/>
                  </a:cubicBezTo>
                  <a:cubicBezTo>
                    <a:pt x="9450" y="8673"/>
                    <a:pt x="10800" y="8554"/>
                    <a:pt x="12150" y="8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3509937" y="3535538"/>
              <a:ext cx="170147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83" y="0"/>
                  </a:moveTo>
                  <a:cubicBezTo>
                    <a:pt x="-134" y="1440"/>
                    <a:pt x="-452" y="2880"/>
                    <a:pt x="3042" y="6480"/>
                  </a:cubicBezTo>
                  <a:cubicBezTo>
                    <a:pt x="6536" y="10080"/>
                    <a:pt x="13842" y="15840"/>
                    <a:pt x="211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3524659" y="3566205"/>
              <a:ext cx="140091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21144" y="0"/>
                  </a:moveTo>
                  <a:cubicBezTo>
                    <a:pt x="18058" y="1234"/>
                    <a:pt x="14973" y="2469"/>
                    <a:pt x="11308" y="5349"/>
                  </a:cubicBezTo>
                  <a:cubicBezTo>
                    <a:pt x="7644" y="8229"/>
                    <a:pt x="3401" y="12754"/>
                    <a:pt x="1473" y="15737"/>
                  </a:cubicBezTo>
                  <a:cubicBezTo>
                    <a:pt x="-456" y="18720"/>
                    <a:pt x="-70" y="20160"/>
                    <a:pt x="3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3812482" y="3179824"/>
              <a:ext cx="189609" cy="51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14" fill="norm" stroke="1" extrusionOk="0">
                  <a:moveTo>
                    <a:pt x="17047" y="1723"/>
                  </a:moveTo>
                  <a:cubicBezTo>
                    <a:pt x="16471" y="1191"/>
                    <a:pt x="15895" y="659"/>
                    <a:pt x="14599" y="340"/>
                  </a:cubicBezTo>
                  <a:cubicBezTo>
                    <a:pt x="13303" y="20"/>
                    <a:pt x="11287" y="-86"/>
                    <a:pt x="9847" y="74"/>
                  </a:cubicBezTo>
                  <a:cubicBezTo>
                    <a:pt x="8407" y="233"/>
                    <a:pt x="7543" y="659"/>
                    <a:pt x="6247" y="1936"/>
                  </a:cubicBezTo>
                  <a:cubicBezTo>
                    <a:pt x="4951" y="3213"/>
                    <a:pt x="3223" y="5341"/>
                    <a:pt x="1927" y="8107"/>
                  </a:cubicBezTo>
                  <a:cubicBezTo>
                    <a:pt x="631" y="10874"/>
                    <a:pt x="-233" y="14279"/>
                    <a:pt x="55" y="16566"/>
                  </a:cubicBezTo>
                  <a:cubicBezTo>
                    <a:pt x="343" y="18854"/>
                    <a:pt x="1783" y="20024"/>
                    <a:pt x="5527" y="20663"/>
                  </a:cubicBezTo>
                  <a:cubicBezTo>
                    <a:pt x="9271" y="21301"/>
                    <a:pt x="15319" y="21408"/>
                    <a:pt x="21367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4147760" y="3458869"/>
              <a:ext cx="15334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4136479" y="3297866"/>
              <a:ext cx="1894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21600"/>
                  </a:moveTo>
                  <a:cubicBezTo>
                    <a:pt x="11918" y="18000"/>
                    <a:pt x="3818" y="14400"/>
                    <a:pt x="1118" y="10800"/>
                  </a:cubicBezTo>
                  <a:cubicBezTo>
                    <a:pt x="-1582" y="7200"/>
                    <a:pt x="1118" y="3600"/>
                    <a:pt x="38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4232095" y="3182863"/>
              <a:ext cx="191890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0" y="0"/>
                  </a:moveTo>
                  <a:cubicBezTo>
                    <a:pt x="5116" y="800"/>
                    <a:pt x="10232" y="1600"/>
                    <a:pt x="14211" y="3543"/>
                  </a:cubicBezTo>
                  <a:cubicBezTo>
                    <a:pt x="18189" y="5486"/>
                    <a:pt x="21032" y="8571"/>
                    <a:pt x="21316" y="11600"/>
                  </a:cubicBezTo>
                  <a:cubicBezTo>
                    <a:pt x="21600" y="14629"/>
                    <a:pt x="19326" y="17600"/>
                    <a:pt x="17479" y="19257"/>
                  </a:cubicBezTo>
                  <a:cubicBezTo>
                    <a:pt x="15632" y="20914"/>
                    <a:pt x="14211" y="21257"/>
                    <a:pt x="127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4860776" y="3420535"/>
              <a:ext cx="2606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4975778" y="3558538"/>
              <a:ext cx="26067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5638429" y="3266617"/>
              <a:ext cx="263822" cy="37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103" fill="norm" stroke="1" extrusionOk="0">
                  <a:moveTo>
                    <a:pt x="12457" y="1319"/>
                  </a:moveTo>
                  <a:cubicBezTo>
                    <a:pt x="11649" y="747"/>
                    <a:pt x="10842" y="175"/>
                    <a:pt x="9933" y="32"/>
                  </a:cubicBezTo>
                  <a:cubicBezTo>
                    <a:pt x="9025" y="-111"/>
                    <a:pt x="8016" y="175"/>
                    <a:pt x="6300" y="1749"/>
                  </a:cubicBezTo>
                  <a:cubicBezTo>
                    <a:pt x="4584" y="3322"/>
                    <a:pt x="2161" y="6183"/>
                    <a:pt x="950" y="8829"/>
                  </a:cubicBezTo>
                  <a:cubicBezTo>
                    <a:pt x="-261" y="11476"/>
                    <a:pt x="-261" y="13908"/>
                    <a:pt x="647" y="16053"/>
                  </a:cubicBezTo>
                  <a:cubicBezTo>
                    <a:pt x="1556" y="18199"/>
                    <a:pt x="3373" y="20059"/>
                    <a:pt x="5896" y="20774"/>
                  </a:cubicBezTo>
                  <a:cubicBezTo>
                    <a:pt x="8419" y="21489"/>
                    <a:pt x="11649" y="21060"/>
                    <a:pt x="14475" y="19272"/>
                  </a:cubicBezTo>
                  <a:cubicBezTo>
                    <a:pt x="17302" y="17484"/>
                    <a:pt x="19724" y="14337"/>
                    <a:pt x="20532" y="11261"/>
                  </a:cubicBezTo>
                  <a:cubicBezTo>
                    <a:pt x="21339" y="8186"/>
                    <a:pt x="20532" y="5182"/>
                    <a:pt x="18412" y="3680"/>
                  </a:cubicBezTo>
                  <a:cubicBezTo>
                    <a:pt x="16292" y="2178"/>
                    <a:pt x="12861" y="2178"/>
                    <a:pt x="9429" y="2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6417144" y="3665874"/>
              <a:ext cx="15333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4800"/>
                    <a:pt x="11520" y="9600"/>
                    <a:pt x="7920" y="13200"/>
                  </a:cubicBezTo>
                  <a:cubicBezTo>
                    <a:pt x="4320" y="16800"/>
                    <a:pt x="216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7060525" y="2935508"/>
              <a:ext cx="463724" cy="67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220" fill="norm" stroke="1" extrusionOk="0">
                  <a:moveTo>
                    <a:pt x="6720" y="13655"/>
                  </a:moveTo>
                  <a:cubicBezTo>
                    <a:pt x="6485" y="13008"/>
                    <a:pt x="6251" y="12360"/>
                    <a:pt x="5840" y="11996"/>
                  </a:cubicBezTo>
                  <a:cubicBezTo>
                    <a:pt x="5429" y="11632"/>
                    <a:pt x="4842" y="11551"/>
                    <a:pt x="3961" y="12158"/>
                  </a:cubicBezTo>
                  <a:cubicBezTo>
                    <a:pt x="3081" y="12765"/>
                    <a:pt x="1907" y="14059"/>
                    <a:pt x="1085" y="15596"/>
                  </a:cubicBezTo>
                  <a:cubicBezTo>
                    <a:pt x="264" y="17133"/>
                    <a:pt x="-206" y="18913"/>
                    <a:pt x="87" y="20005"/>
                  </a:cubicBezTo>
                  <a:cubicBezTo>
                    <a:pt x="381" y="21098"/>
                    <a:pt x="1437" y="21502"/>
                    <a:pt x="3022" y="21017"/>
                  </a:cubicBezTo>
                  <a:cubicBezTo>
                    <a:pt x="4607" y="20531"/>
                    <a:pt x="6720" y="19156"/>
                    <a:pt x="7366" y="17538"/>
                  </a:cubicBezTo>
                  <a:cubicBezTo>
                    <a:pt x="8011" y="15920"/>
                    <a:pt x="7190" y="14059"/>
                    <a:pt x="6427" y="12967"/>
                  </a:cubicBezTo>
                  <a:cubicBezTo>
                    <a:pt x="5664" y="11875"/>
                    <a:pt x="4959" y="11551"/>
                    <a:pt x="4314" y="11309"/>
                  </a:cubicBezTo>
                  <a:cubicBezTo>
                    <a:pt x="3668" y="11066"/>
                    <a:pt x="3081" y="10904"/>
                    <a:pt x="3257" y="10823"/>
                  </a:cubicBezTo>
                  <a:cubicBezTo>
                    <a:pt x="3433" y="10742"/>
                    <a:pt x="4372" y="10742"/>
                    <a:pt x="5898" y="10217"/>
                  </a:cubicBezTo>
                  <a:cubicBezTo>
                    <a:pt x="7424" y="9691"/>
                    <a:pt x="9537" y="8639"/>
                    <a:pt x="11944" y="7264"/>
                  </a:cubicBezTo>
                  <a:cubicBezTo>
                    <a:pt x="14351" y="5889"/>
                    <a:pt x="17051" y="4190"/>
                    <a:pt x="18635" y="3138"/>
                  </a:cubicBezTo>
                  <a:cubicBezTo>
                    <a:pt x="20220" y="2086"/>
                    <a:pt x="20690" y="1682"/>
                    <a:pt x="20983" y="1196"/>
                  </a:cubicBezTo>
                  <a:cubicBezTo>
                    <a:pt x="21277" y="711"/>
                    <a:pt x="21394" y="145"/>
                    <a:pt x="21218" y="23"/>
                  </a:cubicBezTo>
                  <a:cubicBezTo>
                    <a:pt x="21042" y="-98"/>
                    <a:pt x="20572" y="226"/>
                    <a:pt x="19633" y="1641"/>
                  </a:cubicBezTo>
                  <a:cubicBezTo>
                    <a:pt x="18694" y="3057"/>
                    <a:pt x="17285" y="5565"/>
                    <a:pt x="16346" y="8073"/>
                  </a:cubicBezTo>
                  <a:cubicBezTo>
                    <a:pt x="15407" y="10581"/>
                    <a:pt x="14937" y="13089"/>
                    <a:pt x="15055" y="15313"/>
                  </a:cubicBezTo>
                  <a:cubicBezTo>
                    <a:pt x="15172" y="17538"/>
                    <a:pt x="15877" y="19480"/>
                    <a:pt x="16874" y="20450"/>
                  </a:cubicBezTo>
                  <a:cubicBezTo>
                    <a:pt x="17872" y="21421"/>
                    <a:pt x="19164" y="21421"/>
                    <a:pt x="19868" y="20450"/>
                  </a:cubicBezTo>
                  <a:cubicBezTo>
                    <a:pt x="20572" y="19480"/>
                    <a:pt x="20690" y="17538"/>
                    <a:pt x="20807" y="15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7279559" y="3005161"/>
              <a:ext cx="471616" cy="48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71" fill="norm" stroke="1" extrusionOk="0">
                  <a:moveTo>
                    <a:pt x="4733" y="13292"/>
                  </a:moveTo>
                  <a:cubicBezTo>
                    <a:pt x="3565" y="13065"/>
                    <a:pt x="2398" y="12839"/>
                    <a:pt x="1522" y="12726"/>
                  </a:cubicBezTo>
                  <a:cubicBezTo>
                    <a:pt x="647" y="12613"/>
                    <a:pt x="63" y="12613"/>
                    <a:pt x="4" y="12443"/>
                  </a:cubicBezTo>
                  <a:cubicBezTo>
                    <a:pt x="-54" y="12274"/>
                    <a:pt x="413" y="11934"/>
                    <a:pt x="1989" y="10973"/>
                  </a:cubicBezTo>
                  <a:cubicBezTo>
                    <a:pt x="3565" y="10012"/>
                    <a:pt x="6251" y="8429"/>
                    <a:pt x="8644" y="6676"/>
                  </a:cubicBezTo>
                  <a:cubicBezTo>
                    <a:pt x="11038" y="4923"/>
                    <a:pt x="13140" y="3000"/>
                    <a:pt x="14424" y="1756"/>
                  </a:cubicBezTo>
                  <a:cubicBezTo>
                    <a:pt x="15708" y="512"/>
                    <a:pt x="16175" y="-53"/>
                    <a:pt x="16350" y="4"/>
                  </a:cubicBezTo>
                  <a:cubicBezTo>
                    <a:pt x="16525" y="60"/>
                    <a:pt x="16409" y="739"/>
                    <a:pt x="15883" y="3170"/>
                  </a:cubicBezTo>
                  <a:cubicBezTo>
                    <a:pt x="15358" y="5601"/>
                    <a:pt x="14424" y="9786"/>
                    <a:pt x="13840" y="12726"/>
                  </a:cubicBezTo>
                  <a:cubicBezTo>
                    <a:pt x="13256" y="15666"/>
                    <a:pt x="13023" y="17363"/>
                    <a:pt x="12789" y="18720"/>
                  </a:cubicBezTo>
                  <a:cubicBezTo>
                    <a:pt x="12556" y="20077"/>
                    <a:pt x="12322" y="21095"/>
                    <a:pt x="12205" y="21321"/>
                  </a:cubicBezTo>
                  <a:cubicBezTo>
                    <a:pt x="12089" y="21547"/>
                    <a:pt x="12089" y="20982"/>
                    <a:pt x="12439" y="20020"/>
                  </a:cubicBezTo>
                  <a:cubicBezTo>
                    <a:pt x="12789" y="19059"/>
                    <a:pt x="13490" y="17702"/>
                    <a:pt x="14132" y="16967"/>
                  </a:cubicBezTo>
                  <a:cubicBezTo>
                    <a:pt x="14774" y="16232"/>
                    <a:pt x="15358" y="16119"/>
                    <a:pt x="16117" y="16515"/>
                  </a:cubicBezTo>
                  <a:cubicBezTo>
                    <a:pt x="16876" y="16910"/>
                    <a:pt x="17810" y="17815"/>
                    <a:pt x="18744" y="18663"/>
                  </a:cubicBezTo>
                  <a:cubicBezTo>
                    <a:pt x="19678" y="19511"/>
                    <a:pt x="20612" y="20303"/>
                    <a:pt x="21546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7823151" y="3282590"/>
              <a:ext cx="127362" cy="1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183" fill="norm" stroke="1" extrusionOk="0">
                  <a:moveTo>
                    <a:pt x="778" y="11930"/>
                  </a:moveTo>
                  <a:cubicBezTo>
                    <a:pt x="5013" y="9088"/>
                    <a:pt x="9248" y="6246"/>
                    <a:pt x="11789" y="4114"/>
                  </a:cubicBezTo>
                  <a:cubicBezTo>
                    <a:pt x="14331" y="1983"/>
                    <a:pt x="15178" y="562"/>
                    <a:pt x="14331" y="135"/>
                  </a:cubicBezTo>
                  <a:cubicBezTo>
                    <a:pt x="13484" y="-291"/>
                    <a:pt x="10942" y="277"/>
                    <a:pt x="8189" y="1983"/>
                  </a:cubicBezTo>
                  <a:cubicBezTo>
                    <a:pt x="5436" y="3688"/>
                    <a:pt x="2472" y="6530"/>
                    <a:pt x="989" y="9514"/>
                  </a:cubicBezTo>
                  <a:cubicBezTo>
                    <a:pt x="-493" y="12498"/>
                    <a:pt x="-493" y="15625"/>
                    <a:pt x="2260" y="17756"/>
                  </a:cubicBezTo>
                  <a:cubicBezTo>
                    <a:pt x="5013" y="19888"/>
                    <a:pt x="10519" y="21025"/>
                    <a:pt x="14119" y="21167"/>
                  </a:cubicBezTo>
                  <a:cubicBezTo>
                    <a:pt x="17719" y="21309"/>
                    <a:pt x="19413" y="20456"/>
                    <a:pt x="21107" y="19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8080848" y="3251865"/>
              <a:ext cx="230006" cy="255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0"/>
                  </a:moveTo>
                  <a:cubicBezTo>
                    <a:pt x="2160" y="855"/>
                    <a:pt x="4320" y="1711"/>
                    <a:pt x="6360" y="4705"/>
                  </a:cubicBezTo>
                  <a:cubicBezTo>
                    <a:pt x="8400" y="7699"/>
                    <a:pt x="10320" y="12832"/>
                    <a:pt x="10800" y="16147"/>
                  </a:cubicBezTo>
                  <a:cubicBezTo>
                    <a:pt x="11280" y="19461"/>
                    <a:pt x="10320" y="20958"/>
                    <a:pt x="9480" y="21279"/>
                  </a:cubicBezTo>
                  <a:cubicBezTo>
                    <a:pt x="8640" y="21600"/>
                    <a:pt x="7920" y="20745"/>
                    <a:pt x="7560" y="17857"/>
                  </a:cubicBezTo>
                  <a:cubicBezTo>
                    <a:pt x="7200" y="14970"/>
                    <a:pt x="7200" y="10051"/>
                    <a:pt x="8280" y="6844"/>
                  </a:cubicBezTo>
                  <a:cubicBezTo>
                    <a:pt x="9360" y="3636"/>
                    <a:pt x="11520" y="2139"/>
                    <a:pt x="13920" y="1283"/>
                  </a:cubicBezTo>
                  <a:cubicBezTo>
                    <a:pt x="16320" y="428"/>
                    <a:pt x="18960" y="2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8342480" y="3198197"/>
              <a:ext cx="278662" cy="2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29" fill="norm" stroke="1" extrusionOk="0">
                  <a:moveTo>
                    <a:pt x="1104" y="4181"/>
                  </a:moveTo>
                  <a:cubicBezTo>
                    <a:pt x="711" y="8826"/>
                    <a:pt x="319" y="13471"/>
                    <a:pt x="122" y="16374"/>
                  </a:cubicBezTo>
                  <a:cubicBezTo>
                    <a:pt x="-74" y="19277"/>
                    <a:pt x="-74" y="20439"/>
                    <a:pt x="417" y="21019"/>
                  </a:cubicBezTo>
                  <a:cubicBezTo>
                    <a:pt x="908" y="21600"/>
                    <a:pt x="1890" y="21600"/>
                    <a:pt x="3362" y="20787"/>
                  </a:cubicBezTo>
                  <a:cubicBezTo>
                    <a:pt x="4835" y="19974"/>
                    <a:pt x="6799" y="18348"/>
                    <a:pt x="7977" y="16955"/>
                  </a:cubicBezTo>
                  <a:cubicBezTo>
                    <a:pt x="9155" y="15561"/>
                    <a:pt x="9548" y="14400"/>
                    <a:pt x="9941" y="14400"/>
                  </a:cubicBezTo>
                  <a:cubicBezTo>
                    <a:pt x="10333" y="14400"/>
                    <a:pt x="10726" y="15561"/>
                    <a:pt x="11904" y="16839"/>
                  </a:cubicBezTo>
                  <a:cubicBezTo>
                    <a:pt x="13082" y="18116"/>
                    <a:pt x="15046" y="19510"/>
                    <a:pt x="16519" y="20206"/>
                  </a:cubicBezTo>
                  <a:cubicBezTo>
                    <a:pt x="17991" y="20903"/>
                    <a:pt x="18973" y="20903"/>
                    <a:pt x="19759" y="20323"/>
                  </a:cubicBezTo>
                  <a:cubicBezTo>
                    <a:pt x="20544" y="19742"/>
                    <a:pt x="21133" y="18581"/>
                    <a:pt x="21330" y="15097"/>
                  </a:cubicBezTo>
                  <a:cubicBezTo>
                    <a:pt x="21526" y="11613"/>
                    <a:pt x="21330" y="5806"/>
                    <a:pt x="211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8694196" y="3244198"/>
              <a:ext cx="2300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8752797" y="3090861"/>
              <a:ext cx="487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1155" y="21600"/>
                  </a:moveTo>
                  <a:cubicBezTo>
                    <a:pt x="1155" y="18000"/>
                    <a:pt x="1155" y="14400"/>
                    <a:pt x="615" y="10800"/>
                  </a:cubicBezTo>
                  <a:cubicBezTo>
                    <a:pt x="75" y="7200"/>
                    <a:pt x="-1005" y="3600"/>
                    <a:pt x="2235" y="1800"/>
                  </a:cubicBezTo>
                  <a:cubicBezTo>
                    <a:pt x="5475" y="0"/>
                    <a:pt x="13035" y="0"/>
                    <a:pt x="205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8878199" y="3113861"/>
              <a:ext cx="184006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0"/>
                    <a:pt x="10800" y="0"/>
                    <a:pt x="7350" y="389"/>
                  </a:cubicBezTo>
                  <a:cubicBezTo>
                    <a:pt x="3900" y="778"/>
                    <a:pt x="2400" y="1557"/>
                    <a:pt x="2550" y="3114"/>
                  </a:cubicBezTo>
                  <a:cubicBezTo>
                    <a:pt x="2700" y="4670"/>
                    <a:pt x="4500" y="7005"/>
                    <a:pt x="6600" y="9049"/>
                  </a:cubicBezTo>
                  <a:cubicBezTo>
                    <a:pt x="8700" y="11092"/>
                    <a:pt x="11100" y="12843"/>
                    <a:pt x="11550" y="14887"/>
                  </a:cubicBezTo>
                  <a:cubicBezTo>
                    <a:pt x="12000" y="16930"/>
                    <a:pt x="10500" y="19265"/>
                    <a:pt x="8250" y="20432"/>
                  </a:cubicBezTo>
                  <a:cubicBezTo>
                    <a:pt x="6000" y="21600"/>
                    <a:pt x="30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9046871" y="3154630"/>
              <a:ext cx="184004" cy="273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7009"/>
                  </a:moveTo>
                  <a:cubicBezTo>
                    <a:pt x="3600" y="7409"/>
                    <a:pt x="7200" y="7809"/>
                    <a:pt x="10200" y="7209"/>
                  </a:cubicBezTo>
                  <a:cubicBezTo>
                    <a:pt x="13200" y="6609"/>
                    <a:pt x="15600" y="5009"/>
                    <a:pt x="16800" y="3609"/>
                  </a:cubicBezTo>
                  <a:cubicBezTo>
                    <a:pt x="18000" y="2209"/>
                    <a:pt x="18000" y="1009"/>
                    <a:pt x="17250" y="409"/>
                  </a:cubicBezTo>
                  <a:cubicBezTo>
                    <a:pt x="16500" y="-191"/>
                    <a:pt x="15000" y="-191"/>
                    <a:pt x="12750" y="809"/>
                  </a:cubicBezTo>
                  <a:cubicBezTo>
                    <a:pt x="10500" y="1809"/>
                    <a:pt x="7500" y="3809"/>
                    <a:pt x="5400" y="6309"/>
                  </a:cubicBezTo>
                  <a:cubicBezTo>
                    <a:pt x="3300" y="8809"/>
                    <a:pt x="2100" y="11809"/>
                    <a:pt x="3450" y="14309"/>
                  </a:cubicBezTo>
                  <a:cubicBezTo>
                    <a:pt x="4800" y="16809"/>
                    <a:pt x="8700" y="18809"/>
                    <a:pt x="12150" y="19909"/>
                  </a:cubicBezTo>
                  <a:cubicBezTo>
                    <a:pt x="15600" y="21009"/>
                    <a:pt x="18600" y="21209"/>
                    <a:pt x="2160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1951087" y="2043352"/>
              <a:ext cx="532969" cy="185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37" fill="norm" stroke="1" extrusionOk="0">
                  <a:moveTo>
                    <a:pt x="17580" y="680"/>
                  </a:moveTo>
                  <a:cubicBezTo>
                    <a:pt x="17478" y="531"/>
                    <a:pt x="17376" y="383"/>
                    <a:pt x="17071" y="279"/>
                  </a:cubicBezTo>
                  <a:cubicBezTo>
                    <a:pt x="16765" y="175"/>
                    <a:pt x="16256" y="115"/>
                    <a:pt x="14625" y="56"/>
                  </a:cubicBezTo>
                  <a:cubicBezTo>
                    <a:pt x="12995" y="-4"/>
                    <a:pt x="10244" y="-63"/>
                    <a:pt x="7697" y="145"/>
                  </a:cubicBezTo>
                  <a:cubicBezTo>
                    <a:pt x="5150" y="353"/>
                    <a:pt x="2806" y="828"/>
                    <a:pt x="1431" y="1423"/>
                  </a:cubicBezTo>
                  <a:cubicBezTo>
                    <a:pt x="56" y="2017"/>
                    <a:pt x="-352" y="2730"/>
                    <a:pt x="310" y="3324"/>
                  </a:cubicBezTo>
                  <a:cubicBezTo>
                    <a:pt x="973" y="3918"/>
                    <a:pt x="2705" y="4394"/>
                    <a:pt x="4335" y="4914"/>
                  </a:cubicBezTo>
                  <a:cubicBezTo>
                    <a:pt x="5965" y="5434"/>
                    <a:pt x="7493" y="5998"/>
                    <a:pt x="8105" y="6577"/>
                  </a:cubicBezTo>
                  <a:cubicBezTo>
                    <a:pt x="8716" y="7157"/>
                    <a:pt x="8410" y="7751"/>
                    <a:pt x="7442" y="8375"/>
                  </a:cubicBezTo>
                  <a:cubicBezTo>
                    <a:pt x="6474" y="8999"/>
                    <a:pt x="4844" y="9653"/>
                    <a:pt x="3978" y="10262"/>
                  </a:cubicBezTo>
                  <a:cubicBezTo>
                    <a:pt x="3112" y="10871"/>
                    <a:pt x="3010" y="11435"/>
                    <a:pt x="2908" y="12208"/>
                  </a:cubicBezTo>
                  <a:cubicBezTo>
                    <a:pt x="2806" y="12980"/>
                    <a:pt x="2705" y="13961"/>
                    <a:pt x="2501" y="14867"/>
                  </a:cubicBezTo>
                  <a:cubicBezTo>
                    <a:pt x="2297" y="15773"/>
                    <a:pt x="1991" y="16605"/>
                    <a:pt x="1991" y="17273"/>
                  </a:cubicBezTo>
                  <a:cubicBezTo>
                    <a:pt x="1991" y="17942"/>
                    <a:pt x="2297" y="18447"/>
                    <a:pt x="3978" y="18878"/>
                  </a:cubicBezTo>
                  <a:cubicBezTo>
                    <a:pt x="5659" y="19309"/>
                    <a:pt x="8716" y="19665"/>
                    <a:pt x="11823" y="20096"/>
                  </a:cubicBezTo>
                  <a:cubicBezTo>
                    <a:pt x="14931" y="20527"/>
                    <a:pt x="18090" y="21032"/>
                    <a:pt x="21248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2737061" y="5929094"/>
              <a:ext cx="644016" cy="71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184"/>
                  </a:moveTo>
                  <a:cubicBezTo>
                    <a:pt x="429" y="32"/>
                    <a:pt x="857" y="-121"/>
                    <a:pt x="1457" y="146"/>
                  </a:cubicBezTo>
                  <a:cubicBezTo>
                    <a:pt x="2057" y="413"/>
                    <a:pt x="2829" y="1100"/>
                    <a:pt x="4114" y="2321"/>
                  </a:cubicBezTo>
                  <a:cubicBezTo>
                    <a:pt x="5400" y="3543"/>
                    <a:pt x="7200" y="5298"/>
                    <a:pt x="8957" y="7168"/>
                  </a:cubicBezTo>
                  <a:cubicBezTo>
                    <a:pt x="10714" y="9038"/>
                    <a:pt x="12429" y="11022"/>
                    <a:pt x="14229" y="13083"/>
                  </a:cubicBezTo>
                  <a:cubicBezTo>
                    <a:pt x="16029" y="15144"/>
                    <a:pt x="17914" y="17281"/>
                    <a:pt x="19157" y="18693"/>
                  </a:cubicBezTo>
                  <a:cubicBezTo>
                    <a:pt x="20400" y="20105"/>
                    <a:pt x="21000" y="20792"/>
                    <a:pt x="2160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2905732" y="5958259"/>
              <a:ext cx="398677" cy="7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15" y="2349"/>
                    <a:pt x="15231" y="4699"/>
                    <a:pt x="12531" y="6897"/>
                  </a:cubicBezTo>
                  <a:cubicBezTo>
                    <a:pt x="9831" y="9095"/>
                    <a:pt x="7615" y="11141"/>
                    <a:pt x="5608" y="13149"/>
                  </a:cubicBezTo>
                  <a:cubicBezTo>
                    <a:pt x="3600" y="15158"/>
                    <a:pt x="1800" y="17128"/>
                    <a:pt x="900" y="18531"/>
                  </a:cubicBezTo>
                  <a:cubicBezTo>
                    <a:pt x="0" y="19933"/>
                    <a:pt x="0" y="207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3542079" y="6172931"/>
              <a:ext cx="283674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5428"/>
                    <a:pt x="8562" y="9257"/>
                    <a:pt x="12162" y="5657"/>
                  </a:cubicBezTo>
                  <a:cubicBezTo>
                    <a:pt x="15762" y="2057"/>
                    <a:pt x="18681" y="10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3556079" y="6341601"/>
              <a:ext cx="384677" cy="9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41" fill="norm" stroke="1" extrusionOk="0">
                  <a:moveTo>
                    <a:pt x="2650" y="16615"/>
                  </a:moveTo>
                  <a:cubicBezTo>
                    <a:pt x="1362" y="18277"/>
                    <a:pt x="75" y="19938"/>
                    <a:pt x="4" y="20769"/>
                  </a:cubicBezTo>
                  <a:cubicBezTo>
                    <a:pt x="-68" y="21600"/>
                    <a:pt x="1076" y="21600"/>
                    <a:pt x="4080" y="18554"/>
                  </a:cubicBezTo>
                  <a:cubicBezTo>
                    <a:pt x="7084" y="15508"/>
                    <a:pt x="11948" y="9415"/>
                    <a:pt x="15166" y="5815"/>
                  </a:cubicBezTo>
                  <a:cubicBezTo>
                    <a:pt x="18385" y="2215"/>
                    <a:pt x="19958" y="1108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4671422" y="5234826"/>
              <a:ext cx="503695" cy="190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09" fill="norm" stroke="1" extrusionOk="0">
                  <a:moveTo>
                    <a:pt x="16265" y="118"/>
                  </a:moveTo>
                  <a:cubicBezTo>
                    <a:pt x="12992" y="32"/>
                    <a:pt x="9719" y="-55"/>
                    <a:pt x="7210" y="46"/>
                  </a:cubicBezTo>
                  <a:cubicBezTo>
                    <a:pt x="4701" y="147"/>
                    <a:pt x="2956" y="435"/>
                    <a:pt x="1865" y="666"/>
                  </a:cubicBezTo>
                  <a:cubicBezTo>
                    <a:pt x="774" y="897"/>
                    <a:pt x="337" y="1070"/>
                    <a:pt x="119" y="1243"/>
                  </a:cubicBezTo>
                  <a:cubicBezTo>
                    <a:pt x="-99" y="1416"/>
                    <a:pt x="-99" y="1589"/>
                    <a:pt x="828" y="1906"/>
                  </a:cubicBezTo>
                  <a:cubicBezTo>
                    <a:pt x="1756" y="2223"/>
                    <a:pt x="3610" y="2685"/>
                    <a:pt x="5246" y="3276"/>
                  </a:cubicBezTo>
                  <a:cubicBezTo>
                    <a:pt x="6883" y="3867"/>
                    <a:pt x="8301" y="4588"/>
                    <a:pt x="8465" y="5323"/>
                  </a:cubicBezTo>
                  <a:cubicBezTo>
                    <a:pt x="8628" y="6059"/>
                    <a:pt x="7537" y="6809"/>
                    <a:pt x="6610" y="7270"/>
                  </a:cubicBezTo>
                  <a:cubicBezTo>
                    <a:pt x="5683" y="7731"/>
                    <a:pt x="4919" y="7904"/>
                    <a:pt x="4210" y="8020"/>
                  </a:cubicBezTo>
                  <a:cubicBezTo>
                    <a:pt x="3501" y="8135"/>
                    <a:pt x="2846" y="8193"/>
                    <a:pt x="2737" y="8150"/>
                  </a:cubicBezTo>
                  <a:cubicBezTo>
                    <a:pt x="2628" y="8106"/>
                    <a:pt x="3065" y="7962"/>
                    <a:pt x="4156" y="7832"/>
                  </a:cubicBezTo>
                  <a:cubicBezTo>
                    <a:pt x="5246" y="7703"/>
                    <a:pt x="6992" y="7587"/>
                    <a:pt x="8192" y="7530"/>
                  </a:cubicBezTo>
                  <a:cubicBezTo>
                    <a:pt x="9392" y="7472"/>
                    <a:pt x="10046" y="7472"/>
                    <a:pt x="10592" y="7573"/>
                  </a:cubicBezTo>
                  <a:cubicBezTo>
                    <a:pt x="11137" y="7674"/>
                    <a:pt x="11574" y="7876"/>
                    <a:pt x="11519" y="8279"/>
                  </a:cubicBezTo>
                  <a:cubicBezTo>
                    <a:pt x="11465" y="8683"/>
                    <a:pt x="10919" y="9289"/>
                    <a:pt x="9774" y="10067"/>
                  </a:cubicBezTo>
                  <a:cubicBezTo>
                    <a:pt x="8628" y="10846"/>
                    <a:pt x="6883" y="11798"/>
                    <a:pt x="5410" y="12749"/>
                  </a:cubicBezTo>
                  <a:cubicBezTo>
                    <a:pt x="3937" y="13701"/>
                    <a:pt x="2737" y="14653"/>
                    <a:pt x="2301" y="15648"/>
                  </a:cubicBezTo>
                  <a:cubicBezTo>
                    <a:pt x="1865" y="16642"/>
                    <a:pt x="2192" y="17681"/>
                    <a:pt x="3065" y="18503"/>
                  </a:cubicBezTo>
                  <a:cubicBezTo>
                    <a:pt x="3937" y="19324"/>
                    <a:pt x="5356" y="19930"/>
                    <a:pt x="7046" y="20406"/>
                  </a:cubicBezTo>
                  <a:cubicBezTo>
                    <a:pt x="8737" y="20882"/>
                    <a:pt x="10701" y="21228"/>
                    <a:pt x="13156" y="21386"/>
                  </a:cubicBezTo>
                  <a:cubicBezTo>
                    <a:pt x="15610" y="21545"/>
                    <a:pt x="18556" y="21516"/>
                    <a:pt x="21501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5546618" y="4823567"/>
              <a:ext cx="11841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933"/>
                    <a:pt x="-1585" y="9867"/>
                    <a:pt x="575" y="13467"/>
                  </a:cubicBezTo>
                  <a:cubicBezTo>
                    <a:pt x="2735" y="17067"/>
                    <a:pt x="11375" y="19333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6663442" y="5015238"/>
              <a:ext cx="234158" cy="27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79" fill="norm" stroke="1" extrusionOk="0">
                  <a:moveTo>
                    <a:pt x="1321" y="0"/>
                  </a:moveTo>
                  <a:cubicBezTo>
                    <a:pt x="851" y="4200"/>
                    <a:pt x="382" y="8400"/>
                    <a:pt x="147" y="11000"/>
                  </a:cubicBezTo>
                  <a:cubicBezTo>
                    <a:pt x="-88" y="13600"/>
                    <a:pt x="-88" y="14600"/>
                    <a:pt x="499" y="15300"/>
                  </a:cubicBezTo>
                  <a:cubicBezTo>
                    <a:pt x="1086" y="16000"/>
                    <a:pt x="2260" y="16400"/>
                    <a:pt x="3434" y="16700"/>
                  </a:cubicBezTo>
                  <a:cubicBezTo>
                    <a:pt x="4608" y="17000"/>
                    <a:pt x="5782" y="17200"/>
                    <a:pt x="6956" y="17000"/>
                  </a:cubicBezTo>
                  <a:cubicBezTo>
                    <a:pt x="8129" y="16800"/>
                    <a:pt x="9303" y="16200"/>
                    <a:pt x="9890" y="16600"/>
                  </a:cubicBezTo>
                  <a:cubicBezTo>
                    <a:pt x="10477" y="17000"/>
                    <a:pt x="10477" y="18400"/>
                    <a:pt x="10947" y="19400"/>
                  </a:cubicBezTo>
                  <a:cubicBezTo>
                    <a:pt x="11416" y="20400"/>
                    <a:pt x="12355" y="21000"/>
                    <a:pt x="13412" y="21300"/>
                  </a:cubicBezTo>
                  <a:cubicBezTo>
                    <a:pt x="14469" y="21600"/>
                    <a:pt x="15642" y="21600"/>
                    <a:pt x="16934" y="20700"/>
                  </a:cubicBezTo>
                  <a:cubicBezTo>
                    <a:pt x="18225" y="19800"/>
                    <a:pt x="19634" y="18000"/>
                    <a:pt x="20455" y="16400"/>
                  </a:cubicBezTo>
                  <a:cubicBezTo>
                    <a:pt x="21277" y="14800"/>
                    <a:pt x="21512" y="13400"/>
                    <a:pt x="21512" y="12200"/>
                  </a:cubicBezTo>
                  <a:cubicBezTo>
                    <a:pt x="21512" y="11000"/>
                    <a:pt x="21277" y="10000"/>
                    <a:pt x="20455" y="9400"/>
                  </a:cubicBezTo>
                  <a:cubicBezTo>
                    <a:pt x="19634" y="8800"/>
                    <a:pt x="18225" y="8600"/>
                    <a:pt x="16816" y="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6953823" y="5199242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7091826" y="4983919"/>
              <a:ext cx="130666" cy="45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724" fill="norm" stroke="1" extrusionOk="0">
                  <a:moveTo>
                    <a:pt x="12462" y="9087"/>
                  </a:moveTo>
                  <a:cubicBezTo>
                    <a:pt x="11631" y="12455"/>
                    <a:pt x="10800" y="15823"/>
                    <a:pt x="10385" y="18087"/>
                  </a:cubicBezTo>
                  <a:cubicBezTo>
                    <a:pt x="9969" y="20352"/>
                    <a:pt x="9969" y="21513"/>
                    <a:pt x="9346" y="20119"/>
                  </a:cubicBezTo>
                  <a:cubicBezTo>
                    <a:pt x="8723" y="18726"/>
                    <a:pt x="7477" y="14778"/>
                    <a:pt x="7062" y="11410"/>
                  </a:cubicBezTo>
                  <a:cubicBezTo>
                    <a:pt x="6646" y="8042"/>
                    <a:pt x="7062" y="5255"/>
                    <a:pt x="7892" y="3513"/>
                  </a:cubicBezTo>
                  <a:cubicBezTo>
                    <a:pt x="8723" y="1771"/>
                    <a:pt x="9969" y="1074"/>
                    <a:pt x="11631" y="610"/>
                  </a:cubicBezTo>
                  <a:cubicBezTo>
                    <a:pt x="13292" y="145"/>
                    <a:pt x="15369" y="-87"/>
                    <a:pt x="17446" y="29"/>
                  </a:cubicBezTo>
                  <a:cubicBezTo>
                    <a:pt x="19523" y="145"/>
                    <a:pt x="21600" y="610"/>
                    <a:pt x="21185" y="1945"/>
                  </a:cubicBezTo>
                  <a:cubicBezTo>
                    <a:pt x="20769" y="3281"/>
                    <a:pt x="17862" y="5487"/>
                    <a:pt x="13915" y="7113"/>
                  </a:cubicBezTo>
                  <a:cubicBezTo>
                    <a:pt x="9969" y="8739"/>
                    <a:pt x="4985" y="9784"/>
                    <a:pt x="0" y="1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7329498" y="5176241"/>
              <a:ext cx="38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8180517" y="4704622"/>
              <a:ext cx="61336" cy="41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012"/>
                  </a:moveTo>
                  <a:cubicBezTo>
                    <a:pt x="2700" y="476"/>
                    <a:pt x="5400" y="-61"/>
                    <a:pt x="7650" y="6"/>
                  </a:cubicBezTo>
                  <a:cubicBezTo>
                    <a:pt x="9900" y="73"/>
                    <a:pt x="11700" y="744"/>
                    <a:pt x="13500" y="3159"/>
                  </a:cubicBezTo>
                  <a:cubicBezTo>
                    <a:pt x="15300" y="5574"/>
                    <a:pt x="17100" y="9733"/>
                    <a:pt x="18450" y="13087"/>
                  </a:cubicBezTo>
                  <a:cubicBezTo>
                    <a:pt x="19800" y="16441"/>
                    <a:pt x="20700" y="18990"/>
                    <a:pt x="2160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8318520" y="4746899"/>
              <a:ext cx="176339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3405"/>
                    <a:pt x="15339" y="6811"/>
                    <a:pt x="11739" y="10411"/>
                  </a:cubicBezTo>
                  <a:cubicBezTo>
                    <a:pt x="8139" y="14011"/>
                    <a:pt x="4070" y="178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8494858" y="4988340"/>
              <a:ext cx="177043" cy="41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82" fill="norm" stroke="1" extrusionOk="0">
                  <a:moveTo>
                    <a:pt x="19166" y="2163"/>
                  </a:moveTo>
                  <a:cubicBezTo>
                    <a:pt x="20383" y="1116"/>
                    <a:pt x="21600" y="69"/>
                    <a:pt x="20839" y="3"/>
                  </a:cubicBezTo>
                  <a:cubicBezTo>
                    <a:pt x="20079" y="-62"/>
                    <a:pt x="17341" y="854"/>
                    <a:pt x="13538" y="3145"/>
                  </a:cubicBezTo>
                  <a:cubicBezTo>
                    <a:pt x="9735" y="5436"/>
                    <a:pt x="4868" y="9102"/>
                    <a:pt x="2434" y="12243"/>
                  </a:cubicBezTo>
                  <a:cubicBezTo>
                    <a:pt x="0" y="15385"/>
                    <a:pt x="0" y="18003"/>
                    <a:pt x="608" y="19509"/>
                  </a:cubicBezTo>
                  <a:cubicBezTo>
                    <a:pt x="1217" y="21014"/>
                    <a:pt x="2434" y="21407"/>
                    <a:pt x="5020" y="21473"/>
                  </a:cubicBezTo>
                  <a:cubicBezTo>
                    <a:pt x="7606" y="21538"/>
                    <a:pt x="11561" y="21276"/>
                    <a:pt x="14146" y="20949"/>
                  </a:cubicBezTo>
                  <a:cubicBezTo>
                    <a:pt x="16732" y="20622"/>
                    <a:pt x="17949" y="20229"/>
                    <a:pt x="18862" y="19574"/>
                  </a:cubicBezTo>
                  <a:cubicBezTo>
                    <a:pt x="19775" y="18920"/>
                    <a:pt x="20383" y="18003"/>
                    <a:pt x="18862" y="17218"/>
                  </a:cubicBezTo>
                  <a:cubicBezTo>
                    <a:pt x="17341" y="16433"/>
                    <a:pt x="13690" y="15778"/>
                    <a:pt x="10192" y="15713"/>
                  </a:cubicBezTo>
                  <a:cubicBezTo>
                    <a:pt x="6693" y="15647"/>
                    <a:pt x="3346" y="16171"/>
                    <a:pt x="0" y="16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5412788" y="5748271"/>
              <a:ext cx="490679" cy="34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5387"/>
                  </a:moveTo>
                  <a:cubicBezTo>
                    <a:pt x="1013" y="3810"/>
                    <a:pt x="2025" y="2234"/>
                    <a:pt x="3769" y="1209"/>
                  </a:cubicBezTo>
                  <a:cubicBezTo>
                    <a:pt x="5513" y="184"/>
                    <a:pt x="7988" y="-289"/>
                    <a:pt x="9619" y="184"/>
                  </a:cubicBezTo>
                  <a:cubicBezTo>
                    <a:pt x="11250" y="657"/>
                    <a:pt x="12038" y="2076"/>
                    <a:pt x="11981" y="4520"/>
                  </a:cubicBezTo>
                  <a:cubicBezTo>
                    <a:pt x="11925" y="6964"/>
                    <a:pt x="11025" y="10432"/>
                    <a:pt x="9900" y="13112"/>
                  </a:cubicBezTo>
                  <a:cubicBezTo>
                    <a:pt x="8775" y="15793"/>
                    <a:pt x="7425" y="17685"/>
                    <a:pt x="6469" y="18867"/>
                  </a:cubicBezTo>
                  <a:cubicBezTo>
                    <a:pt x="5513" y="20050"/>
                    <a:pt x="4950" y="20523"/>
                    <a:pt x="4950" y="20838"/>
                  </a:cubicBezTo>
                  <a:cubicBezTo>
                    <a:pt x="4950" y="21153"/>
                    <a:pt x="5513" y="21311"/>
                    <a:pt x="7650" y="21232"/>
                  </a:cubicBezTo>
                  <a:cubicBezTo>
                    <a:pt x="9788" y="21153"/>
                    <a:pt x="13500" y="20838"/>
                    <a:pt x="16088" y="20680"/>
                  </a:cubicBezTo>
                  <a:cubicBezTo>
                    <a:pt x="18675" y="20523"/>
                    <a:pt x="20138" y="20523"/>
                    <a:pt x="21600" y="20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6808153" y="5820256"/>
              <a:ext cx="15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6915489" y="5850923"/>
              <a:ext cx="7668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8257185" y="5850923"/>
              <a:ext cx="15335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8418190" y="5835589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5573792" y="6410602"/>
              <a:ext cx="23001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5642793" y="6617607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5665794" y="6763277"/>
              <a:ext cx="7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5520124" y="6969701"/>
              <a:ext cx="230006" cy="46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21600" y="1078"/>
                  </a:moveTo>
                  <a:cubicBezTo>
                    <a:pt x="20880" y="611"/>
                    <a:pt x="20160" y="144"/>
                    <a:pt x="19200" y="27"/>
                  </a:cubicBezTo>
                  <a:cubicBezTo>
                    <a:pt x="18240" y="-90"/>
                    <a:pt x="17040" y="144"/>
                    <a:pt x="14880" y="1428"/>
                  </a:cubicBezTo>
                  <a:cubicBezTo>
                    <a:pt x="12720" y="2712"/>
                    <a:pt x="9600" y="5047"/>
                    <a:pt x="7200" y="7791"/>
                  </a:cubicBezTo>
                  <a:cubicBezTo>
                    <a:pt x="4800" y="10535"/>
                    <a:pt x="3120" y="13687"/>
                    <a:pt x="2400" y="15964"/>
                  </a:cubicBezTo>
                  <a:cubicBezTo>
                    <a:pt x="1680" y="18241"/>
                    <a:pt x="1920" y="19642"/>
                    <a:pt x="2760" y="20459"/>
                  </a:cubicBezTo>
                  <a:cubicBezTo>
                    <a:pt x="3600" y="21276"/>
                    <a:pt x="5040" y="21510"/>
                    <a:pt x="7680" y="21160"/>
                  </a:cubicBezTo>
                  <a:cubicBezTo>
                    <a:pt x="10320" y="20809"/>
                    <a:pt x="14160" y="19875"/>
                    <a:pt x="16440" y="19116"/>
                  </a:cubicBezTo>
                  <a:cubicBezTo>
                    <a:pt x="18720" y="18358"/>
                    <a:pt x="19440" y="17774"/>
                    <a:pt x="19920" y="17190"/>
                  </a:cubicBezTo>
                  <a:cubicBezTo>
                    <a:pt x="20400" y="16606"/>
                    <a:pt x="20640" y="16022"/>
                    <a:pt x="20280" y="15555"/>
                  </a:cubicBezTo>
                  <a:cubicBezTo>
                    <a:pt x="19920" y="15088"/>
                    <a:pt x="18960" y="14738"/>
                    <a:pt x="16920" y="14446"/>
                  </a:cubicBezTo>
                  <a:cubicBezTo>
                    <a:pt x="14880" y="14154"/>
                    <a:pt x="11760" y="13921"/>
                    <a:pt x="8760" y="14154"/>
                  </a:cubicBezTo>
                  <a:cubicBezTo>
                    <a:pt x="5760" y="14388"/>
                    <a:pt x="2880" y="15088"/>
                    <a:pt x="0" y="15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6785153" y="7008616"/>
              <a:ext cx="766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6884821" y="6962615"/>
              <a:ext cx="4600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8203518" y="6970282"/>
              <a:ext cx="7667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8310853" y="6985615"/>
              <a:ext cx="15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7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17745" y="2677658"/>
              <a:ext cx="1970834" cy="18901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3" name="Drawing"/>
          <p:cNvGrpSpPr/>
          <p:nvPr/>
        </p:nvGrpSpPr>
        <p:grpSpPr>
          <a:xfrm>
            <a:off x="1254851" y="434098"/>
            <a:ext cx="11553805" cy="9309355"/>
            <a:chOff x="0" y="0"/>
            <a:chExt cx="11553803" cy="9309353"/>
          </a:xfrm>
        </p:grpSpPr>
        <p:sp>
          <p:nvSpPr>
            <p:cNvPr id="1183" name="Line"/>
            <p:cNvSpPr/>
            <p:nvPr/>
          </p:nvSpPr>
          <p:spPr>
            <a:xfrm>
              <a:off x="0" y="0"/>
              <a:ext cx="183043" cy="88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517" fill="norm" stroke="1" extrusionOk="0">
                  <a:moveTo>
                    <a:pt x="2875" y="8474"/>
                  </a:moveTo>
                  <a:cubicBezTo>
                    <a:pt x="4315" y="9968"/>
                    <a:pt x="5755" y="11462"/>
                    <a:pt x="7339" y="13143"/>
                  </a:cubicBezTo>
                  <a:cubicBezTo>
                    <a:pt x="8923" y="14823"/>
                    <a:pt x="10651" y="16691"/>
                    <a:pt x="11947" y="17998"/>
                  </a:cubicBezTo>
                  <a:cubicBezTo>
                    <a:pt x="13243" y="19305"/>
                    <a:pt x="14107" y="20052"/>
                    <a:pt x="14827" y="20612"/>
                  </a:cubicBezTo>
                  <a:cubicBezTo>
                    <a:pt x="15547" y="21173"/>
                    <a:pt x="16123" y="21546"/>
                    <a:pt x="16267" y="21515"/>
                  </a:cubicBezTo>
                  <a:cubicBezTo>
                    <a:pt x="16411" y="21484"/>
                    <a:pt x="16123" y="21048"/>
                    <a:pt x="14539" y="19772"/>
                  </a:cubicBezTo>
                  <a:cubicBezTo>
                    <a:pt x="12955" y="18496"/>
                    <a:pt x="10075" y="16379"/>
                    <a:pt x="7483" y="14139"/>
                  </a:cubicBezTo>
                  <a:cubicBezTo>
                    <a:pt x="4891" y="11898"/>
                    <a:pt x="2587" y="9532"/>
                    <a:pt x="1291" y="7447"/>
                  </a:cubicBezTo>
                  <a:cubicBezTo>
                    <a:pt x="-5" y="5362"/>
                    <a:pt x="-293" y="3556"/>
                    <a:pt x="283" y="2374"/>
                  </a:cubicBezTo>
                  <a:cubicBezTo>
                    <a:pt x="859" y="1191"/>
                    <a:pt x="2299" y="631"/>
                    <a:pt x="3739" y="319"/>
                  </a:cubicBezTo>
                  <a:cubicBezTo>
                    <a:pt x="5179" y="8"/>
                    <a:pt x="6619" y="-54"/>
                    <a:pt x="8779" y="39"/>
                  </a:cubicBezTo>
                  <a:cubicBezTo>
                    <a:pt x="10939" y="133"/>
                    <a:pt x="13819" y="382"/>
                    <a:pt x="16411" y="1315"/>
                  </a:cubicBezTo>
                  <a:cubicBezTo>
                    <a:pt x="19003" y="2249"/>
                    <a:pt x="21307" y="3868"/>
                    <a:pt x="20443" y="5330"/>
                  </a:cubicBezTo>
                  <a:cubicBezTo>
                    <a:pt x="19579" y="6793"/>
                    <a:pt x="15547" y="8100"/>
                    <a:pt x="12811" y="8879"/>
                  </a:cubicBezTo>
                  <a:cubicBezTo>
                    <a:pt x="10075" y="9657"/>
                    <a:pt x="8635" y="9906"/>
                    <a:pt x="7483" y="10155"/>
                  </a:cubicBezTo>
                  <a:cubicBezTo>
                    <a:pt x="6331" y="10404"/>
                    <a:pt x="5467" y="10653"/>
                    <a:pt x="5467" y="10839"/>
                  </a:cubicBezTo>
                  <a:cubicBezTo>
                    <a:pt x="5467" y="11026"/>
                    <a:pt x="6331" y="11151"/>
                    <a:pt x="7195" y="1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237568" y="470588"/>
              <a:ext cx="224953" cy="28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224" fill="norm" stroke="1" extrusionOk="0">
                  <a:moveTo>
                    <a:pt x="1705" y="7455"/>
                  </a:moveTo>
                  <a:cubicBezTo>
                    <a:pt x="1219" y="6499"/>
                    <a:pt x="734" y="5543"/>
                    <a:pt x="370" y="4588"/>
                  </a:cubicBezTo>
                  <a:cubicBezTo>
                    <a:pt x="6" y="3632"/>
                    <a:pt x="-237" y="2676"/>
                    <a:pt x="370" y="2103"/>
                  </a:cubicBezTo>
                  <a:cubicBezTo>
                    <a:pt x="976" y="1529"/>
                    <a:pt x="2433" y="1338"/>
                    <a:pt x="4738" y="2007"/>
                  </a:cubicBezTo>
                  <a:cubicBezTo>
                    <a:pt x="7044" y="2676"/>
                    <a:pt x="10199" y="4205"/>
                    <a:pt x="12626" y="6977"/>
                  </a:cubicBezTo>
                  <a:cubicBezTo>
                    <a:pt x="15053" y="9749"/>
                    <a:pt x="16752" y="13763"/>
                    <a:pt x="17359" y="16343"/>
                  </a:cubicBezTo>
                  <a:cubicBezTo>
                    <a:pt x="17965" y="18924"/>
                    <a:pt x="17480" y="20071"/>
                    <a:pt x="16630" y="20740"/>
                  </a:cubicBezTo>
                  <a:cubicBezTo>
                    <a:pt x="15781" y="21409"/>
                    <a:pt x="14567" y="21600"/>
                    <a:pt x="12990" y="19880"/>
                  </a:cubicBezTo>
                  <a:cubicBezTo>
                    <a:pt x="11412" y="18159"/>
                    <a:pt x="9471" y="14527"/>
                    <a:pt x="8864" y="11182"/>
                  </a:cubicBezTo>
                  <a:cubicBezTo>
                    <a:pt x="8257" y="7837"/>
                    <a:pt x="8985" y="4779"/>
                    <a:pt x="11291" y="2963"/>
                  </a:cubicBezTo>
                  <a:cubicBezTo>
                    <a:pt x="13597" y="1147"/>
                    <a:pt x="17480" y="573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509460" y="446272"/>
              <a:ext cx="116533" cy="26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0872" fill="norm" stroke="1" extrusionOk="0">
                  <a:moveTo>
                    <a:pt x="11985" y="7303"/>
                  </a:moveTo>
                  <a:cubicBezTo>
                    <a:pt x="11535" y="5303"/>
                    <a:pt x="11085" y="3303"/>
                    <a:pt x="10185" y="1903"/>
                  </a:cubicBezTo>
                  <a:cubicBezTo>
                    <a:pt x="9285" y="503"/>
                    <a:pt x="7935" y="-297"/>
                    <a:pt x="6360" y="103"/>
                  </a:cubicBezTo>
                  <a:cubicBezTo>
                    <a:pt x="4785" y="503"/>
                    <a:pt x="2985" y="2103"/>
                    <a:pt x="1635" y="4903"/>
                  </a:cubicBezTo>
                  <a:cubicBezTo>
                    <a:pt x="285" y="7703"/>
                    <a:pt x="-615" y="11703"/>
                    <a:pt x="510" y="14803"/>
                  </a:cubicBezTo>
                  <a:cubicBezTo>
                    <a:pt x="1635" y="17903"/>
                    <a:pt x="4785" y="20103"/>
                    <a:pt x="8385" y="20703"/>
                  </a:cubicBezTo>
                  <a:cubicBezTo>
                    <a:pt x="11985" y="21303"/>
                    <a:pt x="16035" y="20303"/>
                    <a:pt x="18285" y="17803"/>
                  </a:cubicBezTo>
                  <a:cubicBezTo>
                    <a:pt x="20535" y="15303"/>
                    <a:pt x="20985" y="11303"/>
                    <a:pt x="20085" y="9003"/>
                  </a:cubicBezTo>
                  <a:cubicBezTo>
                    <a:pt x="19185" y="6703"/>
                    <a:pt x="16935" y="6103"/>
                    <a:pt x="14685" y="5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722535" y="368681"/>
              <a:ext cx="135054" cy="67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274" fill="norm" stroke="1" extrusionOk="0">
                  <a:moveTo>
                    <a:pt x="1279" y="2230"/>
                  </a:moveTo>
                  <a:cubicBezTo>
                    <a:pt x="886" y="4230"/>
                    <a:pt x="493" y="6230"/>
                    <a:pt x="1279" y="8270"/>
                  </a:cubicBezTo>
                  <a:cubicBezTo>
                    <a:pt x="2064" y="10310"/>
                    <a:pt x="4028" y="12390"/>
                    <a:pt x="5403" y="14110"/>
                  </a:cubicBezTo>
                  <a:cubicBezTo>
                    <a:pt x="6777" y="15830"/>
                    <a:pt x="7563" y="17190"/>
                    <a:pt x="8544" y="18430"/>
                  </a:cubicBezTo>
                  <a:cubicBezTo>
                    <a:pt x="9526" y="19670"/>
                    <a:pt x="10704" y="20790"/>
                    <a:pt x="11293" y="21150"/>
                  </a:cubicBezTo>
                  <a:cubicBezTo>
                    <a:pt x="11883" y="21510"/>
                    <a:pt x="11883" y="21110"/>
                    <a:pt x="10508" y="19630"/>
                  </a:cubicBezTo>
                  <a:cubicBezTo>
                    <a:pt x="9133" y="18150"/>
                    <a:pt x="6384" y="15590"/>
                    <a:pt x="4224" y="12750"/>
                  </a:cubicBezTo>
                  <a:cubicBezTo>
                    <a:pt x="2064" y="9910"/>
                    <a:pt x="493" y="6790"/>
                    <a:pt x="101" y="4790"/>
                  </a:cubicBezTo>
                  <a:cubicBezTo>
                    <a:pt x="-292" y="2790"/>
                    <a:pt x="493" y="1910"/>
                    <a:pt x="1868" y="1270"/>
                  </a:cubicBezTo>
                  <a:cubicBezTo>
                    <a:pt x="3243" y="630"/>
                    <a:pt x="5206" y="230"/>
                    <a:pt x="7366" y="70"/>
                  </a:cubicBezTo>
                  <a:cubicBezTo>
                    <a:pt x="9526" y="-90"/>
                    <a:pt x="11883" y="-10"/>
                    <a:pt x="14435" y="670"/>
                  </a:cubicBezTo>
                  <a:cubicBezTo>
                    <a:pt x="16988" y="1350"/>
                    <a:pt x="19737" y="2630"/>
                    <a:pt x="20523" y="3710"/>
                  </a:cubicBezTo>
                  <a:cubicBezTo>
                    <a:pt x="21308" y="4790"/>
                    <a:pt x="20130" y="5670"/>
                    <a:pt x="16399" y="6310"/>
                  </a:cubicBezTo>
                  <a:cubicBezTo>
                    <a:pt x="12668" y="6950"/>
                    <a:pt x="6384" y="7350"/>
                    <a:pt x="101" y="7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925506" y="350794"/>
              <a:ext cx="181030" cy="26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911" fill="norm" stroke="1" extrusionOk="0">
                  <a:moveTo>
                    <a:pt x="5051" y="10674"/>
                  </a:moveTo>
                  <a:cubicBezTo>
                    <a:pt x="7151" y="8453"/>
                    <a:pt x="9251" y="6233"/>
                    <a:pt x="10151" y="4416"/>
                  </a:cubicBezTo>
                  <a:cubicBezTo>
                    <a:pt x="11051" y="2599"/>
                    <a:pt x="10751" y="1186"/>
                    <a:pt x="9851" y="480"/>
                  </a:cubicBezTo>
                  <a:cubicBezTo>
                    <a:pt x="8951" y="-227"/>
                    <a:pt x="7451" y="-227"/>
                    <a:pt x="5651" y="984"/>
                  </a:cubicBezTo>
                  <a:cubicBezTo>
                    <a:pt x="3851" y="2195"/>
                    <a:pt x="1751" y="4618"/>
                    <a:pt x="701" y="7949"/>
                  </a:cubicBezTo>
                  <a:cubicBezTo>
                    <a:pt x="-349" y="11280"/>
                    <a:pt x="-349" y="15519"/>
                    <a:pt x="1601" y="18042"/>
                  </a:cubicBezTo>
                  <a:cubicBezTo>
                    <a:pt x="3551" y="20566"/>
                    <a:pt x="7451" y="21373"/>
                    <a:pt x="11051" y="20666"/>
                  </a:cubicBezTo>
                  <a:cubicBezTo>
                    <a:pt x="14651" y="19960"/>
                    <a:pt x="17951" y="17739"/>
                    <a:pt x="21251" y="15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098868" y="240583"/>
              <a:ext cx="145671" cy="31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8956"/>
                  </a:moveTo>
                  <a:cubicBezTo>
                    <a:pt x="1895" y="8780"/>
                    <a:pt x="3789" y="8605"/>
                    <a:pt x="6063" y="9659"/>
                  </a:cubicBezTo>
                  <a:cubicBezTo>
                    <a:pt x="8337" y="10712"/>
                    <a:pt x="10989" y="12995"/>
                    <a:pt x="12126" y="15015"/>
                  </a:cubicBezTo>
                  <a:cubicBezTo>
                    <a:pt x="13263" y="17034"/>
                    <a:pt x="12884" y="18790"/>
                    <a:pt x="11937" y="19932"/>
                  </a:cubicBezTo>
                  <a:cubicBezTo>
                    <a:pt x="10989" y="21073"/>
                    <a:pt x="9474" y="21600"/>
                    <a:pt x="8337" y="21337"/>
                  </a:cubicBezTo>
                  <a:cubicBezTo>
                    <a:pt x="7200" y="21073"/>
                    <a:pt x="6442" y="20020"/>
                    <a:pt x="6063" y="17737"/>
                  </a:cubicBezTo>
                  <a:cubicBezTo>
                    <a:pt x="5684" y="15454"/>
                    <a:pt x="5684" y="11941"/>
                    <a:pt x="8337" y="8780"/>
                  </a:cubicBezTo>
                  <a:cubicBezTo>
                    <a:pt x="10989" y="5620"/>
                    <a:pt x="16295" y="281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1312174" y="2911"/>
              <a:ext cx="185370" cy="57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09" fill="norm" stroke="1" extrusionOk="0">
                  <a:moveTo>
                    <a:pt x="6372" y="0"/>
                  </a:moveTo>
                  <a:cubicBezTo>
                    <a:pt x="5188" y="2784"/>
                    <a:pt x="4004" y="5568"/>
                    <a:pt x="3117" y="8544"/>
                  </a:cubicBezTo>
                  <a:cubicBezTo>
                    <a:pt x="2229" y="11520"/>
                    <a:pt x="1637" y="14688"/>
                    <a:pt x="1194" y="16656"/>
                  </a:cubicBezTo>
                  <a:cubicBezTo>
                    <a:pt x="750" y="18624"/>
                    <a:pt x="454" y="19392"/>
                    <a:pt x="750" y="20016"/>
                  </a:cubicBezTo>
                  <a:cubicBezTo>
                    <a:pt x="1046" y="20640"/>
                    <a:pt x="1933" y="21120"/>
                    <a:pt x="3117" y="21360"/>
                  </a:cubicBezTo>
                  <a:cubicBezTo>
                    <a:pt x="4300" y="21600"/>
                    <a:pt x="5780" y="21600"/>
                    <a:pt x="7259" y="20976"/>
                  </a:cubicBezTo>
                  <a:cubicBezTo>
                    <a:pt x="8739" y="20352"/>
                    <a:pt x="10218" y="19104"/>
                    <a:pt x="10218" y="18048"/>
                  </a:cubicBezTo>
                  <a:cubicBezTo>
                    <a:pt x="10218" y="16992"/>
                    <a:pt x="8739" y="16128"/>
                    <a:pt x="7407" y="15552"/>
                  </a:cubicBezTo>
                  <a:cubicBezTo>
                    <a:pt x="6076" y="14976"/>
                    <a:pt x="4892" y="14688"/>
                    <a:pt x="3413" y="14256"/>
                  </a:cubicBezTo>
                  <a:cubicBezTo>
                    <a:pt x="1933" y="13824"/>
                    <a:pt x="158" y="13248"/>
                    <a:pt x="10" y="12864"/>
                  </a:cubicBezTo>
                  <a:cubicBezTo>
                    <a:pt x="-138" y="12480"/>
                    <a:pt x="1341" y="12288"/>
                    <a:pt x="4300" y="11952"/>
                  </a:cubicBezTo>
                  <a:cubicBezTo>
                    <a:pt x="7259" y="11616"/>
                    <a:pt x="11698" y="11136"/>
                    <a:pt x="14509" y="11040"/>
                  </a:cubicBezTo>
                  <a:cubicBezTo>
                    <a:pt x="17320" y="10944"/>
                    <a:pt x="18503" y="11232"/>
                    <a:pt x="19243" y="12096"/>
                  </a:cubicBezTo>
                  <a:cubicBezTo>
                    <a:pt x="19983" y="12960"/>
                    <a:pt x="20278" y="14400"/>
                    <a:pt x="20426" y="15456"/>
                  </a:cubicBezTo>
                  <a:cubicBezTo>
                    <a:pt x="20574" y="16512"/>
                    <a:pt x="20574" y="17184"/>
                    <a:pt x="20574" y="17760"/>
                  </a:cubicBezTo>
                  <a:cubicBezTo>
                    <a:pt x="20574" y="18336"/>
                    <a:pt x="20574" y="18816"/>
                    <a:pt x="20426" y="17280"/>
                  </a:cubicBezTo>
                  <a:cubicBezTo>
                    <a:pt x="20278" y="15744"/>
                    <a:pt x="19983" y="12192"/>
                    <a:pt x="20131" y="9840"/>
                  </a:cubicBezTo>
                  <a:cubicBezTo>
                    <a:pt x="20278" y="7488"/>
                    <a:pt x="20870" y="6336"/>
                    <a:pt x="21462" y="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1599373" y="179773"/>
              <a:ext cx="308072" cy="35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417" fill="norm" stroke="1" extrusionOk="0">
                  <a:moveTo>
                    <a:pt x="1421" y="9096"/>
                  </a:moveTo>
                  <a:cubicBezTo>
                    <a:pt x="2814" y="8183"/>
                    <a:pt x="4208" y="7271"/>
                    <a:pt x="5166" y="6434"/>
                  </a:cubicBezTo>
                  <a:cubicBezTo>
                    <a:pt x="6124" y="5597"/>
                    <a:pt x="6647" y="4837"/>
                    <a:pt x="6908" y="4076"/>
                  </a:cubicBezTo>
                  <a:cubicBezTo>
                    <a:pt x="7169" y="3316"/>
                    <a:pt x="7169" y="2555"/>
                    <a:pt x="6647" y="2403"/>
                  </a:cubicBezTo>
                  <a:cubicBezTo>
                    <a:pt x="6124" y="2251"/>
                    <a:pt x="5079" y="2707"/>
                    <a:pt x="3773" y="4380"/>
                  </a:cubicBezTo>
                  <a:cubicBezTo>
                    <a:pt x="2466" y="6054"/>
                    <a:pt x="898" y="8944"/>
                    <a:pt x="289" y="11225"/>
                  </a:cubicBezTo>
                  <a:cubicBezTo>
                    <a:pt x="-321" y="13507"/>
                    <a:pt x="27" y="15180"/>
                    <a:pt x="1421" y="16321"/>
                  </a:cubicBezTo>
                  <a:cubicBezTo>
                    <a:pt x="2814" y="17462"/>
                    <a:pt x="5253" y="18071"/>
                    <a:pt x="7692" y="17462"/>
                  </a:cubicBezTo>
                  <a:cubicBezTo>
                    <a:pt x="10131" y="16854"/>
                    <a:pt x="12569" y="15028"/>
                    <a:pt x="14573" y="12290"/>
                  </a:cubicBezTo>
                  <a:cubicBezTo>
                    <a:pt x="16576" y="9552"/>
                    <a:pt x="18144" y="5902"/>
                    <a:pt x="18927" y="3620"/>
                  </a:cubicBezTo>
                  <a:cubicBezTo>
                    <a:pt x="19711" y="1338"/>
                    <a:pt x="19711" y="425"/>
                    <a:pt x="19189" y="121"/>
                  </a:cubicBezTo>
                  <a:cubicBezTo>
                    <a:pt x="18666" y="-183"/>
                    <a:pt x="17621" y="121"/>
                    <a:pt x="16924" y="654"/>
                  </a:cubicBezTo>
                  <a:cubicBezTo>
                    <a:pt x="16227" y="1186"/>
                    <a:pt x="15879" y="1947"/>
                    <a:pt x="15966" y="3544"/>
                  </a:cubicBezTo>
                  <a:cubicBezTo>
                    <a:pt x="16053" y="5141"/>
                    <a:pt x="16576" y="7575"/>
                    <a:pt x="17708" y="9932"/>
                  </a:cubicBezTo>
                  <a:cubicBezTo>
                    <a:pt x="18840" y="12290"/>
                    <a:pt x="20582" y="14572"/>
                    <a:pt x="20931" y="16473"/>
                  </a:cubicBezTo>
                  <a:cubicBezTo>
                    <a:pt x="21279" y="18375"/>
                    <a:pt x="20234" y="19896"/>
                    <a:pt x="19189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171180" y="700593"/>
              <a:ext cx="1341698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8" y="20600"/>
                    <a:pt x="2715" y="19600"/>
                    <a:pt x="4176" y="17900"/>
                  </a:cubicBezTo>
                  <a:cubicBezTo>
                    <a:pt x="5637" y="16200"/>
                    <a:pt x="7200" y="13800"/>
                    <a:pt x="8722" y="11700"/>
                  </a:cubicBezTo>
                  <a:cubicBezTo>
                    <a:pt x="10245" y="9600"/>
                    <a:pt x="11726" y="7800"/>
                    <a:pt x="13166" y="6100"/>
                  </a:cubicBezTo>
                  <a:cubicBezTo>
                    <a:pt x="14606" y="4400"/>
                    <a:pt x="16005" y="2800"/>
                    <a:pt x="17403" y="1800"/>
                  </a:cubicBezTo>
                  <a:cubicBezTo>
                    <a:pt x="18802" y="800"/>
                    <a:pt x="20201" y="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638857" y="723594"/>
              <a:ext cx="1050358" cy="25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18327"/>
                  </a:moveTo>
                  <a:cubicBezTo>
                    <a:pt x="53" y="19418"/>
                    <a:pt x="105" y="20509"/>
                    <a:pt x="762" y="21055"/>
                  </a:cubicBezTo>
                  <a:cubicBezTo>
                    <a:pt x="1419" y="21600"/>
                    <a:pt x="2680" y="21600"/>
                    <a:pt x="4336" y="20400"/>
                  </a:cubicBezTo>
                  <a:cubicBezTo>
                    <a:pt x="5991" y="19200"/>
                    <a:pt x="8041" y="16800"/>
                    <a:pt x="10169" y="14182"/>
                  </a:cubicBezTo>
                  <a:cubicBezTo>
                    <a:pt x="12298" y="11564"/>
                    <a:pt x="14505" y="8727"/>
                    <a:pt x="16423" y="6327"/>
                  </a:cubicBezTo>
                  <a:cubicBezTo>
                    <a:pt x="18342" y="3927"/>
                    <a:pt x="19971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3106220" y="470588"/>
              <a:ext cx="116363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3002" y="0"/>
                  </a:moveTo>
                  <a:cubicBezTo>
                    <a:pt x="1163" y="1400"/>
                    <a:pt x="-675" y="2800"/>
                    <a:pt x="244" y="5250"/>
                  </a:cubicBezTo>
                  <a:cubicBezTo>
                    <a:pt x="1163" y="7700"/>
                    <a:pt x="4840" y="11200"/>
                    <a:pt x="8746" y="14100"/>
                  </a:cubicBezTo>
                  <a:cubicBezTo>
                    <a:pt x="12653" y="17000"/>
                    <a:pt x="16789" y="19300"/>
                    <a:pt x="209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3314584" y="815596"/>
              <a:ext cx="77342" cy="12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399" fill="norm" stroke="1" extrusionOk="0">
                  <a:moveTo>
                    <a:pt x="14632" y="0"/>
                  </a:moveTo>
                  <a:cubicBezTo>
                    <a:pt x="9755" y="3600"/>
                    <a:pt x="4877" y="7200"/>
                    <a:pt x="2439" y="10350"/>
                  </a:cubicBezTo>
                  <a:cubicBezTo>
                    <a:pt x="0" y="13500"/>
                    <a:pt x="0" y="16200"/>
                    <a:pt x="2090" y="18225"/>
                  </a:cubicBezTo>
                  <a:cubicBezTo>
                    <a:pt x="4181" y="20250"/>
                    <a:pt x="8361" y="21600"/>
                    <a:pt x="11497" y="21375"/>
                  </a:cubicBezTo>
                  <a:cubicBezTo>
                    <a:pt x="14632" y="21150"/>
                    <a:pt x="16723" y="19350"/>
                    <a:pt x="18464" y="17325"/>
                  </a:cubicBezTo>
                  <a:cubicBezTo>
                    <a:pt x="20206" y="15300"/>
                    <a:pt x="21600" y="13050"/>
                    <a:pt x="20903" y="11250"/>
                  </a:cubicBezTo>
                  <a:cubicBezTo>
                    <a:pt x="20206" y="9450"/>
                    <a:pt x="17419" y="8100"/>
                    <a:pt x="13587" y="7650"/>
                  </a:cubicBezTo>
                  <a:cubicBezTo>
                    <a:pt x="9755" y="7200"/>
                    <a:pt x="4877" y="7650"/>
                    <a:pt x="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3853368" y="366977"/>
              <a:ext cx="764580" cy="7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93" fill="norm" stroke="1" extrusionOk="0">
                  <a:moveTo>
                    <a:pt x="15709" y="535"/>
                  </a:moveTo>
                  <a:cubicBezTo>
                    <a:pt x="15925" y="251"/>
                    <a:pt x="16141" y="-33"/>
                    <a:pt x="16069" y="3"/>
                  </a:cubicBezTo>
                  <a:cubicBezTo>
                    <a:pt x="15997" y="38"/>
                    <a:pt x="15637" y="393"/>
                    <a:pt x="14485" y="1033"/>
                  </a:cubicBezTo>
                  <a:cubicBezTo>
                    <a:pt x="13333" y="1672"/>
                    <a:pt x="11389" y="2596"/>
                    <a:pt x="9517" y="3591"/>
                  </a:cubicBezTo>
                  <a:cubicBezTo>
                    <a:pt x="7645" y="4585"/>
                    <a:pt x="5845" y="5651"/>
                    <a:pt x="4801" y="6397"/>
                  </a:cubicBezTo>
                  <a:cubicBezTo>
                    <a:pt x="3757" y="7143"/>
                    <a:pt x="3469" y="7570"/>
                    <a:pt x="3325" y="7960"/>
                  </a:cubicBezTo>
                  <a:cubicBezTo>
                    <a:pt x="3181" y="8351"/>
                    <a:pt x="3181" y="8706"/>
                    <a:pt x="3397" y="8991"/>
                  </a:cubicBezTo>
                  <a:cubicBezTo>
                    <a:pt x="3613" y="9275"/>
                    <a:pt x="4045" y="9488"/>
                    <a:pt x="5161" y="9666"/>
                  </a:cubicBezTo>
                  <a:cubicBezTo>
                    <a:pt x="6277" y="9843"/>
                    <a:pt x="8077" y="9985"/>
                    <a:pt x="9157" y="10163"/>
                  </a:cubicBezTo>
                  <a:cubicBezTo>
                    <a:pt x="10237" y="10341"/>
                    <a:pt x="10597" y="10554"/>
                    <a:pt x="10705" y="10874"/>
                  </a:cubicBezTo>
                  <a:cubicBezTo>
                    <a:pt x="10813" y="11193"/>
                    <a:pt x="10669" y="11620"/>
                    <a:pt x="9769" y="12579"/>
                  </a:cubicBezTo>
                  <a:cubicBezTo>
                    <a:pt x="8869" y="13538"/>
                    <a:pt x="7213" y="15030"/>
                    <a:pt x="5521" y="16451"/>
                  </a:cubicBezTo>
                  <a:cubicBezTo>
                    <a:pt x="3829" y="17872"/>
                    <a:pt x="2101" y="19222"/>
                    <a:pt x="1129" y="20039"/>
                  </a:cubicBezTo>
                  <a:cubicBezTo>
                    <a:pt x="157" y="20856"/>
                    <a:pt x="-59" y="21141"/>
                    <a:pt x="13" y="21318"/>
                  </a:cubicBezTo>
                  <a:cubicBezTo>
                    <a:pt x="85" y="21496"/>
                    <a:pt x="445" y="21567"/>
                    <a:pt x="1813" y="21389"/>
                  </a:cubicBezTo>
                  <a:cubicBezTo>
                    <a:pt x="3181" y="21212"/>
                    <a:pt x="5557" y="20785"/>
                    <a:pt x="8113" y="20324"/>
                  </a:cubicBezTo>
                  <a:cubicBezTo>
                    <a:pt x="10669" y="19862"/>
                    <a:pt x="13405" y="19364"/>
                    <a:pt x="15493" y="19116"/>
                  </a:cubicBezTo>
                  <a:cubicBezTo>
                    <a:pt x="17581" y="18867"/>
                    <a:pt x="19021" y="18867"/>
                    <a:pt x="19921" y="18867"/>
                  </a:cubicBezTo>
                  <a:cubicBezTo>
                    <a:pt x="20821" y="18867"/>
                    <a:pt x="21181" y="18867"/>
                    <a:pt x="21361" y="19009"/>
                  </a:cubicBezTo>
                  <a:cubicBezTo>
                    <a:pt x="21541" y="19151"/>
                    <a:pt x="21541" y="19435"/>
                    <a:pt x="21541" y="19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3856374" y="1436610"/>
              <a:ext cx="316898" cy="30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3310" y="0"/>
                  </a:moveTo>
                  <a:cubicBezTo>
                    <a:pt x="2439" y="0"/>
                    <a:pt x="1568" y="0"/>
                    <a:pt x="958" y="536"/>
                  </a:cubicBezTo>
                  <a:cubicBezTo>
                    <a:pt x="348" y="1071"/>
                    <a:pt x="0" y="2142"/>
                    <a:pt x="0" y="5177"/>
                  </a:cubicBezTo>
                  <a:cubicBezTo>
                    <a:pt x="0" y="8212"/>
                    <a:pt x="348" y="13210"/>
                    <a:pt x="697" y="16155"/>
                  </a:cubicBezTo>
                  <a:cubicBezTo>
                    <a:pt x="1045" y="19101"/>
                    <a:pt x="1394" y="19993"/>
                    <a:pt x="2003" y="20618"/>
                  </a:cubicBezTo>
                  <a:cubicBezTo>
                    <a:pt x="2613" y="21243"/>
                    <a:pt x="3484" y="21600"/>
                    <a:pt x="4442" y="20975"/>
                  </a:cubicBezTo>
                  <a:cubicBezTo>
                    <a:pt x="5400" y="20350"/>
                    <a:pt x="6445" y="18744"/>
                    <a:pt x="7142" y="17048"/>
                  </a:cubicBezTo>
                  <a:cubicBezTo>
                    <a:pt x="7839" y="15352"/>
                    <a:pt x="8187" y="13567"/>
                    <a:pt x="8187" y="13210"/>
                  </a:cubicBezTo>
                  <a:cubicBezTo>
                    <a:pt x="8187" y="12853"/>
                    <a:pt x="7839" y="13924"/>
                    <a:pt x="7752" y="14906"/>
                  </a:cubicBezTo>
                  <a:cubicBezTo>
                    <a:pt x="7665" y="15888"/>
                    <a:pt x="7839" y="16780"/>
                    <a:pt x="8274" y="17494"/>
                  </a:cubicBezTo>
                  <a:cubicBezTo>
                    <a:pt x="8710" y="18208"/>
                    <a:pt x="9406" y="18744"/>
                    <a:pt x="10452" y="19012"/>
                  </a:cubicBezTo>
                  <a:cubicBezTo>
                    <a:pt x="11497" y="19279"/>
                    <a:pt x="12890" y="19279"/>
                    <a:pt x="14284" y="18387"/>
                  </a:cubicBezTo>
                  <a:cubicBezTo>
                    <a:pt x="15677" y="17494"/>
                    <a:pt x="17071" y="15709"/>
                    <a:pt x="17768" y="13835"/>
                  </a:cubicBezTo>
                  <a:cubicBezTo>
                    <a:pt x="18465" y="11960"/>
                    <a:pt x="18465" y="9997"/>
                    <a:pt x="18203" y="8479"/>
                  </a:cubicBezTo>
                  <a:cubicBezTo>
                    <a:pt x="17942" y="6962"/>
                    <a:pt x="17419" y="5891"/>
                    <a:pt x="16810" y="4909"/>
                  </a:cubicBezTo>
                  <a:cubicBezTo>
                    <a:pt x="16200" y="3927"/>
                    <a:pt x="15503" y="3035"/>
                    <a:pt x="14545" y="2588"/>
                  </a:cubicBezTo>
                  <a:cubicBezTo>
                    <a:pt x="13587" y="2142"/>
                    <a:pt x="12368" y="2142"/>
                    <a:pt x="12106" y="2410"/>
                  </a:cubicBezTo>
                  <a:cubicBezTo>
                    <a:pt x="11845" y="2678"/>
                    <a:pt x="12542" y="3213"/>
                    <a:pt x="14284" y="3660"/>
                  </a:cubicBezTo>
                  <a:cubicBezTo>
                    <a:pt x="16026" y="4106"/>
                    <a:pt x="18813" y="4463"/>
                    <a:pt x="21600" y="4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4299470" y="1396902"/>
              <a:ext cx="211142" cy="316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059" fill="norm" stroke="1" extrusionOk="0">
                  <a:moveTo>
                    <a:pt x="17946" y="3153"/>
                  </a:moveTo>
                  <a:cubicBezTo>
                    <a:pt x="17437" y="1962"/>
                    <a:pt x="16929" y="771"/>
                    <a:pt x="16040" y="261"/>
                  </a:cubicBezTo>
                  <a:cubicBezTo>
                    <a:pt x="15150" y="-249"/>
                    <a:pt x="13880" y="-79"/>
                    <a:pt x="11466" y="1367"/>
                  </a:cubicBezTo>
                  <a:cubicBezTo>
                    <a:pt x="9051" y="2812"/>
                    <a:pt x="5494" y="5534"/>
                    <a:pt x="3080" y="8425"/>
                  </a:cubicBezTo>
                  <a:cubicBezTo>
                    <a:pt x="666" y="11316"/>
                    <a:pt x="-605" y="14378"/>
                    <a:pt x="284" y="16674"/>
                  </a:cubicBezTo>
                  <a:cubicBezTo>
                    <a:pt x="1174" y="18970"/>
                    <a:pt x="4223" y="20501"/>
                    <a:pt x="7654" y="20926"/>
                  </a:cubicBezTo>
                  <a:cubicBezTo>
                    <a:pt x="11084" y="21351"/>
                    <a:pt x="14896" y="20671"/>
                    <a:pt x="17183" y="20075"/>
                  </a:cubicBezTo>
                  <a:cubicBezTo>
                    <a:pt x="19470" y="19480"/>
                    <a:pt x="20233" y="18970"/>
                    <a:pt x="20995" y="18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4326607" y="1582280"/>
              <a:ext cx="245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4625614" y="1253707"/>
              <a:ext cx="651682" cy="474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21550"/>
                  </a:moveTo>
                  <a:cubicBezTo>
                    <a:pt x="1779" y="21550"/>
                    <a:pt x="3558" y="21550"/>
                    <a:pt x="4659" y="21492"/>
                  </a:cubicBezTo>
                  <a:cubicBezTo>
                    <a:pt x="5760" y="21434"/>
                    <a:pt x="6184" y="21318"/>
                    <a:pt x="6565" y="21085"/>
                  </a:cubicBezTo>
                  <a:cubicBezTo>
                    <a:pt x="6946" y="20853"/>
                    <a:pt x="7285" y="20505"/>
                    <a:pt x="7369" y="20040"/>
                  </a:cubicBezTo>
                  <a:cubicBezTo>
                    <a:pt x="7454" y="19576"/>
                    <a:pt x="7285" y="18995"/>
                    <a:pt x="6776" y="17718"/>
                  </a:cubicBezTo>
                  <a:cubicBezTo>
                    <a:pt x="6268" y="16440"/>
                    <a:pt x="5421" y="14466"/>
                    <a:pt x="4955" y="12434"/>
                  </a:cubicBezTo>
                  <a:cubicBezTo>
                    <a:pt x="4489" y="10402"/>
                    <a:pt x="4405" y="8311"/>
                    <a:pt x="4955" y="6395"/>
                  </a:cubicBezTo>
                  <a:cubicBezTo>
                    <a:pt x="5506" y="4479"/>
                    <a:pt x="6692" y="2737"/>
                    <a:pt x="7581" y="1692"/>
                  </a:cubicBezTo>
                  <a:cubicBezTo>
                    <a:pt x="8471" y="647"/>
                    <a:pt x="9064" y="298"/>
                    <a:pt x="9572" y="124"/>
                  </a:cubicBezTo>
                  <a:cubicBezTo>
                    <a:pt x="10080" y="-50"/>
                    <a:pt x="10504" y="-50"/>
                    <a:pt x="10842" y="182"/>
                  </a:cubicBezTo>
                  <a:cubicBezTo>
                    <a:pt x="11181" y="415"/>
                    <a:pt x="11435" y="879"/>
                    <a:pt x="11732" y="2273"/>
                  </a:cubicBezTo>
                  <a:cubicBezTo>
                    <a:pt x="12028" y="3666"/>
                    <a:pt x="12367" y="5989"/>
                    <a:pt x="12325" y="8195"/>
                  </a:cubicBezTo>
                  <a:cubicBezTo>
                    <a:pt x="12282" y="10402"/>
                    <a:pt x="11859" y="12492"/>
                    <a:pt x="11562" y="13885"/>
                  </a:cubicBezTo>
                  <a:cubicBezTo>
                    <a:pt x="11266" y="15279"/>
                    <a:pt x="11096" y="15976"/>
                    <a:pt x="10969" y="16615"/>
                  </a:cubicBezTo>
                  <a:cubicBezTo>
                    <a:pt x="10842" y="17253"/>
                    <a:pt x="10758" y="17834"/>
                    <a:pt x="10969" y="18182"/>
                  </a:cubicBezTo>
                  <a:cubicBezTo>
                    <a:pt x="11181" y="18531"/>
                    <a:pt x="11689" y="18647"/>
                    <a:pt x="13172" y="18298"/>
                  </a:cubicBezTo>
                  <a:cubicBezTo>
                    <a:pt x="14654" y="17950"/>
                    <a:pt x="17111" y="17137"/>
                    <a:pt x="18678" y="16731"/>
                  </a:cubicBezTo>
                  <a:cubicBezTo>
                    <a:pt x="20245" y="16324"/>
                    <a:pt x="20922" y="16324"/>
                    <a:pt x="21600" y="16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5658352" y="304794"/>
              <a:ext cx="219707" cy="1065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495" fill="norm" stroke="1" extrusionOk="0">
                  <a:moveTo>
                    <a:pt x="946" y="8293"/>
                  </a:moveTo>
                  <a:cubicBezTo>
                    <a:pt x="703" y="8036"/>
                    <a:pt x="460" y="7778"/>
                    <a:pt x="217" y="7804"/>
                  </a:cubicBezTo>
                  <a:cubicBezTo>
                    <a:pt x="-25" y="7829"/>
                    <a:pt x="-268" y="8139"/>
                    <a:pt x="703" y="9195"/>
                  </a:cubicBezTo>
                  <a:cubicBezTo>
                    <a:pt x="1674" y="10252"/>
                    <a:pt x="3858" y="12057"/>
                    <a:pt x="5799" y="13887"/>
                  </a:cubicBezTo>
                  <a:cubicBezTo>
                    <a:pt x="7741" y="15717"/>
                    <a:pt x="9440" y="17573"/>
                    <a:pt x="10411" y="18681"/>
                  </a:cubicBezTo>
                  <a:cubicBezTo>
                    <a:pt x="11381" y="19789"/>
                    <a:pt x="11624" y="20150"/>
                    <a:pt x="11867" y="20563"/>
                  </a:cubicBezTo>
                  <a:cubicBezTo>
                    <a:pt x="12110" y="20975"/>
                    <a:pt x="12352" y="21439"/>
                    <a:pt x="12474" y="21490"/>
                  </a:cubicBezTo>
                  <a:cubicBezTo>
                    <a:pt x="12595" y="21542"/>
                    <a:pt x="12595" y="21181"/>
                    <a:pt x="11746" y="20099"/>
                  </a:cubicBezTo>
                  <a:cubicBezTo>
                    <a:pt x="10896" y="19016"/>
                    <a:pt x="9197" y="17212"/>
                    <a:pt x="7741" y="15279"/>
                  </a:cubicBezTo>
                  <a:cubicBezTo>
                    <a:pt x="6285" y="13345"/>
                    <a:pt x="5071" y="11283"/>
                    <a:pt x="4222" y="9324"/>
                  </a:cubicBezTo>
                  <a:cubicBezTo>
                    <a:pt x="3372" y="7365"/>
                    <a:pt x="2887" y="5510"/>
                    <a:pt x="3130" y="4118"/>
                  </a:cubicBezTo>
                  <a:cubicBezTo>
                    <a:pt x="3372" y="2726"/>
                    <a:pt x="4343" y="1798"/>
                    <a:pt x="5314" y="1179"/>
                  </a:cubicBezTo>
                  <a:cubicBezTo>
                    <a:pt x="6285" y="561"/>
                    <a:pt x="7256" y="251"/>
                    <a:pt x="8348" y="97"/>
                  </a:cubicBezTo>
                  <a:cubicBezTo>
                    <a:pt x="9440" y="-58"/>
                    <a:pt x="10653" y="-58"/>
                    <a:pt x="12352" y="329"/>
                  </a:cubicBezTo>
                  <a:cubicBezTo>
                    <a:pt x="14051" y="715"/>
                    <a:pt x="16235" y="1489"/>
                    <a:pt x="18056" y="2752"/>
                  </a:cubicBezTo>
                  <a:cubicBezTo>
                    <a:pt x="19876" y="4015"/>
                    <a:pt x="21332" y="5767"/>
                    <a:pt x="20725" y="7159"/>
                  </a:cubicBezTo>
                  <a:cubicBezTo>
                    <a:pt x="20119" y="8551"/>
                    <a:pt x="17449" y="9582"/>
                    <a:pt x="14779" y="10355"/>
                  </a:cubicBezTo>
                  <a:cubicBezTo>
                    <a:pt x="12110" y="11129"/>
                    <a:pt x="9440" y="11644"/>
                    <a:pt x="7377" y="12005"/>
                  </a:cubicBezTo>
                  <a:cubicBezTo>
                    <a:pt x="5314" y="12366"/>
                    <a:pt x="3858" y="12572"/>
                    <a:pt x="3979" y="12495"/>
                  </a:cubicBezTo>
                  <a:cubicBezTo>
                    <a:pt x="4101" y="12417"/>
                    <a:pt x="5799" y="12057"/>
                    <a:pt x="7498" y="11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5944310" y="792595"/>
              <a:ext cx="253007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800"/>
                    <a:pt x="9600" y="9600"/>
                    <a:pt x="13200" y="13200"/>
                  </a:cubicBezTo>
                  <a:cubicBezTo>
                    <a:pt x="16800" y="16800"/>
                    <a:pt x="192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6043969" y="761928"/>
              <a:ext cx="145681" cy="38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37" fill="norm" stroke="1" extrusionOk="0">
                  <a:moveTo>
                    <a:pt x="21229" y="0"/>
                  </a:moveTo>
                  <a:cubicBezTo>
                    <a:pt x="19367" y="284"/>
                    <a:pt x="17505" y="568"/>
                    <a:pt x="15084" y="2132"/>
                  </a:cubicBezTo>
                  <a:cubicBezTo>
                    <a:pt x="12663" y="3695"/>
                    <a:pt x="9684" y="6537"/>
                    <a:pt x="7263" y="9308"/>
                  </a:cubicBezTo>
                  <a:cubicBezTo>
                    <a:pt x="4843" y="12079"/>
                    <a:pt x="2981" y="14779"/>
                    <a:pt x="1677" y="16839"/>
                  </a:cubicBezTo>
                  <a:cubicBezTo>
                    <a:pt x="374" y="18900"/>
                    <a:pt x="-371" y="20321"/>
                    <a:pt x="188" y="20961"/>
                  </a:cubicBezTo>
                  <a:cubicBezTo>
                    <a:pt x="746" y="21600"/>
                    <a:pt x="2608" y="21458"/>
                    <a:pt x="447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6342383" y="450563"/>
              <a:ext cx="130940" cy="50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73" fill="norm" stroke="1" extrusionOk="0">
                  <a:moveTo>
                    <a:pt x="21283" y="2164"/>
                  </a:moveTo>
                  <a:cubicBezTo>
                    <a:pt x="20452" y="1400"/>
                    <a:pt x="19622" y="637"/>
                    <a:pt x="18168" y="255"/>
                  </a:cubicBezTo>
                  <a:cubicBezTo>
                    <a:pt x="16714" y="-127"/>
                    <a:pt x="14637" y="-127"/>
                    <a:pt x="12145" y="582"/>
                  </a:cubicBezTo>
                  <a:cubicBezTo>
                    <a:pt x="9652" y="1291"/>
                    <a:pt x="6745" y="2709"/>
                    <a:pt x="4460" y="5437"/>
                  </a:cubicBezTo>
                  <a:cubicBezTo>
                    <a:pt x="2175" y="8164"/>
                    <a:pt x="514" y="12200"/>
                    <a:pt x="98" y="14928"/>
                  </a:cubicBezTo>
                  <a:cubicBezTo>
                    <a:pt x="-317" y="17655"/>
                    <a:pt x="514" y="19073"/>
                    <a:pt x="4045" y="19946"/>
                  </a:cubicBezTo>
                  <a:cubicBezTo>
                    <a:pt x="7575" y="20818"/>
                    <a:pt x="13806" y="21146"/>
                    <a:pt x="20037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6546049" y="552063"/>
              <a:ext cx="402619" cy="29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221" fill="norm" stroke="1" extrusionOk="0">
                  <a:moveTo>
                    <a:pt x="3081" y="3500"/>
                  </a:moveTo>
                  <a:cubicBezTo>
                    <a:pt x="2398" y="3683"/>
                    <a:pt x="1714" y="3866"/>
                    <a:pt x="1099" y="5880"/>
                  </a:cubicBezTo>
                  <a:cubicBezTo>
                    <a:pt x="484" y="7893"/>
                    <a:pt x="-63" y="11737"/>
                    <a:pt x="5" y="14575"/>
                  </a:cubicBezTo>
                  <a:cubicBezTo>
                    <a:pt x="74" y="17412"/>
                    <a:pt x="757" y="19242"/>
                    <a:pt x="1441" y="20158"/>
                  </a:cubicBezTo>
                  <a:cubicBezTo>
                    <a:pt x="2124" y="21073"/>
                    <a:pt x="2808" y="21073"/>
                    <a:pt x="3355" y="20707"/>
                  </a:cubicBezTo>
                  <a:cubicBezTo>
                    <a:pt x="3902" y="20341"/>
                    <a:pt x="4312" y="19608"/>
                    <a:pt x="4995" y="18693"/>
                  </a:cubicBezTo>
                  <a:cubicBezTo>
                    <a:pt x="5679" y="17778"/>
                    <a:pt x="6636" y="16680"/>
                    <a:pt x="7183" y="16588"/>
                  </a:cubicBezTo>
                  <a:cubicBezTo>
                    <a:pt x="7729" y="16497"/>
                    <a:pt x="7866" y="17412"/>
                    <a:pt x="8071" y="18327"/>
                  </a:cubicBezTo>
                  <a:cubicBezTo>
                    <a:pt x="8276" y="19242"/>
                    <a:pt x="8550" y="20158"/>
                    <a:pt x="9096" y="20707"/>
                  </a:cubicBezTo>
                  <a:cubicBezTo>
                    <a:pt x="9643" y="21256"/>
                    <a:pt x="10464" y="21439"/>
                    <a:pt x="11489" y="20890"/>
                  </a:cubicBezTo>
                  <a:cubicBezTo>
                    <a:pt x="12514" y="20341"/>
                    <a:pt x="13745" y="19059"/>
                    <a:pt x="14907" y="16314"/>
                  </a:cubicBezTo>
                  <a:cubicBezTo>
                    <a:pt x="16069" y="13568"/>
                    <a:pt x="17162" y="9358"/>
                    <a:pt x="17641" y="6703"/>
                  </a:cubicBezTo>
                  <a:cubicBezTo>
                    <a:pt x="18119" y="4049"/>
                    <a:pt x="17983" y="2951"/>
                    <a:pt x="17641" y="2036"/>
                  </a:cubicBezTo>
                  <a:cubicBezTo>
                    <a:pt x="17299" y="1120"/>
                    <a:pt x="16752" y="388"/>
                    <a:pt x="16137" y="114"/>
                  </a:cubicBezTo>
                  <a:cubicBezTo>
                    <a:pt x="15522" y="-161"/>
                    <a:pt x="14838" y="22"/>
                    <a:pt x="14086" y="1120"/>
                  </a:cubicBezTo>
                  <a:cubicBezTo>
                    <a:pt x="13334" y="2219"/>
                    <a:pt x="12514" y="4232"/>
                    <a:pt x="12172" y="5697"/>
                  </a:cubicBezTo>
                  <a:cubicBezTo>
                    <a:pt x="11831" y="7161"/>
                    <a:pt x="11967" y="8076"/>
                    <a:pt x="12993" y="8900"/>
                  </a:cubicBezTo>
                  <a:cubicBezTo>
                    <a:pt x="14018" y="9724"/>
                    <a:pt x="15932" y="10456"/>
                    <a:pt x="17504" y="10273"/>
                  </a:cubicBezTo>
                  <a:cubicBezTo>
                    <a:pt x="19076" y="10090"/>
                    <a:pt x="20307" y="8992"/>
                    <a:pt x="21537" y="7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6948667" y="424587"/>
              <a:ext cx="115661" cy="50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512" fill="norm" stroke="1" extrusionOk="0">
                  <a:moveTo>
                    <a:pt x="4226" y="0"/>
                  </a:moveTo>
                  <a:cubicBezTo>
                    <a:pt x="8452" y="2509"/>
                    <a:pt x="12678" y="5018"/>
                    <a:pt x="15730" y="7527"/>
                  </a:cubicBezTo>
                  <a:cubicBezTo>
                    <a:pt x="18783" y="10036"/>
                    <a:pt x="20661" y="12545"/>
                    <a:pt x="21130" y="14673"/>
                  </a:cubicBezTo>
                  <a:cubicBezTo>
                    <a:pt x="21600" y="16800"/>
                    <a:pt x="20661" y="18545"/>
                    <a:pt x="19017" y="19691"/>
                  </a:cubicBezTo>
                  <a:cubicBezTo>
                    <a:pt x="17374" y="20836"/>
                    <a:pt x="15026" y="21382"/>
                    <a:pt x="11739" y="21491"/>
                  </a:cubicBezTo>
                  <a:cubicBezTo>
                    <a:pt x="8452" y="21600"/>
                    <a:pt x="4226" y="21273"/>
                    <a:pt x="0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7523680" y="660783"/>
              <a:ext cx="299007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538" y="4868"/>
                    <a:pt x="11077" y="-1303"/>
                    <a:pt x="14677" y="240"/>
                  </a:cubicBezTo>
                  <a:cubicBezTo>
                    <a:pt x="18277" y="1783"/>
                    <a:pt x="19938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7577347" y="807929"/>
              <a:ext cx="36034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2" y="15429"/>
                    <a:pt x="9804" y="9257"/>
                    <a:pt x="13404" y="5657"/>
                  </a:cubicBezTo>
                  <a:cubicBezTo>
                    <a:pt x="17004" y="2057"/>
                    <a:pt x="1930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8321031" y="439921"/>
              <a:ext cx="46002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45"/>
                    <a:pt x="0" y="9290"/>
                    <a:pt x="1200" y="12716"/>
                  </a:cubicBezTo>
                  <a:cubicBezTo>
                    <a:pt x="2400" y="16142"/>
                    <a:pt x="4800" y="18348"/>
                    <a:pt x="8400" y="19626"/>
                  </a:cubicBezTo>
                  <a:cubicBezTo>
                    <a:pt x="12000" y="20903"/>
                    <a:pt x="16800" y="212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0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951300" y="1830252"/>
              <a:ext cx="401076" cy="771104"/>
            </a:xfrm>
            <a:prstGeom prst="rect">
              <a:avLst/>
            </a:prstGeom>
            <a:effectLst/>
          </p:spPr>
        </p:pic>
        <p:pic>
          <p:nvPicPr>
            <p:cNvPr id="121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02585" y="2218106"/>
              <a:ext cx="287132" cy="264414"/>
            </a:xfrm>
            <a:prstGeom prst="rect">
              <a:avLst/>
            </a:prstGeom>
            <a:effectLst/>
          </p:spPr>
        </p:pic>
        <p:pic>
          <p:nvPicPr>
            <p:cNvPr id="121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710317" y="1791918"/>
              <a:ext cx="117403" cy="684749"/>
            </a:xfrm>
            <a:prstGeom prst="rect">
              <a:avLst/>
            </a:prstGeom>
            <a:effectLst/>
          </p:spPr>
        </p:pic>
        <p:pic>
          <p:nvPicPr>
            <p:cNvPr id="121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878987" y="2205927"/>
              <a:ext cx="51635" cy="148071"/>
            </a:xfrm>
            <a:prstGeom prst="rect">
              <a:avLst/>
            </a:prstGeom>
            <a:effectLst/>
          </p:spPr>
        </p:pic>
        <p:pic>
          <p:nvPicPr>
            <p:cNvPr id="1217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848320" y="2029590"/>
              <a:ext cx="40735" cy="102069"/>
            </a:xfrm>
            <a:prstGeom prst="rect">
              <a:avLst/>
            </a:prstGeom>
            <a:effectLst/>
          </p:spPr>
        </p:pic>
        <p:pic>
          <p:nvPicPr>
            <p:cNvPr id="121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022476" y="1685785"/>
              <a:ext cx="226921" cy="684265"/>
            </a:xfrm>
            <a:prstGeom prst="rect">
              <a:avLst/>
            </a:prstGeom>
            <a:effectLst/>
          </p:spPr>
        </p:pic>
        <p:pic>
          <p:nvPicPr>
            <p:cNvPr id="1221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331331" y="2106258"/>
              <a:ext cx="48402" cy="155738"/>
            </a:xfrm>
            <a:prstGeom prst="rect">
              <a:avLst/>
            </a:prstGeom>
            <a:effectLst/>
          </p:spPr>
        </p:pic>
        <p:pic>
          <p:nvPicPr>
            <p:cNvPr id="1223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354332" y="1860920"/>
              <a:ext cx="25401" cy="125069"/>
            </a:xfrm>
            <a:prstGeom prst="rect">
              <a:avLst/>
            </a:prstGeom>
            <a:effectLst/>
          </p:spPr>
        </p:pic>
        <p:pic>
          <p:nvPicPr>
            <p:cNvPr id="122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492902" y="1646248"/>
              <a:ext cx="124503" cy="609477"/>
            </a:xfrm>
            <a:prstGeom prst="rect">
              <a:avLst/>
            </a:prstGeom>
            <a:effectLst/>
          </p:spPr>
        </p:pic>
        <p:pic>
          <p:nvPicPr>
            <p:cNvPr id="122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414302" y="1948091"/>
              <a:ext cx="500709" cy="598185"/>
            </a:xfrm>
            <a:prstGeom prst="rect">
              <a:avLst/>
            </a:prstGeom>
            <a:effectLst/>
          </p:spPr>
        </p:pic>
        <p:pic>
          <p:nvPicPr>
            <p:cNvPr id="122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414911" y="1607914"/>
              <a:ext cx="183849" cy="574785"/>
            </a:xfrm>
            <a:prstGeom prst="rect">
              <a:avLst/>
            </a:prstGeom>
            <a:effectLst/>
          </p:spPr>
        </p:pic>
        <p:pic>
          <p:nvPicPr>
            <p:cNvPr id="123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320354" y="1837919"/>
              <a:ext cx="309073" cy="125070"/>
            </a:xfrm>
            <a:prstGeom prst="rect">
              <a:avLst/>
            </a:prstGeom>
            <a:effectLst/>
          </p:spPr>
        </p:pic>
        <p:pic>
          <p:nvPicPr>
            <p:cNvPr id="123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642360" y="1840279"/>
              <a:ext cx="270741" cy="228842"/>
            </a:xfrm>
            <a:prstGeom prst="rect">
              <a:avLst/>
            </a:prstGeom>
            <a:effectLst/>
          </p:spPr>
        </p:pic>
        <p:pic>
          <p:nvPicPr>
            <p:cNvPr id="123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899447" y="1797412"/>
              <a:ext cx="191975" cy="313452"/>
            </a:xfrm>
            <a:prstGeom prst="rect">
              <a:avLst/>
            </a:prstGeom>
            <a:effectLst/>
          </p:spPr>
        </p:pic>
        <p:pic>
          <p:nvPicPr>
            <p:cNvPr id="123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123898" y="1462244"/>
              <a:ext cx="187878" cy="605218"/>
            </a:xfrm>
            <a:prstGeom prst="rect">
              <a:avLst/>
            </a:prstGeom>
            <a:effectLst/>
          </p:spPr>
        </p:pic>
        <p:pic>
          <p:nvPicPr>
            <p:cNvPr id="123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071704" y="1776584"/>
              <a:ext cx="316740" cy="71402"/>
            </a:xfrm>
            <a:prstGeom prst="rect">
              <a:avLst/>
            </a:prstGeom>
            <a:effectLst/>
          </p:spPr>
        </p:pic>
        <p:sp>
          <p:nvSpPr>
            <p:cNvPr id="1241" name="Line"/>
            <p:cNvSpPr/>
            <p:nvPr/>
          </p:nvSpPr>
          <p:spPr>
            <a:xfrm>
              <a:off x="831671" y="3807321"/>
              <a:ext cx="244197" cy="50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14" fill="norm" stroke="1" extrusionOk="0">
                  <a:moveTo>
                    <a:pt x="1924" y="4511"/>
                  </a:moveTo>
                  <a:cubicBezTo>
                    <a:pt x="1024" y="4184"/>
                    <a:pt x="124" y="3856"/>
                    <a:pt x="11" y="3474"/>
                  </a:cubicBezTo>
                  <a:cubicBezTo>
                    <a:pt x="-101" y="3093"/>
                    <a:pt x="574" y="2656"/>
                    <a:pt x="2487" y="2056"/>
                  </a:cubicBezTo>
                  <a:cubicBezTo>
                    <a:pt x="4399" y="1456"/>
                    <a:pt x="7549" y="693"/>
                    <a:pt x="9686" y="311"/>
                  </a:cubicBezTo>
                  <a:cubicBezTo>
                    <a:pt x="11824" y="-71"/>
                    <a:pt x="12949" y="-71"/>
                    <a:pt x="13849" y="147"/>
                  </a:cubicBezTo>
                  <a:cubicBezTo>
                    <a:pt x="14749" y="365"/>
                    <a:pt x="15424" y="802"/>
                    <a:pt x="15649" y="2002"/>
                  </a:cubicBezTo>
                  <a:cubicBezTo>
                    <a:pt x="15874" y="3202"/>
                    <a:pt x="15649" y="5165"/>
                    <a:pt x="13849" y="7565"/>
                  </a:cubicBezTo>
                  <a:cubicBezTo>
                    <a:pt x="12049" y="9965"/>
                    <a:pt x="8674" y="12802"/>
                    <a:pt x="6424" y="14711"/>
                  </a:cubicBezTo>
                  <a:cubicBezTo>
                    <a:pt x="4174" y="16620"/>
                    <a:pt x="3049" y="17602"/>
                    <a:pt x="2261" y="18584"/>
                  </a:cubicBezTo>
                  <a:cubicBezTo>
                    <a:pt x="1474" y="19565"/>
                    <a:pt x="1024" y="20547"/>
                    <a:pt x="1474" y="21038"/>
                  </a:cubicBezTo>
                  <a:cubicBezTo>
                    <a:pt x="1924" y="21529"/>
                    <a:pt x="3274" y="21529"/>
                    <a:pt x="6762" y="21093"/>
                  </a:cubicBezTo>
                  <a:cubicBezTo>
                    <a:pt x="10249" y="20656"/>
                    <a:pt x="15874" y="19784"/>
                    <a:pt x="21499" y="18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1119525" y="4120004"/>
              <a:ext cx="108171" cy="12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7" h="21071" fill="norm" stroke="1" extrusionOk="0">
                  <a:moveTo>
                    <a:pt x="14840" y="0"/>
                  </a:moveTo>
                  <a:cubicBezTo>
                    <a:pt x="12440" y="0"/>
                    <a:pt x="10040" y="0"/>
                    <a:pt x="7400" y="2160"/>
                  </a:cubicBezTo>
                  <a:cubicBezTo>
                    <a:pt x="4760" y="4320"/>
                    <a:pt x="1880" y="8640"/>
                    <a:pt x="680" y="12096"/>
                  </a:cubicBezTo>
                  <a:cubicBezTo>
                    <a:pt x="-520" y="15552"/>
                    <a:pt x="-40" y="18144"/>
                    <a:pt x="1400" y="19656"/>
                  </a:cubicBezTo>
                  <a:cubicBezTo>
                    <a:pt x="2840" y="21168"/>
                    <a:pt x="5240" y="21600"/>
                    <a:pt x="8360" y="20304"/>
                  </a:cubicBezTo>
                  <a:cubicBezTo>
                    <a:pt x="11480" y="19008"/>
                    <a:pt x="15320" y="15984"/>
                    <a:pt x="17720" y="13176"/>
                  </a:cubicBezTo>
                  <a:cubicBezTo>
                    <a:pt x="20120" y="10368"/>
                    <a:pt x="21080" y="7776"/>
                    <a:pt x="19640" y="6480"/>
                  </a:cubicBezTo>
                  <a:cubicBezTo>
                    <a:pt x="18200" y="5184"/>
                    <a:pt x="14360" y="5184"/>
                    <a:pt x="10520" y="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1938038" y="3663487"/>
              <a:ext cx="310857" cy="65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63" fill="norm" stroke="1" extrusionOk="0">
                  <a:moveTo>
                    <a:pt x="20474" y="136"/>
                  </a:moveTo>
                  <a:cubicBezTo>
                    <a:pt x="18703" y="52"/>
                    <a:pt x="16933" y="-31"/>
                    <a:pt x="14454" y="11"/>
                  </a:cubicBezTo>
                  <a:cubicBezTo>
                    <a:pt x="11975" y="52"/>
                    <a:pt x="8788" y="219"/>
                    <a:pt x="6752" y="386"/>
                  </a:cubicBezTo>
                  <a:cubicBezTo>
                    <a:pt x="4716" y="553"/>
                    <a:pt x="3831" y="720"/>
                    <a:pt x="3034" y="970"/>
                  </a:cubicBezTo>
                  <a:cubicBezTo>
                    <a:pt x="2238" y="1220"/>
                    <a:pt x="1529" y="1554"/>
                    <a:pt x="1175" y="2346"/>
                  </a:cubicBezTo>
                  <a:cubicBezTo>
                    <a:pt x="821" y="3138"/>
                    <a:pt x="821" y="4389"/>
                    <a:pt x="644" y="6349"/>
                  </a:cubicBezTo>
                  <a:cubicBezTo>
                    <a:pt x="467" y="8309"/>
                    <a:pt x="113" y="10977"/>
                    <a:pt x="25" y="13396"/>
                  </a:cubicBezTo>
                  <a:cubicBezTo>
                    <a:pt x="-64" y="15815"/>
                    <a:pt x="113" y="17983"/>
                    <a:pt x="202" y="19276"/>
                  </a:cubicBezTo>
                  <a:cubicBezTo>
                    <a:pt x="290" y="20568"/>
                    <a:pt x="290" y="20985"/>
                    <a:pt x="733" y="21235"/>
                  </a:cubicBezTo>
                  <a:cubicBezTo>
                    <a:pt x="1175" y="21486"/>
                    <a:pt x="2061" y="21569"/>
                    <a:pt x="4982" y="21277"/>
                  </a:cubicBezTo>
                  <a:cubicBezTo>
                    <a:pt x="7903" y="20985"/>
                    <a:pt x="12861" y="20318"/>
                    <a:pt x="15959" y="19818"/>
                  </a:cubicBezTo>
                  <a:cubicBezTo>
                    <a:pt x="19057" y="19317"/>
                    <a:pt x="20297" y="18984"/>
                    <a:pt x="21536" y="18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1925085" y="4035668"/>
              <a:ext cx="26247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639" y="21600"/>
                  </a:moveTo>
                  <a:cubicBezTo>
                    <a:pt x="1185" y="20700"/>
                    <a:pt x="-269" y="19800"/>
                    <a:pt x="43" y="18450"/>
                  </a:cubicBezTo>
                  <a:cubicBezTo>
                    <a:pt x="354" y="17100"/>
                    <a:pt x="2431" y="15300"/>
                    <a:pt x="6273" y="12150"/>
                  </a:cubicBezTo>
                  <a:cubicBezTo>
                    <a:pt x="10116" y="9000"/>
                    <a:pt x="15723" y="4500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2480214" y="3597027"/>
              <a:ext cx="328360" cy="69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53" fill="norm" stroke="1" extrusionOk="0">
                  <a:moveTo>
                    <a:pt x="21514" y="1228"/>
                  </a:moveTo>
                  <a:cubicBezTo>
                    <a:pt x="20844" y="836"/>
                    <a:pt x="20174" y="443"/>
                    <a:pt x="18751" y="207"/>
                  </a:cubicBezTo>
                  <a:cubicBezTo>
                    <a:pt x="17328" y="-28"/>
                    <a:pt x="15151" y="-107"/>
                    <a:pt x="12640" y="207"/>
                  </a:cubicBezTo>
                  <a:cubicBezTo>
                    <a:pt x="10128" y="521"/>
                    <a:pt x="7281" y="1228"/>
                    <a:pt x="5356" y="1935"/>
                  </a:cubicBezTo>
                  <a:cubicBezTo>
                    <a:pt x="3430" y="2642"/>
                    <a:pt x="2426" y="3349"/>
                    <a:pt x="2091" y="4606"/>
                  </a:cubicBezTo>
                  <a:cubicBezTo>
                    <a:pt x="1756" y="5862"/>
                    <a:pt x="2091" y="7669"/>
                    <a:pt x="2091" y="9908"/>
                  </a:cubicBezTo>
                  <a:cubicBezTo>
                    <a:pt x="2091" y="12146"/>
                    <a:pt x="1756" y="14817"/>
                    <a:pt x="1337" y="16584"/>
                  </a:cubicBezTo>
                  <a:cubicBezTo>
                    <a:pt x="919" y="18351"/>
                    <a:pt x="416" y="19215"/>
                    <a:pt x="165" y="19883"/>
                  </a:cubicBezTo>
                  <a:cubicBezTo>
                    <a:pt x="-86" y="20550"/>
                    <a:pt x="-86" y="21022"/>
                    <a:pt x="416" y="21257"/>
                  </a:cubicBezTo>
                  <a:cubicBezTo>
                    <a:pt x="919" y="21493"/>
                    <a:pt x="1923" y="21493"/>
                    <a:pt x="5523" y="21375"/>
                  </a:cubicBezTo>
                  <a:cubicBezTo>
                    <a:pt x="9123" y="21257"/>
                    <a:pt x="15319" y="21022"/>
                    <a:pt x="21514" y="20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2931242" y="3797996"/>
              <a:ext cx="352676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13" y="2903"/>
                    <a:pt x="7826" y="5806"/>
                    <a:pt x="11035" y="8826"/>
                  </a:cubicBezTo>
                  <a:cubicBezTo>
                    <a:pt x="14243" y="11845"/>
                    <a:pt x="16748" y="14981"/>
                    <a:pt x="18391" y="17129"/>
                  </a:cubicBezTo>
                  <a:cubicBezTo>
                    <a:pt x="20035" y="19277"/>
                    <a:pt x="20817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2986903" y="3767329"/>
              <a:ext cx="335349" cy="59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57" fill="norm" stroke="1" extrusionOk="0">
                  <a:moveTo>
                    <a:pt x="21472" y="0"/>
                  </a:moveTo>
                  <a:cubicBezTo>
                    <a:pt x="18690" y="1654"/>
                    <a:pt x="15908" y="3309"/>
                    <a:pt x="12963" y="5469"/>
                  </a:cubicBezTo>
                  <a:cubicBezTo>
                    <a:pt x="10017" y="7629"/>
                    <a:pt x="6908" y="10294"/>
                    <a:pt x="4699" y="12914"/>
                  </a:cubicBezTo>
                  <a:cubicBezTo>
                    <a:pt x="2490" y="15534"/>
                    <a:pt x="1181" y="18107"/>
                    <a:pt x="527" y="19624"/>
                  </a:cubicBezTo>
                  <a:cubicBezTo>
                    <a:pt x="-128" y="21140"/>
                    <a:pt x="-128" y="21600"/>
                    <a:pt x="281" y="21554"/>
                  </a:cubicBezTo>
                  <a:cubicBezTo>
                    <a:pt x="690" y="21508"/>
                    <a:pt x="1508" y="20957"/>
                    <a:pt x="2327" y="20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3268583" y="3545867"/>
              <a:ext cx="363901" cy="78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46" fill="norm" stroke="1" extrusionOk="0">
                  <a:moveTo>
                    <a:pt x="5438" y="2087"/>
                  </a:moveTo>
                  <a:cubicBezTo>
                    <a:pt x="7703" y="1524"/>
                    <a:pt x="9969" y="961"/>
                    <a:pt x="12008" y="609"/>
                  </a:cubicBezTo>
                  <a:cubicBezTo>
                    <a:pt x="14048" y="257"/>
                    <a:pt x="15860" y="117"/>
                    <a:pt x="17144" y="46"/>
                  </a:cubicBezTo>
                  <a:cubicBezTo>
                    <a:pt x="18428" y="-24"/>
                    <a:pt x="19183" y="-24"/>
                    <a:pt x="19787" y="117"/>
                  </a:cubicBezTo>
                  <a:cubicBezTo>
                    <a:pt x="20392" y="257"/>
                    <a:pt x="20845" y="539"/>
                    <a:pt x="21147" y="1348"/>
                  </a:cubicBezTo>
                  <a:cubicBezTo>
                    <a:pt x="21449" y="2157"/>
                    <a:pt x="21600" y="3494"/>
                    <a:pt x="21449" y="5183"/>
                  </a:cubicBezTo>
                  <a:cubicBezTo>
                    <a:pt x="21298" y="6871"/>
                    <a:pt x="20845" y="8912"/>
                    <a:pt x="20467" y="10952"/>
                  </a:cubicBezTo>
                  <a:cubicBezTo>
                    <a:pt x="20090" y="12992"/>
                    <a:pt x="19787" y="15033"/>
                    <a:pt x="19938" y="16510"/>
                  </a:cubicBezTo>
                  <a:cubicBezTo>
                    <a:pt x="20090" y="17988"/>
                    <a:pt x="20694" y="18902"/>
                    <a:pt x="21071" y="19571"/>
                  </a:cubicBezTo>
                  <a:cubicBezTo>
                    <a:pt x="21449" y="20239"/>
                    <a:pt x="21600" y="20661"/>
                    <a:pt x="21071" y="20978"/>
                  </a:cubicBezTo>
                  <a:cubicBezTo>
                    <a:pt x="20543" y="21295"/>
                    <a:pt x="19334" y="21506"/>
                    <a:pt x="15709" y="21541"/>
                  </a:cubicBezTo>
                  <a:cubicBezTo>
                    <a:pt x="12084" y="21576"/>
                    <a:pt x="6042" y="21435"/>
                    <a:pt x="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4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30844" y="4715176"/>
              <a:ext cx="247740" cy="245867"/>
            </a:xfrm>
            <a:prstGeom prst="rect">
              <a:avLst/>
            </a:prstGeom>
            <a:effectLst/>
          </p:spPr>
        </p:pic>
        <p:pic>
          <p:nvPicPr>
            <p:cNvPr id="125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737849" y="4728318"/>
              <a:ext cx="163404" cy="209405"/>
            </a:xfrm>
            <a:prstGeom prst="rect">
              <a:avLst/>
            </a:prstGeom>
            <a:effectLst/>
          </p:spPr>
        </p:pic>
        <p:pic>
          <p:nvPicPr>
            <p:cNvPr id="125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783850" y="4743651"/>
              <a:ext cx="94403" cy="270740"/>
            </a:xfrm>
            <a:prstGeom prst="rect">
              <a:avLst/>
            </a:prstGeom>
            <a:effectLst/>
          </p:spPr>
        </p:pic>
        <p:pic>
          <p:nvPicPr>
            <p:cNvPr id="125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93253" y="4706534"/>
              <a:ext cx="146860" cy="452300"/>
            </a:xfrm>
            <a:prstGeom prst="rect">
              <a:avLst/>
            </a:prstGeom>
            <a:effectLst/>
          </p:spPr>
        </p:pic>
        <p:pic>
          <p:nvPicPr>
            <p:cNvPr id="125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036563" y="4702457"/>
              <a:ext cx="148363" cy="181598"/>
            </a:xfrm>
            <a:prstGeom prst="rect">
              <a:avLst/>
            </a:prstGeom>
            <a:effectLst/>
          </p:spPr>
        </p:pic>
        <p:pic>
          <p:nvPicPr>
            <p:cNvPr id="125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205546" y="4673970"/>
              <a:ext cx="125050" cy="220411"/>
            </a:xfrm>
            <a:prstGeom prst="rect">
              <a:avLst/>
            </a:prstGeom>
            <a:effectLst/>
          </p:spPr>
        </p:pic>
        <p:pic>
          <p:nvPicPr>
            <p:cNvPr id="126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367667" y="4498313"/>
              <a:ext cx="131600" cy="356538"/>
            </a:xfrm>
            <a:prstGeom prst="rect">
              <a:avLst/>
            </a:prstGeom>
            <a:effectLst/>
          </p:spPr>
        </p:pic>
        <p:pic>
          <p:nvPicPr>
            <p:cNvPr id="1263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320529" y="4720651"/>
              <a:ext cx="155737" cy="33068"/>
            </a:xfrm>
            <a:prstGeom prst="rect">
              <a:avLst/>
            </a:prstGeom>
            <a:effectLst/>
          </p:spPr>
        </p:pic>
        <p:pic>
          <p:nvPicPr>
            <p:cNvPr id="126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457057" y="4679084"/>
              <a:ext cx="226214" cy="148747"/>
            </a:xfrm>
            <a:prstGeom prst="rect">
              <a:avLst/>
            </a:prstGeom>
            <a:effectLst/>
          </p:spPr>
        </p:pic>
        <p:pic>
          <p:nvPicPr>
            <p:cNvPr id="126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655314" y="4471101"/>
              <a:ext cx="89292" cy="374620"/>
            </a:xfrm>
            <a:prstGeom prst="rect">
              <a:avLst/>
            </a:prstGeom>
            <a:effectLst/>
          </p:spPr>
        </p:pic>
        <p:pic>
          <p:nvPicPr>
            <p:cNvPr id="126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32314" y="4682755"/>
              <a:ext cx="204294" cy="40296"/>
            </a:xfrm>
            <a:prstGeom prst="rect">
              <a:avLst/>
            </a:prstGeom>
            <a:effectLst/>
          </p:spPr>
        </p:pic>
        <p:pic>
          <p:nvPicPr>
            <p:cNvPr id="1271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803540" y="4720651"/>
              <a:ext cx="33068" cy="109736"/>
            </a:xfrm>
            <a:prstGeom prst="rect">
              <a:avLst/>
            </a:prstGeom>
            <a:effectLst/>
          </p:spPr>
        </p:pic>
        <p:pic>
          <p:nvPicPr>
            <p:cNvPr id="1273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803540" y="4551980"/>
              <a:ext cx="40734" cy="63735"/>
            </a:xfrm>
            <a:prstGeom prst="rect">
              <a:avLst/>
            </a:prstGeom>
            <a:effectLst/>
          </p:spPr>
        </p:pic>
        <p:pic>
          <p:nvPicPr>
            <p:cNvPr id="127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869590" y="4697590"/>
              <a:ext cx="114158" cy="138184"/>
            </a:xfrm>
            <a:prstGeom prst="rect">
              <a:avLst/>
            </a:prstGeom>
            <a:effectLst/>
          </p:spPr>
        </p:pic>
        <p:pic>
          <p:nvPicPr>
            <p:cNvPr id="127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956877" y="4653723"/>
              <a:ext cx="186404" cy="153988"/>
            </a:xfrm>
            <a:prstGeom prst="rect">
              <a:avLst/>
            </a:prstGeom>
            <a:effectLst/>
          </p:spPr>
        </p:pic>
        <p:pic>
          <p:nvPicPr>
            <p:cNvPr id="127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293889" y="4461967"/>
              <a:ext cx="294069" cy="714706"/>
            </a:xfrm>
            <a:prstGeom prst="rect">
              <a:avLst/>
            </a:prstGeom>
            <a:effectLst/>
          </p:spPr>
        </p:pic>
        <p:pic>
          <p:nvPicPr>
            <p:cNvPr id="128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600891" y="4538741"/>
              <a:ext cx="263073" cy="276312"/>
            </a:xfrm>
            <a:prstGeom prst="rect">
              <a:avLst/>
            </a:prstGeom>
            <a:effectLst/>
          </p:spPr>
        </p:pic>
        <p:pic>
          <p:nvPicPr>
            <p:cNvPr id="128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623892" y="4574981"/>
              <a:ext cx="263073" cy="393409"/>
            </a:xfrm>
            <a:prstGeom prst="rect">
              <a:avLst/>
            </a:prstGeom>
            <a:effectLst/>
          </p:spPr>
        </p:pic>
        <p:sp>
          <p:nvSpPr>
            <p:cNvPr id="1285" name="Line"/>
            <p:cNvSpPr/>
            <p:nvPr/>
          </p:nvSpPr>
          <p:spPr>
            <a:xfrm>
              <a:off x="4334274" y="3973654"/>
              <a:ext cx="314341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44" y="11375"/>
                    <a:pt x="10888" y="2735"/>
                    <a:pt x="14488" y="575"/>
                  </a:cubicBezTo>
                  <a:cubicBezTo>
                    <a:pt x="18088" y="-1585"/>
                    <a:pt x="1984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4387942" y="4127670"/>
              <a:ext cx="276007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5266698" y="3659993"/>
              <a:ext cx="899951" cy="83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51" fill="norm" stroke="1" extrusionOk="0">
                  <a:moveTo>
                    <a:pt x="14572" y="0"/>
                  </a:moveTo>
                  <a:cubicBezTo>
                    <a:pt x="13716" y="395"/>
                    <a:pt x="12859" y="790"/>
                    <a:pt x="11635" y="1548"/>
                  </a:cubicBezTo>
                  <a:cubicBezTo>
                    <a:pt x="10411" y="2305"/>
                    <a:pt x="8821" y="3424"/>
                    <a:pt x="7230" y="4709"/>
                  </a:cubicBezTo>
                  <a:cubicBezTo>
                    <a:pt x="5639" y="5993"/>
                    <a:pt x="4048" y="7441"/>
                    <a:pt x="3007" y="8363"/>
                  </a:cubicBezTo>
                  <a:cubicBezTo>
                    <a:pt x="1967" y="9285"/>
                    <a:pt x="1478" y="9680"/>
                    <a:pt x="1141" y="10010"/>
                  </a:cubicBezTo>
                  <a:cubicBezTo>
                    <a:pt x="805" y="10339"/>
                    <a:pt x="621" y="10602"/>
                    <a:pt x="682" y="10734"/>
                  </a:cubicBezTo>
                  <a:cubicBezTo>
                    <a:pt x="743" y="10866"/>
                    <a:pt x="1049" y="10866"/>
                    <a:pt x="2518" y="10866"/>
                  </a:cubicBezTo>
                  <a:cubicBezTo>
                    <a:pt x="3987" y="10866"/>
                    <a:pt x="6618" y="10866"/>
                    <a:pt x="8086" y="10866"/>
                  </a:cubicBezTo>
                  <a:cubicBezTo>
                    <a:pt x="9555" y="10866"/>
                    <a:pt x="9861" y="10866"/>
                    <a:pt x="10075" y="11030"/>
                  </a:cubicBezTo>
                  <a:cubicBezTo>
                    <a:pt x="10289" y="11195"/>
                    <a:pt x="10411" y="11524"/>
                    <a:pt x="10350" y="11821"/>
                  </a:cubicBezTo>
                  <a:cubicBezTo>
                    <a:pt x="10289" y="12117"/>
                    <a:pt x="10044" y="12380"/>
                    <a:pt x="9004" y="13171"/>
                  </a:cubicBezTo>
                  <a:cubicBezTo>
                    <a:pt x="7964" y="13961"/>
                    <a:pt x="6128" y="15278"/>
                    <a:pt x="4568" y="16496"/>
                  </a:cubicBezTo>
                  <a:cubicBezTo>
                    <a:pt x="3007" y="17715"/>
                    <a:pt x="1723" y="18834"/>
                    <a:pt x="958" y="19624"/>
                  </a:cubicBezTo>
                  <a:cubicBezTo>
                    <a:pt x="193" y="20415"/>
                    <a:pt x="-52" y="20876"/>
                    <a:pt x="9" y="21172"/>
                  </a:cubicBezTo>
                  <a:cubicBezTo>
                    <a:pt x="70" y="21468"/>
                    <a:pt x="438" y="21600"/>
                    <a:pt x="1692" y="21534"/>
                  </a:cubicBezTo>
                  <a:cubicBezTo>
                    <a:pt x="2946" y="21468"/>
                    <a:pt x="5088" y="21205"/>
                    <a:pt x="7413" y="20810"/>
                  </a:cubicBezTo>
                  <a:cubicBezTo>
                    <a:pt x="9738" y="20415"/>
                    <a:pt x="12247" y="19888"/>
                    <a:pt x="14450" y="19526"/>
                  </a:cubicBezTo>
                  <a:cubicBezTo>
                    <a:pt x="16653" y="19163"/>
                    <a:pt x="18550" y="18966"/>
                    <a:pt x="19682" y="18933"/>
                  </a:cubicBezTo>
                  <a:cubicBezTo>
                    <a:pt x="20814" y="18900"/>
                    <a:pt x="21181" y="19032"/>
                    <a:pt x="21548" y="19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5132235" y="4690842"/>
              <a:ext cx="352066" cy="40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167" fill="norm" stroke="1" extrusionOk="0">
                  <a:moveTo>
                    <a:pt x="3250" y="4192"/>
                  </a:moveTo>
                  <a:cubicBezTo>
                    <a:pt x="2311" y="6577"/>
                    <a:pt x="1372" y="8963"/>
                    <a:pt x="824" y="11414"/>
                  </a:cubicBezTo>
                  <a:cubicBezTo>
                    <a:pt x="276" y="13866"/>
                    <a:pt x="120" y="16383"/>
                    <a:pt x="41" y="17974"/>
                  </a:cubicBezTo>
                  <a:cubicBezTo>
                    <a:pt x="-37" y="19564"/>
                    <a:pt x="-37" y="20226"/>
                    <a:pt x="354" y="20690"/>
                  </a:cubicBezTo>
                  <a:cubicBezTo>
                    <a:pt x="746" y="21154"/>
                    <a:pt x="1528" y="21419"/>
                    <a:pt x="3015" y="20823"/>
                  </a:cubicBezTo>
                  <a:cubicBezTo>
                    <a:pt x="4502" y="20226"/>
                    <a:pt x="6693" y="18769"/>
                    <a:pt x="8024" y="17709"/>
                  </a:cubicBezTo>
                  <a:cubicBezTo>
                    <a:pt x="9354" y="16648"/>
                    <a:pt x="9824" y="15986"/>
                    <a:pt x="10137" y="15257"/>
                  </a:cubicBezTo>
                  <a:cubicBezTo>
                    <a:pt x="10450" y="14528"/>
                    <a:pt x="10606" y="13733"/>
                    <a:pt x="10372" y="13534"/>
                  </a:cubicBezTo>
                  <a:cubicBezTo>
                    <a:pt x="10137" y="13336"/>
                    <a:pt x="9511" y="13733"/>
                    <a:pt x="9198" y="14263"/>
                  </a:cubicBezTo>
                  <a:cubicBezTo>
                    <a:pt x="8885" y="14793"/>
                    <a:pt x="8885" y="15456"/>
                    <a:pt x="9120" y="16052"/>
                  </a:cubicBezTo>
                  <a:cubicBezTo>
                    <a:pt x="9354" y="16648"/>
                    <a:pt x="9824" y="17179"/>
                    <a:pt x="10685" y="17510"/>
                  </a:cubicBezTo>
                  <a:cubicBezTo>
                    <a:pt x="11546" y="17841"/>
                    <a:pt x="12798" y="17974"/>
                    <a:pt x="14206" y="17311"/>
                  </a:cubicBezTo>
                  <a:cubicBezTo>
                    <a:pt x="15615" y="16648"/>
                    <a:pt x="17180" y="15191"/>
                    <a:pt x="18354" y="12938"/>
                  </a:cubicBezTo>
                  <a:cubicBezTo>
                    <a:pt x="19528" y="10685"/>
                    <a:pt x="20311" y="7637"/>
                    <a:pt x="19841" y="5318"/>
                  </a:cubicBezTo>
                  <a:cubicBezTo>
                    <a:pt x="19372" y="2999"/>
                    <a:pt x="17650" y="1409"/>
                    <a:pt x="16320" y="614"/>
                  </a:cubicBezTo>
                  <a:cubicBezTo>
                    <a:pt x="14989" y="-181"/>
                    <a:pt x="14050" y="-181"/>
                    <a:pt x="13267" y="482"/>
                  </a:cubicBezTo>
                  <a:cubicBezTo>
                    <a:pt x="12485" y="1144"/>
                    <a:pt x="11859" y="2469"/>
                    <a:pt x="11859" y="3993"/>
                  </a:cubicBezTo>
                  <a:cubicBezTo>
                    <a:pt x="11859" y="5517"/>
                    <a:pt x="12485" y="7240"/>
                    <a:pt x="14206" y="8433"/>
                  </a:cubicBezTo>
                  <a:cubicBezTo>
                    <a:pt x="15928" y="9625"/>
                    <a:pt x="18746" y="10288"/>
                    <a:pt x="21563" y="1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5620738" y="4736226"/>
              <a:ext cx="231571" cy="29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212" fill="norm" stroke="1" extrusionOk="0">
                  <a:moveTo>
                    <a:pt x="16344" y="3700"/>
                  </a:moveTo>
                  <a:cubicBezTo>
                    <a:pt x="15639" y="2397"/>
                    <a:pt x="14935" y="1093"/>
                    <a:pt x="13996" y="442"/>
                  </a:cubicBezTo>
                  <a:cubicBezTo>
                    <a:pt x="13057" y="-210"/>
                    <a:pt x="11883" y="-210"/>
                    <a:pt x="10122" y="907"/>
                  </a:cubicBezTo>
                  <a:cubicBezTo>
                    <a:pt x="8361" y="2024"/>
                    <a:pt x="6013" y="4259"/>
                    <a:pt x="4135" y="7331"/>
                  </a:cubicBezTo>
                  <a:cubicBezTo>
                    <a:pt x="2257" y="10404"/>
                    <a:pt x="848" y="14314"/>
                    <a:pt x="261" y="16735"/>
                  </a:cubicBezTo>
                  <a:cubicBezTo>
                    <a:pt x="-326" y="19156"/>
                    <a:pt x="-91" y="20087"/>
                    <a:pt x="2726" y="20645"/>
                  </a:cubicBezTo>
                  <a:cubicBezTo>
                    <a:pt x="5544" y="21204"/>
                    <a:pt x="10944" y="21390"/>
                    <a:pt x="14465" y="21018"/>
                  </a:cubicBezTo>
                  <a:cubicBezTo>
                    <a:pt x="17987" y="20645"/>
                    <a:pt x="19631" y="19714"/>
                    <a:pt x="21274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5576302" y="4894354"/>
              <a:ext cx="2683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7486"/>
                    <a:pt x="9463" y="13371"/>
                    <a:pt x="13063" y="9771"/>
                  </a:cubicBezTo>
                  <a:cubicBezTo>
                    <a:pt x="16663" y="6171"/>
                    <a:pt x="19131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5890643" y="4580014"/>
              <a:ext cx="659349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9" y="21600"/>
                    <a:pt x="4019" y="21600"/>
                    <a:pt x="5316" y="21548"/>
                  </a:cubicBezTo>
                  <a:cubicBezTo>
                    <a:pt x="6614" y="21496"/>
                    <a:pt x="7200" y="21391"/>
                    <a:pt x="7828" y="21235"/>
                  </a:cubicBezTo>
                  <a:cubicBezTo>
                    <a:pt x="8456" y="21078"/>
                    <a:pt x="9126" y="20870"/>
                    <a:pt x="9335" y="20504"/>
                  </a:cubicBezTo>
                  <a:cubicBezTo>
                    <a:pt x="9544" y="20139"/>
                    <a:pt x="9293" y="19617"/>
                    <a:pt x="8623" y="18052"/>
                  </a:cubicBezTo>
                  <a:cubicBezTo>
                    <a:pt x="7953" y="16487"/>
                    <a:pt x="6865" y="13878"/>
                    <a:pt x="6195" y="11583"/>
                  </a:cubicBezTo>
                  <a:cubicBezTo>
                    <a:pt x="5526" y="9287"/>
                    <a:pt x="5274" y="7304"/>
                    <a:pt x="5819" y="5530"/>
                  </a:cubicBezTo>
                  <a:cubicBezTo>
                    <a:pt x="6363" y="3757"/>
                    <a:pt x="7702" y="2191"/>
                    <a:pt x="8874" y="1252"/>
                  </a:cubicBezTo>
                  <a:cubicBezTo>
                    <a:pt x="10046" y="313"/>
                    <a:pt x="11051" y="0"/>
                    <a:pt x="11721" y="0"/>
                  </a:cubicBezTo>
                  <a:cubicBezTo>
                    <a:pt x="12391" y="0"/>
                    <a:pt x="12726" y="313"/>
                    <a:pt x="13019" y="1617"/>
                  </a:cubicBezTo>
                  <a:cubicBezTo>
                    <a:pt x="13312" y="2922"/>
                    <a:pt x="13563" y="5217"/>
                    <a:pt x="13479" y="7826"/>
                  </a:cubicBezTo>
                  <a:cubicBezTo>
                    <a:pt x="13395" y="10435"/>
                    <a:pt x="12977" y="13357"/>
                    <a:pt x="12767" y="15235"/>
                  </a:cubicBezTo>
                  <a:cubicBezTo>
                    <a:pt x="12558" y="17113"/>
                    <a:pt x="12558" y="17948"/>
                    <a:pt x="12726" y="18522"/>
                  </a:cubicBezTo>
                  <a:cubicBezTo>
                    <a:pt x="12893" y="19096"/>
                    <a:pt x="13228" y="19409"/>
                    <a:pt x="14233" y="19409"/>
                  </a:cubicBezTo>
                  <a:cubicBezTo>
                    <a:pt x="15237" y="19409"/>
                    <a:pt x="16912" y="19096"/>
                    <a:pt x="18251" y="18730"/>
                  </a:cubicBezTo>
                  <a:cubicBezTo>
                    <a:pt x="19591" y="18365"/>
                    <a:pt x="20595" y="17948"/>
                    <a:pt x="21600" y="17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6895773" y="3761211"/>
              <a:ext cx="535905" cy="40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43" fill="norm" stroke="1" extrusionOk="0">
                  <a:moveTo>
                    <a:pt x="586" y="3541"/>
                  </a:moveTo>
                  <a:cubicBezTo>
                    <a:pt x="380" y="6761"/>
                    <a:pt x="175" y="9981"/>
                    <a:pt x="72" y="12664"/>
                  </a:cubicBezTo>
                  <a:cubicBezTo>
                    <a:pt x="-31" y="15348"/>
                    <a:pt x="-31" y="17494"/>
                    <a:pt x="123" y="18836"/>
                  </a:cubicBezTo>
                  <a:cubicBezTo>
                    <a:pt x="278" y="20177"/>
                    <a:pt x="586" y="20714"/>
                    <a:pt x="998" y="21049"/>
                  </a:cubicBezTo>
                  <a:cubicBezTo>
                    <a:pt x="1409" y="21385"/>
                    <a:pt x="1923" y="21519"/>
                    <a:pt x="2849" y="20915"/>
                  </a:cubicBezTo>
                  <a:cubicBezTo>
                    <a:pt x="3775" y="20312"/>
                    <a:pt x="5112" y="18970"/>
                    <a:pt x="5935" y="18031"/>
                  </a:cubicBezTo>
                  <a:cubicBezTo>
                    <a:pt x="6758" y="17092"/>
                    <a:pt x="7066" y="16555"/>
                    <a:pt x="7272" y="15817"/>
                  </a:cubicBezTo>
                  <a:cubicBezTo>
                    <a:pt x="7478" y="15079"/>
                    <a:pt x="7580" y="14140"/>
                    <a:pt x="7478" y="14073"/>
                  </a:cubicBezTo>
                  <a:cubicBezTo>
                    <a:pt x="7375" y="14006"/>
                    <a:pt x="7066" y="14811"/>
                    <a:pt x="6912" y="15884"/>
                  </a:cubicBezTo>
                  <a:cubicBezTo>
                    <a:pt x="6758" y="16958"/>
                    <a:pt x="6758" y="18299"/>
                    <a:pt x="6912" y="19238"/>
                  </a:cubicBezTo>
                  <a:cubicBezTo>
                    <a:pt x="7066" y="20177"/>
                    <a:pt x="7375" y="20714"/>
                    <a:pt x="7838" y="21049"/>
                  </a:cubicBezTo>
                  <a:cubicBezTo>
                    <a:pt x="8300" y="21385"/>
                    <a:pt x="8918" y="21519"/>
                    <a:pt x="9689" y="20982"/>
                  </a:cubicBezTo>
                  <a:cubicBezTo>
                    <a:pt x="10460" y="20446"/>
                    <a:pt x="11386" y="19238"/>
                    <a:pt x="12209" y="17226"/>
                  </a:cubicBezTo>
                  <a:cubicBezTo>
                    <a:pt x="13032" y="15213"/>
                    <a:pt x="13752" y="12396"/>
                    <a:pt x="14112" y="9646"/>
                  </a:cubicBezTo>
                  <a:cubicBezTo>
                    <a:pt x="14472" y="6895"/>
                    <a:pt x="14472" y="4212"/>
                    <a:pt x="14318" y="2602"/>
                  </a:cubicBezTo>
                  <a:cubicBezTo>
                    <a:pt x="14163" y="992"/>
                    <a:pt x="13855" y="456"/>
                    <a:pt x="13443" y="187"/>
                  </a:cubicBezTo>
                  <a:cubicBezTo>
                    <a:pt x="13032" y="-81"/>
                    <a:pt x="12518" y="-81"/>
                    <a:pt x="12055" y="321"/>
                  </a:cubicBezTo>
                  <a:cubicBezTo>
                    <a:pt x="11592" y="724"/>
                    <a:pt x="11180" y="1529"/>
                    <a:pt x="10923" y="2267"/>
                  </a:cubicBezTo>
                  <a:cubicBezTo>
                    <a:pt x="10666" y="3005"/>
                    <a:pt x="10563" y="3676"/>
                    <a:pt x="10512" y="4548"/>
                  </a:cubicBezTo>
                  <a:cubicBezTo>
                    <a:pt x="10460" y="5420"/>
                    <a:pt x="10460" y="6493"/>
                    <a:pt x="10718" y="7164"/>
                  </a:cubicBezTo>
                  <a:cubicBezTo>
                    <a:pt x="10975" y="7835"/>
                    <a:pt x="11489" y="8103"/>
                    <a:pt x="13340" y="8103"/>
                  </a:cubicBezTo>
                  <a:cubicBezTo>
                    <a:pt x="15192" y="8103"/>
                    <a:pt x="18380" y="7835"/>
                    <a:pt x="21569" y="7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7493012" y="4066336"/>
              <a:ext cx="23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8129360" y="3676768"/>
              <a:ext cx="281438" cy="9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78" fill="norm" stroke="1" extrusionOk="0">
                  <a:moveTo>
                    <a:pt x="0" y="6238"/>
                  </a:moveTo>
                  <a:cubicBezTo>
                    <a:pt x="964" y="8445"/>
                    <a:pt x="1929" y="10651"/>
                    <a:pt x="2411" y="13003"/>
                  </a:cubicBezTo>
                  <a:cubicBezTo>
                    <a:pt x="2893" y="15354"/>
                    <a:pt x="2893" y="17851"/>
                    <a:pt x="2893" y="19332"/>
                  </a:cubicBezTo>
                  <a:cubicBezTo>
                    <a:pt x="2893" y="20812"/>
                    <a:pt x="2893" y="21277"/>
                    <a:pt x="2893" y="21364"/>
                  </a:cubicBezTo>
                  <a:cubicBezTo>
                    <a:pt x="2893" y="21451"/>
                    <a:pt x="2893" y="21161"/>
                    <a:pt x="2893" y="19709"/>
                  </a:cubicBezTo>
                  <a:cubicBezTo>
                    <a:pt x="2893" y="18257"/>
                    <a:pt x="2893" y="15645"/>
                    <a:pt x="2989" y="13061"/>
                  </a:cubicBezTo>
                  <a:cubicBezTo>
                    <a:pt x="3086" y="10477"/>
                    <a:pt x="3279" y="7922"/>
                    <a:pt x="4436" y="5803"/>
                  </a:cubicBezTo>
                  <a:cubicBezTo>
                    <a:pt x="5593" y="3683"/>
                    <a:pt x="7714" y="1999"/>
                    <a:pt x="9932" y="1041"/>
                  </a:cubicBezTo>
                  <a:cubicBezTo>
                    <a:pt x="12150" y="83"/>
                    <a:pt x="14464" y="-149"/>
                    <a:pt x="16489" y="83"/>
                  </a:cubicBezTo>
                  <a:cubicBezTo>
                    <a:pt x="18514" y="316"/>
                    <a:pt x="20250" y="1012"/>
                    <a:pt x="20925" y="1999"/>
                  </a:cubicBezTo>
                  <a:cubicBezTo>
                    <a:pt x="21600" y="2986"/>
                    <a:pt x="21214" y="4264"/>
                    <a:pt x="19479" y="5280"/>
                  </a:cubicBezTo>
                  <a:cubicBezTo>
                    <a:pt x="17743" y="6296"/>
                    <a:pt x="14657" y="7051"/>
                    <a:pt x="12150" y="7516"/>
                  </a:cubicBezTo>
                  <a:cubicBezTo>
                    <a:pt x="9643" y="7980"/>
                    <a:pt x="7714" y="8154"/>
                    <a:pt x="6268" y="8241"/>
                  </a:cubicBezTo>
                  <a:cubicBezTo>
                    <a:pt x="4821" y="8328"/>
                    <a:pt x="3857" y="8328"/>
                    <a:pt x="4243" y="8299"/>
                  </a:cubicBezTo>
                  <a:cubicBezTo>
                    <a:pt x="4629" y="8270"/>
                    <a:pt x="6364" y="8212"/>
                    <a:pt x="8100" y="8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8413033" y="4012668"/>
              <a:ext cx="268340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1920"/>
                    <a:pt x="7817" y="3840"/>
                    <a:pt x="11314" y="6720"/>
                  </a:cubicBezTo>
                  <a:cubicBezTo>
                    <a:pt x="14811" y="9600"/>
                    <a:pt x="17897" y="13440"/>
                    <a:pt x="19543" y="16080"/>
                  </a:cubicBezTo>
                  <a:cubicBezTo>
                    <a:pt x="21189" y="18720"/>
                    <a:pt x="21394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8493710" y="3966667"/>
              <a:ext cx="15699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21062" y="0"/>
                  </a:moveTo>
                  <a:cubicBezTo>
                    <a:pt x="16262" y="3600"/>
                    <a:pt x="11462" y="7200"/>
                    <a:pt x="7691" y="10227"/>
                  </a:cubicBezTo>
                  <a:cubicBezTo>
                    <a:pt x="3919" y="13255"/>
                    <a:pt x="1176" y="15709"/>
                    <a:pt x="319" y="17509"/>
                  </a:cubicBezTo>
                  <a:cubicBezTo>
                    <a:pt x="-538" y="19309"/>
                    <a:pt x="491" y="20455"/>
                    <a:pt x="15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8803374" y="3643183"/>
              <a:ext cx="169339" cy="56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559" fill="norm" stroke="1" extrusionOk="0">
                  <a:moveTo>
                    <a:pt x="21048" y="346"/>
                  </a:moveTo>
                  <a:cubicBezTo>
                    <a:pt x="19142" y="153"/>
                    <a:pt x="17236" y="-41"/>
                    <a:pt x="15648" y="7"/>
                  </a:cubicBezTo>
                  <a:cubicBezTo>
                    <a:pt x="14060" y="56"/>
                    <a:pt x="12789" y="346"/>
                    <a:pt x="10248" y="1896"/>
                  </a:cubicBezTo>
                  <a:cubicBezTo>
                    <a:pt x="7707" y="3446"/>
                    <a:pt x="3895" y="6255"/>
                    <a:pt x="1830" y="9064"/>
                  </a:cubicBezTo>
                  <a:cubicBezTo>
                    <a:pt x="-234" y="11873"/>
                    <a:pt x="-552" y="14682"/>
                    <a:pt x="877" y="16716"/>
                  </a:cubicBezTo>
                  <a:cubicBezTo>
                    <a:pt x="2307" y="18750"/>
                    <a:pt x="5483" y="20009"/>
                    <a:pt x="8501" y="20687"/>
                  </a:cubicBezTo>
                  <a:cubicBezTo>
                    <a:pt x="11519" y="21365"/>
                    <a:pt x="14377" y="21462"/>
                    <a:pt x="17236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9039305" y="3757194"/>
              <a:ext cx="378085" cy="41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55" fill="norm" stroke="1" extrusionOk="0">
                  <a:moveTo>
                    <a:pt x="2746" y="5264"/>
                  </a:moveTo>
                  <a:cubicBezTo>
                    <a:pt x="2166" y="4869"/>
                    <a:pt x="1587" y="4474"/>
                    <a:pt x="1152" y="4671"/>
                  </a:cubicBezTo>
                  <a:cubicBezTo>
                    <a:pt x="717" y="4869"/>
                    <a:pt x="427" y="5659"/>
                    <a:pt x="209" y="7701"/>
                  </a:cubicBezTo>
                  <a:cubicBezTo>
                    <a:pt x="-8" y="9742"/>
                    <a:pt x="-153" y="13035"/>
                    <a:pt x="282" y="15537"/>
                  </a:cubicBezTo>
                  <a:cubicBezTo>
                    <a:pt x="717" y="18040"/>
                    <a:pt x="1732" y="19752"/>
                    <a:pt x="2601" y="20608"/>
                  </a:cubicBezTo>
                  <a:cubicBezTo>
                    <a:pt x="3471" y="21464"/>
                    <a:pt x="4196" y="21464"/>
                    <a:pt x="4776" y="21201"/>
                  </a:cubicBezTo>
                  <a:cubicBezTo>
                    <a:pt x="5356" y="20937"/>
                    <a:pt x="5791" y="20410"/>
                    <a:pt x="6226" y="18896"/>
                  </a:cubicBezTo>
                  <a:cubicBezTo>
                    <a:pt x="6660" y="17381"/>
                    <a:pt x="7095" y="14879"/>
                    <a:pt x="7313" y="13298"/>
                  </a:cubicBezTo>
                  <a:cubicBezTo>
                    <a:pt x="7530" y="11718"/>
                    <a:pt x="7530" y="11059"/>
                    <a:pt x="7530" y="11059"/>
                  </a:cubicBezTo>
                  <a:cubicBezTo>
                    <a:pt x="7530" y="11059"/>
                    <a:pt x="7530" y="11718"/>
                    <a:pt x="7675" y="12376"/>
                  </a:cubicBezTo>
                  <a:cubicBezTo>
                    <a:pt x="7820" y="13035"/>
                    <a:pt x="8110" y="13693"/>
                    <a:pt x="8545" y="14286"/>
                  </a:cubicBezTo>
                  <a:cubicBezTo>
                    <a:pt x="8980" y="14879"/>
                    <a:pt x="9560" y="15405"/>
                    <a:pt x="10357" y="15669"/>
                  </a:cubicBezTo>
                  <a:cubicBezTo>
                    <a:pt x="11154" y="15932"/>
                    <a:pt x="12169" y="15932"/>
                    <a:pt x="13184" y="15340"/>
                  </a:cubicBezTo>
                  <a:cubicBezTo>
                    <a:pt x="14199" y="14747"/>
                    <a:pt x="15213" y="13562"/>
                    <a:pt x="16011" y="11520"/>
                  </a:cubicBezTo>
                  <a:cubicBezTo>
                    <a:pt x="16808" y="9479"/>
                    <a:pt x="17388" y="6581"/>
                    <a:pt x="17243" y="4540"/>
                  </a:cubicBezTo>
                  <a:cubicBezTo>
                    <a:pt x="17098" y="2498"/>
                    <a:pt x="16228" y="1313"/>
                    <a:pt x="15431" y="654"/>
                  </a:cubicBezTo>
                  <a:cubicBezTo>
                    <a:pt x="14634" y="-4"/>
                    <a:pt x="13909" y="-136"/>
                    <a:pt x="13329" y="127"/>
                  </a:cubicBezTo>
                  <a:cubicBezTo>
                    <a:pt x="12749" y="391"/>
                    <a:pt x="12314" y="1049"/>
                    <a:pt x="12097" y="1840"/>
                  </a:cubicBezTo>
                  <a:cubicBezTo>
                    <a:pt x="11879" y="2630"/>
                    <a:pt x="11879" y="3552"/>
                    <a:pt x="13474" y="4408"/>
                  </a:cubicBezTo>
                  <a:cubicBezTo>
                    <a:pt x="15068" y="5264"/>
                    <a:pt x="18258" y="6054"/>
                    <a:pt x="21447" y="6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9425056" y="3575658"/>
              <a:ext cx="206640" cy="70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600" fill="norm" stroke="1" extrusionOk="0">
                  <a:moveTo>
                    <a:pt x="9369" y="0"/>
                  </a:moveTo>
                  <a:cubicBezTo>
                    <a:pt x="13272" y="2348"/>
                    <a:pt x="17176" y="4696"/>
                    <a:pt x="19258" y="7043"/>
                  </a:cubicBezTo>
                  <a:cubicBezTo>
                    <a:pt x="21340" y="9391"/>
                    <a:pt x="21600" y="11739"/>
                    <a:pt x="20039" y="13930"/>
                  </a:cubicBezTo>
                  <a:cubicBezTo>
                    <a:pt x="18477" y="16122"/>
                    <a:pt x="15094" y="18157"/>
                    <a:pt x="11451" y="19409"/>
                  </a:cubicBezTo>
                  <a:cubicBezTo>
                    <a:pt x="7807" y="20661"/>
                    <a:pt x="3904" y="211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0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741480" y="4479037"/>
              <a:ext cx="978904" cy="138402"/>
            </a:xfrm>
            <a:prstGeom prst="rect">
              <a:avLst/>
            </a:prstGeom>
            <a:effectLst/>
          </p:spPr>
        </p:pic>
        <p:pic>
          <p:nvPicPr>
            <p:cNvPr id="130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874632" y="5045214"/>
              <a:ext cx="454743" cy="406187"/>
            </a:xfrm>
            <a:prstGeom prst="rect">
              <a:avLst/>
            </a:prstGeom>
            <a:effectLst/>
          </p:spPr>
        </p:pic>
        <p:pic>
          <p:nvPicPr>
            <p:cNvPr id="130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910878" y="4947705"/>
              <a:ext cx="372496" cy="580364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343446" y="5096326"/>
              <a:ext cx="185268" cy="330857"/>
            </a:xfrm>
            <a:prstGeom prst="rect">
              <a:avLst/>
            </a:prstGeom>
            <a:effectLst/>
          </p:spPr>
        </p:pic>
        <p:pic>
          <p:nvPicPr>
            <p:cNvPr id="130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553467" y="5082308"/>
              <a:ext cx="450590" cy="344431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24988" y="4935322"/>
              <a:ext cx="158427" cy="615748"/>
            </a:xfrm>
            <a:prstGeom prst="rect">
              <a:avLst/>
            </a:prstGeom>
            <a:effectLst/>
          </p:spPr>
        </p:pic>
        <p:sp>
          <p:nvSpPr>
            <p:cNvPr id="1312" name="Line"/>
            <p:cNvSpPr/>
            <p:nvPr/>
          </p:nvSpPr>
          <p:spPr>
            <a:xfrm>
              <a:off x="1784315" y="5960045"/>
              <a:ext cx="362082" cy="5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504" fill="norm" stroke="1" extrusionOk="0">
                  <a:moveTo>
                    <a:pt x="3418" y="0"/>
                  </a:moveTo>
                  <a:cubicBezTo>
                    <a:pt x="2218" y="0"/>
                    <a:pt x="1018" y="0"/>
                    <a:pt x="418" y="387"/>
                  </a:cubicBezTo>
                  <a:cubicBezTo>
                    <a:pt x="-182" y="775"/>
                    <a:pt x="-182" y="1550"/>
                    <a:pt x="718" y="2228"/>
                  </a:cubicBezTo>
                  <a:cubicBezTo>
                    <a:pt x="1618" y="2906"/>
                    <a:pt x="3418" y="3487"/>
                    <a:pt x="6493" y="3584"/>
                  </a:cubicBezTo>
                  <a:cubicBezTo>
                    <a:pt x="9568" y="3681"/>
                    <a:pt x="13918" y="3293"/>
                    <a:pt x="16468" y="2954"/>
                  </a:cubicBezTo>
                  <a:cubicBezTo>
                    <a:pt x="19018" y="2615"/>
                    <a:pt x="19768" y="2325"/>
                    <a:pt x="20368" y="1986"/>
                  </a:cubicBezTo>
                  <a:cubicBezTo>
                    <a:pt x="20968" y="1647"/>
                    <a:pt x="21418" y="1259"/>
                    <a:pt x="21193" y="1162"/>
                  </a:cubicBezTo>
                  <a:cubicBezTo>
                    <a:pt x="20968" y="1065"/>
                    <a:pt x="20068" y="1259"/>
                    <a:pt x="18193" y="1986"/>
                  </a:cubicBezTo>
                  <a:cubicBezTo>
                    <a:pt x="16318" y="2712"/>
                    <a:pt x="13468" y="3971"/>
                    <a:pt x="11668" y="4843"/>
                  </a:cubicBezTo>
                  <a:cubicBezTo>
                    <a:pt x="9868" y="5715"/>
                    <a:pt x="9118" y="6199"/>
                    <a:pt x="9268" y="6490"/>
                  </a:cubicBezTo>
                  <a:cubicBezTo>
                    <a:pt x="9418" y="6780"/>
                    <a:pt x="10468" y="6877"/>
                    <a:pt x="11368" y="6974"/>
                  </a:cubicBezTo>
                  <a:cubicBezTo>
                    <a:pt x="12268" y="7071"/>
                    <a:pt x="13018" y="7168"/>
                    <a:pt x="13468" y="7458"/>
                  </a:cubicBezTo>
                  <a:cubicBezTo>
                    <a:pt x="13918" y="7749"/>
                    <a:pt x="14068" y="8233"/>
                    <a:pt x="13093" y="9299"/>
                  </a:cubicBezTo>
                  <a:cubicBezTo>
                    <a:pt x="12118" y="10364"/>
                    <a:pt x="10018" y="12011"/>
                    <a:pt x="7993" y="13851"/>
                  </a:cubicBezTo>
                  <a:cubicBezTo>
                    <a:pt x="5968" y="15691"/>
                    <a:pt x="4018" y="17726"/>
                    <a:pt x="3118" y="18985"/>
                  </a:cubicBezTo>
                  <a:cubicBezTo>
                    <a:pt x="2218" y="20244"/>
                    <a:pt x="2368" y="20728"/>
                    <a:pt x="2893" y="21067"/>
                  </a:cubicBezTo>
                  <a:cubicBezTo>
                    <a:pt x="3418" y="21406"/>
                    <a:pt x="4318" y="21600"/>
                    <a:pt x="6418" y="21455"/>
                  </a:cubicBezTo>
                  <a:cubicBezTo>
                    <a:pt x="8518" y="21309"/>
                    <a:pt x="11818" y="20825"/>
                    <a:pt x="15118" y="20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2172225" y="6340502"/>
              <a:ext cx="329675" cy="16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3366"/>
                  </a:moveTo>
                  <a:cubicBezTo>
                    <a:pt x="502" y="2037"/>
                    <a:pt x="1005" y="708"/>
                    <a:pt x="1758" y="209"/>
                  </a:cubicBezTo>
                  <a:cubicBezTo>
                    <a:pt x="2512" y="-289"/>
                    <a:pt x="3516" y="43"/>
                    <a:pt x="4521" y="1871"/>
                  </a:cubicBezTo>
                  <a:cubicBezTo>
                    <a:pt x="5526" y="3699"/>
                    <a:pt x="6530" y="7022"/>
                    <a:pt x="6614" y="10179"/>
                  </a:cubicBezTo>
                  <a:cubicBezTo>
                    <a:pt x="6698" y="13336"/>
                    <a:pt x="5860" y="16326"/>
                    <a:pt x="5023" y="18154"/>
                  </a:cubicBezTo>
                  <a:cubicBezTo>
                    <a:pt x="4186" y="19982"/>
                    <a:pt x="3349" y="20646"/>
                    <a:pt x="2512" y="20979"/>
                  </a:cubicBezTo>
                  <a:cubicBezTo>
                    <a:pt x="1674" y="21311"/>
                    <a:pt x="837" y="21311"/>
                    <a:pt x="502" y="20480"/>
                  </a:cubicBezTo>
                  <a:cubicBezTo>
                    <a:pt x="167" y="19649"/>
                    <a:pt x="335" y="17988"/>
                    <a:pt x="2093" y="14997"/>
                  </a:cubicBezTo>
                  <a:cubicBezTo>
                    <a:pt x="3851" y="12006"/>
                    <a:pt x="7200" y="7686"/>
                    <a:pt x="9460" y="4696"/>
                  </a:cubicBezTo>
                  <a:cubicBezTo>
                    <a:pt x="11721" y="1705"/>
                    <a:pt x="12893" y="43"/>
                    <a:pt x="12893" y="542"/>
                  </a:cubicBezTo>
                  <a:cubicBezTo>
                    <a:pt x="12893" y="1040"/>
                    <a:pt x="11721" y="3699"/>
                    <a:pt x="10800" y="6025"/>
                  </a:cubicBezTo>
                  <a:cubicBezTo>
                    <a:pt x="9879" y="8351"/>
                    <a:pt x="9209" y="10345"/>
                    <a:pt x="8791" y="12173"/>
                  </a:cubicBezTo>
                  <a:cubicBezTo>
                    <a:pt x="8372" y="14000"/>
                    <a:pt x="8205" y="15662"/>
                    <a:pt x="8540" y="16825"/>
                  </a:cubicBezTo>
                  <a:cubicBezTo>
                    <a:pt x="8874" y="17988"/>
                    <a:pt x="9712" y="18653"/>
                    <a:pt x="11972" y="18985"/>
                  </a:cubicBezTo>
                  <a:cubicBezTo>
                    <a:pt x="14233" y="19317"/>
                    <a:pt x="17916" y="19317"/>
                    <a:pt x="21600" y="19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1949887" y="6588726"/>
              <a:ext cx="44467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90" y="15508"/>
                    <a:pt x="10179" y="9415"/>
                    <a:pt x="13779" y="5815"/>
                  </a:cubicBezTo>
                  <a:cubicBezTo>
                    <a:pt x="17379" y="2215"/>
                    <a:pt x="1949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2095557" y="6650061"/>
              <a:ext cx="31434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4" y="17788"/>
                    <a:pt x="5268" y="13977"/>
                    <a:pt x="8868" y="10377"/>
                  </a:cubicBezTo>
                  <a:cubicBezTo>
                    <a:pt x="12468" y="6777"/>
                    <a:pt x="17034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2670570" y="6351054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2655236" y="6558059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3659592" y="6489057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3423674" y="6167050"/>
              <a:ext cx="243586" cy="49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09" fill="norm" stroke="1" extrusionOk="0">
                  <a:moveTo>
                    <a:pt x="21446" y="13292"/>
                  </a:moveTo>
                  <a:cubicBezTo>
                    <a:pt x="19421" y="12628"/>
                    <a:pt x="17396" y="11963"/>
                    <a:pt x="14696" y="11963"/>
                  </a:cubicBezTo>
                  <a:cubicBezTo>
                    <a:pt x="11996" y="11963"/>
                    <a:pt x="8621" y="12628"/>
                    <a:pt x="6033" y="13625"/>
                  </a:cubicBezTo>
                  <a:cubicBezTo>
                    <a:pt x="3446" y="14622"/>
                    <a:pt x="1646" y="15951"/>
                    <a:pt x="746" y="17114"/>
                  </a:cubicBezTo>
                  <a:cubicBezTo>
                    <a:pt x="-154" y="18277"/>
                    <a:pt x="-154" y="19274"/>
                    <a:pt x="296" y="20049"/>
                  </a:cubicBezTo>
                  <a:cubicBezTo>
                    <a:pt x="746" y="20825"/>
                    <a:pt x="1646" y="21378"/>
                    <a:pt x="3446" y="21489"/>
                  </a:cubicBezTo>
                  <a:cubicBezTo>
                    <a:pt x="5246" y="21600"/>
                    <a:pt x="7946" y="21268"/>
                    <a:pt x="10758" y="19938"/>
                  </a:cubicBezTo>
                  <a:cubicBezTo>
                    <a:pt x="13571" y="18609"/>
                    <a:pt x="16496" y="16283"/>
                    <a:pt x="17846" y="13403"/>
                  </a:cubicBezTo>
                  <a:cubicBezTo>
                    <a:pt x="19196" y="10523"/>
                    <a:pt x="18971" y="7089"/>
                    <a:pt x="18858" y="4985"/>
                  </a:cubicBezTo>
                  <a:cubicBezTo>
                    <a:pt x="18746" y="2880"/>
                    <a:pt x="18746" y="2105"/>
                    <a:pt x="18521" y="1385"/>
                  </a:cubicBezTo>
                  <a:cubicBezTo>
                    <a:pt x="18296" y="665"/>
                    <a:pt x="17846" y="0"/>
                    <a:pt x="17283" y="0"/>
                  </a:cubicBezTo>
                  <a:cubicBezTo>
                    <a:pt x="16721" y="0"/>
                    <a:pt x="16046" y="665"/>
                    <a:pt x="15483" y="2935"/>
                  </a:cubicBezTo>
                  <a:cubicBezTo>
                    <a:pt x="14921" y="5206"/>
                    <a:pt x="14471" y="9083"/>
                    <a:pt x="14808" y="12074"/>
                  </a:cubicBezTo>
                  <a:cubicBezTo>
                    <a:pt x="15146" y="15065"/>
                    <a:pt x="16271" y="17169"/>
                    <a:pt x="17508" y="18388"/>
                  </a:cubicBezTo>
                  <a:cubicBezTo>
                    <a:pt x="18746" y="19606"/>
                    <a:pt x="20096" y="19938"/>
                    <a:pt x="21446" y="20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3759261" y="6358721"/>
              <a:ext cx="53669" cy="155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059"/>
                  </a:moveTo>
                  <a:cubicBezTo>
                    <a:pt x="0" y="19830"/>
                    <a:pt x="0" y="21600"/>
                    <a:pt x="514" y="21600"/>
                  </a:cubicBezTo>
                  <a:cubicBezTo>
                    <a:pt x="1029" y="21600"/>
                    <a:pt x="2057" y="19830"/>
                    <a:pt x="2571" y="16820"/>
                  </a:cubicBezTo>
                  <a:cubicBezTo>
                    <a:pt x="3086" y="13810"/>
                    <a:pt x="3086" y="9561"/>
                    <a:pt x="3600" y="6551"/>
                  </a:cubicBezTo>
                  <a:cubicBezTo>
                    <a:pt x="4114" y="3541"/>
                    <a:pt x="5143" y="1770"/>
                    <a:pt x="8229" y="885"/>
                  </a:cubicBezTo>
                  <a:cubicBezTo>
                    <a:pt x="11314" y="0"/>
                    <a:pt x="164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3886646" y="6366387"/>
              <a:ext cx="148622" cy="14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9094" y="0"/>
                  </a:moveTo>
                  <a:cubicBezTo>
                    <a:pt x="15433" y="1157"/>
                    <a:pt x="11772" y="2314"/>
                    <a:pt x="9027" y="3857"/>
                  </a:cubicBezTo>
                  <a:cubicBezTo>
                    <a:pt x="6281" y="5400"/>
                    <a:pt x="4450" y="7329"/>
                    <a:pt x="2803" y="10221"/>
                  </a:cubicBezTo>
                  <a:cubicBezTo>
                    <a:pt x="1155" y="13114"/>
                    <a:pt x="-309" y="16971"/>
                    <a:pt x="57" y="19093"/>
                  </a:cubicBezTo>
                  <a:cubicBezTo>
                    <a:pt x="423" y="21214"/>
                    <a:pt x="2620" y="21600"/>
                    <a:pt x="6464" y="21600"/>
                  </a:cubicBezTo>
                  <a:cubicBezTo>
                    <a:pt x="10308" y="21600"/>
                    <a:pt x="15799" y="21214"/>
                    <a:pt x="21291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4102172" y="6334537"/>
              <a:ext cx="209102" cy="16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089" fill="norm" stroke="1" extrusionOk="0">
                  <a:moveTo>
                    <a:pt x="1775" y="16104"/>
                  </a:moveTo>
                  <a:cubicBezTo>
                    <a:pt x="7500" y="12117"/>
                    <a:pt x="13226" y="8129"/>
                    <a:pt x="16479" y="5471"/>
                  </a:cubicBezTo>
                  <a:cubicBezTo>
                    <a:pt x="19732" y="2812"/>
                    <a:pt x="20512" y="1483"/>
                    <a:pt x="20252" y="652"/>
                  </a:cubicBezTo>
                  <a:cubicBezTo>
                    <a:pt x="19992" y="-179"/>
                    <a:pt x="18691" y="-511"/>
                    <a:pt x="15177" y="1483"/>
                  </a:cubicBezTo>
                  <a:cubicBezTo>
                    <a:pt x="11664" y="3477"/>
                    <a:pt x="5939" y="7797"/>
                    <a:pt x="2946" y="10954"/>
                  </a:cubicBezTo>
                  <a:cubicBezTo>
                    <a:pt x="-47" y="14111"/>
                    <a:pt x="-307" y="16104"/>
                    <a:pt x="213" y="17434"/>
                  </a:cubicBezTo>
                  <a:cubicBezTo>
                    <a:pt x="734" y="18763"/>
                    <a:pt x="2035" y="19428"/>
                    <a:pt x="5679" y="19926"/>
                  </a:cubicBezTo>
                  <a:cubicBezTo>
                    <a:pt x="9322" y="20424"/>
                    <a:pt x="15307" y="20757"/>
                    <a:pt x="21293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2762572" y="6470973"/>
              <a:ext cx="283674" cy="16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0" y="1334"/>
                  </a:moveTo>
                  <a:cubicBezTo>
                    <a:pt x="778" y="352"/>
                    <a:pt x="1557" y="-630"/>
                    <a:pt x="3503" y="515"/>
                  </a:cubicBezTo>
                  <a:cubicBezTo>
                    <a:pt x="5449" y="1661"/>
                    <a:pt x="8562" y="4934"/>
                    <a:pt x="11773" y="8697"/>
                  </a:cubicBezTo>
                  <a:cubicBezTo>
                    <a:pt x="14984" y="12461"/>
                    <a:pt x="18292" y="16715"/>
                    <a:pt x="21600" y="20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2908181" y="6366387"/>
              <a:ext cx="107398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21110" y="0"/>
                  </a:moveTo>
                  <a:cubicBezTo>
                    <a:pt x="16087" y="3064"/>
                    <a:pt x="11063" y="6128"/>
                    <a:pt x="7296" y="9345"/>
                  </a:cubicBezTo>
                  <a:cubicBezTo>
                    <a:pt x="3529" y="12562"/>
                    <a:pt x="1017" y="15932"/>
                    <a:pt x="263" y="18000"/>
                  </a:cubicBezTo>
                  <a:cubicBezTo>
                    <a:pt x="-490" y="20068"/>
                    <a:pt x="515" y="20834"/>
                    <a:pt x="15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3002341" y="6542725"/>
              <a:ext cx="296911" cy="7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029" fill="norm" stroke="1" extrusionOk="0">
                  <a:moveTo>
                    <a:pt x="2617" y="20250"/>
                  </a:moveTo>
                  <a:cubicBezTo>
                    <a:pt x="1694" y="20925"/>
                    <a:pt x="771" y="21600"/>
                    <a:pt x="310" y="20250"/>
                  </a:cubicBezTo>
                  <a:cubicBezTo>
                    <a:pt x="-152" y="18900"/>
                    <a:pt x="-152" y="15525"/>
                    <a:pt x="679" y="11812"/>
                  </a:cubicBezTo>
                  <a:cubicBezTo>
                    <a:pt x="1510" y="8100"/>
                    <a:pt x="3171" y="4050"/>
                    <a:pt x="5756" y="3038"/>
                  </a:cubicBezTo>
                  <a:cubicBezTo>
                    <a:pt x="8340" y="2025"/>
                    <a:pt x="11848" y="4050"/>
                    <a:pt x="14617" y="4050"/>
                  </a:cubicBezTo>
                  <a:cubicBezTo>
                    <a:pt x="17386" y="4050"/>
                    <a:pt x="19417" y="2025"/>
                    <a:pt x="214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4319550" y="6974135"/>
              <a:ext cx="313732" cy="57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62" fill="norm" stroke="1" extrusionOk="0">
                  <a:moveTo>
                    <a:pt x="21558" y="1636"/>
                  </a:moveTo>
                  <a:cubicBezTo>
                    <a:pt x="21558" y="1065"/>
                    <a:pt x="21558" y="494"/>
                    <a:pt x="21119" y="208"/>
                  </a:cubicBezTo>
                  <a:cubicBezTo>
                    <a:pt x="20680" y="-77"/>
                    <a:pt x="19802" y="-77"/>
                    <a:pt x="17519" y="256"/>
                  </a:cubicBezTo>
                  <a:cubicBezTo>
                    <a:pt x="15236" y="589"/>
                    <a:pt x="11548" y="1255"/>
                    <a:pt x="8826" y="2492"/>
                  </a:cubicBezTo>
                  <a:cubicBezTo>
                    <a:pt x="6104" y="3729"/>
                    <a:pt x="4348" y="5537"/>
                    <a:pt x="3119" y="7964"/>
                  </a:cubicBezTo>
                  <a:cubicBezTo>
                    <a:pt x="1890" y="10390"/>
                    <a:pt x="1187" y="13435"/>
                    <a:pt x="748" y="15386"/>
                  </a:cubicBezTo>
                  <a:cubicBezTo>
                    <a:pt x="309" y="17336"/>
                    <a:pt x="134" y="18193"/>
                    <a:pt x="46" y="19001"/>
                  </a:cubicBezTo>
                  <a:cubicBezTo>
                    <a:pt x="-42" y="19810"/>
                    <a:pt x="-42" y="20571"/>
                    <a:pt x="397" y="21000"/>
                  </a:cubicBezTo>
                  <a:cubicBezTo>
                    <a:pt x="836" y="21428"/>
                    <a:pt x="1714" y="21523"/>
                    <a:pt x="3997" y="21428"/>
                  </a:cubicBezTo>
                  <a:cubicBezTo>
                    <a:pt x="6280" y="21333"/>
                    <a:pt x="9968" y="21047"/>
                    <a:pt x="12953" y="20714"/>
                  </a:cubicBezTo>
                  <a:cubicBezTo>
                    <a:pt x="15938" y="20381"/>
                    <a:pt x="18221" y="20001"/>
                    <a:pt x="20504" y="19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4303607" y="7263408"/>
              <a:ext cx="230006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5840"/>
                    <a:pt x="10080" y="10080"/>
                    <a:pt x="13680" y="6480"/>
                  </a:cubicBezTo>
                  <a:cubicBezTo>
                    <a:pt x="17280" y="2880"/>
                    <a:pt x="194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4737102" y="6939929"/>
              <a:ext cx="363857" cy="62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34" fill="norm" stroke="1" extrusionOk="0">
                  <a:moveTo>
                    <a:pt x="21506" y="1631"/>
                  </a:moveTo>
                  <a:cubicBezTo>
                    <a:pt x="21355" y="1192"/>
                    <a:pt x="21204" y="753"/>
                    <a:pt x="20751" y="446"/>
                  </a:cubicBezTo>
                  <a:cubicBezTo>
                    <a:pt x="20298" y="139"/>
                    <a:pt x="19542" y="-37"/>
                    <a:pt x="17503" y="7"/>
                  </a:cubicBezTo>
                  <a:cubicBezTo>
                    <a:pt x="15464" y="51"/>
                    <a:pt x="12141" y="314"/>
                    <a:pt x="9347" y="841"/>
                  </a:cubicBezTo>
                  <a:cubicBezTo>
                    <a:pt x="6552" y="1368"/>
                    <a:pt x="4286" y="2158"/>
                    <a:pt x="3003" y="3212"/>
                  </a:cubicBezTo>
                  <a:cubicBezTo>
                    <a:pt x="1719" y="4265"/>
                    <a:pt x="1416" y="5583"/>
                    <a:pt x="1492" y="7426"/>
                  </a:cubicBezTo>
                  <a:cubicBezTo>
                    <a:pt x="1568" y="9270"/>
                    <a:pt x="2021" y="11641"/>
                    <a:pt x="1870" y="13748"/>
                  </a:cubicBezTo>
                  <a:cubicBezTo>
                    <a:pt x="1719" y="15856"/>
                    <a:pt x="963" y="17700"/>
                    <a:pt x="510" y="18841"/>
                  </a:cubicBezTo>
                  <a:cubicBezTo>
                    <a:pt x="57" y="19983"/>
                    <a:pt x="-94" y="20422"/>
                    <a:pt x="57" y="20817"/>
                  </a:cubicBezTo>
                  <a:cubicBezTo>
                    <a:pt x="208" y="21212"/>
                    <a:pt x="661" y="21563"/>
                    <a:pt x="2851" y="21387"/>
                  </a:cubicBezTo>
                  <a:cubicBezTo>
                    <a:pt x="5042" y="21212"/>
                    <a:pt x="8969" y="20509"/>
                    <a:pt x="12896" y="19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5047290" y="7141885"/>
              <a:ext cx="421677" cy="34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1368"/>
                  </a:moveTo>
                  <a:cubicBezTo>
                    <a:pt x="393" y="728"/>
                    <a:pt x="785" y="88"/>
                    <a:pt x="1244" y="8"/>
                  </a:cubicBezTo>
                  <a:cubicBezTo>
                    <a:pt x="1702" y="-72"/>
                    <a:pt x="2225" y="408"/>
                    <a:pt x="4320" y="2568"/>
                  </a:cubicBezTo>
                  <a:cubicBezTo>
                    <a:pt x="6415" y="4728"/>
                    <a:pt x="10080" y="8568"/>
                    <a:pt x="13222" y="12008"/>
                  </a:cubicBezTo>
                  <a:cubicBezTo>
                    <a:pt x="16364" y="15448"/>
                    <a:pt x="18982" y="18488"/>
                    <a:pt x="2160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5215961" y="7179073"/>
              <a:ext cx="184005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82"/>
                  </a:moveTo>
                  <a:cubicBezTo>
                    <a:pt x="20400" y="491"/>
                    <a:pt x="19200" y="0"/>
                    <a:pt x="18000" y="0"/>
                  </a:cubicBezTo>
                  <a:cubicBezTo>
                    <a:pt x="16800" y="0"/>
                    <a:pt x="15600" y="491"/>
                    <a:pt x="13200" y="2618"/>
                  </a:cubicBezTo>
                  <a:cubicBezTo>
                    <a:pt x="10800" y="4745"/>
                    <a:pt x="7200" y="8509"/>
                    <a:pt x="4800" y="11945"/>
                  </a:cubicBezTo>
                  <a:cubicBezTo>
                    <a:pt x="2400" y="15382"/>
                    <a:pt x="1200" y="184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5399965" y="6926686"/>
              <a:ext cx="382316" cy="66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20" fill="norm" stroke="1" extrusionOk="0">
                  <a:moveTo>
                    <a:pt x="0" y="2434"/>
                  </a:moveTo>
                  <a:cubicBezTo>
                    <a:pt x="2160" y="1698"/>
                    <a:pt x="4320" y="962"/>
                    <a:pt x="6624" y="512"/>
                  </a:cubicBezTo>
                  <a:cubicBezTo>
                    <a:pt x="8928" y="62"/>
                    <a:pt x="11376" y="-102"/>
                    <a:pt x="13392" y="62"/>
                  </a:cubicBezTo>
                  <a:cubicBezTo>
                    <a:pt x="15408" y="225"/>
                    <a:pt x="16992" y="716"/>
                    <a:pt x="17712" y="1739"/>
                  </a:cubicBezTo>
                  <a:cubicBezTo>
                    <a:pt x="18432" y="2762"/>
                    <a:pt x="18288" y="4316"/>
                    <a:pt x="18216" y="6280"/>
                  </a:cubicBezTo>
                  <a:cubicBezTo>
                    <a:pt x="18144" y="8243"/>
                    <a:pt x="18144" y="10616"/>
                    <a:pt x="18576" y="12743"/>
                  </a:cubicBezTo>
                  <a:cubicBezTo>
                    <a:pt x="19008" y="14871"/>
                    <a:pt x="19872" y="16753"/>
                    <a:pt x="20448" y="17939"/>
                  </a:cubicBezTo>
                  <a:cubicBezTo>
                    <a:pt x="21024" y="19125"/>
                    <a:pt x="21312" y="19616"/>
                    <a:pt x="21456" y="20066"/>
                  </a:cubicBezTo>
                  <a:cubicBezTo>
                    <a:pt x="21600" y="20516"/>
                    <a:pt x="21600" y="20925"/>
                    <a:pt x="21168" y="21171"/>
                  </a:cubicBezTo>
                  <a:cubicBezTo>
                    <a:pt x="20736" y="21416"/>
                    <a:pt x="19872" y="21498"/>
                    <a:pt x="17928" y="21334"/>
                  </a:cubicBezTo>
                  <a:cubicBezTo>
                    <a:pt x="15984" y="21171"/>
                    <a:pt x="12960" y="20762"/>
                    <a:pt x="9936" y="20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5928977" y="7156072"/>
              <a:ext cx="253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5" y="14400"/>
                    <a:pt x="10909" y="7200"/>
                    <a:pt x="14509" y="3600"/>
                  </a:cubicBezTo>
                  <a:cubicBezTo>
                    <a:pt x="18109" y="0"/>
                    <a:pt x="198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5982644" y="7370744"/>
              <a:ext cx="19933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6490713" y="6818731"/>
              <a:ext cx="465621" cy="56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06" fill="norm" stroke="1" extrusionOk="0">
                  <a:moveTo>
                    <a:pt x="18672" y="0"/>
                  </a:moveTo>
                  <a:cubicBezTo>
                    <a:pt x="16902" y="684"/>
                    <a:pt x="15131" y="1368"/>
                    <a:pt x="12771" y="2541"/>
                  </a:cubicBezTo>
                  <a:cubicBezTo>
                    <a:pt x="10410" y="3714"/>
                    <a:pt x="7459" y="5376"/>
                    <a:pt x="5630" y="6402"/>
                  </a:cubicBezTo>
                  <a:cubicBezTo>
                    <a:pt x="3800" y="7428"/>
                    <a:pt x="3092" y="7819"/>
                    <a:pt x="2443" y="8308"/>
                  </a:cubicBezTo>
                  <a:cubicBezTo>
                    <a:pt x="1794" y="8796"/>
                    <a:pt x="1203" y="9383"/>
                    <a:pt x="1262" y="9725"/>
                  </a:cubicBezTo>
                  <a:cubicBezTo>
                    <a:pt x="1321" y="10067"/>
                    <a:pt x="2030" y="10165"/>
                    <a:pt x="3564" y="10214"/>
                  </a:cubicBezTo>
                  <a:cubicBezTo>
                    <a:pt x="5098" y="10262"/>
                    <a:pt x="7459" y="10262"/>
                    <a:pt x="8994" y="10262"/>
                  </a:cubicBezTo>
                  <a:cubicBezTo>
                    <a:pt x="10528" y="10262"/>
                    <a:pt x="11236" y="10262"/>
                    <a:pt x="11708" y="10556"/>
                  </a:cubicBezTo>
                  <a:cubicBezTo>
                    <a:pt x="12180" y="10849"/>
                    <a:pt x="12416" y="11435"/>
                    <a:pt x="12003" y="12168"/>
                  </a:cubicBezTo>
                  <a:cubicBezTo>
                    <a:pt x="11590" y="12901"/>
                    <a:pt x="10528" y="13781"/>
                    <a:pt x="8757" y="14905"/>
                  </a:cubicBezTo>
                  <a:cubicBezTo>
                    <a:pt x="6987" y="16029"/>
                    <a:pt x="4508" y="17397"/>
                    <a:pt x="3033" y="18277"/>
                  </a:cubicBezTo>
                  <a:cubicBezTo>
                    <a:pt x="1557" y="19157"/>
                    <a:pt x="1085" y="19548"/>
                    <a:pt x="672" y="19987"/>
                  </a:cubicBezTo>
                  <a:cubicBezTo>
                    <a:pt x="259" y="20427"/>
                    <a:pt x="-95" y="20916"/>
                    <a:pt x="23" y="21209"/>
                  </a:cubicBezTo>
                  <a:cubicBezTo>
                    <a:pt x="141" y="21502"/>
                    <a:pt x="731" y="21600"/>
                    <a:pt x="2797" y="21405"/>
                  </a:cubicBezTo>
                  <a:cubicBezTo>
                    <a:pt x="4862" y="21209"/>
                    <a:pt x="8403" y="20720"/>
                    <a:pt x="11767" y="20378"/>
                  </a:cubicBezTo>
                  <a:cubicBezTo>
                    <a:pt x="15131" y="20036"/>
                    <a:pt x="18318" y="19841"/>
                    <a:pt x="21505" y="19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6262170" y="7586890"/>
              <a:ext cx="241821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82" fill="norm" stroke="1" extrusionOk="0">
                  <a:moveTo>
                    <a:pt x="1051" y="887"/>
                  </a:moveTo>
                  <a:cubicBezTo>
                    <a:pt x="596" y="4914"/>
                    <a:pt x="141" y="8942"/>
                    <a:pt x="28" y="12236"/>
                  </a:cubicBezTo>
                  <a:cubicBezTo>
                    <a:pt x="-86" y="15531"/>
                    <a:pt x="141" y="18094"/>
                    <a:pt x="823" y="19558"/>
                  </a:cubicBezTo>
                  <a:cubicBezTo>
                    <a:pt x="1506" y="21023"/>
                    <a:pt x="2642" y="21389"/>
                    <a:pt x="3552" y="20840"/>
                  </a:cubicBezTo>
                  <a:cubicBezTo>
                    <a:pt x="4461" y="20291"/>
                    <a:pt x="5143" y="18826"/>
                    <a:pt x="5712" y="17179"/>
                  </a:cubicBezTo>
                  <a:cubicBezTo>
                    <a:pt x="6280" y="15531"/>
                    <a:pt x="6735" y="13701"/>
                    <a:pt x="6849" y="13701"/>
                  </a:cubicBezTo>
                  <a:cubicBezTo>
                    <a:pt x="6962" y="13701"/>
                    <a:pt x="6735" y="15531"/>
                    <a:pt x="7076" y="16996"/>
                  </a:cubicBezTo>
                  <a:cubicBezTo>
                    <a:pt x="7417" y="18460"/>
                    <a:pt x="8327" y="19558"/>
                    <a:pt x="9577" y="19925"/>
                  </a:cubicBezTo>
                  <a:cubicBezTo>
                    <a:pt x="10828" y="20291"/>
                    <a:pt x="12419" y="19925"/>
                    <a:pt x="13897" y="17911"/>
                  </a:cubicBezTo>
                  <a:cubicBezTo>
                    <a:pt x="15375" y="15898"/>
                    <a:pt x="16739" y="12236"/>
                    <a:pt x="16853" y="8942"/>
                  </a:cubicBezTo>
                  <a:cubicBezTo>
                    <a:pt x="16967" y="5647"/>
                    <a:pt x="15830" y="2718"/>
                    <a:pt x="14693" y="1253"/>
                  </a:cubicBezTo>
                  <a:cubicBezTo>
                    <a:pt x="13556" y="-211"/>
                    <a:pt x="12419" y="-211"/>
                    <a:pt x="11396" y="338"/>
                  </a:cubicBezTo>
                  <a:cubicBezTo>
                    <a:pt x="10373" y="887"/>
                    <a:pt x="9463" y="1986"/>
                    <a:pt x="9577" y="2901"/>
                  </a:cubicBezTo>
                  <a:cubicBezTo>
                    <a:pt x="9691" y="3816"/>
                    <a:pt x="10828" y="4548"/>
                    <a:pt x="12988" y="4914"/>
                  </a:cubicBezTo>
                  <a:cubicBezTo>
                    <a:pt x="15148" y="5281"/>
                    <a:pt x="18331" y="5281"/>
                    <a:pt x="21514" y="5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6526908" y="7578600"/>
              <a:ext cx="214754" cy="17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0835" fill="norm" stroke="1" extrusionOk="0">
                  <a:moveTo>
                    <a:pt x="14325" y="835"/>
                  </a:moveTo>
                  <a:cubicBezTo>
                    <a:pt x="13069" y="209"/>
                    <a:pt x="11813" y="-417"/>
                    <a:pt x="10180" y="366"/>
                  </a:cubicBezTo>
                  <a:cubicBezTo>
                    <a:pt x="8548" y="1148"/>
                    <a:pt x="6539" y="3340"/>
                    <a:pt x="4780" y="6157"/>
                  </a:cubicBezTo>
                  <a:cubicBezTo>
                    <a:pt x="3022" y="8974"/>
                    <a:pt x="1515" y="12418"/>
                    <a:pt x="636" y="15079"/>
                  </a:cubicBezTo>
                  <a:cubicBezTo>
                    <a:pt x="-243" y="17740"/>
                    <a:pt x="-494" y="19618"/>
                    <a:pt x="1766" y="20400"/>
                  </a:cubicBezTo>
                  <a:cubicBezTo>
                    <a:pt x="4027" y="21183"/>
                    <a:pt x="8799" y="20870"/>
                    <a:pt x="12441" y="19774"/>
                  </a:cubicBezTo>
                  <a:cubicBezTo>
                    <a:pt x="16083" y="18679"/>
                    <a:pt x="18594" y="16800"/>
                    <a:pt x="21106" y="14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6549991" y="7692751"/>
              <a:ext cx="168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6787662" y="7486705"/>
              <a:ext cx="437011" cy="29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21529"/>
                  </a:moveTo>
                  <a:cubicBezTo>
                    <a:pt x="1895" y="20203"/>
                    <a:pt x="3789" y="18876"/>
                    <a:pt x="5116" y="17266"/>
                  </a:cubicBezTo>
                  <a:cubicBezTo>
                    <a:pt x="6442" y="15655"/>
                    <a:pt x="7200" y="13761"/>
                    <a:pt x="7074" y="12055"/>
                  </a:cubicBezTo>
                  <a:cubicBezTo>
                    <a:pt x="6947" y="10350"/>
                    <a:pt x="5937" y="8834"/>
                    <a:pt x="5116" y="7792"/>
                  </a:cubicBezTo>
                  <a:cubicBezTo>
                    <a:pt x="4295" y="6750"/>
                    <a:pt x="3663" y="6182"/>
                    <a:pt x="3158" y="5518"/>
                  </a:cubicBezTo>
                  <a:cubicBezTo>
                    <a:pt x="2653" y="4855"/>
                    <a:pt x="2274" y="4097"/>
                    <a:pt x="2589" y="3434"/>
                  </a:cubicBezTo>
                  <a:cubicBezTo>
                    <a:pt x="2905" y="2771"/>
                    <a:pt x="3916" y="2203"/>
                    <a:pt x="5621" y="1634"/>
                  </a:cubicBezTo>
                  <a:cubicBezTo>
                    <a:pt x="7326" y="1066"/>
                    <a:pt x="9726" y="497"/>
                    <a:pt x="11305" y="213"/>
                  </a:cubicBezTo>
                  <a:cubicBezTo>
                    <a:pt x="12884" y="-71"/>
                    <a:pt x="13642" y="-71"/>
                    <a:pt x="14274" y="213"/>
                  </a:cubicBezTo>
                  <a:cubicBezTo>
                    <a:pt x="14905" y="497"/>
                    <a:pt x="15411" y="1066"/>
                    <a:pt x="15600" y="1918"/>
                  </a:cubicBezTo>
                  <a:cubicBezTo>
                    <a:pt x="15789" y="2771"/>
                    <a:pt x="15663" y="3908"/>
                    <a:pt x="14968" y="6182"/>
                  </a:cubicBezTo>
                  <a:cubicBezTo>
                    <a:pt x="14274" y="8455"/>
                    <a:pt x="13011" y="11866"/>
                    <a:pt x="12316" y="14045"/>
                  </a:cubicBezTo>
                  <a:cubicBezTo>
                    <a:pt x="11621" y="16224"/>
                    <a:pt x="11495" y="17171"/>
                    <a:pt x="11621" y="18024"/>
                  </a:cubicBezTo>
                  <a:cubicBezTo>
                    <a:pt x="11747" y="18876"/>
                    <a:pt x="12126" y="19634"/>
                    <a:pt x="13832" y="19445"/>
                  </a:cubicBezTo>
                  <a:cubicBezTo>
                    <a:pt x="15537" y="19255"/>
                    <a:pt x="18568" y="18119"/>
                    <a:pt x="21600" y="16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7423346" y="6873940"/>
              <a:ext cx="353340" cy="34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36" fill="norm" stroke="1" extrusionOk="0">
                  <a:moveTo>
                    <a:pt x="1439" y="4132"/>
                  </a:moveTo>
                  <a:cubicBezTo>
                    <a:pt x="817" y="7889"/>
                    <a:pt x="196" y="11645"/>
                    <a:pt x="40" y="14306"/>
                  </a:cubicBezTo>
                  <a:cubicBezTo>
                    <a:pt x="-115" y="16967"/>
                    <a:pt x="196" y="18532"/>
                    <a:pt x="662" y="19628"/>
                  </a:cubicBezTo>
                  <a:cubicBezTo>
                    <a:pt x="1128" y="20723"/>
                    <a:pt x="1750" y="21349"/>
                    <a:pt x="2838" y="21428"/>
                  </a:cubicBezTo>
                  <a:cubicBezTo>
                    <a:pt x="3925" y="21506"/>
                    <a:pt x="5479" y="21036"/>
                    <a:pt x="6489" y="20332"/>
                  </a:cubicBezTo>
                  <a:cubicBezTo>
                    <a:pt x="7499" y="19628"/>
                    <a:pt x="7966" y="18689"/>
                    <a:pt x="8199" y="17515"/>
                  </a:cubicBezTo>
                  <a:cubicBezTo>
                    <a:pt x="8432" y="16341"/>
                    <a:pt x="8432" y="14932"/>
                    <a:pt x="8276" y="14619"/>
                  </a:cubicBezTo>
                  <a:cubicBezTo>
                    <a:pt x="8121" y="14306"/>
                    <a:pt x="7810" y="15089"/>
                    <a:pt x="7577" y="15871"/>
                  </a:cubicBezTo>
                  <a:cubicBezTo>
                    <a:pt x="7344" y="16654"/>
                    <a:pt x="7189" y="17436"/>
                    <a:pt x="7422" y="18219"/>
                  </a:cubicBezTo>
                  <a:cubicBezTo>
                    <a:pt x="7655" y="19002"/>
                    <a:pt x="8276" y="19784"/>
                    <a:pt x="9675" y="20097"/>
                  </a:cubicBezTo>
                  <a:cubicBezTo>
                    <a:pt x="11073" y="20410"/>
                    <a:pt x="13249" y="20254"/>
                    <a:pt x="15114" y="18845"/>
                  </a:cubicBezTo>
                  <a:cubicBezTo>
                    <a:pt x="16979" y="17436"/>
                    <a:pt x="18532" y="14776"/>
                    <a:pt x="19232" y="12115"/>
                  </a:cubicBezTo>
                  <a:cubicBezTo>
                    <a:pt x="19931" y="9454"/>
                    <a:pt x="19776" y="6793"/>
                    <a:pt x="19076" y="4758"/>
                  </a:cubicBezTo>
                  <a:cubicBezTo>
                    <a:pt x="18377" y="2723"/>
                    <a:pt x="17134" y="1315"/>
                    <a:pt x="16046" y="610"/>
                  </a:cubicBezTo>
                  <a:cubicBezTo>
                    <a:pt x="14958" y="-94"/>
                    <a:pt x="14026" y="-94"/>
                    <a:pt x="13249" y="141"/>
                  </a:cubicBezTo>
                  <a:cubicBezTo>
                    <a:pt x="12472" y="376"/>
                    <a:pt x="11850" y="845"/>
                    <a:pt x="11384" y="1628"/>
                  </a:cubicBezTo>
                  <a:cubicBezTo>
                    <a:pt x="10918" y="2410"/>
                    <a:pt x="10607" y="3506"/>
                    <a:pt x="10530" y="4445"/>
                  </a:cubicBezTo>
                  <a:cubicBezTo>
                    <a:pt x="10452" y="5384"/>
                    <a:pt x="10607" y="6167"/>
                    <a:pt x="12472" y="6871"/>
                  </a:cubicBezTo>
                  <a:cubicBezTo>
                    <a:pt x="14337" y="7576"/>
                    <a:pt x="17911" y="8202"/>
                    <a:pt x="21485" y="8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7945355" y="7094737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8390032" y="6661238"/>
              <a:ext cx="266306" cy="76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054" fill="norm" stroke="1" extrusionOk="0">
                  <a:moveTo>
                    <a:pt x="2400" y="5391"/>
                  </a:moveTo>
                  <a:cubicBezTo>
                    <a:pt x="2400" y="8065"/>
                    <a:pt x="2400" y="10738"/>
                    <a:pt x="2400" y="13306"/>
                  </a:cubicBezTo>
                  <a:cubicBezTo>
                    <a:pt x="2400" y="15874"/>
                    <a:pt x="2400" y="18337"/>
                    <a:pt x="2500" y="19744"/>
                  </a:cubicBezTo>
                  <a:cubicBezTo>
                    <a:pt x="2600" y="21151"/>
                    <a:pt x="2800" y="21503"/>
                    <a:pt x="3200" y="20412"/>
                  </a:cubicBezTo>
                  <a:cubicBezTo>
                    <a:pt x="3600" y="19322"/>
                    <a:pt x="4200" y="16789"/>
                    <a:pt x="5100" y="14397"/>
                  </a:cubicBezTo>
                  <a:cubicBezTo>
                    <a:pt x="6000" y="12005"/>
                    <a:pt x="7200" y="9753"/>
                    <a:pt x="8600" y="7678"/>
                  </a:cubicBezTo>
                  <a:cubicBezTo>
                    <a:pt x="10000" y="5602"/>
                    <a:pt x="11600" y="3702"/>
                    <a:pt x="12700" y="2506"/>
                  </a:cubicBezTo>
                  <a:cubicBezTo>
                    <a:pt x="13800" y="1310"/>
                    <a:pt x="14400" y="818"/>
                    <a:pt x="15100" y="466"/>
                  </a:cubicBezTo>
                  <a:cubicBezTo>
                    <a:pt x="15800" y="114"/>
                    <a:pt x="16600" y="-97"/>
                    <a:pt x="17300" y="44"/>
                  </a:cubicBezTo>
                  <a:cubicBezTo>
                    <a:pt x="18000" y="184"/>
                    <a:pt x="18600" y="677"/>
                    <a:pt x="19500" y="1943"/>
                  </a:cubicBezTo>
                  <a:cubicBezTo>
                    <a:pt x="20400" y="3210"/>
                    <a:pt x="21600" y="5250"/>
                    <a:pt x="20200" y="6939"/>
                  </a:cubicBezTo>
                  <a:cubicBezTo>
                    <a:pt x="18800" y="8627"/>
                    <a:pt x="14800" y="9964"/>
                    <a:pt x="11600" y="10738"/>
                  </a:cubicBezTo>
                  <a:cubicBezTo>
                    <a:pt x="8400" y="11512"/>
                    <a:pt x="6000" y="11723"/>
                    <a:pt x="4200" y="11899"/>
                  </a:cubicBezTo>
                  <a:cubicBezTo>
                    <a:pt x="2400" y="12075"/>
                    <a:pt x="1200" y="12216"/>
                    <a:pt x="0" y="12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8658372" y="7056403"/>
              <a:ext cx="153338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800"/>
                    <a:pt x="7200" y="5600"/>
                    <a:pt x="10800" y="9200"/>
                  </a:cubicBezTo>
                  <a:cubicBezTo>
                    <a:pt x="14400" y="12800"/>
                    <a:pt x="18000" y="17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8650705" y="7018069"/>
              <a:ext cx="19933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2323"/>
                    <a:pt x="13846" y="4645"/>
                    <a:pt x="10246" y="8245"/>
                  </a:cubicBezTo>
                  <a:cubicBezTo>
                    <a:pt x="6646" y="11845"/>
                    <a:pt x="3323" y="167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8969124" y="6739507"/>
              <a:ext cx="156925" cy="4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21053" y="520"/>
                  </a:moveTo>
                  <a:cubicBezTo>
                    <a:pt x="19339" y="260"/>
                    <a:pt x="17624" y="0"/>
                    <a:pt x="15910" y="0"/>
                  </a:cubicBezTo>
                  <a:cubicBezTo>
                    <a:pt x="14196" y="0"/>
                    <a:pt x="12482" y="260"/>
                    <a:pt x="9739" y="1952"/>
                  </a:cubicBezTo>
                  <a:cubicBezTo>
                    <a:pt x="6996" y="3643"/>
                    <a:pt x="3224" y="6766"/>
                    <a:pt x="1339" y="9629"/>
                  </a:cubicBezTo>
                  <a:cubicBezTo>
                    <a:pt x="-547" y="12492"/>
                    <a:pt x="-547" y="15094"/>
                    <a:pt x="2024" y="17046"/>
                  </a:cubicBezTo>
                  <a:cubicBezTo>
                    <a:pt x="4596" y="18998"/>
                    <a:pt x="9739" y="20299"/>
                    <a:pt x="148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9181634" y="6831406"/>
              <a:ext cx="404426" cy="27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142" fill="norm" stroke="1" extrusionOk="0">
                  <a:moveTo>
                    <a:pt x="1528" y="6096"/>
                  </a:moveTo>
                  <a:cubicBezTo>
                    <a:pt x="985" y="6685"/>
                    <a:pt x="441" y="7274"/>
                    <a:pt x="170" y="9237"/>
                  </a:cubicBezTo>
                  <a:cubicBezTo>
                    <a:pt x="-102" y="11201"/>
                    <a:pt x="-102" y="14539"/>
                    <a:pt x="577" y="16896"/>
                  </a:cubicBezTo>
                  <a:cubicBezTo>
                    <a:pt x="1256" y="19252"/>
                    <a:pt x="2615" y="20627"/>
                    <a:pt x="3906" y="21019"/>
                  </a:cubicBezTo>
                  <a:cubicBezTo>
                    <a:pt x="5196" y="21412"/>
                    <a:pt x="6419" y="20823"/>
                    <a:pt x="7098" y="19841"/>
                  </a:cubicBezTo>
                  <a:cubicBezTo>
                    <a:pt x="7777" y="18859"/>
                    <a:pt x="7913" y="17485"/>
                    <a:pt x="8185" y="17190"/>
                  </a:cubicBezTo>
                  <a:cubicBezTo>
                    <a:pt x="8457" y="16896"/>
                    <a:pt x="8864" y="17681"/>
                    <a:pt x="9407" y="17976"/>
                  </a:cubicBezTo>
                  <a:cubicBezTo>
                    <a:pt x="9951" y="18270"/>
                    <a:pt x="10630" y="18074"/>
                    <a:pt x="11785" y="16405"/>
                  </a:cubicBezTo>
                  <a:cubicBezTo>
                    <a:pt x="12939" y="14736"/>
                    <a:pt x="14570" y="11594"/>
                    <a:pt x="15385" y="9041"/>
                  </a:cubicBezTo>
                  <a:cubicBezTo>
                    <a:pt x="16200" y="6488"/>
                    <a:pt x="16200" y="4525"/>
                    <a:pt x="15860" y="3052"/>
                  </a:cubicBezTo>
                  <a:cubicBezTo>
                    <a:pt x="15521" y="1579"/>
                    <a:pt x="14841" y="597"/>
                    <a:pt x="14162" y="205"/>
                  </a:cubicBezTo>
                  <a:cubicBezTo>
                    <a:pt x="13483" y="-188"/>
                    <a:pt x="12804" y="8"/>
                    <a:pt x="12260" y="597"/>
                  </a:cubicBezTo>
                  <a:cubicBezTo>
                    <a:pt x="11717" y="1187"/>
                    <a:pt x="11309" y="2168"/>
                    <a:pt x="11241" y="3150"/>
                  </a:cubicBezTo>
                  <a:cubicBezTo>
                    <a:pt x="11173" y="4132"/>
                    <a:pt x="11445" y="5114"/>
                    <a:pt x="13211" y="5899"/>
                  </a:cubicBezTo>
                  <a:cubicBezTo>
                    <a:pt x="14977" y="6685"/>
                    <a:pt x="18238" y="7274"/>
                    <a:pt x="21498" y="7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9593726" y="6726729"/>
              <a:ext cx="163241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fill="norm" stroke="1" extrusionOk="0">
                  <a:moveTo>
                    <a:pt x="9672" y="0"/>
                  </a:moveTo>
                  <a:cubicBezTo>
                    <a:pt x="13218" y="2787"/>
                    <a:pt x="16764" y="5574"/>
                    <a:pt x="18860" y="8071"/>
                  </a:cubicBezTo>
                  <a:cubicBezTo>
                    <a:pt x="20955" y="10568"/>
                    <a:pt x="21600" y="12774"/>
                    <a:pt x="18215" y="14981"/>
                  </a:cubicBezTo>
                  <a:cubicBezTo>
                    <a:pt x="14830" y="17187"/>
                    <a:pt x="7415" y="193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5269629" y="8589771"/>
              <a:ext cx="237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5284962" y="8697107"/>
              <a:ext cx="291341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20572"/>
                    <a:pt x="6063" y="19543"/>
                    <a:pt x="9663" y="15943"/>
                  </a:cubicBezTo>
                  <a:cubicBezTo>
                    <a:pt x="13263" y="12343"/>
                    <a:pt x="17432" y="617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5833036" y="8344432"/>
              <a:ext cx="318280" cy="38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00" fill="norm" stroke="1" extrusionOk="0">
                  <a:moveTo>
                    <a:pt x="16855" y="0"/>
                  </a:moveTo>
                  <a:cubicBezTo>
                    <a:pt x="12881" y="1989"/>
                    <a:pt x="8907" y="3979"/>
                    <a:pt x="6574" y="5187"/>
                  </a:cubicBezTo>
                  <a:cubicBezTo>
                    <a:pt x="4241" y="6395"/>
                    <a:pt x="3550" y="6821"/>
                    <a:pt x="2945" y="7318"/>
                  </a:cubicBezTo>
                  <a:cubicBezTo>
                    <a:pt x="2340" y="7816"/>
                    <a:pt x="1822" y="8384"/>
                    <a:pt x="1995" y="8668"/>
                  </a:cubicBezTo>
                  <a:cubicBezTo>
                    <a:pt x="2167" y="8953"/>
                    <a:pt x="3031" y="8953"/>
                    <a:pt x="4414" y="8953"/>
                  </a:cubicBezTo>
                  <a:cubicBezTo>
                    <a:pt x="5796" y="8953"/>
                    <a:pt x="7697" y="8953"/>
                    <a:pt x="9079" y="9095"/>
                  </a:cubicBezTo>
                  <a:cubicBezTo>
                    <a:pt x="10462" y="9237"/>
                    <a:pt x="11326" y="9521"/>
                    <a:pt x="11499" y="10089"/>
                  </a:cubicBezTo>
                  <a:cubicBezTo>
                    <a:pt x="11671" y="10658"/>
                    <a:pt x="11153" y="11511"/>
                    <a:pt x="9339" y="13003"/>
                  </a:cubicBezTo>
                  <a:cubicBezTo>
                    <a:pt x="7524" y="14495"/>
                    <a:pt x="4414" y="16626"/>
                    <a:pt x="2513" y="18118"/>
                  </a:cubicBezTo>
                  <a:cubicBezTo>
                    <a:pt x="612" y="19611"/>
                    <a:pt x="-79" y="20463"/>
                    <a:pt x="7" y="20961"/>
                  </a:cubicBezTo>
                  <a:cubicBezTo>
                    <a:pt x="94" y="21458"/>
                    <a:pt x="958" y="21600"/>
                    <a:pt x="3636" y="21032"/>
                  </a:cubicBezTo>
                  <a:cubicBezTo>
                    <a:pt x="6315" y="20463"/>
                    <a:pt x="10807" y="19184"/>
                    <a:pt x="14091" y="18616"/>
                  </a:cubicBezTo>
                  <a:cubicBezTo>
                    <a:pt x="17374" y="18047"/>
                    <a:pt x="19447" y="18189"/>
                    <a:pt x="21521" y="18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5721972" y="8950113"/>
              <a:ext cx="38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5721972" y="8827443"/>
              <a:ext cx="38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057"/>
                    <a:pt x="7200" y="4114"/>
                    <a:pt x="7200" y="4114"/>
                  </a:cubicBezTo>
                  <a:cubicBezTo>
                    <a:pt x="7200" y="4114"/>
                    <a:pt x="14400" y="2057"/>
                    <a:pt x="14400" y="1029"/>
                  </a:cubicBezTo>
                  <a:cubicBezTo>
                    <a:pt x="14400" y="0"/>
                    <a:pt x="7200" y="0"/>
                    <a:pt x="3600" y="3600"/>
                  </a:cubicBezTo>
                  <a:cubicBezTo>
                    <a:pt x="0" y="7200"/>
                    <a:pt x="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5821641" y="8946498"/>
              <a:ext cx="122670" cy="1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950" y="11918"/>
                    <a:pt x="9900" y="3818"/>
                    <a:pt x="13500" y="1118"/>
                  </a:cubicBezTo>
                  <a:cubicBezTo>
                    <a:pt x="17100" y="-1582"/>
                    <a:pt x="1935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5829308" y="9011448"/>
              <a:ext cx="161004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6105314" y="8896445"/>
              <a:ext cx="1" cy="191672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5806307" y="8041356"/>
              <a:ext cx="140955" cy="28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31" fill="norm" stroke="1" extrusionOk="0">
                  <a:moveTo>
                    <a:pt x="20829" y="3172"/>
                  </a:moveTo>
                  <a:cubicBezTo>
                    <a:pt x="21214" y="1834"/>
                    <a:pt x="21600" y="496"/>
                    <a:pt x="20829" y="113"/>
                  </a:cubicBezTo>
                  <a:cubicBezTo>
                    <a:pt x="20057" y="-269"/>
                    <a:pt x="18129" y="304"/>
                    <a:pt x="15236" y="2025"/>
                  </a:cubicBezTo>
                  <a:cubicBezTo>
                    <a:pt x="12343" y="3745"/>
                    <a:pt x="8486" y="6612"/>
                    <a:pt x="6171" y="9097"/>
                  </a:cubicBezTo>
                  <a:cubicBezTo>
                    <a:pt x="3857" y="11582"/>
                    <a:pt x="3086" y="13685"/>
                    <a:pt x="3279" y="15597"/>
                  </a:cubicBezTo>
                  <a:cubicBezTo>
                    <a:pt x="3471" y="17508"/>
                    <a:pt x="4629" y="19228"/>
                    <a:pt x="6364" y="20184"/>
                  </a:cubicBezTo>
                  <a:cubicBezTo>
                    <a:pt x="8100" y="21140"/>
                    <a:pt x="10414" y="21331"/>
                    <a:pt x="12536" y="21331"/>
                  </a:cubicBezTo>
                  <a:cubicBezTo>
                    <a:pt x="14657" y="21331"/>
                    <a:pt x="16586" y="21140"/>
                    <a:pt x="17743" y="20566"/>
                  </a:cubicBezTo>
                  <a:cubicBezTo>
                    <a:pt x="18900" y="19993"/>
                    <a:pt x="19286" y="19037"/>
                    <a:pt x="19479" y="18081"/>
                  </a:cubicBezTo>
                  <a:cubicBezTo>
                    <a:pt x="19671" y="17126"/>
                    <a:pt x="19671" y="16170"/>
                    <a:pt x="17743" y="15596"/>
                  </a:cubicBezTo>
                  <a:cubicBezTo>
                    <a:pt x="15814" y="15023"/>
                    <a:pt x="11957" y="14832"/>
                    <a:pt x="8679" y="15310"/>
                  </a:cubicBezTo>
                  <a:cubicBezTo>
                    <a:pt x="5400" y="15788"/>
                    <a:pt x="2700" y="16935"/>
                    <a:pt x="0" y="18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6480989" y="8405767"/>
              <a:ext cx="53669" cy="18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0"/>
                  </a:moveTo>
                  <a:cubicBezTo>
                    <a:pt x="1029" y="4608"/>
                    <a:pt x="2057" y="9216"/>
                    <a:pt x="3600" y="12960"/>
                  </a:cubicBezTo>
                  <a:cubicBezTo>
                    <a:pt x="5143" y="16704"/>
                    <a:pt x="7200" y="19584"/>
                    <a:pt x="10286" y="20592"/>
                  </a:cubicBezTo>
                  <a:cubicBezTo>
                    <a:pt x="13372" y="21600"/>
                    <a:pt x="17486" y="20736"/>
                    <a:pt x="21600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6450322" y="8275430"/>
              <a:ext cx="5207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5428" y="0"/>
                  </a:moveTo>
                  <a:cubicBezTo>
                    <a:pt x="12343" y="3200"/>
                    <a:pt x="9257" y="6400"/>
                    <a:pt x="7714" y="10000"/>
                  </a:cubicBezTo>
                  <a:cubicBezTo>
                    <a:pt x="6172" y="13600"/>
                    <a:pt x="6172" y="17600"/>
                    <a:pt x="8743" y="18800"/>
                  </a:cubicBezTo>
                  <a:cubicBezTo>
                    <a:pt x="11314" y="20000"/>
                    <a:pt x="16457" y="18400"/>
                    <a:pt x="19029" y="15200"/>
                  </a:cubicBezTo>
                  <a:cubicBezTo>
                    <a:pt x="21600" y="12000"/>
                    <a:pt x="21600" y="7200"/>
                    <a:pt x="19029" y="4400"/>
                  </a:cubicBezTo>
                  <a:cubicBezTo>
                    <a:pt x="16457" y="1600"/>
                    <a:pt x="11314" y="800"/>
                    <a:pt x="7200" y="2000"/>
                  </a:cubicBezTo>
                  <a:cubicBezTo>
                    <a:pt x="3086" y="3200"/>
                    <a:pt x="0" y="6400"/>
                    <a:pt x="0" y="10000"/>
                  </a:cubicBezTo>
                  <a:cubicBezTo>
                    <a:pt x="0" y="13600"/>
                    <a:pt x="3086" y="17600"/>
                    <a:pt x="61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6772329" y="8497769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7048335" y="8137427"/>
              <a:ext cx="38336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110"/>
                    <a:pt x="5760" y="10219"/>
                    <a:pt x="9360" y="13819"/>
                  </a:cubicBezTo>
                  <a:cubicBezTo>
                    <a:pt x="12960" y="17419"/>
                    <a:pt x="17280" y="195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7092479" y="8214096"/>
              <a:ext cx="185862" cy="49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511" fill="norm" stroke="1" extrusionOk="0">
                  <a:moveTo>
                    <a:pt x="21228" y="0"/>
                  </a:moveTo>
                  <a:cubicBezTo>
                    <a:pt x="18309" y="3434"/>
                    <a:pt x="15390" y="6868"/>
                    <a:pt x="11887" y="10246"/>
                  </a:cubicBezTo>
                  <a:cubicBezTo>
                    <a:pt x="8385" y="13625"/>
                    <a:pt x="4298" y="16948"/>
                    <a:pt x="2109" y="18886"/>
                  </a:cubicBezTo>
                  <a:cubicBezTo>
                    <a:pt x="-80" y="20825"/>
                    <a:pt x="-372" y="21378"/>
                    <a:pt x="358" y="21489"/>
                  </a:cubicBezTo>
                  <a:cubicBezTo>
                    <a:pt x="1087" y="21600"/>
                    <a:pt x="2839" y="21268"/>
                    <a:pt x="459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7232339" y="8415538"/>
              <a:ext cx="161005" cy="38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21600" y="1599"/>
                  </a:moveTo>
                  <a:cubicBezTo>
                    <a:pt x="21600" y="883"/>
                    <a:pt x="21600" y="168"/>
                    <a:pt x="20914" y="25"/>
                  </a:cubicBezTo>
                  <a:cubicBezTo>
                    <a:pt x="20229" y="-118"/>
                    <a:pt x="18857" y="311"/>
                    <a:pt x="16286" y="2242"/>
                  </a:cubicBezTo>
                  <a:cubicBezTo>
                    <a:pt x="13714" y="4173"/>
                    <a:pt x="9943" y="7607"/>
                    <a:pt x="7543" y="10539"/>
                  </a:cubicBezTo>
                  <a:cubicBezTo>
                    <a:pt x="5143" y="13471"/>
                    <a:pt x="4114" y="15903"/>
                    <a:pt x="3600" y="17548"/>
                  </a:cubicBezTo>
                  <a:cubicBezTo>
                    <a:pt x="3086" y="19193"/>
                    <a:pt x="3086" y="20052"/>
                    <a:pt x="3943" y="20624"/>
                  </a:cubicBezTo>
                  <a:cubicBezTo>
                    <a:pt x="4800" y="21196"/>
                    <a:pt x="6514" y="21482"/>
                    <a:pt x="8400" y="21339"/>
                  </a:cubicBezTo>
                  <a:cubicBezTo>
                    <a:pt x="10286" y="21196"/>
                    <a:pt x="12343" y="20624"/>
                    <a:pt x="14400" y="19908"/>
                  </a:cubicBezTo>
                  <a:cubicBezTo>
                    <a:pt x="16457" y="19193"/>
                    <a:pt x="18514" y="18335"/>
                    <a:pt x="19714" y="17548"/>
                  </a:cubicBezTo>
                  <a:cubicBezTo>
                    <a:pt x="20914" y="16761"/>
                    <a:pt x="21257" y="16046"/>
                    <a:pt x="21086" y="15331"/>
                  </a:cubicBezTo>
                  <a:cubicBezTo>
                    <a:pt x="20914" y="14616"/>
                    <a:pt x="20229" y="13901"/>
                    <a:pt x="16629" y="13972"/>
                  </a:cubicBezTo>
                  <a:cubicBezTo>
                    <a:pt x="13029" y="14044"/>
                    <a:pt x="6514" y="14902"/>
                    <a:pt x="0" y="15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7838020" y="8421101"/>
              <a:ext cx="138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7838020" y="8520770"/>
              <a:ext cx="184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8344031" y="8175761"/>
              <a:ext cx="23002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60"/>
                    <a:pt x="4800" y="11520"/>
                    <a:pt x="8400" y="15120"/>
                  </a:cubicBezTo>
                  <a:cubicBezTo>
                    <a:pt x="12000" y="18720"/>
                    <a:pt x="16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8183028" y="8517819"/>
              <a:ext cx="306674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220" y="12582"/>
                    <a:pt x="10440" y="4867"/>
                    <a:pt x="14040" y="1782"/>
                  </a:cubicBezTo>
                  <a:cubicBezTo>
                    <a:pt x="17640" y="-1304"/>
                    <a:pt x="1962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8263239" y="8666379"/>
              <a:ext cx="149795" cy="28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63" fill="norm" stroke="1" extrusionOk="0">
                  <a:moveTo>
                    <a:pt x="21459" y="583"/>
                  </a:moveTo>
                  <a:cubicBezTo>
                    <a:pt x="19628" y="198"/>
                    <a:pt x="17798" y="-188"/>
                    <a:pt x="16150" y="101"/>
                  </a:cubicBezTo>
                  <a:cubicBezTo>
                    <a:pt x="14503" y="391"/>
                    <a:pt x="13039" y="1355"/>
                    <a:pt x="10476" y="3958"/>
                  </a:cubicBezTo>
                  <a:cubicBezTo>
                    <a:pt x="7913" y="6562"/>
                    <a:pt x="4252" y="10805"/>
                    <a:pt x="2239" y="13408"/>
                  </a:cubicBezTo>
                  <a:cubicBezTo>
                    <a:pt x="225" y="16012"/>
                    <a:pt x="-141" y="16976"/>
                    <a:pt x="42" y="17941"/>
                  </a:cubicBezTo>
                  <a:cubicBezTo>
                    <a:pt x="225" y="18905"/>
                    <a:pt x="957" y="19869"/>
                    <a:pt x="3154" y="20448"/>
                  </a:cubicBezTo>
                  <a:cubicBezTo>
                    <a:pt x="5351" y="21026"/>
                    <a:pt x="9012" y="21219"/>
                    <a:pt x="11940" y="21316"/>
                  </a:cubicBezTo>
                  <a:cubicBezTo>
                    <a:pt x="14869" y="21412"/>
                    <a:pt x="17066" y="21412"/>
                    <a:pt x="18164" y="20833"/>
                  </a:cubicBezTo>
                  <a:cubicBezTo>
                    <a:pt x="19262" y="20255"/>
                    <a:pt x="19262" y="19098"/>
                    <a:pt x="18347" y="18326"/>
                  </a:cubicBezTo>
                  <a:cubicBezTo>
                    <a:pt x="17432" y="17555"/>
                    <a:pt x="15601" y="17169"/>
                    <a:pt x="13039" y="16976"/>
                  </a:cubicBezTo>
                  <a:cubicBezTo>
                    <a:pt x="10476" y="16783"/>
                    <a:pt x="7181" y="16783"/>
                    <a:pt x="3886" y="16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6778263" y="7943668"/>
              <a:ext cx="717483" cy="100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92" fill="norm" stroke="1" extrusionOk="0">
                  <a:moveTo>
                    <a:pt x="18141" y="2330"/>
                  </a:moveTo>
                  <a:cubicBezTo>
                    <a:pt x="18141" y="2058"/>
                    <a:pt x="18141" y="1786"/>
                    <a:pt x="17645" y="1405"/>
                  </a:cubicBezTo>
                  <a:cubicBezTo>
                    <a:pt x="17148" y="1024"/>
                    <a:pt x="16156" y="534"/>
                    <a:pt x="15279" y="262"/>
                  </a:cubicBezTo>
                  <a:cubicBezTo>
                    <a:pt x="14401" y="-10"/>
                    <a:pt x="13638" y="-64"/>
                    <a:pt x="12683" y="72"/>
                  </a:cubicBezTo>
                  <a:cubicBezTo>
                    <a:pt x="11729" y="208"/>
                    <a:pt x="10585" y="534"/>
                    <a:pt x="9440" y="888"/>
                  </a:cubicBezTo>
                  <a:cubicBezTo>
                    <a:pt x="8295" y="1242"/>
                    <a:pt x="7150" y="1623"/>
                    <a:pt x="6234" y="2194"/>
                  </a:cubicBezTo>
                  <a:cubicBezTo>
                    <a:pt x="5318" y="2765"/>
                    <a:pt x="4631" y="3527"/>
                    <a:pt x="3868" y="4533"/>
                  </a:cubicBezTo>
                  <a:cubicBezTo>
                    <a:pt x="3105" y="5540"/>
                    <a:pt x="2265" y="6791"/>
                    <a:pt x="1616" y="8043"/>
                  </a:cubicBezTo>
                  <a:cubicBezTo>
                    <a:pt x="968" y="9294"/>
                    <a:pt x="510" y="10546"/>
                    <a:pt x="242" y="11579"/>
                  </a:cubicBezTo>
                  <a:cubicBezTo>
                    <a:pt x="-25" y="12613"/>
                    <a:pt x="-101" y="13429"/>
                    <a:pt x="166" y="14436"/>
                  </a:cubicBezTo>
                  <a:cubicBezTo>
                    <a:pt x="433" y="15442"/>
                    <a:pt x="1044" y="16639"/>
                    <a:pt x="1960" y="17483"/>
                  </a:cubicBezTo>
                  <a:cubicBezTo>
                    <a:pt x="2876" y="18326"/>
                    <a:pt x="4097" y="18816"/>
                    <a:pt x="5242" y="19278"/>
                  </a:cubicBezTo>
                  <a:cubicBezTo>
                    <a:pt x="6387" y="19741"/>
                    <a:pt x="7455" y="20176"/>
                    <a:pt x="8562" y="20529"/>
                  </a:cubicBezTo>
                  <a:cubicBezTo>
                    <a:pt x="9669" y="20883"/>
                    <a:pt x="10813" y="21155"/>
                    <a:pt x="11958" y="21318"/>
                  </a:cubicBezTo>
                  <a:cubicBezTo>
                    <a:pt x="13103" y="21482"/>
                    <a:pt x="14248" y="21536"/>
                    <a:pt x="15164" y="21454"/>
                  </a:cubicBezTo>
                  <a:cubicBezTo>
                    <a:pt x="16080" y="21373"/>
                    <a:pt x="16767" y="21155"/>
                    <a:pt x="17568" y="20665"/>
                  </a:cubicBezTo>
                  <a:cubicBezTo>
                    <a:pt x="18370" y="20176"/>
                    <a:pt x="19286" y="19414"/>
                    <a:pt x="19934" y="18408"/>
                  </a:cubicBezTo>
                  <a:cubicBezTo>
                    <a:pt x="20583" y="17401"/>
                    <a:pt x="20965" y="16150"/>
                    <a:pt x="21156" y="14735"/>
                  </a:cubicBezTo>
                  <a:cubicBezTo>
                    <a:pt x="21346" y="13320"/>
                    <a:pt x="21346" y="11743"/>
                    <a:pt x="21385" y="10382"/>
                  </a:cubicBezTo>
                  <a:cubicBezTo>
                    <a:pt x="21423" y="9022"/>
                    <a:pt x="21499" y="7880"/>
                    <a:pt x="21270" y="6764"/>
                  </a:cubicBezTo>
                  <a:cubicBezTo>
                    <a:pt x="21041" y="5649"/>
                    <a:pt x="20507" y="4561"/>
                    <a:pt x="19744" y="3717"/>
                  </a:cubicBezTo>
                  <a:cubicBezTo>
                    <a:pt x="18980" y="2874"/>
                    <a:pt x="17988" y="2276"/>
                    <a:pt x="17301" y="1867"/>
                  </a:cubicBezTo>
                  <a:cubicBezTo>
                    <a:pt x="16614" y="1459"/>
                    <a:pt x="16233" y="1242"/>
                    <a:pt x="15736" y="1296"/>
                  </a:cubicBezTo>
                  <a:cubicBezTo>
                    <a:pt x="15240" y="1351"/>
                    <a:pt x="14630" y="1677"/>
                    <a:pt x="14019" y="2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5415288" y="8835110"/>
              <a:ext cx="1564047" cy="474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50" fill="norm" stroke="1" extrusionOk="0">
                  <a:moveTo>
                    <a:pt x="21565" y="0"/>
                  </a:moveTo>
                  <a:cubicBezTo>
                    <a:pt x="21565" y="1277"/>
                    <a:pt x="21565" y="2555"/>
                    <a:pt x="21389" y="4123"/>
                  </a:cubicBezTo>
                  <a:cubicBezTo>
                    <a:pt x="21213" y="5690"/>
                    <a:pt x="20860" y="7548"/>
                    <a:pt x="20437" y="9000"/>
                  </a:cubicBezTo>
                  <a:cubicBezTo>
                    <a:pt x="20015" y="10452"/>
                    <a:pt x="19521" y="11497"/>
                    <a:pt x="19028" y="12484"/>
                  </a:cubicBezTo>
                  <a:cubicBezTo>
                    <a:pt x="18535" y="13471"/>
                    <a:pt x="18041" y="14400"/>
                    <a:pt x="17354" y="15329"/>
                  </a:cubicBezTo>
                  <a:cubicBezTo>
                    <a:pt x="16667" y="16258"/>
                    <a:pt x="15786" y="17187"/>
                    <a:pt x="14782" y="18058"/>
                  </a:cubicBezTo>
                  <a:cubicBezTo>
                    <a:pt x="13778" y="18929"/>
                    <a:pt x="12650" y="19742"/>
                    <a:pt x="11804" y="20323"/>
                  </a:cubicBezTo>
                  <a:cubicBezTo>
                    <a:pt x="10959" y="20903"/>
                    <a:pt x="10395" y="21252"/>
                    <a:pt x="9602" y="21426"/>
                  </a:cubicBezTo>
                  <a:cubicBezTo>
                    <a:pt x="8809" y="21600"/>
                    <a:pt x="7788" y="21600"/>
                    <a:pt x="6766" y="21368"/>
                  </a:cubicBezTo>
                  <a:cubicBezTo>
                    <a:pt x="5744" y="21135"/>
                    <a:pt x="4722" y="20671"/>
                    <a:pt x="3929" y="19974"/>
                  </a:cubicBezTo>
                  <a:cubicBezTo>
                    <a:pt x="3136" y="19277"/>
                    <a:pt x="2573" y="18348"/>
                    <a:pt x="2185" y="17361"/>
                  </a:cubicBezTo>
                  <a:cubicBezTo>
                    <a:pt x="1797" y="16374"/>
                    <a:pt x="1586" y="15329"/>
                    <a:pt x="1427" y="14110"/>
                  </a:cubicBezTo>
                  <a:cubicBezTo>
                    <a:pt x="1269" y="12890"/>
                    <a:pt x="1163" y="11497"/>
                    <a:pt x="1163" y="10219"/>
                  </a:cubicBezTo>
                  <a:cubicBezTo>
                    <a:pt x="1163" y="8942"/>
                    <a:pt x="1269" y="7781"/>
                    <a:pt x="1339" y="6910"/>
                  </a:cubicBezTo>
                  <a:cubicBezTo>
                    <a:pt x="1410" y="6039"/>
                    <a:pt x="1445" y="5458"/>
                    <a:pt x="1515" y="4935"/>
                  </a:cubicBezTo>
                  <a:cubicBezTo>
                    <a:pt x="1586" y="4413"/>
                    <a:pt x="1692" y="3948"/>
                    <a:pt x="1692" y="4006"/>
                  </a:cubicBezTo>
                  <a:cubicBezTo>
                    <a:pt x="1692" y="4065"/>
                    <a:pt x="1586" y="4645"/>
                    <a:pt x="1392" y="5458"/>
                  </a:cubicBezTo>
                  <a:cubicBezTo>
                    <a:pt x="1198" y="6271"/>
                    <a:pt x="916" y="7316"/>
                    <a:pt x="687" y="7839"/>
                  </a:cubicBezTo>
                  <a:cubicBezTo>
                    <a:pt x="458" y="8361"/>
                    <a:pt x="282" y="8361"/>
                    <a:pt x="159" y="8071"/>
                  </a:cubicBezTo>
                  <a:cubicBezTo>
                    <a:pt x="35" y="7781"/>
                    <a:pt x="-35" y="7200"/>
                    <a:pt x="18" y="6387"/>
                  </a:cubicBezTo>
                  <a:cubicBezTo>
                    <a:pt x="71" y="5574"/>
                    <a:pt x="247" y="4529"/>
                    <a:pt x="405" y="3832"/>
                  </a:cubicBezTo>
                  <a:cubicBezTo>
                    <a:pt x="564" y="3135"/>
                    <a:pt x="705" y="2787"/>
                    <a:pt x="864" y="2613"/>
                  </a:cubicBezTo>
                  <a:cubicBezTo>
                    <a:pt x="1022" y="2439"/>
                    <a:pt x="1198" y="2439"/>
                    <a:pt x="1463" y="2729"/>
                  </a:cubicBezTo>
                  <a:cubicBezTo>
                    <a:pt x="1727" y="3019"/>
                    <a:pt x="2079" y="3600"/>
                    <a:pt x="2326" y="4064"/>
                  </a:cubicBezTo>
                  <a:cubicBezTo>
                    <a:pt x="2573" y="4529"/>
                    <a:pt x="2713" y="4877"/>
                    <a:pt x="2766" y="5342"/>
                  </a:cubicBezTo>
                  <a:cubicBezTo>
                    <a:pt x="2819" y="5806"/>
                    <a:pt x="2784" y="6387"/>
                    <a:pt x="2749" y="6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8643130" y="8110489"/>
              <a:ext cx="160913" cy="42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41" fill="norm" stroke="1" extrusionOk="0">
                  <a:moveTo>
                    <a:pt x="21250" y="1364"/>
                  </a:moveTo>
                  <a:cubicBezTo>
                    <a:pt x="21250" y="717"/>
                    <a:pt x="21250" y="70"/>
                    <a:pt x="20069" y="6"/>
                  </a:cubicBezTo>
                  <a:cubicBezTo>
                    <a:pt x="18887" y="-59"/>
                    <a:pt x="16525" y="458"/>
                    <a:pt x="13150" y="2334"/>
                  </a:cubicBezTo>
                  <a:cubicBezTo>
                    <a:pt x="9775" y="4209"/>
                    <a:pt x="5387" y="7443"/>
                    <a:pt x="2856" y="10159"/>
                  </a:cubicBezTo>
                  <a:cubicBezTo>
                    <a:pt x="325" y="12875"/>
                    <a:pt x="-350" y="15074"/>
                    <a:pt x="156" y="16885"/>
                  </a:cubicBezTo>
                  <a:cubicBezTo>
                    <a:pt x="663" y="18695"/>
                    <a:pt x="2350" y="20118"/>
                    <a:pt x="5050" y="20830"/>
                  </a:cubicBezTo>
                  <a:cubicBezTo>
                    <a:pt x="7750" y="21541"/>
                    <a:pt x="11463" y="21541"/>
                    <a:pt x="15175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8873043" y="8198762"/>
              <a:ext cx="23002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20"/>
                    <a:pt x="0" y="11040"/>
                    <a:pt x="3600" y="14640"/>
                  </a:cubicBezTo>
                  <a:cubicBezTo>
                    <a:pt x="7200" y="18240"/>
                    <a:pt x="14400" y="19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8942045" y="8321432"/>
              <a:ext cx="15333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800"/>
                    <a:pt x="10800" y="12000"/>
                    <a:pt x="14400" y="8400"/>
                  </a:cubicBezTo>
                  <a:cubicBezTo>
                    <a:pt x="18000" y="4800"/>
                    <a:pt x="19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9048700" y="8237096"/>
              <a:ext cx="23682" cy="19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431"/>
                    <a:pt x="-1585" y="8862"/>
                    <a:pt x="575" y="12462"/>
                  </a:cubicBezTo>
                  <a:cubicBezTo>
                    <a:pt x="2735" y="16062"/>
                    <a:pt x="11375" y="1883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9110715" y="8191740"/>
              <a:ext cx="138004" cy="20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4792"/>
                  </a:moveTo>
                  <a:cubicBezTo>
                    <a:pt x="400" y="3442"/>
                    <a:pt x="800" y="2092"/>
                    <a:pt x="2000" y="1282"/>
                  </a:cubicBezTo>
                  <a:cubicBezTo>
                    <a:pt x="3200" y="472"/>
                    <a:pt x="5200" y="202"/>
                    <a:pt x="7400" y="67"/>
                  </a:cubicBezTo>
                  <a:cubicBezTo>
                    <a:pt x="9600" y="-68"/>
                    <a:pt x="12000" y="-68"/>
                    <a:pt x="13400" y="742"/>
                  </a:cubicBezTo>
                  <a:cubicBezTo>
                    <a:pt x="14800" y="1552"/>
                    <a:pt x="15200" y="3172"/>
                    <a:pt x="14400" y="5197"/>
                  </a:cubicBezTo>
                  <a:cubicBezTo>
                    <a:pt x="13600" y="7222"/>
                    <a:pt x="11600" y="9652"/>
                    <a:pt x="10000" y="11677"/>
                  </a:cubicBezTo>
                  <a:cubicBezTo>
                    <a:pt x="8400" y="13702"/>
                    <a:pt x="7200" y="15322"/>
                    <a:pt x="6400" y="16807"/>
                  </a:cubicBezTo>
                  <a:cubicBezTo>
                    <a:pt x="5600" y="18292"/>
                    <a:pt x="5200" y="19642"/>
                    <a:pt x="6000" y="20452"/>
                  </a:cubicBezTo>
                  <a:cubicBezTo>
                    <a:pt x="6800" y="21262"/>
                    <a:pt x="8800" y="21532"/>
                    <a:pt x="11600" y="21532"/>
                  </a:cubicBezTo>
                  <a:cubicBezTo>
                    <a:pt x="14400" y="21532"/>
                    <a:pt x="18000" y="21262"/>
                    <a:pt x="2160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9271719" y="8275430"/>
              <a:ext cx="199339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5600"/>
                    <a:pt x="9969" y="9600"/>
                    <a:pt x="13569" y="6000"/>
                  </a:cubicBezTo>
                  <a:cubicBezTo>
                    <a:pt x="17169" y="2400"/>
                    <a:pt x="1938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9375440" y="8206429"/>
              <a:ext cx="18949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800"/>
                    <a:pt x="-1582" y="9600"/>
                    <a:pt x="1118" y="13200"/>
                  </a:cubicBezTo>
                  <a:cubicBezTo>
                    <a:pt x="3818" y="16800"/>
                    <a:pt x="11918" y="192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9501724" y="8352099"/>
              <a:ext cx="69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9632060" y="8352099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9708728" y="8336766"/>
              <a:ext cx="2300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9831398" y="8237096"/>
              <a:ext cx="191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9923400" y="8152761"/>
              <a:ext cx="30669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959"/>
                    <a:pt x="7200" y="11917"/>
                    <a:pt x="10800" y="15517"/>
                  </a:cubicBezTo>
                  <a:cubicBezTo>
                    <a:pt x="14400" y="19117"/>
                    <a:pt x="1800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10069714" y="8083760"/>
              <a:ext cx="137360" cy="29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20" fill="norm" stroke="1" extrusionOk="0">
                  <a:moveTo>
                    <a:pt x="21499" y="0"/>
                  </a:moveTo>
                  <a:cubicBezTo>
                    <a:pt x="18299" y="1127"/>
                    <a:pt x="15099" y="2254"/>
                    <a:pt x="11699" y="4790"/>
                  </a:cubicBezTo>
                  <a:cubicBezTo>
                    <a:pt x="8299" y="7325"/>
                    <a:pt x="4699" y="11270"/>
                    <a:pt x="2699" y="13711"/>
                  </a:cubicBezTo>
                  <a:cubicBezTo>
                    <a:pt x="699" y="16153"/>
                    <a:pt x="299" y="17092"/>
                    <a:pt x="99" y="18031"/>
                  </a:cubicBezTo>
                  <a:cubicBezTo>
                    <a:pt x="-101" y="18970"/>
                    <a:pt x="-101" y="19910"/>
                    <a:pt x="1099" y="20567"/>
                  </a:cubicBezTo>
                  <a:cubicBezTo>
                    <a:pt x="2299" y="21224"/>
                    <a:pt x="4699" y="21600"/>
                    <a:pt x="6699" y="21506"/>
                  </a:cubicBezTo>
                  <a:cubicBezTo>
                    <a:pt x="8699" y="21412"/>
                    <a:pt x="10299" y="20849"/>
                    <a:pt x="11899" y="19910"/>
                  </a:cubicBezTo>
                  <a:cubicBezTo>
                    <a:pt x="13499" y="18970"/>
                    <a:pt x="15099" y="17656"/>
                    <a:pt x="15299" y="16623"/>
                  </a:cubicBezTo>
                  <a:cubicBezTo>
                    <a:pt x="15499" y="15590"/>
                    <a:pt x="14299" y="14838"/>
                    <a:pt x="12699" y="14369"/>
                  </a:cubicBezTo>
                  <a:cubicBezTo>
                    <a:pt x="11099" y="13899"/>
                    <a:pt x="9099" y="13711"/>
                    <a:pt x="7099" y="13617"/>
                  </a:cubicBezTo>
                  <a:cubicBezTo>
                    <a:pt x="5099" y="13523"/>
                    <a:pt x="3099" y="13523"/>
                    <a:pt x="2099" y="13617"/>
                  </a:cubicBezTo>
                  <a:cubicBezTo>
                    <a:pt x="1099" y="13711"/>
                    <a:pt x="1099" y="13899"/>
                    <a:pt x="1099" y="14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10199406" y="8030092"/>
              <a:ext cx="158833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8100" y="0"/>
                  </a:moveTo>
                  <a:cubicBezTo>
                    <a:pt x="11475" y="916"/>
                    <a:pt x="14850" y="1833"/>
                    <a:pt x="17381" y="3993"/>
                  </a:cubicBezTo>
                  <a:cubicBezTo>
                    <a:pt x="19913" y="6153"/>
                    <a:pt x="21600" y="9556"/>
                    <a:pt x="20756" y="12175"/>
                  </a:cubicBezTo>
                  <a:cubicBezTo>
                    <a:pt x="19913" y="14793"/>
                    <a:pt x="16538" y="16625"/>
                    <a:pt x="12656" y="18065"/>
                  </a:cubicBezTo>
                  <a:cubicBezTo>
                    <a:pt x="8775" y="19505"/>
                    <a:pt x="4388" y="205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10506080" y="8198762"/>
              <a:ext cx="176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5840"/>
                    <a:pt x="11270" y="10080"/>
                    <a:pt x="14870" y="6480"/>
                  </a:cubicBezTo>
                  <a:cubicBezTo>
                    <a:pt x="18470" y="2880"/>
                    <a:pt x="2003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10521414" y="8313765"/>
              <a:ext cx="184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10904755" y="7927764"/>
              <a:ext cx="245341" cy="26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5824"/>
                  </a:moveTo>
                  <a:cubicBezTo>
                    <a:pt x="225" y="4786"/>
                    <a:pt x="450" y="3747"/>
                    <a:pt x="1913" y="2709"/>
                  </a:cubicBezTo>
                  <a:cubicBezTo>
                    <a:pt x="3375" y="1670"/>
                    <a:pt x="6075" y="632"/>
                    <a:pt x="7988" y="216"/>
                  </a:cubicBezTo>
                  <a:cubicBezTo>
                    <a:pt x="9900" y="-199"/>
                    <a:pt x="11025" y="9"/>
                    <a:pt x="11812" y="632"/>
                  </a:cubicBezTo>
                  <a:cubicBezTo>
                    <a:pt x="12600" y="1255"/>
                    <a:pt x="13050" y="2293"/>
                    <a:pt x="12263" y="4993"/>
                  </a:cubicBezTo>
                  <a:cubicBezTo>
                    <a:pt x="11475" y="7693"/>
                    <a:pt x="9450" y="12055"/>
                    <a:pt x="7987" y="15066"/>
                  </a:cubicBezTo>
                  <a:cubicBezTo>
                    <a:pt x="6525" y="18078"/>
                    <a:pt x="5625" y="19739"/>
                    <a:pt x="5850" y="20570"/>
                  </a:cubicBezTo>
                  <a:cubicBezTo>
                    <a:pt x="6075" y="21401"/>
                    <a:pt x="7425" y="21401"/>
                    <a:pt x="9900" y="21401"/>
                  </a:cubicBezTo>
                  <a:cubicBezTo>
                    <a:pt x="12375" y="21401"/>
                    <a:pt x="15975" y="21401"/>
                    <a:pt x="18112" y="21193"/>
                  </a:cubicBezTo>
                  <a:cubicBezTo>
                    <a:pt x="20250" y="20986"/>
                    <a:pt x="20925" y="20570"/>
                    <a:pt x="21600" y="20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11249763" y="7915089"/>
              <a:ext cx="7668" cy="25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0"/>
                  </a:moveTo>
                  <a:cubicBezTo>
                    <a:pt x="0" y="5988"/>
                    <a:pt x="0" y="11976"/>
                    <a:pt x="0" y="15612"/>
                  </a:cubicBezTo>
                  <a:cubicBezTo>
                    <a:pt x="0" y="19248"/>
                    <a:pt x="0" y="20531"/>
                    <a:pt x="3600" y="21065"/>
                  </a:cubicBezTo>
                  <a:cubicBezTo>
                    <a:pt x="7200" y="21600"/>
                    <a:pt x="14400" y="21386"/>
                    <a:pt x="21600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10927756" y="8313085"/>
              <a:ext cx="483012" cy="4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6" fill="norm" stroke="1" extrusionOk="0">
                  <a:moveTo>
                    <a:pt x="0" y="20766"/>
                  </a:moveTo>
                  <a:cubicBezTo>
                    <a:pt x="2514" y="17355"/>
                    <a:pt x="5029" y="13945"/>
                    <a:pt x="7943" y="9966"/>
                  </a:cubicBezTo>
                  <a:cubicBezTo>
                    <a:pt x="10857" y="5987"/>
                    <a:pt x="14171" y="1440"/>
                    <a:pt x="16514" y="303"/>
                  </a:cubicBezTo>
                  <a:cubicBezTo>
                    <a:pt x="18857" y="-834"/>
                    <a:pt x="20229" y="1440"/>
                    <a:pt x="21600" y="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11058093" y="8474769"/>
              <a:ext cx="151420" cy="31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58" fill="norm" stroke="1" extrusionOk="0">
                  <a:moveTo>
                    <a:pt x="20520" y="0"/>
                  </a:moveTo>
                  <a:cubicBezTo>
                    <a:pt x="15480" y="3512"/>
                    <a:pt x="10440" y="7024"/>
                    <a:pt x="7380" y="9746"/>
                  </a:cubicBezTo>
                  <a:cubicBezTo>
                    <a:pt x="4320" y="12468"/>
                    <a:pt x="3240" y="14400"/>
                    <a:pt x="2700" y="15805"/>
                  </a:cubicBezTo>
                  <a:cubicBezTo>
                    <a:pt x="2160" y="17210"/>
                    <a:pt x="2160" y="18088"/>
                    <a:pt x="2520" y="18966"/>
                  </a:cubicBezTo>
                  <a:cubicBezTo>
                    <a:pt x="2880" y="19844"/>
                    <a:pt x="3600" y="20722"/>
                    <a:pt x="4860" y="21161"/>
                  </a:cubicBezTo>
                  <a:cubicBezTo>
                    <a:pt x="6120" y="21600"/>
                    <a:pt x="7920" y="21600"/>
                    <a:pt x="9720" y="21512"/>
                  </a:cubicBezTo>
                  <a:cubicBezTo>
                    <a:pt x="11520" y="21424"/>
                    <a:pt x="13320" y="21249"/>
                    <a:pt x="15300" y="20722"/>
                  </a:cubicBezTo>
                  <a:cubicBezTo>
                    <a:pt x="17280" y="20195"/>
                    <a:pt x="19440" y="19317"/>
                    <a:pt x="20520" y="18439"/>
                  </a:cubicBezTo>
                  <a:cubicBezTo>
                    <a:pt x="21600" y="17561"/>
                    <a:pt x="21600" y="16683"/>
                    <a:pt x="20520" y="16068"/>
                  </a:cubicBezTo>
                  <a:cubicBezTo>
                    <a:pt x="19440" y="15454"/>
                    <a:pt x="17280" y="15102"/>
                    <a:pt x="14220" y="14927"/>
                  </a:cubicBezTo>
                  <a:cubicBezTo>
                    <a:pt x="11160" y="14751"/>
                    <a:pt x="7200" y="14751"/>
                    <a:pt x="4680" y="15102"/>
                  </a:cubicBezTo>
                  <a:cubicBezTo>
                    <a:pt x="2160" y="15454"/>
                    <a:pt x="1080" y="16156"/>
                    <a:pt x="0" y="16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8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907389" y="8577071"/>
              <a:ext cx="385743" cy="263073"/>
            </a:xfrm>
            <a:prstGeom prst="rect">
              <a:avLst/>
            </a:prstGeom>
            <a:effectLst/>
          </p:spPr>
        </p:pic>
        <p:pic>
          <p:nvPicPr>
            <p:cNvPr id="139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326510" y="8708366"/>
              <a:ext cx="227294" cy="248679"/>
            </a:xfrm>
            <a:prstGeom prst="rect">
              <a:avLst/>
            </a:prstGeom>
            <a:effectLst/>
          </p:spPr>
        </p:pic>
        <p:pic>
          <p:nvPicPr>
            <p:cNvPr id="139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853721" y="7994391"/>
              <a:ext cx="431744" cy="209405"/>
            </a:xfrm>
            <a:prstGeom prst="rect">
              <a:avLst/>
            </a:prstGeom>
            <a:effectLst/>
          </p:spPr>
        </p:pic>
        <p:pic>
          <p:nvPicPr>
            <p:cNvPr id="139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145062" y="7353897"/>
              <a:ext cx="242731" cy="366889"/>
            </a:xfrm>
            <a:prstGeom prst="rect">
              <a:avLst/>
            </a:prstGeom>
            <a:effectLst/>
          </p:spPr>
        </p:pic>
        <p:pic>
          <p:nvPicPr>
            <p:cNvPr id="1397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206396" y="7534381"/>
              <a:ext cx="270740" cy="109736"/>
            </a:xfrm>
            <a:prstGeom prst="rect">
              <a:avLst/>
            </a:prstGeom>
            <a:effectLst/>
          </p:spPr>
        </p:pic>
        <p:pic>
          <p:nvPicPr>
            <p:cNvPr id="139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167520" y="6527209"/>
              <a:ext cx="322859" cy="1070907"/>
            </a:xfrm>
            <a:prstGeom prst="rect">
              <a:avLst/>
            </a:prstGeom>
            <a:effectLst/>
          </p:spPr>
        </p:pic>
        <p:pic>
          <p:nvPicPr>
            <p:cNvPr id="140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887700" y="6453356"/>
              <a:ext cx="208389" cy="8891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5" name="Drawing"/>
          <p:cNvGrpSpPr/>
          <p:nvPr/>
        </p:nvGrpSpPr>
        <p:grpSpPr>
          <a:xfrm>
            <a:off x="135951" y="431403"/>
            <a:ext cx="12289363" cy="9027394"/>
            <a:chOff x="-38100" y="0"/>
            <a:chExt cx="12289362" cy="9027393"/>
          </a:xfrm>
        </p:grpSpPr>
        <p:sp>
          <p:nvSpPr>
            <p:cNvPr id="1405" name="Line"/>
            <p:cNvSpPr/>
            <p:nvPr/>
          </p:nvSpPr>
          <p:spPr>
            <a:xfrm>
              <a:off x="1159978" y="269208"/>
              <a:ext cx="241100" cy="49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20" fill="norm" stroke="1" extrusionOk="0">
                  <a:moveTo>
                    <a:pt x="0" y="3196"/>
                  </a:moveTo>
                  <a:cubicBezTo>
                    <a:pt x="225" y="2642"/>
                    <a:pt x="450" y="2088"/>
                    <a:pt x="1687" y="1535"/>
                  </a:cubicBezTo>
                  <a:cubicBezTo>
                    <a:pt x="2925" y="981"/>
                    <a:pt x="5175" y="427"/>
                    <a:pt x="6863" y="150"/>
                  </a:cubicBezTo>
                  <a:cubicBezTo>
                    <a:pt x="8550" y="-127"/>
                    <a:pt x="9675" y="-127"/>
                    <a:pt x="10350" y="1091"/>
                  </a:cubicBezTo>
                  <a:cubicBezTo>
                    <a:pt x="11025" y="2310"/>
                    <a:pt x="11250" y="4747"/>
                    <a:pt x="10687" y="6408"/>
                  </a:cubicBezTo>
                  <a:cubicBezTo>
                    <a:pt x="10125" y="8070"/>
                    <a:pt x="8775" y="8956"/>
                    <a:pt x="7650" y="9565"/>
                  </a:cubicBezTo>
                  <a:cubicBezTo>
                    <a:pt x="6525" y="10175"/>
                    <a:pt x="5625" y="10507"/>
                    <a:pt x="5962" y="10673"/>
                  </a:cubicBezTo>
                  <a:cubicBezTo>
                    <a:pt x="6300" y="10839"/>
                    <a:pt x="7875" y="10839"/>
                    <a:pt x="10462" y="11116"/>
                  </a:cubicBezTo>
                  <a:cubicBezTo>
                    <a:pt x="13050" y="11393"/>
                    <a:pt x="16650" y="11947"/>
                    <a:pt x="18787" y="12944"/>
                  </a:cubicBezTo>
                  <a:cubicBezTo>
                    <a:pt x="20925" y="13941"/>
                    <a:pt x="21600" y="15381"/>
                    <a:pt x="21037" y="16599"/>
                  </a:cubicBezTo>
                  <a:cubicBezTo>
                    <a:pt x="20475" y="17818"/>
                    <a:pt x="18675" y="18815"/>
                    <a:pt x="16762" y="19590"/>
                  </a:cubicBezTo>
                  <a:cubicBezTo>
                    <a:pt x="14850" y="20365"/>
                    <a:pt x="12825" y="20919"/>
                    <a:pt x="11138" y="21196"/>
                  </a:cubicBezTo>
                  <a:cubicBezTo>
                    <a:pt x="9450" y="21473"/>
                    <a:pt x="8100" y="21473"/>
                    <a:pt x="8100" y="21307"/>
                  </a:cubicBezTo>
                  <a:cubicBezTo>
                    <a:pt x="8100" y="21141"/>
                    <a:pt x="9450" y="20808"/>
                    <a:pt x="10800" y="20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1505630" y="608554"/>
              <a:ext cx="56619" cy="12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9" h="20871" fill="norm" stroke="1" extrusionOk="0">
                  <a:moveTo>
                    <a:pt x="18673" y="444"/>
                  </a:moveTo>
                  <a:cubicBezTo>
                    <a:pt x="14173" y="28"/>
                    <a:pt x="9673" y="-387"/>
                    <a:pt x="6973" y="651"/>
                  </a:cubicBezTo>
                  <a:cubicBezTo>
                    <a:pt x="4273" y="1690"/>
                    <a:pt x="3373" y="4182"/>
                    <a:pt x="2473" y="6467"/>
                  </a:cubicBezTo>
                  <a:cubicBezTo>
                    <a:pt x="1573" y="8751"/>
                    <a:pt x="673" y="10828"/>
                    <a:pt x="223" y="13113"/>
                  </a:cubicBezTo>
                  <a:cubicBezTo>
                    <a:pt x="-227" y="15398"/>
                    <a:pt x="-227" y="17890"/>
                    <a:pt x="2473" y="19344"/>
                  </a:cubicBezTo>
                  <a:cubicBezTo>
                    <a:pt x="5173" y="20798"/>
                    <a:pt x="10573" y="21213"/>
                    <a:pt x="14623" y="20590"/>
                  </a:cubicBezTo>
                  <a:cubicBezTo>
                    <a:pt x="18673" y="19967"/>
                    <a:pt x="21373" y="18305"/>
                    <a:pt x="19123" y="16436"/>
                  </a:cubicBezTo>
                  <a:cubicBezTo>
                    <a:pt x="16873" y="14567"/>
                    <a:pt x="9673" y="12490"/>
                    <a:pt x="2473" y="10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2219029" y="199331"/>
              <a:ext cx="328648" cy="62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25" fill="norm" stroke="1" extrusionOk="0">
                  <a:moveTo>
                    <a:pt x="18017" y="458"/>
                  </a:moveTo>
                  <a:cubicBezTo>
                    <a:pt x="17347" y="193"/>
                    <a:pt x="16677" y="-71"/>
                    <a:pt x="15170" y="17"/>
                  </a:cubicBezTo>
                  <a:cubicBezTo>
                    <a:pt x="13663" y="105"/>
                    <a:pt x="11319" y="546"/>
                    <a:pt x="9226" y="1031"/>
                  </a:cubicBezTo>
                  <a:cubicBezTo>
                    <a:pt x="7133" y="1516"/>
                    <a:pt x="5291" y="2045"/>
                    <a:pt x="4286" y="3411"/>
                  </a:cubicBezTo>
                  <a:cubicBezTo>
                    <a:pt x="3282" y="4778"/>
                    <a:pt x="3114" y="6982"/>
                    <a:pt x="2696" y="9230"/>
                  </a:cubicBezTo>
                  <a:cubicBezTo>
                    <a:pt x="2277" y="11478"/>
                    <a:pt x="1607" y="13771"/>
                    <a:pt x="1105" y="15402"/>
                  </a:cubicBezTo>
                  <a:cubicBezTo>
                    <a:pt x="603" y="17033"/>
                    <a:pt x="268" y="18002"/>
                    <a:pt x="100" y="18884"/>
                  </a:cubicBezTo>
                  <a:cubicBezTo>
                    <a:pt x="-67" y="19766"/>
                    <a:pt x="-67" y="20559"/>
                    <a:pt x="435" y="21000"/>
                  </a:cubicBezTo>
                  <a:cubicBezTo>
                    <a:pt x="938" y="21441"/>
                    <a:pt x="1942" y="21529"/>
                    <a:pt x="4789" y="21309"/>
                  </a:cubicBezTo>
                  <a:cubicBezTo>
                    <a:pt x="7635" y="21088"/>
                    <a:pt x="12324" y="20559"/>
                    <a:pt x="15421" y="20074"/>
                  </a:cubicBezTo>
                  <a:cubicBezTo>
                    <a:pt x="18519" y="19589"/>
                    <a:pt x="20026" y="19149"/>
                    <a:pt x="21533" y="18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2271670" y="572952"/>
              <a:ext cx="168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2790410" y="190049"/>
              <a:ext cx="286279" cy="65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89" fill="norm" stroke="1" extrusionOk="0">
                  <a:moveTo>
                    <a:pt x="21413" y="235"/>
                  </a:moveTo>
                  <a:cubicBezTo>
                    <a:pt x="18928" y="69"/>
                    <a:pt x="16443" y="-97"/>
                    <a:pt x="13480" y="69"/>
                  </a:cubicBezTo>
                  <a:cubicBezTo>
                    <a:pt x="10517" y="235"/>
                    <a:pt x="7077" y="734"/>
                    <a:pt x="4783" y="1108"/>
                  </a:cubicBezTo>
                  <a:cubicBezTo>
                    <a:pt x="2489" y="1481"/>
                    <a:pt x="1342" y="1731"/>
                    <a:pt x="673" y="2063"/>
                  </a:cubicBezTo>
                  <a:cubicBezTo>
                    <a:pt x="4" y="2395"/>
                    <a:pt x="-187" y="2811"/>
                    <a:pt x="195" y="3475"/>
                  </a:cubicBezTo>
                  <a:cubicBezTo>
                    <a:pt x="578" y="4140"/>
                    <a:pt x="1533" y="5054"/>
                    <a:pt x="2011" y="7089"/>
                  </a:cubicBezTo>
                  <a:cubicBezTo>
                    <a:pt x="2489" y="9125"/>
                    <a:pt x="2489" y="12281"/>
                    <a:pt x="2202" y="14608"/>
                  </a:cubicBezTo>
                  <a:cubicBezTo>
                    <a:pt x="1916" y="16934"/>
                    <a:pt x="1342" y="18429"/>
                    <a:pt x="960" y="19468"/>
                  </a:cubicBezTo>
                  <a:cubicBezTo>
                    <a:pt x="578" y="20506"/>
                    <a:pt x="386" y="21088"/>
                    <a:pt x="769" y="21295"/>
                  </a:cubicBezTo>
                  <a:cubicBezTo>
                    <a:pt x="1151" y="21503"/>
                    <a:pt x="2107" y="21337"/>
                    <a:pt x="5452" y="21088"/>
                  </a:cubicBezTo>
                  <a:cubicBezTo>
                    <a:pt x="8797" y="20838"/>
                    <a:pt x="14532" y="20506"/>
                    <a:pt x="20266" y="20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3207024" y="381281"/>
              <a:ext cx="360343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38" y="1309"/>
                    <a:pt x="3677" y="2618"/>
                    <a:pt x="6281" y="5171"/>
                  </a:cubicBezTo>
                  <a:cubicBezTo>
                    <a:pt x="8885" y="7724"/>
                    <a:pt x="12255" y="11520"/>
                    <a:pt x="14936" y="14465"/>
                  </a:cubicBezTo>
                  <a:cubicBezTo>
                    <a:pt x="17617" y="17411"/>
                    <a:pt x="19609" y="195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3345646" y="335280"/>
              <a:ext cx="168053" cy="5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37" fill="norm" stroke="1" extrusionOk="0">
                  <a:moveTo>
                    <a:pt x="21200" y="0"/>
                  </a:moveTo>
                  <a:cubicBezTo>
                    <a:pt x="17331" y="3372"/>
                    <a:pt x="13463" y="6743"/>
                    <a:pt x="10078" y="9957"/>
                  </a:cubicBezTo>
                  <a:cubicBezTo>
                    <a:pt x="6693" y="13171"/>
                    <a:pt x="3791" y="16226"/>
                    <a:pt x="2018" y="18228"/>
                  </a:cubicBezTo>
                  <a:cubicBezTo>
                    <a:pt x="245" y="20230"/>
                    <a:pt x="-400" y="21179"/>
                    <a:pt x="245" y="21389"/>
                  </a:cubicBezTo>
                  <a:cubicBezTo>
                    <a:pt x="890" y="21600"/>
                    <a:pt x="2824" y="21073"/>
                    <a:pt x="4758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3720703" y="143609"/>
              <a:ext cx="1533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3713036" y="0"/>
              <a:ext cx="52011" cy="5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0771" fill="norm" stroke="1" extrusionOk="0">
                  <a:moveTo>
                    <a:pt x="12343" y="5342"/>
                  </a:moveTo>
                  <a:cubicBezTo>
                    <a:pt x="11314" y="10485"/>
                    <a:pt x="10286" y="15628"/>
                    <a:pt x="11829" y="16657"/>
                  </a:cubicBezTo>
                  <a:cubicBezTo>
                    <a:pt x="13371" y="17685"/>
                    <a:pt x="17486" y="14600"/>
                    <a:pt x="19543" y="10485"/>
                  </a:cubicBezTo>
                  <a:cubicBezTo>
                    <a:pt x="21600" y="6371"/>
                    <a:pt x="21600" y="1228"/>
                    <a:pt x="18000" y="200"/>
                  </a:cubicBezTo>
                  <a:cubicBezTo>
                    <a:pt x="14400" y="-829"/>
                    <a:pt x="7200" y="2257"/>
                    <a:pt x="3600" y="6371"/>
                  </a:cubicBezTo>
                  <a:cubicBezTo>
                    <a:pt x="0" y="10485"/>
                    <a:pt x="0" y="15628"/>
                    <a:pt x="0" y="20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3989042" y="141004"/>
              <a:ext cx="240229" cy="73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970"/>
                  </a:moveTo>
                  <a:cubicBezTo>
                    <a:pt x="4596" y="597"/>
                    <a:pt x="9191" y="225"/>
                    <a:pt x="12638" y="76"/>
                  </a:cubicBezTo>
                  <a:cubicBezTo>
                    <a:pt x="16085" y="-73"/>
                    <a:pt x="18383" y="1"/>
                    <a:pt x="19762" y="262"/>
                  </a:cubicBezTo>
                  <a:cubicBezTo>
                    <a:pt x="21140" y="523"/>
                    <a:pt x="21600" y="970"/>
                    <a:pt x="21600" y="1826"/>
                  </a:cubicBezTo>
                  <a:cubicBezTo>
                    <a:pt x="21600" y="2683"/>
                    <a:pt x="21140" y="3949"/>
                    <a:pt x="20681" y="5662"/>
                  </a:cubicBezTo>
                  <a:cubicBezTo>
                    <a:pt x="20221" y="7375"/>
                    <a:pt x="19762" y="9535"/>
                    <a:pt x="19647" y="11733"/>
                  </a:cubicBezTo>
                  <a:cubicBezTo>
                    <a:pt x="19532" y="13930"/>
                    <a:pt x="19762" y="16164"/>
                    <a:pt x="19877" y="17468"/>
                  </a:cubicBezTo>
                  <a:cubicBezTo>
                    <a:pt x="19991" y="18771"/>
                    <a:pt x="19991" y="19144"/>
                    <a:pt x="20106" y="19590"/>
                  </a:cubicBezTo>
                  <a:cubicBezTo>
                    <a:pt x="20221" y="20037"/>
                    <a:pt x="20451" y="20559"/>
                    <a:pt x="19877" y="20782"/>
                  </a:cubicBezTo>
                  <a:cubicBezTo>
                    <a:pt x="19302" y="21006"/>
                    <a:pt x="17923" y="20931"/>
                    <a:pt x="15511" y="21006"/>
                  </a:cubicBezTo>
                  <a:cubicBezTo>
                    <a:pt x="13098" y="21080"/>
                    <a:pt x="9651" y="21304"/>
                    <a:pt x="6204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4939730" y="535755"/>
              <a:ext cx="306675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860" y="10932"/>
                    <a:pt x="9720" y="1332"/>
                    <a:pt x="13320" y="132"/>
                  </a:cubicBezTo>
                  <a:cubicBezTo>
                    <a:pt x="16920" y="-1068"/>
                    <a:pt x="1926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4947397" y="787624"/>
              <a:ext cx="375676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2" y="10800"/>
                    <a:pt x="9404" y="21600"/>
                    <a:pt x="13004" y="21600"/>
                  </a:cubicBezTo>
                  <a:cubicBezTo>
                    <a:pt x="16604" y="21600"/>
                    <a:pt x="19102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5956499" y="312280"/>
              <a:ext cx="861608" cy="662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50" fill="norm" stroke="1" extrusionOk="0">
                  <a:moveTo>
                    <a:pt x="15410" y="0"/>
                  </a:moveTo>
                  <a:cubicBezTo>
                    <a:pt x="14068" y="831"/>
                    <a:pt x="12726" y="1662"/>
                    <a:pt x="11096" y="2700"/>
                  </a:cubicBezTo>
                  <a:cubicBezTo>
                    <a:pt x="9467" y="3738"/>
                    <a:pt x="7550" y="4985"/>
                    <a:pt x="5920" y="6065"/>
                  </a:cubicBezTo>
                  <a:cubicBezTo>
                    <a:pt x="4291" y="7145"/>
                    <a:pt x="2949" y="8058"/>
                    <a:pt x="2118" y="8640"/>
                  </a:cubicBezTo>
                  <a:cubicBezTo>
                    <a:pt x="1287" y="9222"/>
                    <a:pt x="967" y="9471"/>
                    <a:pt x="712" y="9762"/>
                  </a:cubicBezTo>
                  <a:cubicBezTo>
                    <a:pt x="456" y="10052"/>
                    <a:pt x="265" y="10385"/>
                    <a:pt x="328" y="10551"/>
                  </a:cubicBezTo>
                  <a:cubicBezTo>
                    <a:pt x="392" y="10717"/>
                    <a:pt x="712" y="10717"/>
                    <a:pt x="1926" y="10883"/>
                  </a:cubicBezTo>
                  <a:cubicBezTo>
                    <a:pt x="3140" y="11049"/>
                    <a:pt x="5249" y="11382"/>
                    <a:pt x="6463" y="11672"/>
                  </a:cubicBezTo>
                  <a:cubicBezTo>
                    <a:pt x="7678" y="11963"/>
                    <a:pt x="7997" y="12212"/>
                    <a:pt x="8189" y="12586"/>
                  </a:cubicBezTo>
                  <a:cubicBezTo>
                    <a:pt x="8381" y="12960"/>
                    <a:pt x="8444" y="13458"/>
                    <a:pt x="8189" y="14082"/>
                  </a:cubicBezTo>
                  <a:cubicBezTo>
                    <a:pt x="7933" y="14705"/>
                    <a:pt x="7358" y="15452"/>
                    <a:pt x="6240" y="16366"/>
                  </a:cubicBezTo>
                  <a:cubicBezTo>
                    <a:pt x="5121" y="17280"/>
                    <a:pt x="3460" y="18360"/>
                    <a:pt x="2469" y="18983"/>
                  </a:cubicBezTo>
                  <a:cubicBezTo>
                    <a:pt x="1479" y="19606"/>
                    <a:pt x="1159" y="19772"/>
                    <a:pt x="808" y="20022"/>
                  </a:cubicBezTo>
                  <a:cubicBezTo>
                    <a:pt x="456" y="20271"/>
                    <a:pt x="73" y="20603"/>
                    <a:pt x="9" y="20894"/>
                  </a:cubicBezTo>
                  <a:cubicBezTo>
                    <a:pt x="-55" y="21185"/>
                    <a:pt x="201" y="21434"/>
                    <a:pt x="1287" y="21517"/>
                  </a:cubicBezTo>
                  <a:cubicBezTo>
                    <a:pt x="2373" y="21600"/>
                    <a:pt x="4291" y="21517"/>
                    <a:pt x="6399" y="21392"/>
                  </a:cubicBezTo>
                  <a:cubicBezTo>
                    <a:pt x="8508" y="21268"/>
                    <a:pt x="10809" y="21102"/>
                    <a:pt x="13205" y="21018"/>
                  </a:cubicBezTo>
                  <a:cubicBezTo>
                    <a:pt x="15602" y="20935"/>
                    <a:pt x="18094" y="20935"/>
                    <a:pt x="19500" y="21018"/>
                  </a:cubicBezTo>
                  <a:cubicBezTo>
                    <a:pt x="20906" y="21102"/>
                    <a:pt x="21225" y="21268"/>
                    <a:pt x="21545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5729853" y="1252262"/>
              <a:ext cx="283235" cy="25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28" fill="norm" stroke="1" extrusionOk="0">
                  <a:moveTo>
                    <a:pt x="551" y="5334"/>
                  </a:moveTo>
                  <a:cubicBezTo>
                    <a:pt x="356" y="8934"/>
                    <a:pt x="162" y="12534"/>
                    <a:pt x="64" y="14863"/>
                  </a:cubicBezTo>
                  <a:cubicBezTo>
                    <a:pt x="-33" y="17193"/>
                    <a:pt x="-33" y="18252"/>
                    <a:pt x="162" y="19310"/>
                  </a:cubicBezTo>
                  <a:cubicBezTo>
                    <a:pt x="356" y="20369"/>
                    <a:pt x="745" y="21428"/>
                    <a:pt x="1524" y="21428"/>
                  </a:cubicBezTo>
                  <a:cubicBezTo>
                    <a:pt x="2302" y="21428"/>
                    <a:pt x="3470" y="20369"/>
                    <a:pt x="4345" y="19416"/>
                  </a:cubicBezTo>
                  <a:cubicBezTo>
                    <a:pt x="5221" y="18463"/>
                    <a:pt x="5805" y="17616"/>
                    <a:pt x="6291" y="16663"/>
                  </a:cubicBezTo>
                  <a:cubicBezTo>
                    <a:pt x="6778" y="15710"/>
                    <a:pt x="7167" y="14652"/>
                    <a:pt x="7264" y="14969"/>
                  </a:cubicBezTo>
                  <a:cubicBezTo>
                    <a:pt x="7362" y="15287"/>
                    <a:pt x="7167" y="16981"/>
                    <a:pt x="7459" y="18146"/>
                  </a:cubicBezTo>
                  <a:cubicBezTo>
                    <a:pt x="7751" y="19310"/>
                    <a:pt x="8529" y="19946"/>
                    <a:pt x="9405" y="20157"/>
                  </a:cubicBezTo>
                  <a:cubicBezTo>
                    <a:pt x="10281" y="20369"/>
                    <a:pt x="11254" y="20157"/>
                    <a:pt x="12518" y="17828"/>
                  </a:cubicBezTo>
                  <a:cubicBezTo>
                    <a:pt x="13783" y="15499"/>
                    <a:pt x="15340" y="11052"/>
                    <a:pt x="16118" y="8299"/>
                  </a:cubicBezTo>
                  <a:cubicBezTo>
                    <a:pt x="16897" y="5546"/>
                    <a:pt x="16897" y="4487"/>
                    <a:pt x="16799" y="3428"/>
                  </a:cubicBezTo>
                  <a:cubicBezTo>
                    <a:pt x="16702" y="2369"/>
                    <a:pt x="16508" y="1310"/>
                    <a:pt x="15826" y="675"/>
                  </a:cubicBezTo>
                  <a:cubicBezTo>
                    <a:pt x="15145" y="40"/>
                    <a:pt x="13978" y="-172"/>
                    <a:pt x="13102" y="146"/>
                  </a:cubicBezTo>
                  <a:cubicBezTo>
                    <a:pt x="12226" y="463"/>
                    <a:pt x="11643" y="1310"/>
                    <a:pt x="11448" y="2263"/>
                  </a:cubicBezTo>
                  <a:cubicBezTo>
                    <a:pt x="11254" y="3216"/>
                    <a:pt x="11448" y="4275"/>
                    <a:pt x="13199" y="4804"/>
                  </a:cubicBezTo>
                  <a:cubicBezTo>
                    <a:pt x="14951" y="5334"/>
                    <a:pt x="18259" y="5334"/>
                    <a:pt x="21567" y="5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6062844" y="1265160"/>
              <a:ext cx="210917" cy="23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21" fill="norm" stroke="1" extrusionOk="0">
                  <a:moveTo>
                    <a:pt x="21222" y="3216"/>
                  </a:moveTo>
                  <a:cubicBezTo>
                    <a:pt x="20708" y="2079"/>
                    <a:pt x="20193" y="942"/>
                    <a:pt x="19293" y="373"/>
                  </a:cubicBezTo>
                  <a:cubicBezTo>
                    <a:pt x="18393" y="-195"/>
                    <a:pt x="17108" y="-195"/>
                    <a:pt x="14922" y="942"/>
                  </a:cubicBezTo>
                  <a:cubicBezTo>
                    <a:pt x="12736" y="2079"/>
                    <a:pt x="9651" y="4352"/>
                    <a:pt x="6951" y="6967"/>
                  </a:cubicBezTo>
                  <a:cubicBezTo>
                    <a:pt x="4251" y="9582"/>
                    <a:pt x="1936" y="12538"/>
                    <a:pt x="779" y="14811"/>
                  </a:cubicBezTo>
                  <a:cubicBezTo>
                    <a:pt x="-378" y="17085"/>
                    <a:pt x="-378" y="18677"/>
                    <a:pt x="1679" y="19700"/>
                  </a:cubicBezTo>
                  <a:cubicBezTo>
                    <a:pt x="3736" y="20723"/>
                    <a:pt x="7851" y="21178"/>
                    <a:pt x="10679" y="21291"/>
                  </a:cubicBezTo>
                  <a:cubicBezTo>
                    <a:pt x="13508" y="21405"/>
                    <a:pt x="15051" y="21178"/>
                    <a:pt x="15951" y="20837"/>
                  </a:cubicBezTo>
                  <a:cubicBezTo>
                    <a:pt x="16851" y="20496"/>
                    <a:pt x="17108" y="20041"/>
                    <a:pt x="17365" y="19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6082089" y="1431638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6289094" y="1205786"/>
              <a:ext cx="598014" cy="35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21504"/>
                  </a:moveTo>
                  <a:cubicBezTo>
                    <a:pt x="1938" y="21350"/>
                    <a:pt x="3877" y="21195"/>
                    <a:pt x="5077" y="21118"/>
                  </a:cubicBezTo>
                  <a:cubicBezTo>
                    <a:pt x="6277" y="21041"/>
                    <a:pt x="6738" y="21041"/>
                    <a:pt x="7108" y="20733"/>
                  </a:cubicBezTo>
                  <a:cubicBezTo>
                    <a:pt x="7477" y="20424"/>
                    <a:pt x="7754" y="19807"/>
                    <a:pt x="7892" y="18727"/>
                  </a:cubicBezTo>
                  <a:cubicBezTo>
                    <a:pt x="8031" y="17647"/>
                    <a:pt x="8031" y="16104"/>
                    <a:pt x="7800" y="14098"/>
                  </a:cubicBezTo>
                  <a:cubicBezTo>
                    <a:pt x="7569" y="12093"/>
                    <a:pt x="7108" y="9624"/>
                    <a:pt x="6877" y="8004"/>
                  </a:cubicBezTo>
                  <a:cubicBezTo>
                    <a:pt x="6646" y="6384"/>
                    <a:pt x="6646" y="5613"/>
                    <a:pt x="6692" y="4841"/>
                  </a:cubicBezTo>
                  <a:cubicBezTo>
                    <a:pt x="6738" y="4070"/>
                    <a:pt x="6831" y="3298"/>
                    <a:pt x="7292" y="2527"/>
                  </a:cubicBezTo>
                  <a:cubicBezTo>
                    <a:pt x="7754" y="1755"/>
                    <a:pt x="8585" y="984"/>
                    <a:pt x="9323" y="521"/>
                  </a:cubicBezTo>
                  <a:cubicBezTo>
                    <a:pt x="10062" y="58"/>
                    <a:pt x="10708" y="-96"/>
                    <a:pt x="11215" y="58"/>
                  </a:cubicBezTo>
                  <a:cubicBezTo>
                    <a:pt x="11723" y="213"/>
                    <a:pt x="12092" y="675"/>
                    <a:pt x="12554" y="2141"/>
                  </a:cubicBezTo>
                  <a:cubicBezTo>
                    <a:pt x="13015" y="3607"/>
                    <a:pt x="13569" y="6075"/>
                    <a:pt x="13754" y="8467"/>
                  </a:cubicBezTo>
                  <a:cubicBezTo>
                    <a:pt x="13938" y="10858"/>
                    <a:pt x="13754" y="13173"/>
                    <a:pt x="13477" y="15024"/>
                  </a:cubicBezTo>
                  <a:cubicBezTo>
                    <a:pt x="13200" y="16875"/>
                    <a:pt x="12831" y="18264"/>
                    <a:pt x="13062" y="18881"/>
                  </a:cubicBezTo>
                  <a:cubicBezTo>
                    <a:pt x="13292" y="19498"/>
                    <a:pt x="14123" y="19344"/>
                    <a:pt x="15646" y="19190"/>
                  </a:cubicBezTo>
                  <a:cubicBezTo>
                    <a:pt x="17169" y="19035"/>
                    <a:pt x="19385" y="18881"/>
                    <a:pt x="21600" y="18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7432554" y="465616"/>
              <a:ext cx="497245" cy="40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70" fill="norm" stroke="1" extrusionOk="0">
                  <a:moveTo>
                    <a:pt x="1946" y="0"/>
                  </a:moveTo>
                  <a:cubicBezTo>
                    <a:pt x="1614" y="1476"/>
                    <a:pt x="1281" y="2952"/>
                    <a:pt x="949" y="5434"/>
                  </a:cubicBezTo>
                  <a:cubicBezTo>
                    <a:pt x="617" y="7916"/>
                    <a:pt x="284" y="11404"/>
                    <a:pt x="118" y="13886"/>
                  </a:cubicBezTo>
                  <a:cubicBezTo>
                    <a:pt x="-48" y="16368"/>
                    <a:pt x="-48" y="17843"/>
                    <a:pt x="174" y="18917"/>
                  </a:cubicBezTo>
                  <a:cubicBezTo>
                    <a:pt x="395" y="19990"/>
                    <a:pt x="838" y="20661"/>
                    <a:pt x="1447" y="21063"/>
                  </a:cubicBezTo>
                  <a:cubicBezTo>
                    <a:pt x="2057" y="21466"/>
                    <a:pt x="2832" y="21600"/>
                    <a:pt x="4050" y="20661"/>
                  </a:cubicBezTo>
                  <a:cubicBezTo>
                    <a:pt x="5269" y="19722"/>
                    <a:pt x="6930" y="17709"/>
                    <a:pt x="7872" y="16301"/>
                  </a:cubicBezTo>
                  <a:cubicBezTo>
                    <a:pt x="8814" y="14892"/>
                    <a:pt x="9035" y="14087"/>
                    <a:pt x="9257" y="13349"/>
                  </a:cubicBezTo>
                  <a:cubicBezTo>
                    <a:pt x="9478" y="12611"/>
                    <a:pt x="9700" y="11940"/>
                    <a:pt x="9810" y="11940"/>
                  </a:cubicBezTo>
                  <a:cubicBezTo>
                    <a:pt x="9921" y="11940"/>
                    <a:pt x="9921" y="12611"/>
                    <a:pt x="9921" y="13282"/>
                  </a:cubicBezTo>
                  <a:cubicBezTo>
                    <a:pt x="9921" y="13953"/>
                    <a:pt x="9921" y="14624"/>
                    <a:pt x="10143" y="15160"/>
                  </a:cubicBezTo>
                  <a:cubicBezTo>
                    <a:pt x="10364" y="15697"/>
                    <a:pt x="10807" y="16099"/>
                    <a:pt x="11361" y="16301"/>
                  </a:cubicBezTo>
                  <a:cubicBezTo>
                    <a:pt x="11915" y="16502"/>
                    <a:pt x="12580" y="16502"/>
                    <a:pt x="13577" y="15496"/>
                  </a:cubicBezTo>
                  <a:cubicBezTo>
                    <a:pt x="14574" y="14489"/>
                    <a:pt x="15903" y="12477"/>
                    <a:pt x="16623" y="10129"/>
                  </a:cubicBezTo>
                  <a:cubicBezTo>
                    <a:pt x="17343" y="7781"/>
                    <a:pt x="17454" y="5098"/>
                    <a:pt x="17343" y="3488"/>
                  </a:cubicBezTo>
                  <a:cubicBezTo>
                    <a:pt x="17232" y="1878"/>
                    <a:pt x="16900" y="1342"/>
                    <a:pt x="16457" y="939"/>
                  </a:cubicBezTo>
                  <a:cubicBezTo>
                    <a:pt x="16014" y="537"/>
                    <a:pt x="15460" y="268"/>
                    <a:pt x="15017" y="402"/>
                  </a:cubicBezTo>
                  <a:cubicBezTo>
                    <a:pt x="14574" y="537"/>
                    <a:pt x="14241" y="1073"/>
                    <a:pt x="13964" y="1945"/>
                  </a:cubicBezTo>
                  <a:cubicBezTo>
                    <a:pt x="13687" y="2817"/>
                    <a:pt x="13466" y="4025"/>
                    <a:pt x="13577" y="4830"/>
                  </a:cubicBezTo>
                  <a:cubicBezTo>
                    <a:pt x="13687" y="5635"/>
                    <a:pt x="14130" y="6037"/>
                    <a:pt x="15294" y="6171"/>
                  </a:cubicBezTo>
                  <a:cubicBezTo>
                    <a:pt x="16457" y="6306"/>
                    <a:pt x="18340" y="6171"/>
                    <a:pt x="19503" y="5836"/>
                  </a:cubicBezTo>
                  <a:cubicBezTo>
                    <a:pt x="20666" y="5501"/>
                    <a:pt x="21109" y="4964"/>
                    <a:pt x="21552" y="4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7960465" y="197277"/>
              <a:ext cx="1533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7929798" y="59274"/>
              <a:ext cx="48607" cy="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661" fill="norm" stroke="1" extrusionOk="0">
                  <a:moveTo>
                    <a:pt x="9720" y="0"/>
                  </a:moveTo>
                  <a:cubicBezTo>
                    <a:pt x="5400" y="2817"/>
                    <a:pt x="1080" y="5635"/>
                    <a:pt x="540" y="9391"/>
                  </a:cubicBezTo>
                  <a:cubicBezTo>
                    <a:pt x="0" y="13148"/>
                    <a:pt x="3240" y="17843"/>
                    <a:pt x="7560" y="19722"/>
                  </a:cubicBezTo>
                  <a:cubicBezTo>
                    <a:pt x="11880" y="21600"/>
                    <a:pt x="17280" y="20661"/>
                    <a:pt x="19440" y="16904"/>
                  </a:cubicBezTo>
                  <a:cubicBezTo>
                    <a:pt x="21600" y="13148"/>
                    <a:pt x="20520" y="6574"/>
                    <a:pt x="16740" y="4226"/>
                  </a:cubicBezTo>
                  <a:cubicBezTo>
                    <a:pt x="12960" y="1878"/>
                    <a:pt x="6480" y="3757"/>
                    <a:pt x="0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8543919" y="383818"/>
              <a:ext cx="246331" cy="87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08" fill="norm" stroke="1" extrusionOk="0">
                  <a:moveTo>
                    <a:pt x="3239" y="6549"/>
                  </a:moveTo>
                  <a:cubicBezTo>
                    <a:pt x="2798" y="8627"/>
                    <a:pt x="2358" y="10706"/>
                    <a:pt x="2027" y="12941"/>
                  </a:cubicBezTo>
                  <a:cubicBezTo>
                    <a:pt x="1696" y="15177"/>
                    <a:pt x="1476" y="17570"/>
                    <a:pt x="1366" y="18924"/>
                  </a:cubicBezTo>
                  <a:cubicBezTo>
                    <a:pt x="1255" y="20278"/>
                    <a:pt x="1255" y="20592"/>
                    <a:pt x="1035" y="20907"/>
                  </a:cubicBezTo>
                  <a:cubicBezTo>
                    <a:pt x="815" y="21222"/>
                    <a:pt x="374" y="21537"/>
                    <a:pt x="153" y="21506"/>
                  </a:cubicBezTo>
                  <a:cubicBezTo>
                    <a:pt x="-67" y="21474"/>
                    <a:pt x="-67" y="21096"/>
                    <a:pt x="264" y="19742"/>
                  </a:cubicBezTo>
                  <a:cubicBezTo>
                    <a:pt x="594" y="18388"/>
                    <a:pt x="1255" y="16058"/>
                    <a:pt x="1806" y="14043"/>
                  </a:cubicBezTo>
                  <a:cubicBezTo>
                    <a:pt x="2358" y="12028"/>
                    <a:pt x="2798" y="10328"/>
                    <a:pt x="3680" y="8375"/>
                  </a:cubicBezTo>
                  <a:cubicBezTo>
                    <a:pt x="4562" y="6423"/>
                    <a:pt x="5884" y="4219"/>
                    <a:pt x="7978" y="2771"/>
                  </a:cubicBezTo>
                  <a:cubicBezTo>
                    <a:pt x="10072" y="1322"/>
                    <a:pt x="12937" y="630"/>
                    <a:pt x="14921" y="283"/>
                  </a:cubicBezTo>
                  <a:cubicBezTo>
                    <a:pt x="16904" y="-63"/>
                    <a:pt x="18006" y="-63"/>
                    <a:pt x="18888" y="126"/>
                  </a:cubicBezTo>
                  <a:cubicBezTo>
                    <a:pt x="19770" y="315"/>
                    <a:pt x="20431" y="693"/>
                    <a:pt x="20872" y="1637"/>
                  </a:cubicBezTo>
                  <a:cubicBezTo>
                    <a:pt x="21313" y="2582"/>
                    <a:pt x="21533" y="4093"/>
                    <a:pt x="20541" y="5353"/>
                  </a:cubicBezTo>
                  <a:cubicBezTo>
                    <a:pt x="19549" y="6612"/>
                    <a:pt x="17345" y="7620"/>
                    <a:pt x="14700" y="8250"/>
                  </a:cubicBezTo>
                  <a:cubicBezTo>
                    <a:pt x="12055" y="8879"/>
                    <a:pt x="8970" y="9131"/>
                    <a:pt x="5884" y="9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8803817" y="741623"/>
              <a:ext cx="15333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413"/>
                    <a:pt x="10800" y="8826"/>
                    <a:pt x="14400" y="12426"/>
                  </a:cubicBezTo>
                  <a:cubicBezTo>
                    <a:pt x="18000" y="16026"/>
                    <a:pt x="19800" y="188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8803817" y="749290"/>
              <a:ext cx="176338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212"/>
                    <a:pt x="18470" y="424"/>
                    <a:pt x="16122" y="2118"/>
                  </a:cubicBezTo>
                  <a:cubicBezTo>
                    <a:pt x="13774" y="3812"/>
                    <a:pt x="10644" y="6988"/>
                    <a:pt x="7826" y="10482"/>
                  </a:cubicBezTo>
                  <a:cubicBezTo>
                    <a:pt x="5009" y="13976"/>
                    <a:pt x="2504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9146500" y="420753"/>
              <a:ext cx="170997" cy="45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07" fill="norm" stroke="1" extrusionOk="0">
                  <a:moveTo>
                    <a:pt x="21254" y="663"/>
                  </a:moveTo>
                  <a:cubicBezTo>
                    <a:pt x="19666" y="305"/>
                    <a:pt x="18077" y="-53"/>
                    <a:pt x="16648" y="7"/>
                  </a:cubicBezTo>
                  <a:cubicBezTo>
                    <a:pt x="15219" y="66"/>
                    <a:pt x="13948" y="544"/>
                    <a:pt x="11248" y="2334"/>
                  </a:cubicBezTo>
                  <a:cubicBezTo>
                    <a:pt x="8548" y="4124"/>
                    <a:pt x="4419" y="7227"/>
                    <a:pt x="2195" y="10329"/>
                  </a:cubicBezTo>
                  <a:cubicBezTo>
                    <a:pt x="-28" y="13432"/>
                    <a:pt x="-346" y="16535"/>
                    <a:pt x="289" y="18444"/>
                  </a:cubicBezTo>
                  <a:cubicBezTo>
                    <a:pt x="925" y="20354"/>
                    <a:pt x="2513" y="21070"/>
                    <a:pt x="4578" y="21308"/>
                  </a:cubicBezTo>
                  <a:cubicBezTo>
                    <a:pt x="6642" y="21547"/>
                    <a:pt x="9183" y="21308"/>
                    <a:pt x="11725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9379931" y="515137"/>
              <a:ext cx="374576" cy="33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23" fill="norm" stroke="1" extrusionOk="0">
                  <a:moveTo>
                    <a:pt x="1700" y="3163"/>
                  </a:moveTo>
                  <a:cubicBezTo>
                    <a:pt x="1112" y="6870"/>
                    <a:pt x="525" y="10578"/>
                    <a:pt x="231" y="13318"/>
                  </a:cubicBezTo>
                  <a:cubicBezTo>
                    <a:pt x="-63" y="16058"/>
                    <a:pt x="-63" y="17832"/>
                    <a:pt x="157" y="19040"/>
                  </a:cubicBezTo>
                  <a:cubicBezTo>
                    <a:pt x="378" y="20249"/>
                    <a:pt x="819" y="20894"/>
                    <a:pt x="1406" y="21217"/>
                  </a:cubicBezTo>
                  <a:cubicBezTo>
                    <a:pt x="1994" y="21539"/>
                    <a:pt x="2729" y="21539"/>
                    <a:pt x="3537" y="20814"/>
                  </a:cubicBezTo>
                  <a:cubicBezTo>
                    <a:pt x="4345" y="20088"/>
                    <a:pt x="5227" y="18638"/>
                    <a:pt x="5815" y="17348"/>
                  </a:cubicBezTo>
                  <a:cubicBezTo>
                    <a:pt x="6402" y="16058"/>
                    <a:pt x="6696" y="14930"/>
                    <a:pt x="6843" y="14769"/>
                  </a:cubicBezTo>
                  <a:cubicBezTo>
                    <a:pt x="6990" y="14608"/>
                    <a:pt x="6990" y="15414"/>
                    <a:pt x="7137" y="16220"/>
                  </a:cubicBezTo>
                  <a:cubicBezTo>
                    <a:pt x="7284" y="17026"/>
                    <a:pt x="7578" y="17832"/>
                    <a:pt x="7945" y="18638"/>
                  </a:cubicBezTo>
                  <a:cubicBezTo>
                    <a:pt x="8313" y="19443"/>
                    <a:pt x="8753" y="20249"/>
                    <a:pt x="9488" y="20652"/>
                  </a:cubicBezTo>
                  <a:cubicBezTo>
                    <a:pt x="10223" y="21055"/>
                    <a:pt x="11251" y="21055"/>
                    <a:pt x="12427" y="20249"/>
                  </a:cubicBezTo>
                  <a:cubicBezTo>
                    <a:pt x="13602" y="19443"/>
                    <a:pt x="14925" y="17832"/>
                    <a:pt x="16174" y="15252"/>
                  </a:cubicBezTo>
                  <a:cubicBezTo>
                    <a:pt x="17423" y="12673"/>
                    <a:pt x="18598" y="9127"/>
                    <a:pt x="19112" y="6548"/>
                  </a:cubicBezTo>
                  <a:cubicBezTo>
                    <a:pt x="19627" y="3969"/>
                    <a:pt x="19480" y="2357"/>
                    <a:pt x="19039" y="1390"/>
                  </a:cubicBezTo>
                  <a:cubicBezTo>
                    <a:pt x="18598" y="423"/>
                    <a:pt x="17864" y="100"/>
                    <a:pt x="17129" y="20"/>
                  </a:cubicBezTo>
                  <a:cubicBezTo>
                    <a:pt x="16394" y="-61"/>
                    <a:pt x="15659" y="100"/>
                    <a:pt x="15145" y="584"/>
                  </a:cubicBezTo>
                  <a:cubicBezTo>
                    <a:pt x="14631" y="1067"/>
                    <a:pt x="14337" y="1873"/>
                    <a:pt x="14190" y="2840"/>
                  </a:cubicBezTo>
                  <a:cubicBezTo>
                    <a:pt x="14043" y="3808"/>
                    <a:pt x="14043" y="4936"/>
                    <a:pt x="15292" y="5984"/>
                  </a:cubicBezTo>
                  <a:cubicBezTo>
                    <a:pt x="16541" y="7032"/>
                    <a:pt x="19039" y="7999"/>
                    <a:pt x="21537" y="8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9762172" y="419615"/>
              <a:ext cx="183886" cy="6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600" fill="norm" stroke="1" extrusionOk="0">
                  <a:moveTo>
                    <a:pt x="9504" y="0"/>
                  </a:moveTo>
                  <a:cubicBezTo>
                    <a:pt x="12960" y="1956"/>
                    <a:pt x="16416" y="3911"/>
                    <a:pt x="18576" y="6178"/>
                  </a:cubicBezTo>
                  <a:cubicBezTo>
                    <a:pt x="20736" y="8444"/>
                    <a:pt x="21600" y="11022"/>
                    <a:pt x="19584" y="13467"/>
                  </a:cubicBezTo>
                  <a:cubicBezTo>
                    <a:pt x="17568" y="15911"/>
                    <a:pt x="12672" y="18222"/>
                    <a:pt x="8928" y="19556"/>
                  </a:cubicBezTo>
                  <a:cubicBezTo>
                    <a:pt x="5184" y="20889"/>
                    <a:pt x="2592" y="212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7073854" y="66941"/>
              <a:ext cx="242597" cy="99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3790" y="0"/>
                  </a:moveTo>
                  <a:cubicBezTo>
                    <a:pt x="11785" y="332"/>
                    <a:pt x="9781" y="665"/>
                    <a:pt x="7554" y="1634"/>
                  </a:cubicBezTo>
                  <a:cubicBezTo>
                    <a:pt x="5328" y="2603"/>
                    <a:pt x="2878" y="4209"/>
                    <a:pt x="1431" y="5954"/>
                  </a:cubicBezTo>
                  <a:cubicBezTo>
                    <a:pt x="-17" y="7698"/>
                    <a:pt x="-462" y="9582"/>
                    <a:pt x="540" y="11437"/>
                  </a:cubicBezTo>
                  <a:cubicBezTo>
                    <a:pt x="1542" y="13292"/>
                    <a:pt x="3992" y="15120"/>
                    <a:pt x="7109" y="16782"/>
                  </a:cubicBezTo>
                  <a:cubicBezTo>
                    <a:pt x="10227" y="18443"/>
                    <a:pt x="14012" y="19938"/>
                    <a:pt x="16462" y="20714"/>
                  </a:cubicBezTo>
                  <a:cubicBezTo>
                    <a:pt x="18911" y="21489"/>
                    <a:pt x="20025" y="21545"/>
                    <a:pt x="211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10145514" y="97608"/>
              <a:ext cx="224408" cy="98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5825" y="0"/>
                  </a:moveTo>
                  <a:cubicBezTo>
                    <a:pt x="7038" y="0"/>
                    <a:pt x="8252" y="0"/>
                    <a:pt x="10193" y="642"/>
                  </a:cubicBezTo>
                  <a:cubicBezTo>
                    <a:pt x="12135" y="1284"/>
                    <a:pt x="14805" y="2567"/>
                    <a:pt x="16989" y="4214"/>
                  </a:cubicBezTo>
                  <a:cubicBezTo>
                    <a:pt x="19173" y="5860"/>
                    <a:pt x="20872" y="7870"/>
                    <a:pt x="21236" y="9767"/>
                  </a:cubicBezTo>
                  <a:cubicBezTo>
                    <a:pt x="21600" y="11665"/>
                    <a:pt x="20629" y="13451"/>
                    <a:pt x="18566" y="15070"/>
                  </a:cubicBezTo>
                  <a:cubicBezTo>
                    <a:pt x="16503" y="16688"/>
                    <a:pt x="13348" y="18140"/>
                    <a:pt x="10072" y="19200"/>
                  </a:cubicBezTo>
                  <a:cubicBezTo>
                    <a:pt x="6795" y="20260"/>
                    <a:pt x="3398" y="209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2980585" y="2336325"/>
              <a:ext cx="243138" cy="46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46" fill="norm" stroke="1" extrusionOk="0">
                  <a:moveTo>
                    <a:pt x="3061" y="0"/>
                  </a:moveTo>
                  <a:cubicBezTo>
                    <a:pt x="2611" y="593"/>
                    <a:pt x="2161" y="1187"/>
                    <a:pt x="2499" y="1721"/>
                  </a:cubicBezTo>
                  <a:cubicBezTo>
                    <a:pt x="2836" y="2255"/>
                    <a:pt x="3961" y="2730"/>
                    <a:pt x="6886" y="3204"/>
                  </a:cubicBezTo>
                  <a:cubicBezTo>
                    <a:pt x="9811" y="3679"/>
                    <a:pt x="14536" y="4154"/>
                    <a:pt x="17461" y="4332"/>
                  </a:cubicBezTo>
                  <a:cubicBezTo>
                    <a:pt x="20386" y="4510"/>
                    <a:pt x="21511" y="4391"/>
                    <a:pt x="21398" y="4213"/>
                  </a:cubicBezTo>
                  <a:cubicBezTo>
                    <a:pt x="21286" y="4035"/>
                    <a:pt x="19936" y="3798"/>
                    <a:pt x="18023" y="3976"/>
                  </a:cubicBezTo>
                  <a:cubicBezTo>
                    <a:pt x="16111" y="4154"/>
                    <a:pt x="13636" y="4747"/>
                    <a:pt x="11949" y="5281"/>
                  </a:cubicBezTo>
                  <a:cubicBezTo>
                    <a:pt x="10261" y="5815"/>
                    <a:pt x="9361" y="6290"/>
                    <a:pt x="9473" y="6587"/>
                  </a:cubicBezTo>
                  <a:cubicBezTo>
                    <a:pt x="9586" y="6884"/>
                    <a:pt x="10711" y="7002"/>
                    <a:pt x="12173" y="7121"/>
                  </a:cubicBezTo>
                  <a:cubicBezTo>
                    <a:pt x="13636" y="7240"/>
                    <a:pt x="15436" y="7358"/>
                    <a:pt x="16448" y="7774"/>
                  </a:cubicBezTo>
                  <a:cubicBezTo>
                    <a:pt x="17461" y="8189"/>
                    <a:pt x="17686" y="8901"/>
                    <a:pt x="16448" y="9851"/>
                  </a:cubicBezTo>
                  <a:cubicBezTo>
                    <a:pt x="15211" y="10800"/>
                    <a:pt x="12511" y="11987"/>
                    <a:pt x="9698" y="13233"/>
                  </a:cubicBezTo>
                  <a:cubicBezTo>
                    <a:pt x="6886" y="14479"/>
                    <a:pt x="3961" y="15785"/>
                    <a:pt x="2274" y="16734"/>
                  </a:cubicBezTo>
                  <a:cubicBezTo>
                    <a:pt x="586" y="17684"/>
                    <a:pt x="136" y="18277"/>
                    <a:pt x="24" y="18870"/>
                  </a:cubicBezTo>
                  <a:cubicBezTo>
                    <a:pt x="-89" y="19464"/>
                    <a:pt x="136" y="20057"/>
                    <a:pt x="2161" y="20591"/>
                  </a:cubicBezTo>
                  <a:cubicBezTo>
                    <a:pt x="4186" y="21125"/>
                    <a:pt x="8011" y="21600"/>
                    <a:pt x="11048" y="21541"/>
                  </a:cubicBezTo>
                  <a:cubicBezTo>
                    <a:pt x="14086" y="21481"/>
                    <a:pt x="16336" y="20888"/>
                    <a:pt x="18586" y="20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3255018" y="2573997"/>
              <a:ext cx="159012" cy="160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58" fill="norm" stroke="1" extrusionOk="0">
                  <a:moveTo>
                    <a:pt x="1790" y="5062"/>
                  </a:moveTo>
                  <a:cubicBezTo>
                    <a:pt x="3504" y="3712"/>
                    <a:pt x="5219" y="2363"/>
                    <a:pt x="6590" y="2363"/>
                  </a:cubicBezTo>
                  <a:cubicBezTo>
                    <a:pt x="7962" y="2363"/>
                    <a:pt x="8990" y="3712"/>
                    <a:pt x="9504" y="5569"/>
                  </a:cubicBezTo>
                  <a:cubicBezTo>
                    <a:pt x="10019" y="7425"/>
                    <a:pt x="10019" y="9787"/>
                    <a:pt x="9162" y="12319"/>
                  </a:cubicBezTo>
                  <a:cubicBezTo>
                    <a:pt x="8304" y="14850"/>
                    <a:pt x="6590" y="17550"/>
                    <a:pt x="4876" y="19237"/>
                  </a:cubicBezTo>
                  <a:cubicBezTo>
                    <a:pt x="3162" y="20925"/>
                    <a:pt x="1447" y="21600"/>
                    <a:pt x="590" y="21094"/>
                  </a:cubicBezTo>
                  <a:cubicBezTo>
                    <a:pt x="-267" y="20588"/>
                    <a:pt x="-267" y="18900"/>
                    <a:pt x="1104" y="16875"/>
                  </a:cubicBezTo>
                  <a:cubicBezTo>
                    <a:pt x="2476" y="14850"/>
                    <a:pt x="5219" y="12487"/>
                    <a:pt x="7962" y="10294"/>
                  </a:cubicBezTo>
                  <a:cubicBezTo>
                    <a:pt x="10704" y="8100"/>
                    <a:pt x="13447" y="6075"/>
                    <a:pt x="15676" y="4050"/>
                  </a:cubicBezTo>
                  <a:cubicBezTo>
                    <a:pt x="17904" y="2025"/>
                    <a:pt x="19619" y="0"/>
                    <a:pt x="19790" y="0"/>
                  </a:cubicBezTo>
                  <a:cubicBezTo>
                    <a:pt x="19962" y="0"/>
                    <a:pt x="18590" y="2025"/>
                    <a:pt x="17390" y="4894"/>
                  </a:cubicBezTo>
                  <a:cubicBezTo>
                    <a:pt x="16190" y="7763"/>
                    <a:pt x="15162" y="11475"/>
                    <a:pt x="14990" y="14175"/>
                  </a:cubicBezTo>
                  <a:cubicBezTo>
                    <a:pt x="14819" y="16875"/>
                    <a:pt x="15504" y="18562"/>
                    <a:pt x="16704" y="19237"/>
                  </a:cubicBezTo>
                  <a:cubicBezTo>
                    <a:pt x="17904" y="19912"/>
                    <a:pt x="19619" y="19575"/>
                    <a:pt x="21333" y="1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3559699" y="2543330"/>
              <a:ext cx="1" cy="53669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3529032" y="2727334"/>
              <a:ext cx="766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4465345" y="2330576"/>
              <a:ext cx="336383" cy="58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28" fill="norm" stroke="1" extrusionOk="0">
                  <a:moveTo>
                    <a:pt x="21539" y="1057"/>
                  </a:moveTo>
                  <a:cubicBezTo>
                    <a:pt x="21048" y="681"/>
                    <a:pt x="20557" y="306"/>
                    <a:pt x="19248" y="118"/>
                  </a:cubicBezTo>
                  <a:cubicBezTo>
                    <a:pt x="17939" y="-70"/>
                    <a:pt x="15812" y="-70"/>
                    <a:pt x="13194" y="400"/>
                  </a:cubicBezTo>
                  <a:cubicBezTo>
                    <a:pt x="10575" y="869"/>
                    <a:pt x="7466" y="1808"/>
                    <a:pt x="5421" y="2794"/>
                  </a:cubicBezTo>
                  <a:cubicBezTo>
                    <a:pt x="3375" y="3780"/>
                    <a:pt x="2394" y="4813"/>
                    <a:pt x="1821" y="6786"/>
                  </a:cubicBezTo>
                  <a:cubicBezTo>
                    <a:pt x="1248" y="8758"/>
                    <a:pt x="1084" y="11669"/>
                    <a:pt x="839" y="14017"/>
                  </a:cubicBezTo>
                  <a:cubicBezTo>
                    <a:pt x="594" y="16365"/>
                    <a:pt x="266" y="18149"/>
                    <a:pt x="103" y="19276"/>
                  </a:cubicBezTo>
                  <a:cubicBezTo>
                    <a:pt x="-61" y="20403"/>
                    <a:pt x="-61" y="20873"/>
                    <a:pt x="348" y="21154"/>
                  </a:cubicBezTo>
                  <a:cubicBezTo>
                    <a:pt x="757" y="21436"/>
                    <a:pt x="1575" y="21530"/>
                    <a:pt x="3703" y="21295"/>
                  </a:cubicBezTo>
                  <a:cubicBezTo>
                    <a:pt x="5830" y="21060"/>
                    <a:pt x="9266" y="20497"/>
                    <a:pt x="11803" y="19840"/>
                  </a:cubicBezTo>
                  <a:cubicBezTo>
                    <a:pt x="14339" y="19182"/>
                    <a:pt x="15975" y="18431"/>
                    <a:pt x="17612" y="17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4456719" y="2681333"/>
              <a:ext cx="26834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4864978" y="2330412"/>
              <a:ext cx="320092" cy="550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57" fill="norm" stroke="1" extrusionOk="0">
                  <a:moveTo>
                    <a:pt x="21471" y="1126"/>
                  </a:moveTo>
                  <a:cubicBezTo>
                    <a:pt x="18728" y="728"/>
                    <a:pt x="15985" y="330"/>
                    <a:pt x="14100" y="131"/>
                  </a:cubicBezTo>
                  <a:cubicBezTo>
                    <a:pt x="12214" y="-68"/>
                    <a:pt x="11185" y="-68"/>
                    <a:pt x="9985" y="330"/>
                  </a:cubicBezTo>
                  <a:cubicBezTo>
                    <a:pt x="8785" y="728"/>
                    <a:pt x="7414" y="1525"/>
                    <a:pt x="6214" y="3316"/>
                  </a:cubicBezTo>
                  <a:cubicBezTo>
                    <a:pt x="5014" y="5108"/>
                    <a:pt x="3985" y="7895"/>
                    <a:pt x="2957" y="10632"/>
                  </a:cubicBezTo>
                  <a:cubicBezTo>
                    <a:pt x="1928" y="13370"/>
                    <a:pt x="900" y="16057"/>
                    <a:pt x="385" y="17799"/>
                  </a:cubicBezTo>
                  <a:cubicBezTo>
                    <a:pt x="-129" y="19541"/>
                    <a:pt x="-129" y="20338"/>
                    <a:pt x="385" y="20835"/>
                  </a:cubicBezTo>
                  <a:cubicBezTo>
                    <a:pt x="900" y="21333"/>
                    <a:pt x="1928" y="21532"/>
                    <a:pt x="4328" y="21432"/>
                  </a:cubicBezTo>
                  <a:cubicBezTo>
                    <a:pt x="6728" y="21333"/>
                    <a:pt x="10500" y="20935"/>
                    <a:pt x="14271" y="20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5246404" y="2481995"/>
              <a:ext cx="268340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63" y="2095"/>
                    <a:pt x="4526" y="4189"/>
                    <a:pt x="7303" y="6873"/>
                  </a:cubicBezTo>
                  <a:cubicBezTo>
                    <a:pt x="10080" y="9556"/>
                    <a:pt x="13371" y="12829"/>
                    <a:pt x="15840" y="15382"/>
                  </a:cubicBezTo>
                  <a:cubicBezTo>
                    <a:pt x="18309" y="17935"/>
                    <a:pt x="19954" y="197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5297339" y="2512663"/>
              <a:ext cx="248073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1395" y="0"/>
                  </a:moveTo>
                  <a:cubicBezTo>
                    <a:pt x="18750" y="847"/>
                    <a:pt x="16105" y="1694"/>
                    <a:pt x="13130" y="3812"/>
                  </a:cubicBezTo>
                  <a:cubicBezTo>
                    <a:pt x="10154" y="5929"/>
                    <a:pt x="6848" y="9318"/>
                    <a:pt x="4534" y="12141"/>
                  </a:cubicBezTo>
                  <a:cubicBezTo>
                    <a:pt x="2219" y="14965"/>
                    <a:pt x="897" y="17224"/>
                    <a:pt x="346" y="18706"/>
                  </a:cubicBezTo>
                  <a:cubicBezTo>
                    <a:pt x="-205" y="20188"/>
                    <a:pt x="15" y="20894"/>
                    <a:pt x="2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5537744" y="2245747"/>
              <a:ext cx="122670" cy="20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3900"/>
                  </a:moveTo>
                  <a:cubicBezTo>
                    <a:pt x="2250" y="2550"/>
                    <a:pt x="4500" y="1200"/>
                    <a:pt x="6750" y="525"/>
                  </a:cubicBezTo>
                  <a:cubicBezTo>
                    <a:pt x="9000" y="-150"/>
                    <a:pt x="11250" y="-150"/>
                    <a:pt x="13050" y="390"/>
                  </a:cubicBezTo>
                  <a:cubicBezTo>
                    <a:pt x="14850" y="930"/>
                    <a:pt x="16200" y="2010"/>
                    <a:pt x="14850" y="4710"/>
                  </a:cubicBezTo>
                  <a:cubicBezTo>
                    <a:pt x="13500" y="7410"/>
                    <a:pt x="9450" y="11730"/>
                    <a:pt x="6750" y="14700"/>
                  </a:cubicBezTo>
                  <a:cubicBezTo>
                    <a:pt x="4050" y="17670"/>
                    <a:pt x="2700" y="19290"/>
                    <a:pt x="3600" y="20235"/>
                  </a:cubicBezTo>
                  <a:cubicBezTo>
                    <a:pt x="4500" y="21180"/>
                    <a:pt x="7650" y="21450"/>
                    <a:pt x="11025" y="21180"/>
                  </a:cubicBezTo>
                  <a:cubicBezTo>
                    <a:pt x="14400" y="20910"/>
                    <a:pt x="18000" y="20100"/>
                    <a:pt x="21600" y="19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5691080" y="2215532"/>
              <a:ext cx="247850" cy="69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42" fill="norm" stroke="1" extrusionOk="0">
                  <a:moveTo>
                    <a:pt x="4629" y="1604"/>
                  </a:moveTo>
                  <a:cubicBezTo>
                    <a:pt x="8376" y="1050"/>
                    <a:pt x="12122" y="496"/>
                    <a:pt x="14878" y="219"/>
                  </a:cubicBezTo>
                  <a:cubicBezTo>
                    <a:pt x="17633" y="-58"/>
                    <a:pt x="19396" y="-58"/>
                    <a:pt x="20388" y="140"/>
                  </a:cubicBezTo>
                  <a:cubicBezTo>
                    <a:pt x="21380" y="338"/>
                    <a:pt x="21600" y="733"/>
                    <a:pt x="21159" y="1960"/>
                  </a:cubicBezTo>
                  <a:cubicBezTo>
                    <a:pt x="20718" y="3186"/>
                    <a:pt x="19616" y="5243"/>
                    <a:pt x="18404" y="7577"/>
                  </a:cubicBezTo>
                  <a:cubicBezTo>
                    <a:pt x="17192" y="9911"/>
                    <a:pt x="15869" y="12522"/>
                    <a:pt x="15429" y="14658"/>
                  </a:cubicBezTo>
                  <a:cubicBezTo>
                    <a:pt x="14988" y="16795"/>
                    <a:pt x="15429" y="18456"/>
                    <a:pt x="15759" y="19485"/>
                  </a:cubicBezTo>
                  <a:cubicBezTo>
                    <a:pt x="16090" y="20513"/>
                    <a:pt x="16310" y="20909"/>
                    <a:pt x="15869" y="21107"/>
                  </a:cubicBezTo>
                  <a:cubicBezTo>
                    <a:pt x="15429" y="21305"/>
                    <a:pt x="14327" y="21305"/>
                    <a:pt x="11571" y="21344"/>
                  </a:cubicBezTo>
                  <a:cubicBezTo>
                    <a:pt x="8816" y="21384"/>
                    <a:pt x="4408" y="21463"/>
                    <a:pt x="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6404096" y="2665999"/>
              <a:ext cx="1916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6365762" y="2842337"/>
              <a:ext cx="230006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2880" y="8640"/>
                    <a:pt x="5760" y="17280"/>
                    <a:pt x="9360" y="19440"/>
                  </a:cubicBezTo>
                  <a:cubicBezTo>
                    <a:pt x="12960" y="21600"/>
                    <a:pt x="17280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7094789" y="2492554"/>
              <a:ext cx="513002" cy="50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78" fill="norm" stroke="1" extrusionOk="0">
                  <a:moveTo>
                    <a:pt x="20823" y="1498"/>
                  </a:moveTo>
                  <a:cubicBezTo>
                    <a:pt x="21144" y="850"/>
                    <a:pt x="21465" y="202"/>
                    <a:pt x="21358" y="40"/>
                  </a:cubicBezTo>
                  <a:cubicBezTo>
                    <a:pt x="21251" y="-122"/>
                    <a:pt x="20716" y="202"/>
                    <a:pt x="18578" y="1174"/>
                  </a:cubicBezTo>
                  <a:cubicBezTo>
                    <a:pt x="16439" y="2146"/>
                    <a:pt x="12697" y="3766"/>
                    <a:pt x="9756" y="5008"/>
                  </a:cubicBezTo>
                  <a:cubicBezTo>
                    <a:pt x="6815" y="6250"/>
                    <a:pt x="4677" y="7114"/>
                    <a:pt x="3394" y="7708"/>
                  </a:cubicBezTo>
                  <a:cubicBezTo>
                    <a:pt x="2111" y="8302"/>
                    <a:pt x="1683" y="8626"/>
                    <a:pt x="1629" y="9004"/>
                  </a:cubicBezTo>
                  <a:cubicBezTo>
                    <a:pt x="1576" y="9382"/>
                    <a:pt x="1897" y="9814"/>
                    <a:pt x="3233" y="10246"/>
                  </a:cubicBezTo>
                  <a:cubicBezTo>
                    <a:pt x="4570" y="10678"/>
                    <a:pt x="6922" y="11110"/>
                    <a:pt x="8580" y="11380"/>
                  </a:cubicBezTo>
                  <a:cubicBezTo>
                    <a:pt x="10237" y="11650"/>
                    <a:pt x="11200" y="11758"/>
                    <a:pt x="12002" y="11974"/>
                  </a:cubicBezTo>
                  <a:cubicBezTo>
                    <a:pt x="12804" y="12190"/>
                    <a:pt x="13445" y="12514"/>
                    <a:pt x="13445" y="12946"/>
                  </a:cubicBezTo>
                  <a:cubicBezTo>
                    <a:pt x="13445" y="13378"/>
                    <a:pt x="12804" y="13918"/>
                    <a:pt x="11146" y="14728"/>
                  </a:cubicBezTo>
                  <a:cubicBezTo>
                    <a:pt x="9489" y="15538"/>
                    <a:pt x="6815" y="16618"/>
                    <a:pt x="4837" y="17482"/>
                  </a:cubicBezTo>
                  <a:cubicBezTo>
                    <a:pt x="2859" y="18346"/>
                    <a:pt x="1576" y="18994"/>
                    <a:pt x="827" y="19588"/>
                  </a:cubicBezTo>
                  <a:cubicBezTo>
                    <a:pt x="79" y="20182"/>
                    <a:pt x="-135" y="20722"/>
                    <a:pt x="79" y="21046"/>
                  </a:cubicBezTo>
                  <a:cubicBezTo>
                    <a:pt x="293" y="21370"/>
                    <a:pt x="934" y="21478"/>
                    <a:pt x="2538" y="21478"/>
                  </a:cubicBezTo>
                  <a:cubicBezTo>
                    <a:pt x="4142" y="21478"/>
                    <a:pt x="6709" y="21370"/>
                    <a:pt x="10023" y="21316"/>
                  </a:cubicBezTo>
                  <a:cubicBezTo>
                    <a:pt x="13338" y="21262"/>
                    <a:pt x="17402" y="21262"/>
                    <a:pt x="21465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6879440" y="3251235"/>
              <a:ext cx="260674" cy="19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1271" y="3828"/>
                  </a:moveTo>
                  <a:cubicBezTo>
                    <a:pt x="635" y="5195"/>
                    <a:pt x="0" y="6562"/>
                    <a:pt x="0" y="8613"/>
                  </a:cubicBezTo>
                  <a:cubicBezTo>
                    <a:pt x="0" y="10663"/>
                    <a:pt x="635" y="13397"/>
                    <a:pt x="1376" y="15858"/>
                  </a:cubicBezTo>
                  <a:cubicBezTo>
                    <a:pt x="2118" y="18319"/>
                    <a:pt x="2965" y="20506"/>
                    <a:pt x="3706" y="21053"/>
                  </a:cubicBezTo>
                  <a:cubicBezTo>
                    <a:pt x="4447" y="21600"/>
                    <a:pt x="5082" y="20506"/>
                    <a:pt x="5612" y="19276"/>
                  </a:cubicBezTo>
                  <a:cubicBezTo>
                    <a:pt x="6141" y="18046"/>
                    <a:pt x="6565" y="16678"/>
                    <a:pt x="7094" y="16542"/>
                  </a:cubicBezTo>
                  <a:cubicBezTo>
                    <a:pt x="7624" y="16405"/>
                    <a:pt x="8259" y="17499"/>
                    <a:pt x="9106" y="17772"/>
                  </a:cubicBezTo>
                  <a:cubicBezTo>
                    <a:pt x="9953" y="18046"/>
                    <a:pt x="11012" y="17499"/>
                    <a:pt x="12176" y="16132"/>
                  </a:cubicBezTo>
                  <a:cubicBezTo>
                    <a:pt x="13341" y="14765"/>
                    <a:pt x="14612" y="12577"/>
                    <a:pt x="15035" y="10116"/>
                  </a:cubicBezTo>
                  <a:cubicBezTo>
                    <a:pt x="15459" y="7656"/>
                    <a:pt x="15035" y="4922"/>
                    <a:pt x="14294" y="3008"/>
                  </a:cubicBezTo>
                  <a:cubicBezTo>
                    <a:pt x="13553" y="1094"/>
                    <a:pt x="12494" y="0"/>
                    <a:pt x="11647" y="0"/>
                  </a:cubicBezTo>
                  <a:cubicBezTo>
                    <a:pt x="10800" y="0"/>
                    <a:pt x="10165" y="1094"/>
                    <a:pt x="10165" y="2324"/>
                  </a:cubicBezTo>
                  <a:cubicBezTo>
                    <a:pt x="10165" y="3554"/>
                    <a:pt x="10800" y="4922"/>
                    <a:pt x="12812" y="5742"/>
                  </a:cubicBezTo>
                  <a:cubicBezTo>
                    <a:pt x="14824" y="6562"/>
                    <a:pt x="18212" y="6835"/>
                    <a:pt x="21600" y="7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7192714" y="3230877"/>
              <a:ext cx="146738" cy="219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101" fill="norm" stroke="1" extrusionOk="0">
                  <a:moveTo>
                    <a:pt x="19923" y="3182"/>
                  </a:moveTo>
                  <a:cubicBezTo>
                    <a:pt x="19190" y="1955"/>
                    <a:pt x="18458" y="728"/>
                    <a:pt x="17177" y="237"/>
                  </a:cubicBezTo>
                  <a:cubicBezTo>
                    <a:pt x="15896" y="-254"/>
                    <a:pt x="14065" y="-9"/>
                    <a:pt x="11868" y="1219"/>
                  </a:cubicBezTo>
                  <a:cubicBezTo>
                    <a:pt x="9672" y="2446"/>
                    <a:pt x="7109" y="4655"/>
                    <a:pt x="5096" y="7232"/>
                  </a:cubicBezTo>
                  <a:cubicBezTo>
                    <a:pt x="3082" y="9810"/>
                    <a:pt x="1618" y="12755"/>
                    <a:pt x="702" y="15087"/>
                  </a:cubicBezTo>
                  <a:cubicBezTo>
                    <a:pt x="-213" y="17419"/>
                    <a:pt x="-579" y="19137"/>
                    <a:pt x="1801" y="20119"/>
                  </a:cubicBezTo>
                  <a:cubicBezTo>
                    <a:pt x="4180" y="21101"/>
                    <a:pt x="9306" y="21346"/>
                    <a:pt x="12967" y="20855"/>
                  </a:cubicBezTo>
                  <a:cubicBezTo>
                    <a:pt x="16628" y="20364"/>
                    <a:pt x="18824" y="19137"/>
                    <a:pt x="21021" y="17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7186114" y="3371349"/>
              <a:ext cx="191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7423786" y="3123396"/>
              <a:ext cx="483012" cy="38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21461"/>
                  </a:moveTo>
                  <a:cubicBezTo>
                    <a:pt x="1714" y="20750"/>
                    <a:pt x="3429" y="20040"/>
                    <a:pt x="4743" y="19329"/>
                  </a:cubicBezTo>
                  <a:cubicBezTo>
                    <a:pt x="6057" y="18619"/>
                    <a:pt x="6971" y="17908"/>
                    <a:pt x="7257" y="17198"/>
                  </a:cubicBezTo>
                  <a:cubicBezTo>
                    <a:pt x="7543" y="16487"/>
                    <a:pt x="7200" y="15777"/>
                    <a:pt x="6743" y="14711"/>
                  </a:cubicBezTo>
                  <a:cubicBezTo>
                    <a:pt x="6286" y="13645"/>
                    <a:pt x="5714" y="12224"/>
                    <a:pt x="5257" y="11229"/>
                  </a:cubicBezTo>
                  <a:cubicBezTo>
                    <a:pt x="4800" y="10235"/>
                    <a:pt x="4457" y="9666"/>
                    <a:pt x="4343" y="9027"/>
                  </a:cubicBezTo>
                  <a:cubicBezTo>
                    <a:pt x="4229" y="8387"/>
                    <a:pt x="4343" y="7677"/>
                    <a:pt x="5543" y="6327"/>
                  </a:cubicBezTo>
                  <a:cubicBezTo>
                    <a:pt x="6743" y="4977"/>
                    <a:pt x="9029" y="2987"/>
                    <a:pt x="10457" y="1850"/>
                  </a:cubicBezTo>
                  <a:cubicBezTo>
                    <a:pt x="11886" y="714"/>
                    <a:pt x="12457" y="429"/>
                    <a:pt x="13200" y="216"/>
                  </a:cubicBezTo>
                  <a:cubicBezTo>
                    <a:pt x="13943" y="3"/>
                    <a:pt x="14857" y="-139"/>
                    <a:pt x="15429" y="216"/>
                  </a:cubicBezTo>
                  <a:cubicBezTo>
                    <a:pt x="16000" y="572"/>
                    <a:pt x="16229" y="1424"/>
                    <a:pt x="15943" y="3556"/>
                  </a:cubicBezTo>
                  <a:cubicBezTo>
                    <a:pt x="15657" y="5687"/>
                    <a:pt x="14857" y="9098"/>
                    <a:pt x="14114" y="11585"/>
                  </a:cubicBezTo>
                  <a:cubicBezTo>
                    <a:pt x="13371" y="14072"/>
                    <a:pt x="12686" y="15635"/>
                    <a:pt x="12229" y="16843"/>
                  </a:cubicBezTo>
                  <a:cubicBezTo>
                    <a:pt x="11771" y="18050"/>
                    <a:pt x="11543" y="18903"/>
                    <a:pt x="11714" y="19329"/>
                  </a:cubicBezTo>
                  <a:cubicBezTo>
                    <a:pt x="11886" y="19756"/>
                    <a:pt x="12457" y="19756"/>
                    <a:pt x="14000" y="19543"/>
                  </a:cubicBezTo>
                  <a:cubicBezTo>
                    <a:pt x="15543" y="19329"/>
                    <a:pt x="18057" y="18903"/>
                    <a:pt x="19486" y="18619"/>
                  </a:cubicBezTo>
                  <a:cubicBezTo>
                    <a:pt x="20914" y="18335"/>
                    <a:pt x="21257" y="18193"/>
                    <a:pt x="21600" y="18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8130732" y="2572531"/>
              <a:ext cx="282077" cy="28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32" fill="norm" stroke="1" extrusionOk="0">
                  <a:moveTo>
                    <a:pt x="2797" y="3004"/>
                  </a:moveTo>
                  <a:cubicBezTo>
                    <a:pt x="1824" y="6475"/>
                    <a:pt x="851" y="9947"/>
                    <a:pt x="364" y="12839"/>
                  </a:cubicBezTo>
                  <a:cubicBezTo>
                    <a:pt x="-122" y="15732"/>
                    <a:pt x="-122" y="18047"/>
                    <a:pt x="364" y="19493"/>
                  </a:cubicBezTo>
                  <a:cubicBezTo>
                    <a:pt x="851" y="20939"/>
                    <a:pt x="1824" y="21518"/>
                    <a:pt x="2700" y="21422"/>
                  </a:cubicBezTo>
                  <a:cubicBezTo>
                    <a:pt x="3575" y="21325"/>
                    <a:pt x="4354" y="20554"/>
                    <a:pt x="4937" y="19686"/>
                  </a:cubicBezTo>
                  <a:cubicBezTo>
                    <a:pt x="5521" y="18818"/>
                    <a:pt x="5910" y="17854"/>
                    <a:pt x="6494" y="16889"/>
                  </a:cubicBezTo>
                  <a:cubicBezTo>
                    <a:pt x="7078" y="15925"/>
                    <a:pt x="7856" y="14961"/>
                    <a:pt x="8246" y="14961"/>
                  </a:cubicBezTo>
                  <a:cubicBezTo>
                    <a:pt x="8635" y="14961"/>
                    <a:pt x="8635" y="15925"/>
                    <a:pt x="8732" y="16889"/>
                  </a:cubicBezTo>
                  <a:cubicBezTo>
                    <a:pt x="8829" y="17854"/>
                    <a:pt x="9024" y="18818"/>
                    <a:pt x="9705" y="19493"/>
                  </a:cubicBezTo>
                  <a:cubicBezTo>
                    <a:pt x="10386" y="20168"/>
                    <a:pt x="11554" y="20554"/>
                    <a:pt x="13305" y="19300"/>
                  </a:cubicBezTo>
                  <a:cubicBezTo>
                    <a:pt x="15056" y="18047"/>
                    <a:pt x="17392" y="15154"/>
                    <a:pt x="18364" y="11875"/>
                  </a:cubicBezTo>
                  <a:cubicBezTo>
                    <a:pt x="19337" y="8597"/>
                    <a:pt x="18948" y="4932"/>
                    <a:pt x="18364" y="2811"/>
                  </a:cubicBezTo>
                  <a:cubicBezTo>
                    <a:pt x="17781" y="689"/>
                    <a:pt x="17002" y="111"/>
                    <a:pt x="16127" y="14"/>
                  </a:cubicBezTo>
                  <a:cubicBezTo>
                    <a:pt x="15251" y="-82"/>
                    <a:pt x="14278" y="304"/>
                    <a:pt x="13694" y="1461"/>
                  </a:cubicBezTo>
                  <a:cubicBezTo>
                    <a:pt x="13110" y="2618"/>
                    <a:pt x="12916" y="4547"/>
                    <a:pt x="13792" y="5897"/>
                  </a:cubicBezTo>
                  <a:cubicBezTo>
                    <a:pt x="14667" y="7247"/>
                    <a:pt x="16613" y="8018"/>
                    <a:pt x="18073" y="8307"/>
                  </a:cubicBezTo>
                  <a:cubicBezTo>
                    <a:pt x="19532" y="8597"/>
                    <a:pt x="20505" y="8404"/>
                    <a:pt x="21478" y="8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8359140" y="2350979"/>
              <a:ext cx="153338" cy="17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1038"/>
                  </a:moveTo>
                  <a:cubicBezTo>
                    <a:pt x="1800" y="402"/>
                    <a:pt x="3600" y="-233"/>
                    <a:pt x="5580" y="85"/>
                  </a:cubicBezTo>
                  <a:cubicBezTo>
                    <a:pt x="7560" y="402"/>
                    <a:pt x="9720" y="1673"/>
                    <a:pt x="10980" y="3102"/>
                  </a:cubicBezTo>
                  <a:cubicBezTo>
                    <a:pt x="12240" y="4532"/>
                    <a:pt x="12600" y="6120"/>
                    <a:pt x="11160" y="8185"/>
                  </a:cubicBezTo>
                  <a:cubicBezTo>
                    <a:pt x="9720" y="10249"/>
                    <a:pt x="6480" y="12791"/>
                    <a:pt x="4140" y="14696"/>
                  </a:cubicBezTo>
                  <a:cubicBezTo>
                    <a:pt x="1800" y="16602"/>
                    <a:pt x="360" y="17873"/>
                    <a:pt x="360" y="18985"/>
                  </a:cubicBezTo>
                  <a:cubicBezTo>
                    <a:pt x="360" y="20096"/>
                    <a:pt x="1800" y="21049"/>
                    <a:pt x="5580" y="21208"/>
                  </a:cubicBezTo>
                  <a:cubicBezTo>
                    <a:pt x="9360" y="21367"/>
                    <a:pt x="15480" y="20732"/>
                    <a:pt x="21600" y="20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8650481" y="2819336"/>
              <a:ext cx="1" cy="15335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8937654" y="2419010"/>
              <a:ext cx="216851" cy="87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486" fill="norm" stroke="1" extrusionOk="0">
                  <a:moveTo>
                    <a:pt x="4129" y="8305"/>
                  </a:moveTo>
                  <a:cubicBezTo>
                    <a:pt x="3880" y="10684"/>
                    <a:pt x="3632" y="13063"/>
                    <a:pt x="3260" y="15160"/>
                  </a:cubicBezTo>
                  <a:cubicBezTo>
                    <a:pt x="2887" y="17258"/>
                    <a:pt x="2391" y="19073"/>
                    <a:pt x="1894" y="20138"/>
                  </a:cubicBezTo>
                  <a:cubicBezTo>
                    <a:pt x="1398" y="21202"/>
                    <a:pt x="901" y="21515"/>
                    <a:pt x="529" y="21484"/>
                  </a:cubicBezTo>
                  <a:cubicBezTo>
                    <a:pt x="156" y="21452"/>
                    <a:pt x="-92" y="21077"/>
                    <a:pt x="32" y="19731"/>
                  </a:cubicBezTo>
                  <a:cubicBezTo>
                    <a:pt x="156" y="18385"/>
                    <a:pt x="653" y="16068"/>
                    <a:pt x="1398" y="13783"/>
                  </a:cubicBezTo>
                  <a:cubicBezTo>
                    <a:pt x="2142" y="11498"/>
                    <a:pt x="3136" y="9244"/>
                    <a:pt x="4129" y="7115"/>
                  </a:cubicBezTo>
                  <a:cubicBezTo>
                    <a:pt x="5122" y="4986"/>
                    <a:pt x="6115" y="2983"/>
                    <a:pt x="6984" y="1793"/>
                  </a:cubicBezTo>
                  <a:cubicBezTo>
                    <a:pt x="7853" y="604"/>
                    <a:pt x="8598" y="228"/>
                    <a:pt x="9591" y="72"/>
                  </a:cubicBezTo>
                  <a:cubicBezTo>
                    <a:pt x="10584" y="-85"/>
                    <a:pt x="11825" y="-22"/>
                    <a:pt x="13687" y="635"/>
                  </a:cubicBezTo>
                  <a:cubicBezTo>
                    <a:pt x="15549" y="1292"/>
                    <a:pt x="18032" y="2545"/>
                    <a:pt x="19522" y="3765"/>
                  </a:cubicBezTo>
                  <a:cubicBezTo>
                    <a:pt x="21011" y="4986"/>
                    <a:pt x="21508" y="6176"/>
                    <a:pt x="20639" y="7052"/>
                  </a:cubicBezTo>
                  <a:cubicBezTo>
                    <a:pt x="19770" y="7929"/>
                    <a:pt x="17536" y="8492"/>
                    <a:pt x="14805" y="8868"/>
                  </a:cubicBezTo>
                  <a:cubicBezTo>
                    <a:pt x="12074" y="9244"/>
                    <a:pt x="8846" y="9432"/>
                    <a:pt x="6736" y="9432"/>
                  </a:cubicBezTo>
                  <a:cubicBezTo>
                    <a:pt x="4625" y="9432"/>
                    <a:pt x="3632" y="9244"/>
                    <a:pt x="3632" y="9056"/>
                  </a:cubicBezTo>
                  <a:cubicBezTo>
                    <a:pt x="3632" y="8868"/>
                    <a:pt x="4625" y="8680"/>
                    <a:pt x="5618" y="8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9187159" y="2750335"/>
              <a:ext cx="99670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9194826" y="2750335"/>
              <a:ext cx="138004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5600"/>
                    <a:pt x="8800" y="11200"/>
                    <a:pt x="5200" y="14800"/>
                  </a:cubicBezTo>
                  <a:cubicBezTo>
                    <a:pt x="1600" y="18400"/>
                    <a:pt x="80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9435669" y="2484049"/>
              <a:ext cx="157833" cy="38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84" fill="norm" stroke="1" extrusionOk="0">
                  <a:moveTo>
                    <a:pt x="21175" y="748"/>
                  </a:moveTo>
                  <a:cubicBezTo>
                    <a:pt x="19804" y="316"/>
                    <a:pt x="18432" y="-116"/>
                    <a:pt x="16718" y="28"/>
                  </a:cubicBezTo>
                  <a:cubicBezTo>
                    <a:pt x="15004" y="172"/>
                    <a:pt x="12946" y="892"/>
                    <a:pt x="10032" y="3124"/>
                  </a:cubicBezTo>
                  <a:cubicBezTo>
                    <a:pt x="7118" y="5356"/>
                    <a:pt x="3346" y="9100"/>
                    <a:pt x="1461" y="11980"/>
                  </a:cubicBezTo>
                  <a:cubicBezTo>
                    <a:pt x="-425" y="14860"/>
                    <a:pt x="-425" y="16876"/>
                    <a:pt x="1118" y="18316"/>
                  </a:cubicBezTo>
                  <a:cubicBezTo>
                    <a:pt x="2661" y="19756"/>
                    <a:pt x="5746" y="20620"/>
                    <a:pt x="8832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9632795" y="2560261"/>
              <a:ext cx="313382" cy="21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90" fill="norm" stroke="1" extrusionOk="0">
                  <a:moveTo>
                    <a:pt x="2568" y="5059"/>
                  </a:moveTo>
                  <a:cubicBezTo>
                    <a:pt x="1690" y="7542"/>
                    <a:pt x="812" y="10024"/>
                    <a:pt x="373" y="12135"/>
                  </a:cubicBezTo>
                  <a:cubicBezTo>
                    <a:pt x="-66" y="14245"/>
                    <a:pt x="-66" y="15983"/>
                    <a:pt x="110" y="17473"/>
                  </a:cubicBezTo>
                  <a:cubicBezTo>
                    <a:pt x="285" y="18962"/>
                    <a:pt x="636" y="20204"/>
                    <a:pt x="1251" y="20824"/>
                  </a:cubicBezTo>
                  <a:cubicBezTo>
                    <a:pt x="1866" y="21445"/>
                    <a:pt x="2744" y="21445"/>
                    <a:pt x="3446" y="20824"/>
                  </a:cubicBezTo>
                  <a:cubicBezTo>
                    <a:pt x="4149" y="20204"/>
                    <a:pt x="4675" y="18962"/>
                    <a:pt x="5641" y="18962"/>
                  </a:cubicBezTo>
                  <a:cubicBezTo>
                    <a:pt x="6607" y="18962"/>
                    <a:pt x="8012" y="20204"/>
                    <a:pt x="9944" y="19831"/>
                  </a:cubicBezTo>
                  <a:cubicBezTo>
                    <a:pt x="11875" y="19459"/>
                    <a:pt x="14334" y="17473"/>
                    <a:pt x="15915" y="14493"/>
                  </a:cubicBezTo>
                  <a:cubicBezTo>
                    <a:pt x="17495" y="11514"/>
                    <a:pt x="18197" y="7542"/>
                    <a:pt x="18373" y="4935"/>
                  </a:cubicBezTo>
                  <a:cubicBezTo>
                    <a:pt x="18549" y="2328"/>
                    <a:pt x="18197" y="1086"/>
                    <a:pt x="17495" y="466"/>
                  </a:cubicBezTo>
                  <a:cubicBezTo>
                    <a:pt x="16793" y="-155"/>
                    <a:pt x="15739" y="-155"/>
                    <a:pt x="15124" y="466"/>
                  </a:cubicBezTo>
                  <a:cubicBezTo>
                    <a:pt x="14510" y="1086"/>
                    <a:pt x="14334" y="2328"/>
                    <a:pt x="14334" y="3569"/>
                  </a:cubicBezTo>
                  <a:cubicBezTo>
                    <a:pt x="14334" y="4811"/>
                    <a:pt x="14510" y="6052"/>
                    <a:pt x="15036" y="6921"/>
                  </a:cubicBezTo>
                  <a:cubicBezTo>
                    <a:pt x="15563" y="7790"/>
                    <a:pt x="16441" y="8286"/>
                    <a:pt x="17583" y="8411"/>
                  </a:cubicBezTo>
                  <a:cubicBezTo>
                    <a:pt x="18724" y="8535"/>
                    <a:pt x="20129" y="8286"/>
                    <a:pt x="21534" y="8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9923176" y="2443661"/>
              <a:ext cx="152317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600" fill="norm" stroke="1" extrusionOk="0">
                  <a:moveTo>
                    <a:pt x="10452" y="0"/>
                  </a:moveTo>
                  <a:cubicBezTo>
                    <a:pt x="13935" y="1416"/>
                    <a:pt x="17419" y="2833"/>
                    <a:pt x="19335" y="5016"/>
                  </a:cubicBezTo>
                  <a:cubicBezTo>
                    <a:pt x="21252" y="7200"/>
                    <a:pt x="21600" y="10151"/>
                    <a:pt x="18116" y="13043"/>
                  </a:cubicBezTo>
                  <a:cubicBezTo>
                    <a:pt x="14632" y="15934"/>
                    <a:pt x="7316" y="187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10176181" y="2320992"/>
              <a:ext cx="244781" cy="72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12563" y="0"/>
                  </a:moveTo>
                  <a:cubicBezTo>
                    <a:pt x="14988" y="1226"/>
                    <a:pt x="17412" y="2451"/>
                    <a:pt x="19065" y="4289"/>
                  </a:cubicBezTo>
                  <a:cubicBezTo>
                    <a:pt x="20718" y="6128"/>
                    <a:pt x="21600" y="8579"/>
                    <a:pt x="20829" y="11030"/>
                  </a:cubicBezTo>
                  <a:cubicBezTo>
                    <a:pt x="20057" y="13481"/>
                    <a:pt x="17633" y="15932"/>
                    <a:pt x="13886" y="17694"/>
                  </a:cubicBezTo>
                  <a:cubicBezTo>
                    <a:pt x="10139" y="19455"/>
                    <a:pt x="5069" y="205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7960905" y="2277045"/>
              <a:ext cx="175898" cy="86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549" fill="norm" stroke="1" extrusionOk="0">
                  <a:moveTo>
                    <a:pt x="20648" y="331"/>
                  </a:moveTo>
                  <a:cubicBezTo>
                    <a:pt x="19448" y="140"/>
                    <a:pt x="18248" y="-51"/>
                    <a:pt x="17198" y="13"/>
                  </a:cubicBezTo>
                  <a:cubicBezTo>
                    <a:pt x="16148" y="76"/>
                    <a:pt x="15248" y="395"/>
                    <a:pt x="13448" y="1255"/>
                  </a:cubicBezTo>
                  <a:cubicBezTo>
                    <a:pt x="11648" y="2115"/>
                    <a:pt x="8948" y="3517"/>
                    <a:pt x="6698" y="5301"/>
                  </a:cubicBezTo>
                  <a:cubicBezTo>
                    <a:pt x="4448" y="7085"/>
                    <a:pt x="2648" y="9252"/>
                    <a:pt x="1298" y="11386"/>
                  </a:cubicBezTo>
                  <a:cubicBezTo>
                    <a:pt x="-52" y="13521"/>
                    <a:pt x="-952" y="15623"/>
                    <a:pt x="1748" y="17312"/>
                  </a:cubicBezTo>
                  <a:cubicBezTo>
                    <a:pt x="4448" y="19000"/>
                    <a:pt x="10748" y="20275"/>
                    <a:pt x="17048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6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31717" y="1621790"/>
              <a:ext cx="4051855" cy="420124"/>
            </a:xfrm>
            <a:prstGeom prst="rect">
              <a:avLst/>
            </a:prstGeom>
            <a:effectLst/>
          </p:spPr>
        </p:pic>
        <p:sp>
          <p:nvSpPr>
            <p:cNvPr id="1464" name="Line"/>
            <p:cNvSpPr/>
            <p:nvPr/>
          </p:nvSpPr>
          <p:spPr>
            <a:xfrm>
              <a:off x="1245531" y="4375705"/>
              <a:ext cx="313124" cy="54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00" fill="norm" stroke="1" extrusionOk="0">
                  <a:moveTo>
                    <a:pt x="14667" y="0"/>
                  </a:moveTo>
                  <a:cubicBezTo>
                    <a:pt x="12209" y="3315"/>
                    <a:pt x="9750" y="6631"/>
                    <a:pt x="7555" y="9544"/>
                  </a:cubicBezTo>
                  <a:cubicBezTo>
                    <a:pt x="5360" y="12458"/>
                    <a:pt x="3428" y="14969"/>
                    <a:pt x="2199" y="16527"/>
                  </a:cubicBezTo>
                  <a:cubicBezTo>
                    <a:pt x="970" y="18084"/>
                    <a:pt x="443" y="18687"/>
                    <a:pt x="179" y="19340"/>
                  </a:cubicBezTo>
                  <a:cubicBezTo>
                    <a:pt x="-84" y="19993"/>
                    <a:pt x="-84" y="20696"/>
                    <a:pt x="355" y="21098"/>
                  </a:cubicBezTo>
                  <a:cubicBezTo>
                    <a:pt x="794" y="21500"/>
                    <a:pt x="1672" y="21600"/>
                    <a:pt x="4131" y="21399"/>
                  </a:cubicBezTo>
                  <a:cubicBezTo>
                    <a:pt x="6589" y="21198"/>
                    <a:pt x="10628" y="20696"/>
                    <a:pt x="13789" y="20193"/>
                  </a:cubicBezTo>
                  <a:cubicBezTo>
                    <a:pt x="16950" y="19691"/>
                    <a:pt x="19233" y="19189"/>
                    <a:pt x="21516" y="18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1474319" y="4736046"/>
              <a:ext cx="23001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181"/>
                    <a:pt x="0" y="6363"/>
                    <a:pt x="1200" y="9628"/>
                  </a:cubicBezTo>
                  <a:cubicBezTo>
                    <a:pt x="2400" y="12893"/>
                    <a:pt x="4800" y="16242"/>
                    <a:pt x="8400" y="18251"/>
                  </a:cubicBezTo>
                  <a:cubicBezTo>
                    <a:pt x="12000" y="20260"/>
                    <a:pt x="16800" y="209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1715715" y="4812714"/>
              <a:ext cx="48629" cy="7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1259" fill="norm" stroke="1" extrusionOk="0">
                  <a:moveTo>
                    <a:pt x="8146" y="6703"/>
                  </a:moveTo>
                  <a:cubicBezTo>
                    <a:pt x="3826" y="8938"/>
                    <a:pt x="-494" y="11172"/>
                    <a:pt x="46" y="14152"/>
                  </a:cubicBezTo>
                  <a:cubicBezTo>
                    <a:pt x="586" y="17131"/>
                    <a:pt x="5986" y="20855"/>
                    <a:pt x="10306" y="21228"/>
                  </a:cubicBezTo>
                  <a:cubicBezTo>
                    <a:pt x="14626" y="21600"/>
                    <a:pt x="17866" y="18621"/>
                    <a:pt x="19486" y="15269"/>
                  </a:cubicBezTo>
                  <a:cubicBezTo>
                    <a:pt x="21106" y="11917"/>
                    <a:pt x="21106" y="8193"/>
                    <a:pt x="17866" y="5586"/>
                  </a:cubicBezTo>
                  <a:cubicBezTo>
                    <a:pt x="14626" y="2979"/>
                    <a:pt x="8146" y="1490"/>
                    <a:pt x="16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6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51303" y="1066264"/>
              <a:ext cx="1512768" cy="240072"/>
            </a:xfrm>
            <a:prstGeom prst="rect">
              <a:avLst/>
            </a:prstGeom>
            <a:effectLst/>
          </p:spPr>
        </p:pic>
        <p:pic>
          <p:nvPicPr>
            <p:cNvPr id="146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43636" y="1135265"/>
              <a:ext cx="1543436" cy="263073"/>
            </a:xfrm>
            <a:prstGeom prst="rect">
              <a:avLst/>
            </a:prstGeom>
            <a:effectLst/>
          </p:spPr>
        </p:pic>
        <p:pic>
          <p:nvPicPr>
            <p:cNvPr id="147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61950" y="1855326"/>
              <a:ext cx="255406" cy="245806"/>
            </a:xfrm>
            <a:prstGeom prst="rect">
              <a:avLst/>
            </a:prstGeom>
            <a:effectLst/>
          </p:spPr>
        </p:pic>
        <p:pic>
          <p:nvPicPr>
            <p:cNvPr id="147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42499" y="1806008"/>
              <a:ext cx="127668" cy="214207"/>
            </a:xfrm>
            <a:prstGeom prst="rect">
              <a:avLst/>
            </a:prstGeom>
            <a:effectLst/>
          </p:spPr>
        </p:pic>
        <p:pic>
          <p:nvPicPr>
            <p:cNvPr id="147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91293" y="1771367"/>
              <a:ext cx="240072" cy="211017"/>
            </a:xfrm>
            <a:prstGeom prst="rect">
              <a:avLst/>
            </a:prstGeom>
            <a:effectLst/>
          </p:spPr>
        </p:pic>
        <p:pic>
          <p:nvPicPr>
            <p:cNvPr id="147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51965" y="1746269"/>
              <a:ext cx="148071" cy="172277"/>
            </a:xfrm>
            <a:prstGeom prst="rect">
              <a:avLst/>
            </a:prstGeom>
            <a:effectLst/>
          </p:spPr>
        </p:pic>
        <p:pic>
          <p:nvPicPr>
            <p:cNvPr id="147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87413" y="1735834"/>
              <a:ext cx="142959" cy="162843"/>
            </a:xfrm>
            <a:prstGeom prst="rect">
              <a:avLst/>
            </a:prstGeom>
            <a:effectLst/>
          </p:spPr>
        </p:pic>
        <p:pic>
          <p:nvPicPr>
            <p:cNvPr id="148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77486" y="1441939"/>
              <a:ext cx="121556" cy="475356"/>
            </a:xfrm>
            <a:prstGeom prst="rect">
              <a:avLst/>
            </a:prstGeom>
            <a:effectLst/>
          </p:spPr>
        </p:pic>
        <p:pic>
          <p:nvPicPr>
            <p:cNvPr id="1483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58639" y="1679611"/>
              <a:ext cx="148070" cy="86736"/>
            </a:xfrm>
            <a:prstGeom prst="rect">
              <a:avLst/>
            </a:prstGeom>
            <a:effectLst/>
          </p:spPr>
        </p:pic>
        <p:pic>
          <p:nvPicPr>
            <p:cNvPr id="148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3595" y="1978617"/>
              <a:ext cx="117403" cy="270740"/>
            </a:xfrm>
            <a:prstGeom prst="rect">
              <a:avLst/>
            </a:prstGeom>
            <a:effectLst/>
          </p:spPr>
        </p:pic>
        <p:pic>
          <p:nvPicPr>
            <p:cNvPr id="148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9191" y="1792101"/>
              <a:ext cx="64211" cy="64501"/>
            </a:xfrm>
            <a:prstGeom prst="rect">
              <a:avLst/>
            </a:prstGeom>
            <a:effectLst/>
          </p:spPr>
        </p:pic>
        <p:pic>
          <p:nvPicPr>
            <p:cNvPr id="148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3264" y="1556941"/>
              <a:ext cx="132736" cy="342693"/>
            </a:xfrm>
            <a:prstGeom prst="rect">
              <a:avLst/>
            </a:prstGeom>
            <a:effectLst/>
          </p:spPr>
        </p:pic>
        <p:pic>
          <p:nvPicPr>
            <p:cNvPr id="149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0563" y="1629672"/>
              <a:ext cx="448443" cy="244010"/>
            </a:xfrm>
            <a:prstGeom prst="rect">
              <a:avLst/>
            </a:prstGeom>
            <a:effectLst/>
          </p:spPr>
        </p:pic>
        <p:pic>
          <p:nvPicPr>
            <p:cNvPr id="149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852025" y="1432796"/>
              <a:ext cx="398368" cy="725061"/>
            </a:xfrm>
            <a:prstGeom prst="rect">
              <a:avLst/>
            </a:prstGeom>
            <a:effectLst/>
          </p:spPr>
        </p:pic>
        <p:pic>
          <p:nvPicPr>
            <p:cNvPr id="149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78328" y="1487940"/>
              <a:ext cx="286074" cy="347408"/>
            </a:xfrm>
            <a:prstGeom prst="rect">
              <a:avLst/>
            </a:prstGeom>
            <a:effectLst/>
          </p:spPr>
        </p:pic>
        <p:pic>
          <p:nvPicPr>
            <p:cNvPr id="149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401329" y="1457272"/>
              <a:ext cx="286073" cy="508412"/>
            </a:xfrm>
            <a:prstGeom prst="rect">
              <a:avLst/>
            </a:prstGeom>
            <a:effectLst/>
          </p:spPr>
        </p:pic>
        <p:sp>
          <p:nvSpPr>
            <p:cNvPr id="1499" name="Line"/>
            <p:cNvSpPr/>
            <p:nvPr/>
          </p:nvSpPr>
          <p:spPr>
            <a:xfrm>
              <a:off x="2417340" y="4508838"/>
              <a:ext cx="337022" cy="63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420" fill="norm" stroke="1" extrusionOk="0">
                  <a:moveTo>
                    <a:pt x="0" y="677"/>
                  </a:moveTo>
                  <a:cubicBezTo>
                    <a:pt x="1473" y="2391"/>
                    <a:pt x="2945" y="4106"/>
                    <a:pt x="4418" y="6206"/>
                  </a:cubicBezTo>
                  <a:cubicBezTo>
                    <a:pt x="5891" y="8306"/>
                    <a:pt x="7364" y="10791"/>
                    <a:pt x="8918" y="13277"/>
                  </a:cubicBezTo>
                  <a:cubicBezTo>
                    <a:pt x="10473" y="15763"/>
                    <a:pt x="12109" y="18249"/>
                    <a:pt x="13255" y="19663"/>
                  </a:cubicBezTo>
                  <a:cubicBezTo>
                    <a:pt x="14400" y="21077"/>
                    <a:pt x="15055" y="21420"/>
                    <a:pt x="15627" y="21420"/>
                  </a:cubicBezTo>
                  <a:cubicBezTo>
                    <a:pt x="16200" y="21420"/>
                    <a:pt x="16691" y="21077"/>
                    <a:pt x="17345" y="19363"/>
                  </a:cubicBezTo>
                  <a:cubicBezTo>
                    <a:pt x="18000" y="17649"/>
                    <a:pt x="18818" y="14563"/>
                    <a:pt x="19473" y="11434"/>
                  </a:cubicBezTo>
                  <a:cubicBezTo>
                    <a:pt x="20127" y="8306"/>
                    <a:pt x="20618" y="5134"/>
                    <a:pt x="20945" y="3334"/>
                  </a:cubicBezTo>
                  <a:cubicBezTo>
                    <a:pt x="21273" y="1534"/>
                    <a:pt x="21436" y="1106"/>
                    <a:pt x="21518" y="677"/>
                  </a:cubicBezTo>
                  <a:cubicBezTo>
                    <a:pt x="21600" y="249"/>
                    <a:pt x="21600" y="-180"/>
                    <a:pt x="21518" y="77"/>
                  </a:cubicBezTo>
                  <a:cubicBezTo>
                    <a:pt x="21436" y="334"/>
                    <a:pt x="21273" y="1277"/>
                    <a:pt x="21109" y="2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2785348" y="4801486"/>
              <a:ext cx="214673" cy="23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2" fill="norm" stroke="1" extrusionOk="0">
                  <a:moveTo>
                    <a:pt x="13886" y="5774"/>
                  </a:moveTo>
                  <a:cubicBezTo>
                    <a:pt x="13886" y="4637"/>
                    <a:pt x="13886" y="3500"/>
                    <a:pt x="12600" y="2250"/>
                  </a:cubicBezTo>
                  <a:cubicBezTo>
                    <a:pt x="11314" y="999"/>
                    <a:pt x="8743" y="-365"/>
                    <a:pt x="6686" y="90"/>
                  </a:cubicBezTo>
                  <a:cubicBezTo>
                    <a:pt x="4629" y="544"/>
                    <a:pt x="3086" y="2818"/>
                    <a:pt x="1929" y="6342"/>
                  </a:cubicBezTo>
                  <a:cubicBezTo>
                    <a:pt x="771" y="9867"/>
                    <a:pt x="0" y="14641"/>
                    <a:pt x="0" y="17483"/>
                  </a:cubicBezTo>
                  <a:cubicBezTo>
                    <a:pt x="0" y="20326"/>
                    <a:pt x="771" y="21235"/>
                    <a:pt x="2700" y="20894"/>
                  </a:cubicBezTo>
                  <a:cubicBezTo>
                    <a:pt x="4629" y="20553"/>
                    <a:pt x="7714" y="18961"/>
                    <a:pt x="9514" y="17483"/>
                  </a:cubicBezTo>
                  <a:cubicBezTo>
                    <a:pt x="11314" y="16006"/>
                    <a:pt x="11829" y="14641"/>
                    <a:pt x="12471" y="12822"/>
                  </a:cubicBezTo>
                  <a:cubicBezTo>
                    <a:pt x="13114" y="11003"/>
                    <a:pt x="13886" y="8730"/>
                    <a:pt x="14529" y="8616"/>
                  </a:cubicBezTo>
                  <a:cubicBezTo>
                    <a:pt x="15171" y="8502"/>
                    <a:pt x="15686" y="10549"/>
                    <a:pt x="16843" y="12481"/>
                  </a:cubicBezTo>
                  <a:cubicBezTo>
                    <a:pt x="18000" y="14414"/>
                    <a:pt x="19800" y="16233"/>
                    <a:pt x="21600" y="18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3038354" y="4705379"/>
              <a:ext cx="237673" cy="32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7087"/>
                  </a:moveTo>
                  <a:cubicBezTo>
                    <a:pt x="0" y="5737"/>
                    <a:pt x="0" y="4387"/>
                    <a:pt x="581" y="3713"/>
                  </a:cubicBezTo>
                  <a:cubicBezTo>
                    <a:pt x="1161" y="3038"/>
                    <a:pt x="2323" y="3038"/>
                    <a:pt x="4645" y="3966"/>
                  </a:cubicBezTo>
                  <a:cubicBezTo>
                    <a:pt x="6968" y="4894"/>
                    <a:pt x="10452" y="6750"/>
                    <a:pt x="12310" y="9619"/>
                  </a:cubicBezTo>
                  <a:cubicBezTo>
                    <a:pt x="14168" y="12487"/>
                    <a:pt x="14400" y="16369"/>
                    <a:pt x="14168" y="18647"/>
                  </a:cubicBezTo>
                  <a:cubicBezTo>
                    <a:pt x="13935" y="20925"/>
                    <a:pt x="13239" y="21600"/>
                    <a:pt x="12890" y="21178"/>
                  </a:cubicBezTo>
                  <a:cubicBezTo>
                    <a:pt x="12542" y="20756"/>
                    <a:pt x="12542" y="19238"/>
                    <a:pt x="13123" y="16284"/>
                  </a:cubicBezTo>
                  <a:cubicBezTo>
                    <a:pt x="13703" y="13331"/>
                    <a:pt x="14865" y="8944"/>
                    <a:pt x="16374" y="5991"/>
                  </a:cubicBezTo>
                  <a:cubicBezTo>
                    <a:pt x="17884" y="3038"/>
                    <a:pt x="19742" y="15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3577889" y="4484786"/>
              <a:ext cx="150481" cy="596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537" fill="norm" stroke="1" extrusionOk="0">
                  <a:moveTo>
                    <a:pt x="20118" y="1322"/>
                  </a:moveTo>
                  <a:cubicBezTo>
                    <a:pt x="20118" y="860"/>
                    <a:pt x="20118" y="399"/>
                    <a:pt x="19218" y="168"/>
                  </a:cubicBezTo>
                  <a:cubicBezTo>
                    <a:pt x="18318" y="-63"/>
                    <a:pt x="16518" y="-63"/>
                    <a:pt x="15078" y="214"/>
                  </a:cubicBezTo>
                  <a:cubicBezTo>
                    <a:pt x="13638" y="491"/>
                    <a:pt x="12558" y="1045"/>
                    <a:pt x="10398" y="2752"/>
                  </a:cubicBezTo>
                  <a:cubicBezTo>
                    <a:pt x="8238" y="4460"/>
                    <a:pt x="4998" y="7322"/>
                    <a:pt x="2838" y="10045"/>
                  </a:cubicBezTo>
                  <a:cubicBezTo>
                    <a:pt x="678" y="12768"/>
                    <a:pt x="-402" y="15352"/>
                    <a:pt x="138" y="17152"/>
                  </a:cubicBezTo>
                  <a:cubicBezTo>
                    <a:pt x="678" y="18952"/>
                    <a:pt x="2838" y="19968"/>
                    <a:pt x="6618" y="20568"/>
                  </a:cubicBezTo>
                  <a:cubicBezTo>
                    <a:pt x="10398" y="21168"/>
                    <a:pt x="15798" y="21352"/>
                    <a:pt x="21198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3797371" y="4659378"/>
              <a:ext cx="299008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2" y="3273"/>
                    <a:pt x="7385" y="6545"/>
                    <a:pt x="10985" y="10145"/>
                  </a:cubicBezTo>
                  <a:cubicBezTo>
                    <a:pt x="14585" y="13745"/>
                    <a:pt x="18092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3967000" y="4667045"/>
              <a:ext cx="167713" cy="41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89" fill="norm" stroke="1" extrusionOk="0">
                  <a:moveTo>
                    <a:pt x="21477" y="0"/>
                  </a:moveTo>
                  <a:cubicBezTo>
                    <a:pt x="19841" y="0"/>
                    <a:pt x="18204" y="0"/>
                    <a:pt x="16404" y="790"/>
                  </a:cubicBezTo>
                  <a:cubicBezTo>
                    <a:pt x="14604" y="1580"/>
                    <a:pt x="12641" y="3161"/>
                    <a:pt x="10186" y="6124"/>
                  </a:cubicBezTo>
                  <a:cubicBezTo>
                    <a:pt x="7732" y="9088"/>
                    <a:pt x="4786" y="13434"/>
                    <a:pt x="2986" y="15937"/>
                  </a:cubicBezTo>
                  <a:cubicBezTo>
                    <a:pt x="1186" y="18439"/>
                    <a:pt x="532" y="19098"/>
                    <a:pt x="204" y="19822"/>
                  </a:cubicBezTo>
                  <a:cubicBezTo>
                    <a:pt x="-123" y="20546"/>
                    <a:pt x="-123" y="21337"/>
                    <a:pt x="695" y="21468"/>
                  </a:cubicBezTo>
                  <a:cubicBezTo>
                    <a:pt x="1513" y="21600"/>
                    <a:pt x="3150" y="21073"/>
                    <a:pt x="4786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4249714" y="4475373"/>
              <a:ext cx="111656" cy="69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600" fill="norm" stroke="1" extrusionOk="0">
                  <a:moveTo>
                    <a:pt x="5760" y="0"/>
                  </a:moveTo>
                  <a:cubicBezTo>
                    <a:pt x="11040" y="2295"/>
                    <a:pt x="16320" y="4589"/>
                    <a:pt x="18960" y="6725"/>
                  </a:cubicBezTo>
                  <a:cubicBezTo>
                    <a:pt x="21600" y="8862"/>
                    <a:pt x="21600" y="10840"/>
                    <a:pt x="19200" y="12976"/>
                  </a:cubicBezTo>
                  <a:cubicBezTo>
                    <a:pt x="16800" y="15112"/>
                    <a:pt x="12000" y="17407"/>
                    <a:pt x="8400" y="18870"/>
                  </a:cubicBezTo>
                  <a:cubicBezTo>
                    <a:pt x="4800" y="20334"/>
                    <a:pt x="2400" y="209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4817060" y="4774380"/>
              <a:ext cx="24534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4817060" y="4996719"/>
              <a:ext cx="245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4400"/>
                    <a:pt x="9000" y="7200"/>
                    <a:pt x="12600" y="3600"/>
                  </a:cubicBezTo>
                  <a:cubicBezTo>
                    <a:pt x="16200" y="0"/>
                    <a:pt x="189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5496107" y="4487668"/>
              <a:ext cx="317644" cy="66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96" fill="norm" stroke="1" extrusionOk="0">
                  <a:moveTo>
                    <a:pt x="21478" y="847"/>
                  </a:moveTo>
                  <a:cubicBezTo>
                    <a:pt x="20960" y="515"/>
                    <a:pt x="20441" y="182"/>
                    <a:pt x="18368" y="58"/>
                  </a:cubicBezTo>
                  <a:cubicBezTo>
                    <a:pt x="16294" y="-67"/>
                    <a:pt x="12665" y="16"/>
                    <a:pt x="9728" y="265"/>
                  </a:cubicBezTo>
                  <a:cubicBezTo>
                    <a:pt x="6790" y="515"/>
                    <a:pt x="4544" y="930"/>
                    <a:pt x="3334" y="1719"/>
                  </a:cubicBezTo>
                  <a:cubicBezTo>
                    <a:pt x="2124" y="2508"/>
                    <a:pt x="1952" y="3671"/>
                    <a:pt x="1606" y="5416"/>
                  </a:cubicBezTo>
                  <a:cubicBezTo>
                    <a:pt x="1260" y="7161"/>
                    <a:pt x="742" y="9487"/>
                    <a:pt x="483" y="11938"/>
                  </a:cubicBezTo>
                  <a:cubicBezTo>
                    <a:pt x="224" y="14388"/>
                    <a:pt x="224" y="16964"/>
                    <a:pt x="137" y="18459"/>
                  </a:cubicBezTo>
                  <a:cubicBezTo>
                    <a:pt x="51" y="19955"/>
                    <a:pt x="-122" y="20370"/>
                    <a:pt x="137" y="20744"/>
                  </a:cubicBezTo>
                  <a:cubicBezTo>
                    <a:pt x="396" y="21118"/>
                    <a:pt x="1088" y="21450"/>
                    <a:pt x="2384" y="21491"/>
                  </a:cubicBezTo>
                  <a:cubicBezTo>
                    <a:pt x="3680" y="21533"/>
                    <a:pt x="5580" y="21284"/>
                    <a:pt x="8777" y="20785"/>
                  </a:cubicBezTo>
                  <a:cubicBezTo>
                    <a:pt x="11974" y="20287"/>
                    <a:pt x="16467" y="19539"/>
                    <a:pt x="18800" y="19124"/>
                  </a:cubicBezTo>
                  <a:cubicBezTo>
                    <a:pt x="21132" y="18708"/>
                    <a:pt x="21305" y="18625"/>
                    <a:pt x="21478" y="18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5415074" y="4874049"/>
              <a:ext cx="31434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18000"/>
                    <a:pt x="7727" y="14400"/>
                    <a:pt x="11327" y="10800"/>
                  </a:cubicBezTo>
                  <a:cubicBezTo>
                    <a:pt x="14927" y="7200"/>
                    <a:pt x="1826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6064243" y="4339116"/>
              <a:ext cx="355188" cy="986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37" fill="norm" stroke="1" extrusionOk="0">
                  <a:moveTo>
                    <a:pt x="21443" y="799"/>
                  </a:moveTo>
                  <a:cubicBezTo>
                    <a:pt x="20980" y="520"/>
                    <a:pt x="20517" y="241"/>
                    <a:pt x="19437" y="102"/>
                  </a:cubicBezTo>
                  <a:cubicBezTo>
                    <a:pt x="18357" y="-38"/>
                    <a:pt x="16660" y="-38"/>
                    <a:pt x="14577" y="129"/>
                  </a:cubicBezTo>
                  <a:cubicBezTo>
                    <a:pt x="12494" y="297"/>
                    <a:pt x="10026" y="632"/>
                    <a:pt x="8020" y="1022"/>
                  </a:cubicBezTo>
                  <a:cubicBezTo>
                    <a:pt x="6014" y="1413"/>
                    <a:pt x="4472" y="1860"/>
                    <a:pt x="3623" y="2697"/>
                  </a:cubicBezTo>
                  <a:cubicBezTo>
                    <a:pt x="2774" y="3534"/>
                    <a:pt x="2620" y="4762"/>
                    <a:pt x="2543" y="6520"/>
                  </a:cubicBezTo>
                  <a:cubicBezTo>
                    <a:pt x="2466" y="8278"/>
                    <a:pt x="2466" y="10567"/>
                    <a:pt x="2312" y="12660"/>
                  </a:cubicBezTo>
                  <a:cubicBezTo>
                    <a:pt x="2157" y="14753"/>
                    <a:pt x="1849" y="16650"/>
                    <a:pt x="1463" y="17878"/>
                  </a:cubicBezTo>
                  <a:cubicBezTo>
                    <a:pt x="1077" y="19106"/>
                    <a:pt x="614" y="19664"/>
                    <a:pt x="306" y="20167"/>
                  </a:cubicBezTo>
                  <a:cubicBezTo>
                    <a:pt x="-3" y="20669"/>
                    <a:pt x="-157" y="21115"/>
                    <a:pt x="229" y="21339"/>
                  </a:cubicBezTo>
                  <a:cubicBezTo>
                    <a:pt x="614" y="21562"/>
                    <a:pt x="1540" y="21562"/>
                    <a:pt x="3932" y="21506"/>
                  </a:cubicBezTo>
                  <a:cubicBezTo>
                    <a:pt x="6323" y="21450"/>
                    <a:pt x="10180" y="21339"/>
                    <a:pt x="12572" y="21199"/>
                  </a:cubicBezTo>
                  <a:cubicBezTo>
                    <a:pt x="14963" y="21060"/>
                    <a:pt x="15889" y="20892"/>
                    <a:pt x="16814" y="20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6585264" y="4556779"/>
              <a:ext cx="186842" cy="57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519" fill="norm" stroke="1" extrusionOk="0">
                  <a:moveTo>
                    <a:pt x="20192" y="1251"/>
                  </a:moveTo>
                  <a:cubicBezTo>
                    <a:pt x="20480" y="680"/>
                    <a:pt x="20768" y="109"/>
                    <a:pt x="20048" y="14"/>
                  </a:cubicBezTo>
                  <a:cubicBezTo>
                    <a:pt x="19328" y="-81"/>
                    <a:pt x="17600" y="300"/>
                    <a:pt x="14288" y="1537"/>
                  </a:cubicBezTo>
                  <a:cubicBezTo>
                    <a:pt x="10976" y="2774"/>
                    <a:pt x="6080" y="4867"/>
                    <a:pt x="3200" y="7531"/>
                  </a:cubicBezTo>
                  <a:cubicBezTo>
                    <a:pt x="320" y="10196"/>
                    <a:pt x="-544" y="13431"/>
                    <a:pt x="320" y="15810"/>
                  </a:cubicBezTo>
                  <a:cubicBezTo>
                    <a:pt x="1184" y="18189"/>
                    <a:pt x="3776" y="19711"/>
                    <a:pt x="7520" y="20520"/>
                  </a:cubicBezTo>
                  <a:cubicBezTo>
                    <a:pt x="11264" y="21329"/>
                    <a:pt x="16160" y="21424"/>
                    <a:pt x="21056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6917775" y="4674711"/>
              <a:ext cx="222339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3857"/>
                    <a:pt x="7448" y="7714"/>
                    <a:pt x="11048" y="11314"/>
                  </a:cubicBezTo>
                  <a:cubicBezTo>
                    <a:pt x="14648" y="14914"/>
                    <a:pt x="18124" y="18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6963776" y="4628710"/>
              <a:ext cx="222339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66" y="2361"/>
                    <a:pt x="17131" y="4721"/>
                    <a:pt x="14152" y="7613"/>
                  </a:cubicBezTo>
                  <a:cubicBezTo>
                    <a:pt x="11172" y="10505"/>
                    <a:pt x="7448" y="13928"/>
                    <a:pt x="4966" y="16348"/>
                  </a:cubicBezTo>
                  <a:cubicBezTo>
                    <a:pt x="2483" y="18767"/>
                    <a:pt x="1241" y="201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7224448" y="4912384"/>
              <a:ext cx="25300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4400"/>
                    <a:pt x="12218" y="7200"/>
                    <a:pt x="15818" y="3600"/>
                  </a:cubicBezTo>
                  <a:cubicBezTo>
                    <a:pt x="19418" y="0"/>
                    <a:pt x="205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7677567" y="4538366"/>
              <a:ext cx="310752" cy="53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71" fill="norm" stroke="1" extrusionOk="0">
                  <a:moveTo>
                    <a:pt x="20493" y="1167"/>
                  </a:moveTo>
                  <a:cubicBezTo>
                    <a:pt x="21020" y="756"/>
                    <a:pt x="21547" y="344"/>
                    <a:pt x="21284" y="139"/>
                  </a:cubicBezTo>
                  <a:cubicBezTo>
                    <a:pt x="21020" y="-67"/>
                    <a:pt x="19967" y="-67"/>
                    <a:pt x="17332" y="293"/>
                  </a:cubicBezTo>
                  <a:cubicBezTo>
                    <a:pt x="14698" y="653"/>
                    <a:pt x="10484" y="1373"/>
                    <a:pt x="7498" y="2247"/>
                  </a:cubicBezTo>
                  <a:cubicBezTo>
                    <a:pt x="4513" y="3122"/>
                    <a:pt x="2757" y="4150"/>
                    <a:pt x="1703" y="5899"/>
                  </a:cubicBezTo>
                  <a:cubicBezTo>
                    <a:pt x="649" y="7647"/>
                    <a:pt x="298" y="10116"/>
                    <a:pt x="123" y="12636"/>
                  </a:cubicBezTo>
                  <a:cubicBezTo>
                    <a:pt x="-53" y="15156"/>
                    <a:pt x="-53" y="17727"/>
                    <a:pt x="210" y="19219"/>
                  </a:cubicBezTo>
                  <a:cubicBezTo>
                    <a:pt x="474" y="20710"/>
                    <a:pt x="1001" y="21122"/>
                    <a:pt x="2142" y="21327"/>
                  </a:cubicBezTo>
                  <a:cubicBezTo>
                    <a:pt x="3284" y="21533"/>
                    <a:pt x="5040" y="21533"/>
                    <a:pt x="7937" y="21224"/>
                  </a:cubicBezTo>
                  <a:cubicBezTo>
                    <a:pt x="10835" y="20916"/>
                    <a:pt x="14874" y="20299"/>
                    <a:pt x="18913" y="19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7676792" y="4874049"/>
              <a:ext cx="237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6800"/>
                    <a:pt x="8826" y="12000"/>
                    <a:pt x="12426" y="8400"/>
                  </a:cubicBezTo>
                  <a:cubicBezTo>
                    <a:pt x="16026" y="4800"/>
                    <a:pt x="1881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8117312" y="4521314"/>
              <a:ext cx="287830" cy="59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01" fill="norm" stroke="1" extrusionOk="0">
                  <a:moveTo>
                    <a:pt x="21340" y="279"/>
                  </a:moveTo>
                  <a:cubicBezTo>
                    <a:pt x="18498" y="95"/>
                    <a:pt x="15656" y="-90"/>
                    <a:pt x="13003" y="48"/>
                  </a:cubicBezTo>
                  <a:cubicBezTo>
                    <a:pt x="10351" y="187"/>
                    <a:pt x="7887" y="648"/>
                    <a:pt x="6372" y="1064"/>
                  </a:cubicBezTo>
                  <a:cubicBezTo>
                    <a:pt x="4856" y="1479"/>
                    <a:pt x="4287" y="1848"/>
                    <a:pt x="4003" y="2495"/>
                  </a:cubicBezTo>
                  <a:cubicBezTo>
                    <a:pt x="3719" y="3141"/>
                    <a:pt x="3719" y="4064"/>
                    <a:pt x="3908" y="5495"/>
                  </a:cubicBezTo>
                  <a:cubicBezTo>
                    <a:pt x="4098" y="6925"/>
                    <a:pt x="4477" y="8864"/>
                    <a:pt x="4003" y="11218"/>
                  </a:cubicBezTo>
                  <a:cubicBezTo>
                    <a:pt x="3529" y="13572"/>
                    <a:pt x="2203" y="16341"/>
                    <a:pt x="1256" y="18141"/>
                  </a:cubicBezTo>
                  <a:cubicBezTo>
                    <a:pt x="308" y="19941"/>
                    <a:pt x="-260" y="20772"/>
                    <a:pt x="119" y="21141"/>
                  </a:cubicBezTo>
                  <a:cubicBezTo>
                    <a:pt x="498" y="21510"/>
                    <a:pt x="1824" y="21418"/>
                    <a:pt x="4382" y="21279"/>
                  </a:cubicBezTo>
                  <a:cubicBezTo>
                    <a:pt x="6940" y="21141"/>
                    <a:pt x="10729" y="20956"/>
                    <a:pt x="14519" y="20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8428142" y="4651711"/>
              <a:ext cx="245340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25" y="2618"/>
                    <a:pt x="5850" y="5236"/>
                    <a:pt x="8887" y="8116"/>
                  </a:cubicBezTo>
                  <a:cubicBezTo>
                    <a:pt x="11925" y="10996"/>
                    <a:pt x="15075" y="14138"/>
                    <a:pt x="17212" y="16429"/>
                  </a:cubicBezTo>
                  <a:cubicBezTo>
                    <a:pt x="19350" y="18720"/>
                    <a:pt x="20475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8528953" y="4713046"/>
              <a:ext cx="190530" cy="36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5" fill="norm" stroke="1" extrusionOk="0">
                  <a:moveTo>
                    <a:pt x="21471" y="0"/>
                  </a:moveTo>
                  <a:cubicBezTo>
                    <a:pt x="20031" y="150"/>
                    <a:pt x="18591" y="300"/>
                    <a:pt x="16863" y="1575"/>
                  </a:cubicBezTo>
                  <a:cubicBezTo>
                    <a:pt x="15135" y="2850"/>
                    <a:pt x="13119" y="5250"/>
                    <a:pt x="10527" y="8400"/>
                  </a:cubicBezTo>
                  <a:cubicBezTo>
                    <a:pt x="7935" y="11550"/>
                    <a:pt x="4767" y="15450"/>
                    <a:pt x="2751" y="17850"/>
                  </a:cubicBezTo>
                  <a:cubicBezTo>
                    <a:pt x="735" y="20250"/>
                    <a:pt x="-129" y="21150"/>
                    <a:pt x="15" y="21375"/>
                  </a:cubicBezTo>
                  <a:cubicBezTo>
                    <a:pt x="159" y="21600"/>
                    <a:pt x="1311" y="21150"/>
                    <a:pt x="2463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8727149" y="4514667"/>
              <a:ext cx="287188" cy="61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66" fill="norm" stroke="1" extrusionOk="0">
                  <a:moveTo>
                    <a:pt x="0" y="2126"/>
                  </a:moveTo>
                  <a:cubicBezTo>
                    <a:pt x="573" y="1766"/>
                    <a:pt x="1147" y="1406"/>
                    <a:pt x="2389" y="1136"/>
                  </a:cubicBezTo>
                  <a:cubicBezTo>
                    <a:pt x="3632" y="866"/>
                    <a:pt x="5543" y="686"/>
                    <a:pt x="8315" y="506"/>
                  </a:cubicBezTo>
                  <a:cubicBezTo>
                    <a:pt x="11087" y="326"/>
                    <a:pt x="14719" y="146"/>
                    <a:pt x="17012" y="56"/>
                  </a:cubicBezTo>
                  <a:cubicBezTo>
                    <a:pt x="19306" y="-34"/>
                    <a:pt x="20262" y="-34"/>
                    <a:pt x="20835" y="191"/>
                  </a:cubicBezTo>
                  <a:cubicBezTo>
                    <a:pt x="21409" y="416"/>
                    <a:pt x="21600" y="866"/>
                    <a:pt x="21409" y="1586"/>
                  </a:cubicBezTo>
                  <a:cubicBezTo>
                    <a:pt x="21218" y="2306"/>
                    <a:pt x="20644" y="3296"/>
                    <a:pt x="20166" y="5006"/>
                  </a:cubicBezTo>
                  <a:cubicBezTo>
                    <a:pt x="19689" y="6716"/>
                    <a:pt x="19306" y="9146"/>
                    <a:pt x="19019" y="11351"/>
                  </a:cubicBezTo>
                  <a:cubicBezTo>
                    <a:pt x="18733" y="13556"/>
                    <a:pt x="18542" y="15536"/>
                    <a:pt x="18542" y="16751"/>
                  </a:cubicBezTo>
                  <a:cubicBezTo>
                    <a:pt x="18542" y="17966"/>
                    <a:pt x="18733" y="18416"/>
                    <a:pt x="19306" y="18866"/>
                  </a:cubicBezTo>
                  <a:cubicBezTo>
                    <a:pt x="19880" y="19316"/>
                    <a:pt x="20835" y="19766"/>
                    <a:pt x="20835" y="20036"/>
                  </a:cubicBezTo>
                  <a:cubicBezTo>
                    <a:pt x="20835" y="20306"/>
                    <a:pt x="19880" y="20396"/>
                    <a:pt x="17586" y="20621"/>
                  </a:cubicBezTo>
                  <a:cubicBezTo>
                    <a:pt x="15292" y="20846"/>
                    <a:pt x="11660" y="21206"/>
                    <a:pt x="8028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9187159" y="4490707"/>
              <a:ext cx="146002" cy="60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99" fill="norm" stroke="1" extrusionOk="0">
                  <a:moveTo>
                    <a:pt x="0" y="0"/>
                  </a:moveTo>
                  <a:cubicBezTo>
                    <a:pt x="1862" y="0"/>
                    <a:pt x="3724" y="0"/>
                    <a:pt x="6331" y="684"/>
                  </a:cubicBezTo>
                  <a:cubicBezTo>
                    <a:pt x="8938" y="1367"/>
                    <a:pt x="12290" y="2734"/>
                    <a:pt x="15269" y="4785"/>
                  </a:cubicBezTo>
                  <a:cubicBezTo>
                    <a:pt x="18248" y="6835"/>
                    <a:pt x="20855" y="9570"/>
                    <a:pt x="21228" y="12167"/>
                  </a:cubicBezTo>
                  <a:cubicBezTo>
                    <a:pt x="21600" y="14765"/>
                    <a:pt x="19738" y="17225"/>
                    <a:pt x="18248" y="18684"/>
                  </a:cubicBezTo>
                  <a:cubicBezTo>
                    <a:pt x="16759" y="20142"/>
                    <a:pt x="15641" y="20597"/>
                    <a:pt x="14152" y="20962"/>
                  </a:cubicBezTo>
                  <a:cubicBezTo>
                    <a:pt x="12662" y="21327"/>
                    <a:pt x="10800" y="21600"/>
                    <a:pt x="10055" y="21463"/>
                  </a:cubicBezTo>
                  <a:cubicBezTo>
                    <a:pt x="9310" y="21327"/>
                    <a:pt x="9683" y="20780"/>
                    <a:pt x="10055" y="20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9317496" y="4196812"/>
              <a:ext cx="237672" cy="24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4800"/>
                  </a:moveTo>
                  <a:cubicBezTo>
                    <a:pt x="1626" y="3273"/>
                    <a:pt x="3252" y="1746"/>
                    <a:pt x="4994" y="873"/>
                  </a:cubicBezTo>
                  <a:cubicBezTo>
                    <a:pt x="6735" y="0"/>
                    <a:pt x="8594" y="-218"/>
                    <a:pt x="9639" y="218"/>
                  </a:cubicBezTo>
                  <a:cubicBezTo>
                    <a:pt x="10684" y="655"/>
                    <a:pt x="10916" y="1746"/>
                    <a:pt x="10916" y="3491"/>
                  </a:cubicBezTo>
                  <a:cubicBezTo>
                    <a:pt x="10916" y="5237"/>
                    <a:pt x="10684" y="7637"/>
                    <a:pt x="9406" y="10146"/>
                  </a:cubicBezTo>
                  <a:cubicBezTo>
                    <a:pt x="8129" y="12655"/>
                    <a:pt x="5806" y="15273"/>
                    <a:pt x="4297" y="17018"/>
                  </a:cubicBezTo>
                  <a:cubicBezTo>
                    <a:pt x="2787" y="18764"/>
                    <a:pt x="2090" y="19637"/>
                    <a:pt x="2323" y="20291"/>
                  </a:cubicBezTo>
                  <a:cubicBezTo>
                    <a:pt x="2555" y="20946"/>
                    <a:pt x="3716" y="21382"/>
                    <a:pt x="6503" y="21273"/>
                  </a:cubicBezTo>
                  <a:cubicBezTo>
                    <a:pt x="9290" y="21164"/>
                    <a:pt x="13703" y="20509"/>
                    <a:pt x="16490" y="20182"/>
                  </a:cubicBezTo>
                  <a:cubicBezTo>
                    <a:pt x="19277" y="19855"/>
                    <a:pt x="20439" y="19855"/>
                    <a:pt x="21600" y="19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9585834" y="4170446"/>
              <a:ext cx="259716" cy="95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61" fill="norm" stroke="1" extrusionOk="0">
                  <a:moveTo>
                    <a:pt x="6353" y="825"/>
                  </a:moveTo>
                  <a:cubicBezTo>
                    <a:pt x="10376" y="537"/>
                    <a:pt x="14400" y="249"/>
                    <a:pt x="16941" y="105"/>
                  </a:cubicBezTo>
                  <a:cubicBezTo>
                    <a:pt x="19482" y="-39"/>
                    <a:pt x="20541" y="-39"/>
                    <a:pt x="21071" y="134"/>
                  </a:cubicBezTo>
                  <a:cubicBezTo>
                    <a:pt x="21600" y="307"/>
                    <a:pt x="21600" y="652"/>
                    <a:pt x="21388" y="1833"/>
                  </a:cubicBezTo>
                  <a:cubicBezTo>
                    <a:pt x="21176" y="3014"/>
                    <a:pt x="20753" y="5030"/>
                    <a:pt x="20118" y="7103"/>
                  </a:cubicBezTo>
                  <a:cubicBezTo>
                    <a:pt x="19482" y="9177"/>
                    <a:pt x="18635" y="11308"/>
                    <a:pt x="17682" y="13353"/>
                  </a:cubicBezTo>
                  <a:cubicBezTo>
                    <a:pt x="16729" y="15398"/>
                    <a:pt x="15671" y="17356"/>
                    <a:pt x="15035" y="18479"/>
                  </a:cubicBezTo>
                  <a:cubicBezTo>
                    <a:pt x="14400" y="19603"/>
                    <a:pt x="14188" y="19891"/>
                    <a:pt x="13976" y="20179"/>
                  </a:cubicBezTo>
                  <a:cubicBezTo>
                    <a:pt x="13765" y="20467"/>
                    <a:pt x="13553" y="20755"/>
                    <a:pt x="12918" y="20956"/>
                  </a:cubicBezTo>
                  <a:cubicBezTo>
                    <a:pt x="12282" y="21158"/>
                    <a:pt x="11224" y="21273"/>
                    <a:pt x="9000" y="21359"/>
                  </a:cubicBezTo>
                  <a:cubicBezTo>
                    <a:pt x="6776" y="21446"/>
                    <a:pt x="3388" y="21503"/>
                    <a:pt x="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4725059" y="6070076"/>
              <a:ext cx="207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4774784" y="6231079"/>
              <a:ext cx="19561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116" y="0"/>
                  </a:moveTo>
                  <a:cubicBezTo>
                    <a:pt x="994" y="4800"/>
                    <a:pt x="-128" y="9600"/>
                    <a:pt x="12" y="12800"/>
                  </a:cubicBezTo>
                  <a:cubicBezTo>
                    <a:pt x="153" y="16000"/>
                    <a:pt x="1555" y="17600"/>
                    <a:pt x="5342" y="18800"/>
                  </a:cubicBezTo>
                  <a:cubicBezTo>
                    <a:pt x="9129" y="20000"/>
                    <a:pt x="15301" y="20800"/>
                    <a:pt x="214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5714081" y="5880459"/>
              <a:ext cx="329675" cy="47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0595" y="594"/>
                  </a:moveTo>
                  <a:cubicBezTo>
                    <a:pt x="18753" y="251"/>
                    <a:pt x="16912" y="-92"/>
                    <a:pt x="14819" y="22"/>
                  </a:cubicBezTo>
                  <a:cubicBezTo>
                    <a:pt x="12726" y="137"/>
                    <a:pt x="10381" y="708"/>
                    <a:pt x="8205" y="1851"/>
                  </a:cubicBezTo>
                  <a:cubicBezTo>
                    <a:pt x="6028" y="2994"/>
                    <a:pt x="4019" y="4708"/>
                    <a:pt x="2679" y="6937"/>
                  </a:cubicBezTo>
                  <a:cubicBezTo>
                    <a:pt x="1340" y="9165"/>
                    <a:pt x="670" y="11908"/>
                    <a:pt x="335" y="13908"/>
                  </a:cubicBezTo>
                  <a:cubicBezTo>
                    <a:pt x="0" y="15908"/>
                    <a:pt x="0" y="17165"/>
                    <a:pt x="0" y="18079"/>
                  </a:cubicBezTo>
                  <a:cubicBezTo>
                    <a:pt x="0" y="18994"/>
                    <a:pt x="0" y="19565"/>
                    <a:pt x="335" y="20079"/>
                  </a:cubicBezTo>
                  <a:cubicBezTo>
                    <a:pt x="670" y="20594"/>
                    <a:pt x="1340" y="21051"/>
                    <a:pt x="3098" y="21279"/>
                  </a:cubicBezTo>
                  <a:cubicBezTo>
                    <a:pt x="4856" y="21508"/>
                    <a:pt x="7702" y="21508"/>
                    <a:pt x="10967" y="21165"/>
                  </a:cubicBezTo>
                  <a:cubicBezTo>
                    <a:pt x="14233" y="20822"/>
                    <a:pt x="17916" y="20137"/>
                    <a:pt x="21600" y="19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5729414" y="6169745"/>
              <a:ext cx="26834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" y="18400"/>
                    <a:pt x="1234" y="15200"/>
                    <a:pt x="4834" y="11600"/>
                  </a:cubicBezTo>
                  <a:cubicBezTo>
                    <a:pt x="8434" y="8000"/>
                    <a:pt x="15017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6159975" y="5849484"/>
              <a:ext cx="332668" cy="56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67" fill="norm" stroke="1" extrusionOk="0">
                  <a:moveTo>
                    <a:pt x="20540" y="1685"/>
                  </a:moveTo>
                  <a:cubicBezTo>
                    <a:pt x="21031" y="1102"/>
                    <a:pt x="21522" y="518"/>
                    <a:pt x="21195" y="226"/>
                  </a:cubicBezTo>
                  <a:cubicBezTo>
                    <a:pt x="20867" y="-66"/>
                    <a:pt x="19722" y="-66"/>
                    <a:pt x="17349" y="177"/>
                  </a:cubicBezTo>
                  <a:cubicBezTo>
                    <a:pt x="14977" y="420"/>
                    <a:pt x="11377" y="907"/>
                    <a:pt x="8922" y="1491"/>
                  </a:cubicBezTo>
                  <a:cubicBezTo>
                    <a:pt x="6467" y="2075"/>
                    <a:pt x="5158" y="2756"/>
                    <a:pt x="4258" y="3631"/>
                  </a:cubicBezTo>
                  <a:cubicBezTo>
                    <a:pt x="3358" y="4507"/>
                    <a:pt x="2867" y="5577"/>
                    <a:pt x="2458" y="7572"/>
                  </a:cubicBezTo>
                  <a:cubicBezTo>
                    <a:pt x="2049" y="9566"/>
                    <a:pt x="1722" y="12485"/>
                    <a:pt x="1313" y="14723"/>
                  </a:cubicBezTo>
                  <a:cubicBezTo>
                    <a:pt x="904" y="16961"/>
                    <a:pt x="413" y="18518"/>
                    <a:pt x="167" y="19539"/>
                  </a:cubicBezTo>
                  <a:cubicBezTo>
                    <a:pt x="-78" y="20561"/>
                    <a:pt x="-78" y="21048"/>
                    <a:pt x="331" y="21291"/>
                  </a:cubicBezTo>
                  <a:cubicBezTo>
                    <a:pt x="740" y="21534"/>
                    <a:pt x="1558" y="21534"/>
                    <a:pt x="3522" y="21242"/>
                  </a:cubicBezTo>
                  <a:cubicBezTo>
                    <a:pt x="5486" y="20950"/>
                    <a:pt x="8595" y="20366"/>
                    <a:pt x="11704" y="19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6434764" y="6031742"/>
              <a:ext cx="253006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1" y="3456"/>
                    <a:pt x="6982" y="6912"/>
                    <a:pt x="10582" y="10512"/>
                  </a:cubicBezTo>
                  <a:cubicBezTo>
                    <a:pt x="14182" y="14112"/>
                    <a:pt x="17891" y="178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6475866" y="6054743"/>
              <a:ext cx="204238" cy="35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46" fill="norm" stroke="1" extrusionOk="0">
                  <a:moveTo>
                    <a:pt x="21311" y="0"/>
                  </a:moveTo>
                  <a:cubicBezTo>
                    <a:pt x="17044" y="3394"/>
                    <a:pt x="12778" y="6789"/>
                    <a:pt x="9178" y="9874"/>
                  </a:cubicBezTo>
                  <a:cubicBezTo>
                    <a:pt x="5578" y="12960"/>
                    <a:pt x="2644" y="15737"/>
                    <a:pt x="1178" y="17666"/>
                  </a:cubicBezTo>
                  <a:cubicBezTo>
                    <a:pt x="-289" y="19594"/>
                    <a:pt x="-289" y="20674"/>
                    <a:pt x="644" y="21137"/>
                  </a:cubicBezTo>
                  <a:cubicBezTo>
                    <a:pt x="1578" y="21600"/>
                    <a:pt x="3444" y="21446"/>
                    <a:pt x="5311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6710770" y="5851257"/>
              <a:ext cx="130337" cy="16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5524"/>
                  </a:moveTo>
                  <a:cubicBezTo>
                    <a:pt x="847" y="3863"/>
                    <a:pt x="1694" y="2201"/>
                    <a:pt x="3812" y="1204"/>
                  </a:cubicBezTo>
                  <a:cubicBezTo>
                    <a:pt x="5929" y="207"/>
                    <a:pt x="9318" y="-125"/>
                    <a:pt x="12071" y="41"/>
                  </a:cubicBezTo>
                  <a:cubicBezTo>
                    <a:pt x="14824" y="207"/>
                    <a:pt x="16941" y="872"/>
                    <a:pt x="17153" y="2866"/>
                  </a:cubicBezTo>
                  <a:cubicBezTo>
                    <a:pt x="17365" y="4860"/>
                    <a:pt x="15671" y="8183"/>
                    <a:pt x="13977" y="10509"/>
                  </a:cubicBezTo>
                  <a:cubicBezTo>
                    <a:pt x="12282" y="12835"/>
                    <a:pt x="10588" y="14164"/>
                    <a:pt x="9318" y="15826"/>
                  </a:cubicBezTo>
                  <a:cubicBezTo>
                    <a:pt x="8047" y="17487"/>
                    <a:pt x="7200" y="19481"/>
                    <a:pt x="8259" y="20478"/>
                  </a:cubicBezTo>
                  <a:cubicBezTo>
                    <a:pt x="9318" y="21475"/>
                    <a:pt x="12282" y="21475"/>
                    <a:pt x="14824" y="21143"/>
                  </a:cubicBezTo>
                  <a:cubicBezTo>
                    <a:pt x="17365" y="20810"/>
                    <a:pt x="19482" y="20146"/>
                    <a:pt x="21600" y="19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6933108" y="5780285"/>
              <a:ext cx="212117" cy="68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2342" y="1392"/>
                  </a:moveTo>
                  <a:cubicBezTo>
                    <a:pt x="5986" y="912"/>
                    <a:pt x="9629" y="432"/>
                    <a:pt x="12231" y="192"/>
                  </a:cubicBezTo>
                  <a:cubicBezTo>
                    <a:pt x="14834" y="-48"/>
                    <a:pt x="16395" y="-48"/>
                    <a:pt x="17696" y="112"/>
                  </a:cubicBezTo>
                  <a:cubicBezTo>
                    <a:pt x="18998" y="272"/>
                    <a:pt x="20039" y="592"/>
                    <a:pt x="20689" y="1312"/>
                  </a:cubicBezTo>
                  <a:cubicBezTo>
                    <a:pt x="21340" y="2032"/>
                    <a:pt x="21600" y="3152"/>
                    <a:pt x="21600" y="5152"/>
                  </a:cubicBezTo>
                  <a:cubicBezTo>
                    <a:pt x="21600" y="7152"/>
                    <a:pt x="21340" y="10032"/>
                    <a:pt x="21210" y="12632"/>
                  </a:cubicBezTo>
                  <a:cubicBezTo>
                    <a:pt x="21080" y="15232"/>
                    <a:pt x="21080" y="17552"/>
                    <a:pt x="21080" y="18912"/>
                  </a:cubicBezTo>
                  <a:cubicBezTo>
                    <a:pt x="21080" y="20272"/>
                    <a:pt x="21080" y="20672"/>
                    <a:pt x="20299" y="20912"/>
                  </a:cubicBezTo>
                  <a:cubicBezTo>
                    <a:pt x="19518" y="21152"/>
                    <a:pt x="17957" y="21232"/>
                    <a:pt x="14443" y="21312"/>
                  </a:cubicBezTo>
                  <a:cubicBezTo>
                    <a:pt x="10930" y="21392"/>
                    <a:pt x="5465" y="21472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7531122" y="6100743"/>
              <a:ext cx="36800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9543"/>
                    <a:pt x="8100" y="17486"/>
                    <a:pt x="11700" y="13886"/>
                  </a:cubicBezTo>
                  <a:cubicBezTo>
                    <a:pt x="15300" y="10286"/>
                    <a:pt x="18450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8256753" y="5848696"/>
              <a:ext cx="340061" cy="49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03" fill="norm" stroke="1" extrusionOk="0">
                  <a:moveTo>
                    <a:pt x="21449" y="960"/>
                  </a:moveTo>
                  <a:cubicBezTo>
                    <a:pt x="20804" y="626"/>
                    <a:pt x="20159" y="292"/>
                    <a:pt x="18628" y="125"/>
                  </a:cubicBezTo>
                  <a:cubicBezTo>
                    <a:pt x="17097" y="-42"/>
                    <a:pt x="14679" y="-42"/>
                    <a:pt x="12664" y="125"/>
                  </a:cubicBezTo>
                  <a:cubicBezTo>
                    <a:pt x="10649" y="292"/>
                    <a:pt x="9037" y="626"/>
                    <a:pt x="7425" y="1572"/>
                  </a:cubicBezTo>
                  <a:cubicBezTo>
                    <a:pt x="5813" y="2519"/>
                    <a:pt x="4201" y="4078"/>
                    <a:pt x="3315" y="6082"/>
                  </a:cubicBezTo>
                  <a:cubicBezTo>
                    <a:pt x="2428" y="8086"/>
                    <a:pt x="2267" y="10535"/>
                    <a:pt x="1864" y="12706"/>
                  </a:cubicBezTo>
                  <a:cubicBezTo>
                    <a:pt x="1461" y="14878"/>
                    <a:pt x="816" y="16770"/>
                    <a:pt x="413" y="18162"/>
                  </a:cubicBezTo>
                  <a:cubicBezTo>
                    <a:pt x="10" y="19554"/>
                    <a:pt x="-151" y="20445"/>
                    <a:pt x="171" y="20946"/>
                  </a:cubicBezTo>
                  <a:cubicBezTo>
                    <a:pt x="494" y="21447"/>
                    <a:pt x="1300" y="21558"/>
                    <a:pt x="3153" y="21168"/>
                  </a:cubicBezTo>
                  <a:cubicBezTo>
                    <a:pt x="5007" y="20779"/>
                    <a:pt x="7909" y="19888"/>
                    <a:pt x="10810" y="18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8267138" y="6123744"/>
              <a:ext cx="191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8693969" y="5853931"/>
              <a:ext cx="301520" cy="46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22" fill="norm" stroke="1" extrusionOk="0">
                  <a:moveTo>
                    <a:pt x="21415" y="1828"/>
                  </a:moveTo>
                  <a:cubicBezTo>
                    <a:pt x="20870" y="1359"/>
                    <a:pt x="20326" y="889"/>
                    <a:pt x="18965" y="537"/>
                  </a:cubicBezTo>
                  <a:cubicBezTo>
                    <a:pt x="17603" y="185"/>
                    <a:pt x="15425" y="-50"/>
                    <a:pt x="13428" y="9"/>
                  </a:cubicBezTo>
                  <a:cubicBezTo>
                    <a:pt x="11432" y="67"/>
                    <a:pt x="9617" y="420"/>
                    <a:pt x="8346" y="1476"/>
                  </a:cubicBezTo>
                  <a:cubicBezTo>
                    <a:pt x="7075" y="2533"/>
                    <a:pt x="6349" y="4293"/>
                    <a:pt x="5351" y="6993"/>
                  </a:cubicBezTo>
                  <a:cubicBezTo>
                    <a:pt x="4353" y="9693"/>
                    <a:pt x="3082" y="13333"/>
                    <a:pt x="2175" y="15622"/>
                  </a:cubicBezTo>
                  <a:cubicBezTo>
                    <a:pt x="1267" y="17911"/>
                    <a:pt x="723" y="18850"/>
                    <a:pt x="360" y="19613"/>
                  </a:cubicBezTo>
                  <a:cubicBezTo>
                    <a:pt x="-3" y="20376"/>
                    <a:pt x="-185" y="20963"/>
                    <a:pt x="269" y="21257"/>
                  </a:cubicBezTo>
                  <a:cubicBezTo>
                    <a:pt x="723" y="21550"/>
                    <a:pt x="1812" y="21550"/>
                    <a:pt x="4081" y="21491"/>
                  </a:cubicBezTo>
                  <a:cubicBezTo>
                    <a:pt x="6349" y="21433"/>
                    <a:pt x="9798" y="21315"/>
                    <a:pt x="13247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9026155" y="6016408"/>
              <a:ext cx="253007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580"/>
                    <a:pt x="4800" y="3161"/>
                    <a:pt x="7964" y="5883"/>
                  </a:cubicBezTo>
                  <a:cubicBezTo>
                    <a:pt x="11127" y="8605"/>
                    <a:pt x="15055" y="12468"/>
                    <a:pt x="17455" y="15278"/>
                  </a:cubicBezTo>
                  <a:cubicBezTo>
                    <a:pt x="19855" y="18088"/>
                    <a:pt x="20727" y="198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9049156" y="6039409"/>
              <a:ext cx="214673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229"/>
                    <a:pt x="14400" y="4457"/>
                    <a:pt x="10800" y="8057"/>
                  </a:cubicBezTo>
                  <a:cubicBezTo>
                    <a:pt x="7200" y="11657"/>
                    <a:pt x="3600" y="166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9332829" y="5869265"/>
              <a:ext cx="220242" cy="52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35" fill="norm" stroke="1" extrusionOk="0">
                  <a:moveTo>
                    <a:pt x="0" y="1618"/>
                  </a:moveTo>
                  <a:cubicBezTo>
                    <a:pt x="745" y="1202"/>
                    <a:pt x="1490" y="787"/>
                    <a:pt x="3972" y="475"/>
                  </a:cubicBezTo>
                  <a:cubicBezTo>
                    <a:pt x="6455" y="164"/>
                    <a:pt x="10676" y="-44"/>
                    <a:pt x="13903" y="8"/>
                  </a:cubicBezTo>
                  <a:cubicBezTo>
                    <a:pt x="17131" y="60"/>
                    <a:pt x="19366" y="371"/>
                    <a:pt x="20483" y="839"/>
                  </a:cubicBezTo>
                  <a:cubicBezTo>
                    <a:pt x="21600" y="1306"/>
                    <a:pt x="21600" y="1929"/>
                    <a:pt x="20979" y="3383"/>
                  </a:cubicBezTo>
                  <a:cubicBezTo>
                    <a:pt x="20359" y="4837"/>
                    <a:pt x="19117" y="7121"/>
                    <a:pt x="18497" y="9821"/>
                  </a:cubicBezTo>
                  <a:cubicBezTo>
                    <a:pt x="17876" y="12521"/>
                    <a:pt x="17876" y="15637"/>
                    <a:pt x="18000" y="17610"/>
                  </a:cubicBezTo>
                  <a:cubicBezTo>
                    <a:pt x="18124" y="19583"/>
                    <a:pt x="18372" y="20414"/>
                    <a:pt x="17628" y="20881"/>
                  </a:cubicBezTo>
                  <a:cubicBezTo>
                    <a:pt x="16883" y="21348"/>
                    <a:pt x="15145" y="21452"/>
                    <a:pt x="13407" y="21504"/>
                  </a:cubicBezTo>
                  <a:cubicBezTo>
                    <a:pt x="11669" y="21556"/>
                    <a:pt x="9931" y="21556"/>
                    <a:pt x="8441" y="21400"/>
                  </a:cubicBezTo>
                  <a:cubicBezTo>
                    <a:pt x="6952" y="21244"/>
                    <a:pt x="5710" y="20933"/>
                    <a:pt x="5090" y="20725"/>
                  </a:cubicBezTo>
                  <a:cubicBezTo>
                    <a:pt x="4469" y="20518"/>
                    <a:pt x="4469" y="20414"/>
                    <a:pt x="4469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9731505" y="5748069"/>
              <a:ext cx="225378" cy="69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11520" y="0"/>
                  </a:moveTo>
                  <a:cubicBezTo>
                    <a:pt x="14880" y="1503"/>
                    <a:pt x="18240" y="3007"/>
                    <a:pt x="19920" y="5024"/>
                  </a:cubicBezTo>
                  <a:cubicBezTo>
                    <a:pt x="21600" y="7042"/>
                    <a:pt x="21600" y="9574"/>
                    <a:pt x="19800" y="11908"/>
                  </a:cubicBezTo>
                  <a:cubicBezTo>
                    <a:pt x="18000" y="14242"/>
                    <a:pt x="14400" y="16378"/>
                    <a:pt x="10800" y="17960"/>
                  </a:cubicBezTo>
                  <a:cubicBezTo>
                    <a:pt x="7200" y="19543"/>
                    <a:pt x="360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8055022" y="5812289"/>
              <a:ext cx="212117" cy="71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15354" y="1063"/>
                  </a:moveTo>
                  <a:cubicBezTo>
                    <a:pt x="15354" y="680"/>
                    <a:pt x="15354" y="297"/>
                    <a:pt x="14704" y="105"/>
                  </a:cubicBezTo>
                  <a:cubicBezTo>
                    <a:pt x="14053" y="-86"/>
                    <a:pt x="12752" y="-86"/>
                    <a:pt x="10800" y="718"/>
                  </a:cubicBezTo>
                  <a:cubicBezTo>
                    <a:pt x="8848" y="1523"/>
                    <a:pt x="6246" y="3131"/>
                    <a:pt x="4034" y="5161"/>
                  </a:cubicBezTo>
                  <a:cubicBezTo>
                    <a:pt x="1822" y="7191"/>
                    <a:pt x="0" y="9642"/>
                    <a:pt x="0" y="11863"/>
                  </a:cubicBezTo>
                  <a:cubicBezTo>
                    <a:pt x="0" y="14084"/>
                    <a:pt x="1822" y="16076"/>
                    <a:pt x="5725" y="17646"/>
                  </a:cubicBezTo>
                  <a:cubicBezTo>
                    <a:pt x="9629" y="19216"/>
                    <a:pt x="15614" y="20365"/>
                    <a:pt x="2160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9947073" y="5572342"/>
              <a:ext cx="175441" cy="19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534" fill="norm" stroke="1" extrusionOk="0">
                  <a:moveTo>
                    <a:pt x="4520" y="4919"/>
                  </a:moveTo>
                  <a:cubicBezTo>
                    <a:pt x="4520" y="3534"/>
                    <a:pt x="4520" y="2149"/>
                    <a:pt x="5292" y="1319"/>
                  </a:cubicBezTo>
                  <a:cubicBezTo>
                    <a:pt x="6063" y="488"/>
                    <a:pt x="7606" y="211"/>
                    <a:pt x="9149" y="72"/>
                  </a:cubicBezTo>
                  <a:cubicBezTo>
                    <a:pt x="10692" y="-66"/>
                    <a:pt x="12234" y="-66"/>
                    <a:pt x="13006" y="626"/>
                  </a:cubicBezTo>
                  <a:cubicBezTo>
                    <a:pt x="13777" y="1319"/>
                    <a:pt x="13777" y="2703"/>
                    <a:pt x="12080" y="5057"/>
                  </a:cubicBezTo>
                  <a:cubicBezTo>
                    <a:pt x="10383" y="7411"/>
                    <a:pt x="6989" y="10734"/>
                    <a:pt x="4829" y="12949"/>
                  </a:cubicBezTo>
                  <a:cubicBezTo>
                    <a:pt x="2669" y="15165"/>
                    <a:pt x="1743" y="16272"/>
                    <a:pt x="972" y="17519"/>
                  </a:cubicBezTo>
                  <a:cubicBezTo>
                    <a:pt x="200" y="18765"/>
                    <a:pt x="-417" y="20149"/>
                    <a:pt x="354" y="20842"/>
                  </a:cubicBezTo>
                  <a:cubicBezTo>
                    <a:pt x="1126" y="21534"/>
                    <a:pt x="3286" y="21534"/>
                    <a:pt x="6989" y="21534"/>
                  </a:cubicBezTo>
                  <a:cubicBezTo>
                    <a:pt x="10692" y="21534"/>
                    <a:pt x="15937" y="21534"/>
                    <a:pt x="21183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4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13734" y="5354081"/>
              <a:ext cx="1919111" cy="58161"/>
            </a:xfrm>
            <a:prstGeom prst="rect">
              <a:avLst/>
            </a:prstGeom>
            <a:effectLst/>
          </p:spPr>
        </p:pic>
        <p:pic>
          <p:nvPicPr>
            <p:cNvPr id="154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721071" y="5475264"/>
              <a:ext cx="1505100" cy="55501"/>
            </a:xfrm>
            <a:prstGeom prst="rect">
              <a:avLst/>
            </a:prstGeom>
            <a:effectLst/>
          </p:spPr>
        </p:pic>
        <p:pic>
          <p:nvPicPr>
            <p:cNvPr id="154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162660" y="4039081"/>
              <a:ext cx="477656" cy="597219"/>
            </a:xfrm>
            <a:prstGeom prst="rect">
              <a:avLst/>
            </a:prstGeom>
            <a:effectLst/>
          </p:spPr>
        </p:pic>
        <p:pic>
          <p:nvPicPr>
            <p:cNvPr id="154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608624" y="5421028"/>
              <a:ext cx="2161268" cy="155224"/>
            </a:xfrm>
            <a:prstGeom prst="rect">
              <a:avLst/>
            </a:prstGeom>
            <a:effectLst/>
          </p:spPr>
        </p:pic>
        <p:pic>
          <p:nvPicPr>
            <p:cNvPr id="155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306893" y="5451696"/>
              <a:ext cx="93526" cy="493078"/>
            </a:xfrm>
            <a:prstGeom prst="rect">
              <a:avLst/>
            </a:prstGeom>
            <a:effectLst/>
          </p:spPr>
        </p:pic>
        <p:pic>
          <p:nvPicPr>
            <p:cNvPr id="155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386890" y="5671642"/>
              <a:ext cx="243534" cy="190268"/>
            </a:xfrm>
            <a:prstGeom prst="rect">
              <a:avLst/>
            </a:prstGeom>
            <a:effectLst/>
          </p:spPr>
        </p:pic>
        <p:pic>
          <p:nvPicPr>
            <p:cNvPr id="155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628642" y="5428695"/>
              <a:ext cx="147452" cy="369971"/>
            </a:xfrm>
            <a:prstGeom prst="rect">
              <a:avLst/>
            </a:prstGeom>
            <a:effectLst/>
          </p:spPr>
        </p:pic>
        <p:pic>
          <p:nvPicPr>
            <p:cNvPr id="155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574355" y="5612699"/>
              <a:ext cx="255406" cy="102070"/>
            </a:xfrm>
            <a:prstGeom prst="rect">
              <a:avLst/>
            </a:prstGeom>
            <a:effectLst/>
          </p:spPr>
        </p:pic>
        <p:pic>
          <p:nvPicPr>
            <p:cNvPr id="155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755075" y="5591692"/>
              <a:ext cx="228024" cy="149028"/>
            </a:xfrm>
            <a:prstGeom prst="rect">
              <a:avLst/>
            </a:prstGeom>
            <a:effectLst/>
          </p:spPr>
        </p:pic>
        <p:pic>
          <p:nvPicPr>
            <p:cNvPr id="156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919363" y="5505364"/>
              <a:ext cx="247739" cy="235290"/>
            </a:xfrm>
            <a:prstGeom prst="rect">
              <a:avLst/>
            </a:prstGeom>
            <a:effectLst/>
          </p:spPr>
        </p:pic>
        <p:pic>
          <p:nvPicPr>
            <p:cNvPr id="156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70817" y="4376606"/>
              <a:ext cx="1252096" cy="512867"/>
            </a:xfrm>
            <a:prstGeom prst="rect">
              <a:avLst/>
            </a:prstGeom>
            <a:effectLst/>
          </p:spPr>
        </p:pic>
        <p:pic>
          <p:nvPicPr>
            <p:cNvPr id="156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838163" y="5888706"/>
              <a:ext cx="1413100" cy="512978"/>
            </a:xfrm>
            <a:prstGeom prst="rect">
              <a:avLst/>
            </a:prstGeom>
            <a:effectLst/>
          </p:spPr>
        </p:pic>
        <p:pic>
          <p:nvPicPr>
            <p:cNvPr id="156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03237" y="6686057"/>
              <a:ext cx="1465242" cy="129243"/>
            </a:xfrm>
            <a:prstGeom prst="rect">
              <a:avLst/>
            </a:prstGeom>
            <a:effectLst/>
          </p:spPr>
        </p:pic>
        <p:pic>
          <p:nvPicPr>
            <p:cNvPr id="156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747382" y="6831727"/>
              <a:ext cx="1236762" cy="217072"/>
            </a:xfrm>
            <a:prstGeom prst="rect">
              <a:avLst/>
            </a:prstGeom>
            <a:effectLst/>
          </p:spPr>
        </p:pic>
        <p:pic>
          <p:nvPicPr>
            <p:cNvPr id="157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686047" y="7256957"/>
              <a:ext cx="385742" cy="406820"/>
            </a:xfrm>
            <a:prstGeom prst="rect">
              <a:avLst/>
            </a:prstGeom>
            <a:effectLst/>
          </p:spPr>
        </p:pic>
        <p:pic>
          <p:nvPicPr>
            <p:cNvPr id="157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032235" y="7417304"/>
              <a:ext cx="169891" cy="189970"/>
            </a:xfrm>
            <a:prstGeom prst="rect">
              <a:avLst/>
            </a:prstGeom>
            <a:effectLst/>
          </p:spPr>
        </p:pic>
        <p:pic>
          <p:nvPicPr>
            <p:cNvPr id="157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259589" y="7111886"/>
              <a:ext cx="279878" cy="478722"/>
            </a:xfrm>
            <a:prstGeom prst="rect">
              <a:avLst/>
            </a:prstGeom>
            <a:effectLst/>
          </p:spPr>
        </p:pic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820740" y="7401144"/>
              <a:ext cx="263072" cy="186889"/>
            </a:xfrm>
            <a:prstGeom prst="rect">
              <a:avLst/>
            </a:prstGeom>
            <a:effectLst/>
          </p:spPr>
        </p:pic>
        <p:pic>
          <p:nvPicPr>
            <p:cNvPr id="157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094762" y="7391406"/>
              <a:ext cx="146860" cy="165243"/>
            </a:xfrm>
            <a:prstGeom prst="rect">
              <a:avLst/>
            </a:prstGeom>
            <a:effectLst/>
          </p:spPr>
        </p:pic>
        <p:pic>
          <p:nvPicPr>
            <p:cNvPr id="158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274218" y="7406740"/>
              <a:ext cx="223604" cy="154317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533756" y="7377388"/>
              <a:ext cx="148070" cy="149931"/>
            </a:xfrm>
            <a:prstGeom prst="rect">
              <a:avLst/>
            </a:prstGeom>
            <a:effectLst/>
          </p:spPr>
        </p:pic>
        <p:pic>
          <p:nvPicPr>
            <p:cNvPr id="158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672785" y="7364868"/>
              <a:ext cx="177711" cy="159275"/>
            </a:xfrm>
            <a:prstGeom prst="rect">
              <a:avLst/>
            </a:prstGeom>
            <a:effectLst/>
          </p:spPr>
        </p:pic>
        <p:pic>
          <p:nvPicPr>
            <p:cNvPr id="158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882288" y="7115400"/>
              <a:ext cx="121545" cy="408803"/>
            </a:xfrm>
            <a:prstGeom prst="rect">
              <a:avLst/>
            </a:prstGeom>
            <a:effectLst/>
          </p:spPr>
        </p:pic>
        <p:pic>
          <p:nvPicPr>
            <p:cNvPr id="1589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901764" y="7337738"/>
              <a:ext cx="186405" cy="48402"/>
            </a:xfrm>
            <a:prstGeom prst="rect">
              <a:avLst/>
            </a:prstGeom>
            <a:effectLst/>
          </p:spPr>
        </p:pic>
        <p:pic>
          <p:nvPicPr>
            <p:cNvPr id="159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490582" y="7033620"/>
              <a:ext cx="571275" cy="802063"/>
            </a:xfrm>
            <a:prstGeom prst="rect">
              <a:avLst/>
            </a:prstGeom>
            <a:effectLst/>
          </p:spPr>
        </p:pic>
        <p:pic>
          <p:nvPicPr>
            <p:cNvPr id="159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542467" y="7153734"/>
              <a:ext cx="309075" cy="347408"/>
            </a:xfrm>
            <a:prstGeom prst="rect">
              <a:avLst/>
            </a:prstGeom>
            <a:effectLst/>
          </p:spPr>
        </p:pic>
        <p:pic>
          <p:nvPicPr>
            <p:cNvPr id="159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389131" y="7146067"/>
              <a:ext cx="554413" cy="401077"/>
            </a:xfrm>
            <a:prstGeom prst="rect">
              <a:avLst/>
            </a:prstGeom>
            <a:effectLst/>
          </p:spPr>
        </p:pic>
        <p:pic>
          <p:nvPicPr>
            <p:cNvPr id="159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38101" y="785302"/>
              <a:ext cx="5399274" cy="6598694"/>
            </a:xfrm>
            <a:prstGeom prst="rect">
              <a:avLst/>
            </a:prstGeom>
            <a:effectLst/>
          </p:spPr>
        </p:pic>
        <p:pic>
          <p:nvPicPr>
            <p:cNvPr id="159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134191" y="3647909"/>
              <a:ext cx="5269483" cy="2011459"/>
            </a:xfrm>
            <a:prstGeom prst="rect">
              <a:avLst/>
            </a:prstGeom>
            <a:effectLst/>
          </p:spPr>
        </p:pic>
        <p:sp>
          <p:nvSpPr>
            <p:cNvPr id="1601" name="Line"/>
            <p:cNvSpPr/>
            <p:nvPr/>
          </p:nvSpPr>
          <p:spPr>
            <a:xfrm>
              <a:off x="5397654" y="7963785"/>
              <a:ext cx="581493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1486" y="0"/>
                  </a:moveTo>
                  <a:cubicBezTo>
                    <a:pt x="3458" y="916"/>
                    <a:pt x="5430" y="1833"/>
                    <a:pt x="7919" y="2945"/>
                  </a:cubicBezTo>
                  <a:cubicBezTo>
                    <a:pt x="10407" y="4058"/>
                    <a:pt x="13412" y="5367"/>
                    <a:pt x="15432" y="6284"/>
                  </a:cubicBezTo>
                  <a:cubicBezTo>
                    <a:pt x="17451" y="7200"/>
                    <a:pt x="18484" y="7724"/>
                    <a:pt x="19423" y="8247"/>
                  </a:cubicBezTo>
                  <a:cubicBezTo>
                    <a:pt x="20362" y="8771"/>
                    <a:pt x="21207" y="9295"/>
                    <a:pt x="21348" y="9687"/>
                  </a:cubicBezTo>
                  <a:cubicBezTo>
                    <a:pt x="21489" y="10080"/>
                    <a:pt x="20926" y="10342"/>
                    <a:pt x="19047" y="11324"/>
                  </a:cubicBezTo>
                  <a:cubicBezTo>
                    <a:pt x="17169" y="12305"/>
                    <a:pt x="13976" y="14007"/>
                    <a:pt x="11065" y="15382"/>
                  </a:cubicBezTo>
                  <a:cubicBezTo>
                    <a:pt x="8153" y="16756"/>
                    <a:pt x="5524" y="17804"/>
                    <a:pt x="3833" y="18524"/>
                  </a:cubicBezTo>
                  <a:cubicBezTo>
                    <a:pt x="2143" y="19244"/>
                    <a:pt x="1392" y="19636"/>
                    <a:pt x="828" y="20095"/>
                  </a:cubicBezTo>
                  <a:cubicBezTo>
                    <a:pt x="265" y="20553"/>
                    <a:pt x="-111" y="21076"/>
                    <a:pt x="30" y="21338"/>
                  </a:cubicBezTo>
                  <a:cubicBezTo>
                    <a:pt x="171" y="21600"/>
                    <a:pt x="828" y="21600"/>
                    <a:pt x="1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5487806" y="8293460"/>
              <a:ext cx="548283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21554" y="0"/>
                  </a:moveTo>
                  <a:cubicBezTo>
                    <a:pt x="20549" y="1029"/>
                    <a:pt x="19545" y="2057"/>
                    <a:pt x="17636" y="3806"/>
                  </a:cubicBezTo>
                  <a:cubicBezTo>
                    <a:pt x="15727" y="5554"/>
                    <a:pt x="12914" y="8023"/>
                    <a:pt x="9950" y="10697"/>
                  </a:cubicBezTo>
                  <a:cubicBezTo>
                    <a:pt x="6987" y="13371"/>
                    <a:pt x="3872" y="16251"/>
                    <a:pt x="2114" y="18103"/>
                  </a:cubicBezTo>
                  <a:cubicBezTo>
                    <a:pt x="356" y="19954"/>
                    <a:pt x="-46" y="20777"/>
                    <a:pt x="4" y="21189"/>
                  </a:cubicBezTo>
                  <a:cubicBezTo>
                    <a:pt x="54" y="21600"/>
                    <a:pt x="557" y="21600"/>
                    <a:pt x="1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6395187" y="8085010"/>
              <a:ext cx="472535" cy="47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63" fill="norm" stroke="1" extrusionOk="0">
                  <a:moveTo>
                    <a:pt x="16689" y="1798"/>
                  </a:moveTo>
                  <a:cubicBezTo>
                    <a:pt x="16227" y="1220"/>
                    <a:pt x="15765" y="643"/>
                    <a:pt x="14783" y="296"/>
                  </a:cubicBezTo>
                  <a:cubicBezTo>
                    <a:pt x="13801" y="-50"/>
                    <a:pt x="12300" y="-166"/>
                    <a:pt x="10452" y="354"/>
                  </a:cubicBezTo>
                  <a:cubicBezTo>
                    <a:pt x="8604" y="874"/>
                    <a:pt x="6409" y="2029"/>
                    <a:pt x="4619" y="3472"/>
                  </a:cubicBezTo>
                  <a:cubicBezTo>
                    <a:pt x="2828" y="4916"/>
                    <a:pt x="1442" y="6649"/>
                    <a:pt x="691" y="9017"/>
                  </a:cubicBezTo>
                  <a:cubicBezTo>
                    <a:pt x="-59" y="11385"/>
                    <a:pt x="-175" y="14388"/>
                    <a:pt x="229" y="16525"/>
                  </a:cubicBezTo>
                  <a:cubicBezTo>
                    <a:pt x="634" y="18662"/>
                    <a:pt x="1558" y="19932"/>
                    <a:pt x="3117" y="20625"/>
                  </a:cubicBezTo>
                  <a:cubicBezTo>
                    <a:pt x="4676" y="21318"/>
                    <a:pt x="6871" y="21434"/>
                    <a:pt x="9239" y="21030"/>
                  </a:cubicBezTo>
                  <a:cubicBezTo>
                    <a:pt x="11607" y="20625"/>
                    <a:pt x="14148" y="19701"/>
                    <a:pt x="16112" y="18142"/>
                  </a:cubicBezTo>
                  <a:cubicBezTo>
                    <a:pt x="18075" y="16583"/>
                    <a:pt x="19461" y="14388"/>
                    <a:pt x="20212" y="12713"/>
                  </a:cubicBezTo>
                  <a:cubicBezTo>
                    <a:pt x="20963" y="11038"/>
                    <a:pt x="21078" y="9883"/>
                    <a:pt x="21194" y="8959"/>
                  </a:cubicBezTo>
                  <a:cubicBezTo>
                    <a:pt x="21309" y="8035"/>
                    <a:pt x="21425" y="7342"/>
                    <a:pt x="21309" y="6707"/>
                  </a:cubicBezTo>
                  <a:cubicBezTo>
                    <a:pt x="21194" y="6071"/>
                    <a:pt x="20847" y="5494"/>
                    <a:pt x="19230" y="4974"/>
                  </a:cubicBezTo>
                  <a:cubicBezTo>
                    <a:pt x="17613" y="4454"/>
                    <a:pt x="14726" y="3992"/>
                    <a:pt x="11838" y="3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6250760" y="5357060"/>
              <a:ext cx="323389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0" y="21600"/>
                  </a:moveTo>
                  <a:cubicBezTo>
                    <a:pt x="580" y="21360"/>
                    <a:pt x="1159" y="21120"/>
                    <a:pt x="1773" y="20640"/>
                  </a:cubicBezTo>
                  <a:cubicBezTo>
                    <a:pt x="2387" y="20160"/>
                    <a:pt x="3035" y="19440"/>
                    <a:pt x="3699" y="18600"/>
                  </a:cubicBezTo>
                  <a:cubicBezTo>
                    <a:pt x="4364" y="17760"/>
                    <a:pt x="5046" y="16800"/>
                    <a:pt x="5694" y="16080"/>
                  </a:cubicBezTo>
                  <a:cubicBezTo>
                    <a:pt x="6342" y="15360"/>
                    <a:pt x="6956" y="14880"/>
                    <a:pt x="7578" y="14520"/>
                  </a:cubicBezTo>
                  <a:cubicBezTo>
                    <a:pt x="8200" y="14160"/>
                    <a:pt x="8831" y="13920"/>
                    <a:pt x="9504" y="13680"/>
                  </a:cubicBezTo>
                  <a:cubicBezTo>
                    <a:pt x="10178" y="13440"/>
                    <a:pt x="10894" y="13200"/>
                    <a:pt x="11567" y="12960"/>
                  </a:cubicBezTo>
                  <a:cubicBezTo>
                    <a:pt x="12241" y="12720"/>
                    <a:pt x="12871" y="12480"/>
                    <a:pt x="13536" y="12240"/>
                  </a:cubicBezTo>
                  <a:cubicBezTo>
                    <a:pt x="14201" y="12000"/>
                    <a:pt x="14900" y="11760"/>
                    <a:pt x="15318" y="11640"/>
                  </a:cubicBezTo>
                  <a:cubicBezTo>
                    <a:pt x="15735" y="11520"/>
                    <a:pt x="15872" y="11520"/>
                    <a:pt x="15991" y="11520"/>
                  </a:cubicBezTo>
                  <a:cubicBezTo>
                    <a:pt x="16111" y="11520"/>
                    <a:pt x="16213" y="11520"/>
                    <a:pt x="16213" y="11520"/>
                  </a:cubicBezTo>
                  <a:cubicBezTo>
                    <a:pt x="16213" y="11520"/>
                    <a:pt x="16111" y="11520"/>
                    <a:pt x="15752" y="11640"/>
                  </a:cubicBezTo>
                  <a:cubicBezTo>
                    <a:pt x="15394" y="11760"/>
                    <a:pt x="14781" y="12000"/>
                    <a:pt x="14133" y="12240"/>
                  </a:cubicBezTo>
                  <a:cubicBezTo>
                    <a:pt x="13485" y="12480"/>
                    <a:pt x="12803" y="12720"/>
                    <a:pt x="12172" y="13080"/>
                  </a:cubicBezTo>
                  <a:cubicBezTo>
                    <a:pt x="11542" y="13440"/>
                    <a:pt x="10962" y="13920"/>
                    <a:pt x="10382" y="14280"/>
                  </a:cubicBezTo>
                  <a:cubicBezTo>
                    <a:pt x="9803" y="14640"/>
                    <a:pt x="9223" y="14880"/>
                    <a:pt x="8575" y="15120"/>
                  </a:cubicBezTo>
                  <a:cubicBezTo>
                    <a:pt x="7927" y="15360"/>
                    <a:pt x="7211" y="15600"/>
                    <a:pt x="6512" y="15840"/>
                  </a:cubicBezTo>
                  <a:cubicBezTo>
                    <a:pt x="5813" y="16080"/>
                    <a:pt x="5131" y="16320"/>
                    <a:pt x="4484" y="16680"/>
                  </a:cubicBezTo>
                  <a:cubicBezTo>
                    <a:pt x="3836" y="17040"/>
                    <a:pt x="3222" y="17520"/>
                    <a:pt x="2873" y="17760"/>
                  </a:cubicBezTo>
                  <a:cubicBezTo>
                    <a:pt x="2523" y="18000"/>
                    <a:pt x="2438" y="18000"/>
                    <a:pt x="2344" y="18000"/>
                  </a:cubicBezTo>
                  <a:cubicBezTo>
                    <a:pt x="2250" y="18000"/>
                    <a:pt x="2148" y="18000"/>
                    <a:pt x="2446" y="17880"/>
                  </a:cubicBezTo>
                  <a:cubicBezTo>
                    <a:pt x="2745" y="17760"/>
                    <a:pt x="3444" y="17520"/>
                    <a:pt x="4109" y="17040"/>
                  </a:cubicBezTo>
                  <a:cubicBezTo>
                    <a:pt x="4773" y="16560"/>
                    <a:pt x="5404" y="15840"/>
                    <a:pt x="6078" y="15360"/>
                  </a:cubicBezTo>
                  <a:cubicBezTo>
                    <a:pt x="6751" y="14880"/>
                    <a:pt x="7467" y="14640"/>
                    <a:pt x="8132" y="14520"/>
                  </a:cubicBezTo>
                  <a:cubicBezTo>
                    <a:pt x="8797" y="14400"/>
                    <a:pt x="9411" y="14400"/>
                    <a:pt x="9999" y="14400"/>
                  </a:cubicBezTo>
                  <a:cubicBezTo>
                    <a:pt x="10587" y="14400"/>
                    <a:pt x="11149" y="14400"/>
                    <a:pt x="11746" y="14400"/>
                  </a:cubicBezTo>
                  <a:cubicBezTo>
                    <a:pt x="12343" y="14400"/>
                    <a:pt x="12974" y="14400"/>
                    <a:pt x="13656" y="14400"/>
                  </a:cubicBezTo>
                  <a:cubicBezTo>
                    <a:pt x="14337" y="14400"/>
                    <a:pt x="15071" y="14400"/>
                    <a:pt x="15770" y="14520"/>
                  </a:cubicBezTo>
                  <a:cubicBezTo>
                    <a:pt x="16469" y="14640"/>
                    <a:pt x="17133" y="14880"/>
                    <a:pt x="17662" y="15120"/>
                  </a:cubicBezTo>
                  <a:cubicBezTo>
                    <a:pt x="18190" y="15360"/>
                    <a:pt x="18582" y="15600"/>
                    <a:pt x="18838" y="15720"/>
                  </a:cubicBezTo>
                  <a:cubicBezTo>
                    <a:pt x="19094" y="15840"/>
                    <a:pt x="19213" y="15840"/>
                    <a:pt x="19230" y="15600"/>
                  </a:cubicBezTo>
                  <a:cubicBezTo>
                    <a:pt x="19247" y="15360"/>
                    <a:pt x="19162" y="14880"/>
                    <a:pt x="18787" y="14160"/>
                  </a:cubicBezTo>
                  <a:cubicBezTo>
                    <a:pt x="18412" y="13440"/>
                    <a:pt x="17747" y="12480"/>
                    <a:pt x="17091" y="11880"/>
                  </a:cubicBezTo>
                  <a:cubicBezTo>
                    <a:pt x="16434" y="11280"/>
                    <a:pt x="15787" y="11040"/>
                    <a:pt x="15173" y="10800"/>
                  </a:cubicBezTo>
                  <a:cubicBezTo>
                    <a:pt x="14559" y="10560"/>
                    <a:pt x="13979" y="10320"/>
                    <a:pt x="13374" y="10200"/>
                  </a:cubicBezTo>
                  <a:cubicBezTo>
                    <a:pt x="12769" y="10080"/>
                    <a:pt x="12138" y="10080"/>
                    <a:pt x="11525" y="10080"/>
                  </a:cubicBezTo>
                  <a:cubicBezTo>
                    <a:pt x="10911" y="10080"/>
                    <a:pt x="10314" y="10080"/>
                    <a:pt x="9692" y="10200"/>
                  </a:cubicBezTo>
                  <a:cubicBezTo>
                    <a:pt x="9070" y="10320"/>
                    <a:pt x="8422" y="10560"/>
                    <a:pt x="7791" y="11040"/>
                  </a:cubicBezTo>
                  <a:cubicBezTo>
                    <a:pt x="7160" y="11520"/>
                    <a:pt x="6546" y="12240"/>
                    <a:pt x="5899" y="12960"/>
                  </a:cubicBezTo>
                  <a:cubicBezTo>
                    <a:pt x="5251" y="13680"/>
                    <a:pt x="4569" y="14400"/>
                    <a:pt x="3921" y="15120"/>
                  </a:cubicBezTo>
                  <a:cubicBezTo>
                    <a:pt x="3273" y="15840"/>
                    <a:pt x="2660" y="16560"/>
                    <a:pt x="2259" y="17040"/>
                  </a:cubicBezTo>
                  <a:cubicBezTo>
                    <a:pt x="1858" y="17520"/>
                    <a:pt x="1671" y="17760"/>
                    <a:pt x="1483" y="18000"/>
                  </a:cubicBezTo>
                  <a:cubicBezTo>
                    <a:pt x="1296" y="18240"/>
                    <a:pt x="1108" y="18480"/>
                    <a:pt x="1057" y="18600"/>
                  </a:cubicBezTo>
                  <a:cubicBezTo>
                    <a:pt x="1006" y="18720"/>
                    <a:pt x="1091" y="18720"/>
                    <a:pt x="1449" y="18480"/>
                  </a:cubicBezTo>
                  <a:cubicBezTo>
                    <a:pt x="1807" y="18240"/>
                    <a:pt x="2438" y="17760"/>
                    <a:pt x="3035" y="17160"/>
                  </a:cubicBezTo>
                  <a:cubicBezTo>
                    <a:pt x="3631" y="16560"/>
                    <a:pt x="4194" y="15840"/>
                    <a:pt x="4816" y="15120"/>
                  </a:cubicBezTo>
                  <a:cubicBezTo>
                    <a:pt x="5438" y="14400"/>
                    <a:pt x="6120" y="13680"/>
                    <a:pt x="6828" y="13080"/>
                  </a:cubicBezTo>
                  <a:cubicBezTo>
                    <a:pt x="7535" y="12480"/>
                    <a:pt x="8268" y="12000"/>
                    <a:pt x="8891" y="11640"/>
                  </a:cubicBezTo>
                  <a:cubicBezTo>
                    <a:pt x="9513" y="11280"/>
                    <a:pt x="10024" y="11040"/>
                    <a:pt x="10561" y="10800"/>
                  </a:cubicBezTo>
                  <a:cubicBezTo>
                    <a:pt x="11098" y="10560"/>
                    <a:pt x="11661" y="10320"/>
                    <a:pt x="12198" y="10200"/>
                  </a:cubicBezTo>
                  <a:cubicBezTo>
                    <a:pt x="12735" y="10080"/>
                    <a:pt x="13246" y="10080"/>
                    <a:pt x="13869" y="10080"/>
                  </a:cubicBezTo>
                  <a:cubicBezTo>
                    <a:pt x="14491" y="10080"/>
                    <a:pt x="15224" y="10080"/>
                    <a:pt x="15906" y="10200"/>
                  </a:cubicBezTo>
                  <a:cubicBezTo>
                    <a:pt x="16588" y="10320"/>
                    <a:pt x="17219" y="10560"/>
                    <a:pt x="17849" y="10920"/>
                  </a:cubicBezTo>
                  <a:cubicBezTo>
                    <a:pt x="18480" y="11280"/>
                    <a:pt x="19111" y="11760"/>
                    <a:pt x="19708" y="12240"/>
                  </a:cubicBezTo>
                  <a:cubicBezTo>
                    <a:pt x="20304" y="12720"/>
                    <a:pt x="20867" y="13200"/>
                    <a:pt x="21191" y="13560"/>
                  </a:cubicBezTo>
                  <a:cubicBezTo>
                    <a:pt x="21515" y="13920"/>
                    <a:pt x="21600" y="14160"/>
                    <a:pt x="21566" y="14280"/>
                  </a:cubicBezTo>
                  <a:cubicBezTo>
                    <a:pt x="21532" y="14400"/>
                    <a:pt x="21378" y="14400"/>
                    <a:pt x="20995" y="14160"/>
                  </a:cubicBezTo>
                  <a:cubicBezTo>
                    <a:pt x="20611" y="13920"/>
                    <a:pt x="19997" y="13440"/>
                    <a:pt x="19426" y="13080"/>
                  </a:cubicBezTo>
                  <a:cubicBezTo>
                    <a:pt x="18855" y="12720"/>
                    <a:pt x="18327" y="12480"/>
                    <a:pt x="17739" y="12120"/>
                  </a:cubicBezTo>
                  <a:cubicBezTo>
                    <a:pt x="17150" y="11760"/>
                    <a:pt x="16503" y="11280"/>
                    <a:pt x="15846" y="10920"/>
                  </a:cubicBezTo>
                  <a:cubicBezTo>
                    <a:pt x="15190" y="10560"/>
                    <a:pt x="14525" y="10320"/>
                    <a:pt x="13886" y="10080"/>
                  </a:cubicBezTo>
                  <a:cubicBezTo>
                    <a:pt x="13246" y="9840"/>
                    <a:pt x="12633" y="9600"/>
                    <a:pt x="12019" y="9480"/>
                  </a:cubicBezTo>
                  <a:cubicBezTo>
                    <a:pt x="11405" y="9360"/>
                    <a:pt x="10791" y="9360"/>
                    <a:pt x="10169" y="9360"/>
                  </a:cubicBezTo>
                  <a:cubicBezTo>
                    <a:pt x="9547" y="9360"/>
                    <a:pt x="8916" y="9360"/>
                    <a:pt x="8226" y="9360"/>
                  </a:cubicBezTo>
                  <a:cubicBezTo>
                    <a:pt x="7535" y="9360"/>
                    <a:pt x="6785" y="9360"/>
                    <a:pt x="6095" y="9480"/>
                  </a:cubicBezTo>
                  <a:cubicBezTo>
                    <a:pt x="5404" y="9600"/>
                    <a:pt x="4773" y="9840"/>
                    <a:pt x="4680" y="9960"/>
                  </a:cubicBezTo>
                  <a:cubicBezTo>
                    <a:pt x="4586" y="10080"/>
                    <a:pt x="5029" y="10080"/>
                    <a:pt x="5524" y="9960"/>
                  </a:cubicBezTo>
                  <a:cubicBezTo>
                    <a:pt x="6018" y="9840"/>
                    <a:pt x="6564" y="9600"/>
                    <a:pt x="7169" y="9240"/>
                  </a:cubicBezTo>
                  <a:cubicBezTo>
                    <a:pt x="7774" y="8880"/>
                    <a:pt x="8439" y="8400"/>
                    <a:pt x="9138" y="8160"/>
                  </a:cubicBezTo>
                  <a:cubicBezTo>
                    <a:pt x="9837" y="7920"/>
                    <a:pt x="10570" y="7920"/>
                    <a:pt x="11286" y="7800"/>
                  </a:cubicBezTo>
                  <a:cubicBezTo>
                    <a:pt x="12002" y="7680"/>
                    <a:pt x="12701" y="7440"/>
                    <a:pt x="13374" y="7320"/>
                  </a:cubicBezTo>
                  <a:cubicBezTo>
                    <a:pt x="14048" y="7200"/>
                    <a:pt x="14696" y="7200"/>
                    <a:pt x="15318" y="7200"/>
                  </a:cubicBezTo>
                  <a:cubicBezTo>
                    <a:pt x="15940" y="7200"/>
                    <a:pt x="16537" y="7200"/>
                    <a:pt x="17185" y="7440"/>
                  </a:cubicBezTo>
                  <a:cubicBezTo>
                    <a:pt x="17832" y="7680"/>
                    <a:pt x="18531" y="8160"/>
                    <a:pt x="18983" y="8520"/>
                  </a:cubicBezTo>
                  <a:cubicBezTo>
                    <a:pt x="19435" y="8880"/>
                    <a:pt x="19639" y="9120"/>
                    <a:pt x="19784" y="9240"/>
                  </a:cubicBezTo>
                  <a:cubicBezTo>
                    <a:pt x="19929" y="9360"/>
                    <a:pt x="20015" y="9360"/>
                    <a:pt x="19997" y="9480"/>
                  </a:cubicBezTo>
                  <a:cubicBezTo>
                    <a:pt x="19980" y="9600"/>
                    <a:pt x="19861" y="9840"/>
                    <a:pt x="19495" y="9840"/>
                  </a:cubicBezTo>
                  <a:cubicBezTo>
                    <a:pt x="19128" y="9840"/>
                    <a:pt x="18514" y="9600"/>
                    <a:pt x="17918" y="9360"/>
                  </a:cubicBezTo>
                  <a:cubicBezTo>
                    <a:pt x="17321" y="9120"/>
                    <a:pt x="16741" y="8880"/>
                    <a:pt x="16187" y="8640"/>
                  </a:cubicBezTo>
                  <a:cubicBezTo>
                    <a:pt x="15633" y="8400"/>
                    <a:pt x="15105" y="8160"/>
                    <a:pt x="14593" y="7920"/>
                  </a:cubicBezTo>
                  <a:cubicBezTo>
                    <a:pt x="14082" y="7680"/>
                    <a:pt x="13587" y="7440"/>
                    <a:pt x="13067" y="7200"/>
                  </a:cubicBezTo>
                  <a:cubicBezTo>
                    <a:pt x="12547" y="6960"/>
                    <a:pt x="12002" y="6720"/>
                    <a:pt x="11465" y="6600"/>
                  </a:cubicBezTo>
                  <a:cubicBezTo>
                    <a:pt x="10928" y="6480"/>
                    <a:pt x="10399" y="6480"/>
                    <a:pt x="9777" y="6480"/>
                  </a:cubicBezTo>
                  <a:cubicBezTo>
                    <a:pt x="9155" y="6480"/>
                    <a:pt x="8439" y="6480"/>
                    <a:pt x="7731" y="6480"/>
                  </a:cubicBezTo>
                  <a:cubicBezTo>
                    <a:pt x="7024" y="6480"/>
                    <a:pt x="6325" y="6480"/>
                    <a:pt x="5651" y="6480"/>
                  </a:cubicBezTo>
                  <a:cubicBezTo>
                    <a:pt x="4978" y="6480"/>
                    <a:pt x="4330" y="6480"/>
                    <a:pt x="3955" y="6240"/>
                  </a:cubicBezTo>
                  <a:cubicBezTo>
                    <a:pt x="3580" y="6000"/>
                    <a:pt x="3478" y="5520"/>
                    <a:pt x="3469" y="5160"/>
                  </a:cubicBezTo>
                  <a:cubicBezTo>
                    <a:pt x="3461" y="4800"/>
                    <a:pt x="3546" y="4560"/>
                    <a:pt x="3930" y="4200"/>
                  </a:cubicBezTo>
                  <a:cubicBezTo>
                    <a:pt x="4313" y="3840"/>
                    <a:pt x="4995" y="3360"/>
                    <a:pt x="5669" y="3000"/>
                  </a:cubicBezTo>
                  <a:cubicBezTo>
                    <a:pt x="6342" y="2640"/>
                    <a:pt x="7007" y="2400"/>
                    <a:pt x="7680" y="2160"/>
                  </a:cubicBezTo>
                  <a:cubicBezTo>
                    <a:pt x="8354" y="1920"/>
                    <a:pt x="9036" y="1680"/>
                    <a:pt x="9752" y="1560"/>
                  </a:cubicBezTo>
                  <a:cubicBezTo>
                    <a:pt x="10468" y="1440"/>
                    <a:pt x="11218" y="1440"/>
                    <a:pt x="11866" y="1440"/>
                  </a:cubicBezTo>
                  <a:cubicBezTo>
                    <a:pt x="12513" y="1440"/>
                    <a:pt x="13059" y="1440"/>
                    <a:pt x="13587" y="1440"/>
                  </a:cubicBezTo>
                  <a:cubicBezTo>
                    <a:pt x="14116" y="1440"/>
                    <a:pt x="14627" y="1440"/>
                    <a:pt x="15215" y="1680"/>
                  </a:cubicBezTo>
                  <a:cubicBezTo>
                    <a:pt x="15804" y="1920"/>
                    <a:pt x="16469" y="2400"/>
                    <a:pt x="17150" y="2880"/>
                  </a:cubicBezTo>
                  <a:cubicBezTo>
                    <a:pt x="17832" y="3360"/>
                    <a:pt x="18531" y="3840"/>
                    <a:pt x="19068" y="4320"/>
                  </a:cubicBezTo>
                  <a:cubicBezTo>
                    <a:pt x="19605" y="4800"/>
                    <a:pt x="19980" y="5280"/>
                    <a:pt x="20245" y="5760"/>
                  </a:cubicBezTo>
                  <a:cubicBezTo>
                    <a:pt x="20509" y="6240"/>
                    <a:pt x="20662" y="6720"/>
                    <a:pt x="20696" y="6960"/>
                  </a:cubicBezTo>
                  <a:cubicBezTo>
                    <a:pt x="20731" y="7200"/>
                    <a:pt x="20645" y="7200"/>
                    <a:pt x="20287" y="6960"/>
                  </a:cubicBezTo>
                  <a:cubicBezTo>
                    <a:pt x="19929" y="6720"/>
                    <a:pt x="19299" y="6240"/>
                    <a:pt x="18634" y="5760"/>
                  </a:cubicBezTo>
                  <a:cubicBezTo>
                    <a:pt x="17969" y="5280"/>
                    <a:pt x="17270" y="4800"/>
                    <a:pt x="16648" y="4440"/>
                  </a:cubicBezTo>
                  <a:cubicBezTo>
                    <a:pt x="16025" y="4080"/>
                    <a:pt x="15480" y="3840"/>
                    <a:pt x="14917" y="3600"/>
                  </a:cubicBezTo>
                  <a:cubicBezTo>
                    <a:pt x="14355" y="3360"/>
                    <a:pt x="13775" y="3120"/>
                    <a:pt x="13170" y="3000"/>
                  </a:cubicBezTo>
                  <a:cubicBezTo>
                    <a:pt x="12564" y="2880"/>
                    <a:pt x="11934" y="2880"/>
                    <a:pt x="11243" y="2880"/>
                  </a:cubicBezTo>
                  <a:cubicBezTo>
                    <a:pt x="10553" y="2880"/>
                    <a:pt x="9803" y="2880"/>
                    <a:pt x="9095" y="2880"/>
                  </a:cubicBezTo>
                  <a:cubicBezTo>
                    <a:pt x="8388" y="2880"/>
                    <a:pt x="7723" y="2880"/>
                    <a:pt x="7015" y="2880"/>
                  </a:cubicBezTo>
                  <a:cubicBezTo>
                    <a:pt x="6308" y="2880"/>
                    <a:pt x="5558" y="2880"/>
                    <a:pt x="4944" y="2760"/>
                  </a:cubicBezTo>
                  <a:cubicBezTo>
                    <a:pt x="4330" y="2640"/>
                    <a:pt x="3853" y="2400"/>
                    <a:pt x="3572" y="2160"/>
                  </a:cubicBezTo>
                  <a:cubicBezTo>
                    <a:pt x="3290" y="1920"/>
                    <a:pt x="3205" y="1680"/>
                    <a:pt x="3222" y="1440"/>
                  </a:cubicBezTo>
                  <a:cubicBezTo>
                    <a:pt x="3239" y="1200"/>
                    <a:pt x="3358" y="960"/>
                    <a:pt x="3751" y="720"/>
                  </a:cubicBezTo>
                  <a:cubicBezTo>
                    <a:pt x="4143" y="480"/>
                    <a:pt x="4808" y="240"/>
                    <a:pt x="5507" y="120"/>
                  </a:cubicBezTo>
                  <a:cubicBezTo>
                    <a:pt x="6206" y="0"/>
                    <a:pt x="6939" y="0"/>
                    <a:pt x="7655" y="0"/>
                  </a:cubicBezTo>
                  <a:cubicBezTo>
                    <a:pt x="8371" y="0"/>
                    <a:pt x="9070" y="0"/>
                    <a:pt x="9794" y="0"/>
                  </a:cubicBezTo>
                  <a:cubicBezTo>
                    <a:pt x="10519" y="0"/>
                    <a:pt x="11269" y="0"/>
                    <a:pt x="11968" y="120"/>
                  </a:cubicBezTo>
                  <a:cubicBezTo>
                    <a:pt x="12667" y="240"/>
                    <a:pt x="13315" y="480"/>
                    <a:pt x="13979" y="720"/>
                  </a:cubicBezTo>
                  <a:cubicBezTo>
                    <a:pt x="14644" y="960"/>
                    <a:pt x="15326" y="1200"/>
                    <a:pt x="15804" y="1320"/>
                  </a:cubicBezTo>
                  <a:cubicBezTo>
                    <a:pt x="16281" y="1440"/>
                    <a:pt x="16554" y="1440"/>
                    <a:pt x="16741" y="1680"/>
                  </a:cubicBezTo>
                  <a:cubicBezTo>
                    <a:pt x="16929" y="1920"/>
                    <a:pt x="17031" y="2400"/>
                    <a:pt x="17031" y="2760"/>
                  </a:cubicBezTo>
                  <a:cubicBezTo>
                    <a:pt x="17031" y="3120"/>
                    <a:pt x="16929" y="3360"/>
                    <a:pt x="16605" y="3600"/>
                  </a:cubicBezTo>
                  <a:cubicBezTo>
                    <a:pt x="16281" y="3840"/>
                    <a:pt x="15735" y="4080"/>
                    <a:pt x="15130" y="4320"/>
                  </a:cubicBezTo>
                  <a:cubicBezTo>
                    <a:pt x="14525" y="4560"/>
                    <a:pt x="13860" y="4800"/>
                    <a:pt x="13161" y="5040"/>
                  </a:cubicBezTo>
                  <a:cubicBezTo>
                    <a:pt x="12462" y="5280"/>
                    <a:pt x="11729" y="5520"/>
                    <a:pt x="11056" y="5760"/>
                  </a:cubicBezTo>
                  <a:cubicBezTo>
                    <a:pt x="10382" y="6000"/>
                    <a:pt x="9769" y="6240"/>
                    <a:pt x="9283" y="6480"/>
                  </a:cubicBezTo>
                  <a:cubicBezTo>
                    <a:pt x="8797" y="6720"/>
                    <a:pt x="8439" y="6960"/>
                    <a:pt x="8200" y="7080"/>
                  </a:cubicBezTo>
                  <a:cubicBezTo>
                    <a:pt x="7961" y="7200"/>
                    <a:pt x="7842" y="7200"/>
                    <a:pt x="7834" y="6960"/>
                  </a:cubicBezTo>
                  <a:cubicBezTo>
                    <a:pt x="7825" y="6720"/>
                    <a:pt x="7927" y="6240"/>
                    <a:pt x="8251" y="5640"/>
                  </a:cubicBezTo>
                  <a:cubicBezTo>
                    <a:pt x="8575" y="5040"/>
                    <a:pt x="9121" y="4320"/>
                    <a:pt x="9760" y="3720"/>
                  </a:cubicBezTo>
                  <a:cubicBezTo>
                    <a:pt x="10399" y="3120"/>
                    <a:pt x="11132" y="2640"/>
                    <a:pt x="11866" y="2280"/>
                  </a:cubicBezTo>
                  <a:cubicBezTo>
                    <a:pt x="12599" y="1920"/>
                    <a:pt x="13332" y="1680"/>
                    <a:pt x="14039" y="1560"/>
                  </a:cubicBezTo>
                  <a:cubicBezTo>
                    <a:pt x="14747" y="1440"/>
                    <a:pt x="15429" y="1440"/>
                    <a:pt x="15966" y="2400"/>
                  </a:cubicBezTo>
                  <a:cubicBezTo>
                    <a:pt x="16503" y="3360"/>
                    <a:pt x="16895" y="5280"/>
                    <a:pt x="17287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352123" y="8515469"/>
              <a:ext cx="179175" cy="40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82" fill="norm" stroke="1" extrusionOk="0">
                  <a:moveTo>
                    <a:pt x="21329" y="1232"/>
                  </a:moveTo>
                  <a:cubicBezTo>
                    <a:pt x="19808" y="557"/>
                    <a:pt x="18287" y="-118"/>
                    <a:pt x="15244" y="17"/>
                  </a:cubicBezTo>
                  <a:cubicBezTo>
                    <a:pt x="12202" y="152"/>
                    <a:pt x="7639" y="1097"/>
                    <a:pt x="4749" y="2177"/>
                  </a:cubicBezTo>
                  <a:cubicBezTo>
                    <a:pt x="1859" y="3257"/>
                    <a:pt x="642" y="4472"/>
                    <a:pt x="185" y="5417"/>
                  </a:cubicBezTo>
                  <a:cubicBezTo>
                    <a:pt x="-271" y="6362"/>
                    <a:pt x="33" y="7037"/>
                    <a:pt x="2011" y="7915"/>
                  </a:cubicBezTo>
                  <a:cubicBezTo>
                    <a:pt x="3988" y="8792"/>
                    <a:pt x="7639" y="9872"/>
                    <a:pt x="10833" y="11222"/>
                  </a:cubicBezTo>
                  <a:cubicBezTo>
                    <a:pt x="14028" y="12572"/>
                    <a:pt x="16766" y="14192"/>
                    <a:pt x="18287" y="15407"/>
                  </a:cubicBezTo>
                  <a:cubicBezTo>
                    <a:pt x="19808" y="16622"/>
                    <a:pt x="20112" y="17432"/>
                    <a:pt x="20112" y="18174"/>
                  </a:cubicBezTo>
                  <a:cubicBezTo>
                    <a:pt x="20112" y="18917"/>
                    <a:pt x="19808" y="19592"/>
                    <a:pt x="19047" y="20132"/>
                  </a:cubicBezTo>
                  <a:cubicBezTo>
                    <a:pt x="18287" y="20672"/>
                    <a:pt x="17070" y="21077"/>
                    <a:pt x="15701" y="21279"/>
                  </a:cubicBezTo>
                  <a:cubicBezTo>
                    <a:pt x="14332" y="21482"/>
                    <a:pt x="12811" y="21482"/>
                    <a:pt x="11290" y="21482"/>
                  </a:cubicBezTo>
                  <a:cubicBezTo>
                    <a:pt x="9768" y="21482"/>
                    <a:pt x="8247" y="21482"/>
                    <a:pt x="8095" y="21212"/>
                  </a:cubicBezTo>
                  <a:cubicBezTo>
                    <a:pt x="7943" y="20942"/>
                    <a:pt x="9160" y="20402"/>
                    <a:pt x="10681" y="19794"/>
                  </a:cubicBezTo>
                  <a:cubicBezTo>
                    <a:pt x="12202" y="19187"/>
                    <a:pt x="14028" y="18512"/>
                    <a:pt x="15853" y="17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654611" y="8485131"/>
              <a:ext cx="99026" cy="45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17" fill="norm" stroke="1" extrusionOk="0">
                  <a:moveTo>
                    <a:pt x="16475" y="0"/>
                  </a:moveTo>
                  <a:cubicBezTo>
                    <a:pt x="13152" y="1098"/>
                    <a:pt x="9829" y="2197"/>
                    <a:pt x="7337" y="4454"/>
                  </a:cubicBezTo>
                  <a:cubicBezTo>
                    <a:pt x="4845" y="6712"/>
                    <a:pt x="3183" y="10129"/>
                    <a:pt x="2075" y="12875"/>
                  </a:cubicBezTo>
                  <a:cubicBezTo>
                    <a:pt x="968" y="15620"/>
                    <a:pt x="414" y="17695"/>
                    <a:pt x="137" y="19037"/>
                  </a:cubicBezTo>
                  <a:cubicBezTo>
                    <a:pt x="-140" y="20380"/>
                    <a:pt x="-140" y="20990"/>
                    <a:pt x="1522" y="21295"/>
                  </a:cubicBezTo>
                  <a:cubicBezTo>
                    <a:pt x="3183" y="21600"/>
                    <a:pt x="6506" y="21600"/>
                    <a:pt x="10106" y="21234"/>
                  </a:cubicBezTo>
                  <a:cubicBezTo>
                    <a:pt x="13706" y="20868"/>
                    <a:pt x="17583" y="20136"/>
                    <a:pt x="21460" y="1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615632" y="8753470"/>
              <a:ext cx="245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5600"/>
                    <a:pt x="11700" y="9600"/>
                    <a:pt x="15300" y="6000"/>
                  </a:cubicBezTo>
                  <a:cubicBezTo>
                    <a:pt x="18900" y="2400"/>
                    <a:pt x="2025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824395" y="8455266"/>
              <a:ext cx="204529" cy="45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41" fill="norm" stroke="1" extrusionOk="0">
                  <a:moveTo>
                    <a:pt x="15623" y="14888"/>
                  </a:moveTo>
                  <a:cubicBezTo>
                    <a:pt x="14570" y="14403"/>
                    <a:pt x="13516" y="13917"/>
                    <a:pt x="11014" y="14099"/>
                  </a:cubicBezTo>
                  <a:cubicBezTo>
                    <a:pt x="8511" y="14281"/>
                    <a:pt x="4560" y="15131"/>
                    <a:pt x="2321" y="16223"/>
                  </a:cubicBezTo>
                  <a:cubicBezTo>
                    <a:pt x="82" y="17315"/>
                    <a:pt x="-445" y="18650"/>
                    <a:pt x="345" y="19681"/>
                  </a:cubicBezTo>
                  <a:cubicBezTo>
                    <a:pt x="1135" y="20713"/>
                    <a:pt x="3243" y="21441"/>
                    <a:pt x="5745" y="21441"/>
                  </a:cubicBezTo>
                  <a:cubicBezTo>
                    <a:pt x="8248" y="21441"/>
                    <a:pt x="11145" y="20713"/>
                    <a:pt x="13779" y="18893"/>
                  </a:cubicBezTo>
                  <a:cubicBezTo>
                    <a:pt x="16414" y="17072"/>
                    <a:pt x="18784" y="14160"/>
                    <a:pt x="19970" y="11126"/>
                  </a:cubicBezTo>
                  <a:cubicBezTo>
                    <a:pt x="21155" y="8093"/>
                    <a:pt x="21155" y="4938"/>
                    <a:pt x="21023" y="2996"/>
                  </a:cubicBezTo>
                  <a:cubicBezTo>
                    <a:pt x="20892" y="1054"/>
                    <a:pt x="20628" y="326"/>
                    <a:pt x="19838" y="84"/>
                  </a:cubicBezTo>
                  <a:cubicBezTo>
                    <a:pt x="19048" y="-159"/>
                    <a:pt x="17731" y="84"/>
                    <a:pt x="16545" y="1419"/>
                  </a:cubicBezTo>
                  <a:cubicBezTo>
                    <a:pt x="15360" y="2753"/>
                    <a:pt x="14306" y="5180"/>
                    <a:pt x="14438" y="8153"/>
                  </a:cubicBezTo>
                  <a:cubicBezTo>
                    <a:pt x="14570" y="11126"/>
                    <a:pt x="15887" y="14646"/>
                    <a:pt x="17204" y="18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1136978" y="8799471"/>
              <a:ext cx="1" cy="766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1402974" y="8425901"/>
              <a:ext cx="209349" cy="48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7" fill="norm" stroke="1" extrusionOk="0">
                  <a:moveTo>
                    <a:pt x="17414" y="14605"/>
                  </a:moveTo>
                  <a:cubicBezTo>
                    <a:pt x="16634" y="13937"/>
                    <a:pt x="15853" y="13269"/>
                    <a:pt x="13641" y="13046"/>
                  </a:cubicBezTo>
                  <a:cubicBezTo>
                    <a:pt x="11429" y="12823"/>
                    <a:pt x="7785" y="13046"/>
                    <a:pt x="5183" y="14160"/>
                  </a:cubicBezTo>
                  <a:cubicBezTo>
                    <a:pt x="2581" y="15273"/>
                    <a:pt x="1019" y="17277"/>
                    <a:pt x="369" y="18613"/>
                  </a:cubicBezTo>
                  <a:cubicBezTo>
                    <a:pt x="-282" y="19949"/>
                    <a:pt x="-22" y="20617"/>
                    <a:pt x="759" y="21007"/>
                  </a:cubicBezTo>
                  <a:cubicBezTo>
                    <a:pt x="1540" y="21397"/>
                    <a:pt x="2841" y="21508"/>
                    <a:pt x="5053" y="20896"/>
                  </a:cubicBezTo>
                  <a:cubicBezTo>
                    <a:pt x="7265" y="20283"/>
                    <a:pt x="10388" y="18947"/>
                    <a:pt x="12860" y="16331"/>
                  </a:cubicBezTo>
                  <a:cubicBezTo>
                    <a:pt x="15332" y="13714"/>
                    <a:pt x="17154" y="9817"/>
                    <a:pt x="18065" y="7089"/>
                  </a:cubicBezTo>
                  <a:cubicBezTo>
                    <a:pt x="18976" y="4362"/>
                    <a:pt x="18976" y="2803"/>
                    <a:pt x="18846" y="1745"/>
                  </a:cubicBezTo>
                  <a:cubicBezTo>
                    <a:pt x="18716" y="687"/>
                    <a:pt x="18455" y="131"/>
                    <a:pt x="17805" y="19"/>
                  </a:cubicBezTo>
                  <a:cubicBezTo>
                    <a:pt x="17154" y="-92"/>
                    <a:pt x="16113" y="242"/>
                    <a:pt x="15463" y="1745"/>
                  </a:cubicBezTo>
                  <a:cubicBezTo>
                    <a:pt x="14812" y="3248"/>
                    <a:pt x="14552" y="5920"/>
                    <a:pt x="14812" y="8426"/>
                  </a:cubicBezTo>
                  <a:cubicBezTo>
                    <a:pt x="15072" y="10931"/>
                    <a:pt x="15853" y="13269"/>
                    <a:pt x="17024" y="14828"/>
                  </a:cubicBezTo>
                  <a:cubicBezTo>
                    <a:pt x="18195" y="16386"/>
                    <a:pt x="19757" y="17166"/>
                    <a:pt x="21318" y="17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1666047" y="8625670"/>
              <a:ext cx="145614" cy="21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789" fill="norm" stroke="1" extrusionOk="0">
                  <a:moveTo>
                    <a:pt x="2226" y="13906"/>
                  </a:moveTo>
                  <a:cubicBezTo>
                    <a:pt x="7067" y="10678"/>
                    <a:pt x="11909" y="7451"/>
                    <a:pt x="14516" y="5092"/>
                  </a:cubicBezTo>
                  <a:cubicBezTo>
                    <a:pt x="17122" y="2733"/>
                    <a:pt x="17495" y="1244"/>
                    <a:pt x="16750" y="499"/>
                  </a:cubicBezTo>
                  <a:cubicBezTo>
                    <a:pt x="16005" y="-246"/>
                    <a:pt x="14143" y="-246"/>
                    <a:pt x="11350" y="1120"/>
                  </a:cubicBezTo>
                  <a:cubicBezTo>
                    <a:pt x="8557" y="2485"/>
                    <a:pt x="4833" y="5216"/>
                    <a:pt x="2598" y="8568"/>
                  </a:cubicBezTo>
                  <a:cubicBezTo>
                    <a:pt x="364" y="11920"/>
                    <a:pt x="-381" y="15892"/>
                    <a:pt x="178" y="18251"/>
                  </a:cubicBezTo>
                  <a:cubicBezTo>
                    <a:pt x="736" y="20609"/>
                    <a:pt x="2598" y="21354"/>
                    <a:pt x="6322" y="20361"/>
                  </a:cubicBezTo>
                  <a:cubicBezTo>
                    <a:pt x="10047" y="19368"/>
                    <a:pt x="15633" y="16637"/>
                    <a:pt x="21219" y="13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1832104" y="8638467"/>
              <a:ext cx="155894" cy="21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fill="norm" stroke="1" extrusionOk="0">
                  <a:moveTo>
                    <a:pt x="1416" y="754"/>
                  </a:moveTo>
                  <a:cubicBezTo>
                    <a:pt x="708" y="6279"/>
                    <a:pt x="0" y="11805"/>
                    <a:pt x="0" y="15195"/>
                  </a:cubicBezTo>
                  <a:cubicBezTo>
                    <a:pt x="0" y="18586"/>
                    <a:pt x="708" y="19842"/>
                    <a:pt x="1948" y="20595"/>
                  </a:cubicBezTo>
                  <a:cubicBezTo>
                    <a:pt x="3187" y="21349"/>
                    <a:pt x="4957" y="21600"/>
                    <a:pt x="7967" y="18712"/>
                  </a:cubicBezTo>
                  <a:cubicBezTo>
                    <a:pt x="10977" y="15823"/>
                    <a:pt x="15226" y="9795"/>
                    <a:pt x="17705" y="6153"/>
                  </a:cubicBezTo>
                  <a:cubicBezTo>
                    <a:pt x="20184" y="2512"/>
                    <a:pt x="20892" y="12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2049331" y="8830139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2427725" y="8588882"/>
              <a:ext cx="467062" cy="27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969" fill="norm" stroke="1" extrusionOk="0">
                  <a:moveTo>
                    <a:pt x="5831" y="4943"/>
                  </a:moveTo>
                  <a:cubicBezTo>
                    <a:pt x="6064" y="8252"/>
                    <a:pt x="6298" y="11560"/>
                    <a:pt x="6239" y="14187"/>
                  </a:cubicBezTo>
                  <a:cubicBezTo>
                    <a:pt x="6181" y="16814"/>
                    <a:pt x="5831" y="18760"/>
                    <a:pt x="5072" y="19927"/>
                  </a:cubicBezTo>
                  <a:cubicBezTo>
                    <a:pt x="4313" y="21095"/>
                    <a:pt x="3145" y="21484"/>
                    <a:pt x="2211" y="20025"/>
                  </a:cubicBezTo>
                  <a:cubicBezTo>
                    <a:pt x="1277" y="18565"/>
                    <a:pt x="577" y="15257"/>
                    <a:pt x="226" y="13116"/>
                  </a:cubicBezTo>
                  <a:cubicBezTo>
                    <a:pt x="-124" y="10976"/>
                    <a:pt x="-124" y="10003"/>
                    <a:pt x="635" y="8738"/>
                  </a:cubicBezTo>
                  <a:cubicBezTo>
                    <a:pt x="1394" y="7473"/>
                    <a:pt x="2912" y="5916"/>
                    <a:pt x="5188" y="4652"/>
                  </a:cubicBezTo>
                  <a:cubicBezTo>
                    <a:pt x="7465" y="3387"/>
                    <a:pt x="10501" y="2414"/>
                    <a:pt x="13011" y="1733"/>
                  </a:cubicBezTo>
                  <a:cubicBezTo>
                    <a:pt x="15521" y="1052"/>
                    <a:pt x="17506" y="662"/>
                    <a:pt x="18907" y="370"/>
                  </a:cubicBezTo>
                  <a:cubicBezTo>
                    <a:pt x="20308" y="79"/>
                    <a:pt x="21126" y="-116"/>
                    <a:pt x="21301" y="79"/>
                  </a:cubicBezTo>
                  <a:cubicBezTo>
                    <a:pt x="21476" y="273"/>
                    <a:pt x="21009" y="857"/>
                    <a:pt x="20542" y="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3184024" y="8704236"/>
              <a:ext cx="291341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063" y="12303"/>
                    <a:pt x="12126" y="4448"/>
                    <a:pt x="15726" y="1503"/>
                  </a:cubicBezTo>
                  <a:cubicBezTo>
                    <a:pt x="19326" y="-1443"/>
                    <a:pt x="20463" y="520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3161023" y="8830139"/>
              <a:ext cx="26834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6800"/>
                    <a:pt x="12343" y="12000"/>
                    <a:pt x="15943" y="8400"/>
                  </a:cubicBezTo>
                  <a:cubicBezTo>
                    <a:pt x="19543" y="4800"/>
                    <a:pt x="205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3674701" y="8328209"/>
              <a:ext cx="1150209" cy="69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89" fill="norm" stroke="1" extrusionOk="0">
                  <a:moveTo>
                    <a:pt x="0" y="14955"/>
                  </a:moveTo>
                  <a:cubicBezTo>
                    <a:pt x="0" y="15898"/>
                    <a:pt x="0" y="16840"/>
                    <a:pt x="215" y="17861"/>
                  </a:cubicBezTo>
                  <a:cubicBezTo>
                    <a:pt x="429" y="18882"/>
                    <a:pt x="858" y="19982"/>
                    <a:pt x="1192" y="20650"/>
                  </a:cubicBezTo>
                  <a:cubicBezTo>
                    <a:pt x="1526" y="21317"/>
                    <a:pt x="1764" y="21553"/>
                    <a:pt x="1931" y="21474"/>
                  </a:cubicBezTo>
                  <a:cubicBezTo>
                    <a:pt x="2098" y="21396"/>
                    <a:pt x="2193" y="21003"/>
                    <a:pt x="2193" y="19629"/>
                  </a:cubicBezTo>
                  <a:cubicBezTo>
                    <a:pt x="2193" y="18254"/>
                    <a:pt x="2098" y="15898"/>
                    <a:pt x="1931" y="13581"/>
                  </a:cubicBezTo>
                  <a:cubicBezTo>
                    <a:pt x="1764" y="11264"/>
                    <a:pt x="1526" y="8986"/>
                    <a:pt x="1311" y="7376"/>
                  </a:cubicBezTo>
                  <a:cubicBezTo>
                    <a:pt x="1097" y="5765"/>
                    <a:pt x="906" y="4823"/>
                    <a:pt x="811" y="3998"/>
                  </a:cubicBezTo>
                  <a:cubicBezTo>
                    <a:pt x="715" y="3173"/>
                    <a:pt x="715" y="2466"/>
                    <a:pt x="834" y="2231"/>
                  </a:cubicBezTo>
                  <a:cubicBezTo>
                    <a:pt x="954" y="1995"/>
                    <a:pt x="1192" y="2231"/>
                    <a:pt x="1883" y="2270"/>
                  </a:cubicBezTo>
                  <a:cubicBezTo>
                    <a:pt x="2575" y="2309"/>
                    <a:pt x="3719" y="2152"/>
                    <a:pt x="5102" y="1877"/>
                  </a:cubicBezTo>
                  <a:cubicBezTo>
                    <a:pt x="6485" y="1602"/>
                    <a:pt x="8106" y="1210"/>
                    <a:pt x="9751" y="974"/>
                  </a:cubicBezTo>
                  <a:cubicBezTo>
                    <a:pt x="11396" y="738"/>
                    <a:pt x="13065" y="660"/>
                    <a:pt x="14734" y="542"/>
                  </a:cubicBezTo>
                  <a:cubicBezTo>
                    <a:pt x="16403" y="424"/>
                    <a:pt x="18072" y="267"/>
                    <a:pt x="19264" y="149"/>
                  </a:cubicBezTo>
                  <a:cubicBezTo>
                    <a:pt x="20456" y="32"/>
                    <a:pt x="21171" y="-47"/>
                    <a:pt x="21385" y="32"/>
                  </a:cubicBezTo>
                  <a:cubicBezTo>
                    <a:pt x="21600" y="110"/>
                    <a:pt x="21314" y="346"/>
                    <a:pt x="21028" y="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3759037" y="8600133"/>
              <a:ext cx="299008" cy="34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946"/>
                  </a:moveTo>
                  <a:cubicBezTo>
                    <a:pt x="738" y="473"/>
                    <a:pt x="1477" y="0"/>
                    <a:pt x="2215" y="79"/>
                  </a:cubicBezTo>
                  <a:cubicBezTo>
                    <a:pt x="2954" y="158"/>
                    <a:pt x="3692" y="788"/>
                    <a:pt x="5262" y="3390"/>
                  </a:cubicBezTo>
                  <a:cubicBezTo>
                    <a:pt x="6831" y="5991"/>
                    <a:pt x="9231" y="10563"/>
                    <a:pt x="10800" y="13638"/>
                  </a:cubicBezTo>
                  <a:cubicBezTo>
                    <a:pt x="12369" y="16712"/>
                    <a:pt x="13108" y="18289"/>
                    <a:pt x="13754" y="19472"/>
                  </a:cubicBezTo>
                  <a:cubicBezTo>
                    <a:pt x="14400" y="20654"/>
                    <a:pt x="14954" y="21442"/>
                    <a:pt x="15508" y="21521"/>
                  </a:cubicBezTo>
                  <a:cubicBezTo>
                    <a:pt x="16062" y="21600"/>
                    <a:pt x="16615" y="20969"/>
                    <a:pt x="17262" y="18526"/>
                  </a:cubicBezTo>
                  <a:cubicBezTo>
                    <a:pt x="17908" y="16082"/>
                    <a:pt x="18646" y="11825"/>
                    <a:pt x="19015" y="8672"/>
                  </a:cubicBezTo>
                  <a:cubicBezTo>
                    <a:pt x="19385" y="5518"/>
                    <a:pt x="19385" y="3469"/>
                    <a:pt x="19754" y="2207"/>
                  </a:cubicBezTo>
                  <a:cubicBezTo>
                    <a:pt x="20123" y="946"/>
                    <a:pt x="20862" y="4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4082261" y="8707469"/>
              <a:ext cx="159787" cy="17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71" fill="norm" stroke="1" extrusionOk="0">
                  <a:moveTo>
                    <a:pt x="14237" y="6480"/>
                  </a:moveTo>
                  <a:cubicBezTo>
                    <a:pt x="13208" y="4937"/>
                    <a:pt x="12180" y="3394"/>
                    <a:pt x="10980" y="2160"/>
                  </a:cubicBezTo>
                  <a:cubicBezTo>
                    <a:pt x="9780" y="926"/>
                    <a:pt x="8408" y="0"/>
                    <a:pt x="7037" y="0"/>
                  </a:cubicBezTo>
                  <a:cubicBezTo>
                    <a:pt x="5666" y="0"/>
                    <a:pt x="4294" y="926"/>
                    <a:pt x="3094" y="3703"/>
                  </a:cubicBezTo>
                  <a:cubicBezTo>
                    <a:pt x="1894" y="6480"/>
                    <a:pt x="866" y="11109"/>
                    <a:pt x="351" y="14194"/>
                  </a:cubicBezTo>
                  <a:cubicBezTo>
                    <a:pt x="-163" y="17280"/>
                    <a:pt x="-163" y="18823"/>
                    <a:pt x="694" y="19903"/>
                  </a:cubicBezTo>
                  <a:cubicBezTo>
                    <a:pt x="1551" y="20983"/>
                    <a:pt x="3266" y="21600"/>
                    <a:pt x="4637" y="21291"/>
                  </a:cubicBezTo>
                  <a:cubicBezTo>
                    <a:pt x="6008" y="20983"/>
                    <a:pt x="7037" y="19749"/>
                    <a:pt x="7894" y="18360"/>
                  </a:cubicBezTo>
                  <a:cubicBezTo>
                    <a:pt x="8751" y="16971"/>
                    <a:pt x="9437" y="15429"/>
                    <a:pt x="10294" y="13886"/>
                  </a:cubicBezTo>
                  <a:cubicBezTo>
                    <a:pt x="11151" y="12343"/>
                    <a:pt x="12180" y="10800"/>
                    <a:pt x="14066" y="10646"/>
                  </a:cubicBezTo>
                  <a:cubicBezTo>
                    <a:pt x="15951" y="10491"/>
                    <a:pt x="18694" y="11726"/>
                    <a:pt x="21437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4226714" y="8661468"/>
              <a:ext cx="207006" cy="183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3551"/>
                  </a:moveTo>
                  <a:cubicBezTo>
                    <a:pt x="2933" y="5030"/>
                    <a:pt x="5867" y="6510"/>
                    <a:pt x="8400" y="8581"/>
                  </a:cubicBezTo>
                  <a:cubicBezTo>
                    <a:pt x="10933" y="10652"/>
                    <a:pt x="13067" y="13315"/>
                    <a:pt x="14133" y="15386"/>
                  </a:cubicBezTo>
                  <a:cubicBezTo>
                    <a:pt x="15200" y="17458"/>
                    <a:pt x="15200" y="18937"/>
                    <a:pt x="14533" y="19973"/>
                  </a:cubicBezTo>
                  <a:cubicBezTo>
                    <a:pt x="13867" y="21008"/>
                    <a:pt x="12533" y="21600"/>
                    <a:pt x="11600" y="21008"/>
                  </a:cubicBezTo>
                  <a:cubicBezTo>
                    <a:pt x="10667" y="20416"/>
                    <a:pt x="10133" y="18641"/>
                    <a:pt x="10400" y="15386"/>
                  </a:cubicBezTo>
                  <a:cubicBezTo>
                    <a:pt x="10667" y="12131"/>
                    <a:pt x="11733" y="7397"/>
                    <a:pt x="13733" y="4586"/>
                  </a:cubicBezTo>
                  <a:cubicBezTo>
                    <a:pt x="15733" y="1775"/>
                    <a:pt x="18667" y="8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4443373" y="8560323"/>
              <a:ext cx="166684" cy="36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68" fill="norm" stroke="1" extrusionOk="0">
                  <a:moveTo>
                    <a:pt x="21027" y="537"/>
                  </a:moveTo>
                  <a:cubicBezTo>
                    <a:pt x="19415" y="237"/>
                    <a:pt x="17803" y="-63"/>
                    <a:pt x="16030" y="12"/>
                  </a:cubicBezTo>
                  <a:cubicBezTo>
                    <a:pt x="14257" y="87"/>
                    <a:pt x="12323" y="537"/>
                    <a:pt x="9743" y="2337"/>
                  </a:cubicBezTo>
                  <a:cubicBezTo>
                    <a:pt x="7164" y="4137"/>
                    <a:pt x="3940" y="7287"/>
                    <a:pt x="2006" y="10437"/>
                  </a:cubicBezTo>
                  <a:cubicBezTo>
                    <a:pt x="72" y="13587"/>
                    <a:pt x="-573" y="16737"/>
                    <a:pt x="555" y="18687"/>
                  </a:cubicBezTo>
                  <a:cubicBezTo>
                    <a:pt x="1684" y="20637"/>
                    <a:pt x="4585" y="21387"/>
                    <a:pt x="7487" y="21462"/>
                  </a:cubicBezTo>
                  <a:cubicBezTo>
                    <a:pt x="10388" y="21537"/>
                    <a:pt x="13290" y="20937"/>
                    <a:pt x="16191" y="20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4587055" y="8653801"/>
              <a:ext cx="161005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4591290" y="8692135"/>
              <a:ext cx="164437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1382" y="0"/>
                  </a:moveTo>
                  <a:cubicBezTo>
                    <a:pt x="19720" y="0"/>
                    <a:pt x="18059" y="0"/>
                    <a:pt x="16231" y="953"/>
                  </a:cubicBezTo>
                  <a:cubicBezTo>
                    <a:pt x="14404" y="1906"/>
                    <a:pt x="12410" y="3812"/>
                    <a:pt x="9751" y="6459"/>
                  </a:cubicBezTo>
                  <a:cubicBezTo>
                    <a:pt x="7093" y="9106"/>
                    <a:pt x="3770" y="12494"/>
                    <a:pt x="1942" y="14824"/>
                  </a:cubicBezTo>
                  <a:cubicBezTo>
                    <a:pt x="114" y="17153"/>
                    <a:pt x="-218" y="18424"/>
                    <a:pt x="114" y="19376"/>
                  </a:cubicBezTo>
                  <a:cubicBezTo>
                    <a:pt x="447" y="20329"/>
                    <a:pt x="1444" y="20965"/>
                    <a:pt x="2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4740392" y="8492797"/>
              <a:ext cx="128315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3" h="21600" fill="norm" stroke="1" extrusionOk="0">
                  <a:moveTo>
                    <a:pt x="0" y="0"/>
                  </a:moveTo>
                  <a:cubicBezTo>
                    <a:pt x="5600" y="2073"/>
                    <a:pt x="11200" y="4145"/>
                    <a:pt x="15200" y="6273"/>
                  </a:cubicBezTo>
                  <a:cubicBezTo>
                    <a:pt x="19200" y="8400"/>
                    <a:pt x="21600" y="10582"/>
                    <a:pt x="19000" y="13145"/>
                  </a:cubicBezTo>
                  <a:cubicBezTo>
                    <a:pt x="16400" y="15709"/>
                    <a:pt x="8800" y="18655"/>
                    <a:pt x="1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Drawing"/>
          <p:cNvGrpSpPr/>
          <p:nvPr/>
        </p:nvGrpSpPr>
        <p:grpSpPr>
          <a:xfrm>
            <a:off x="1174162" y="406952"/>
            <a:ext cx="11494465" cy="9258300"/>
            <a:chOff x="0" y="0"/>
            <a:chExt cx="11494463" cy="9258298"/>
          </a:xfrm>
        </p:grpSpPr>
        <p:sp>
          <p:nvSpPr>
            <p:cNvPr id="1627" name="Line"/>
            <p:cNvSpPr/>
            <p:nvPr/>
          </p:nvSpPr>
          <p:spPr>
            <a:xfrm>
              <a:off x="0" y="137393"/>
              <a:ext cx="287031" cy="75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565" fill="norm" stroke="1" extrusionOk="0">
                  <a:moveTo>
                    <a:pt x="19638" y="0"/>
                  </a:moveTo>
                  <a:cubicBezTo>
                    <a:pt x="14566" y="514"/>
                    <a:pt x="9495" y="1029"/>
                    <a:pt x="6490" y="1359"/>
                  </a:cubicBezTo>
                  <a:cubicBezTo>
                    <a:pt x="3485" y="1690"/>
                    <a:pt x="2546" y="1837"/>
                    <a:pt x="1700" y="2020"/>
                  </a:cubicBezTo>
                  <a:cubicBezTo>
                    <a:pt x="855" y="2204"/>
                    <a:pt x="104" y="2424"/>
                    <a:pt x="10" y="3122"/>
                  </a:cubicBezTo>
                  <a:cubicBezTo>
                    <a:pt x="-84" y="3820"/>
                    <a:pt x="479" y="4996"/>
                    <a:pt x="855" y="6649"/>
                  </a:cubicBezTo>
                  <a:cubicBezTo>
                    <a:pt x="1231" y="8302"/>
                    <a:pt x="1419" y="10433"/>
                    <a:pt x="1513" y="11718"/>
                  </a:cubicBezTo>
                  <a:cubicBezTo>
                    <a:pt x="1606" y="13004"/>
                    <a:pt x="1606" y="13445"/>
                    <a:pt x="2170" y="13555"/>
                  </a:cubicBezTo>
                  <a:cubicBezTo>
                    <a:pt x="2733" y="13665"/>
                    <a:pt x="3860" y="13445"/>
                    <a:pt x="6208" y="13261"/>
                  </a:cubicBezTo>
                  <a:cubicBezTo>
                    <a:pt x="8556" y="13078"/>
                    <a:pt x="12125" y="12931"/>
                    <a:pt x="14754" y="13114"/>
                  </a:cubicBezTo>
                  <a:cubicBezTo>
                    <a:pt x="17384" y="13298"/>
                    <a:pt x="19074" y="13812"/>
                    <a:pt x="20107" y="14657"/>
                  </a:cubicBezTo>
                  <a:cubicBezTo>
                    <a:pt x="21140" y="15502"/>
                    <a:pt x="21516" y="16678"/>
                    <a:pt x="20483" y="17780"/>
                  </a:cubicBezTo>
                  <a:cubicBezTo>
                    <a:pt x="19450" y="18882"/>
                    <a:pt x="17008" y="19910"/>
                    <a:pt x="14848" y="20535"/>
                  </a:cubicBezTo>
                  <a:cubicBezTo>
                    <a:pt x="12688" y="21159"/>
                    <a:pt x="10810" y="21380"/>
                    <a:pt x="9401" y="21490"/>
                  </a:cubicBezTo>
                  <a:cubicBezTo>
                    <a:pt x="7993" y="21600"/>
                    <a:pt x="7053" y="21600"/>
                    <a:pt x="6584" y="21416"/>
                  </a:cubicBezTo>
                  <a:cubicBezTo>
                    <a:pt x="6114" y="21233"/>
                    <a:pt x="6114" y="20865"/>
                    <a:pt x="6678" y="20608"/>
                  </a:cubicBezTo>
                  <a:cubicBezTo>
                    <a:pt x="7241" y="20351"/>
                    <a:pt x="8368" y="20204"/>
                    <a:pt x="9495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447693" y="628070"/>
              <a:ext cx="74689" cy="11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3" h="21293" fill="norm" stroke="1" extrusionOk="0">
                  <a:moveTo>
                    <a:pt x="15591" y="0"/>
                  </a:moveTo>
                  <a:cubicBezTo>
                    <a:pt x="12107" y="491"/>
                    <a:pt x="8623" y="982"/>
                    <a:pt x="5836" y="3191"/>
                  </a:cubicBezTo>
                  <a:cubicBezTo>
                    <a:pt x="3049" y="5400"/>
                    <a:pt x="959" y="9327"/>
                    <a:pt x="262" y="12518"/>
                  </a:cubicBezTo>
                  <a:cubicBezTo>
                    <a:pt x="-435" y="15709"/>
                    <a:pt x="262" y="18164"/>
                    <a:pt x="2352" y="19636"/>
                  </a:cubicBezTo>
                  <a:cubicBezTo>
                    <a:pt x="4442" y="21109"/>
                    <a:pt x="7926" y="21600"/>
                    <a:pt x="11062" y="21109"/>
                  </a:cubicBezTo>
                  <a:cubicBezTo>
                    <a:pt x="14197" y="20618"/>
                    <a:pt x="16984" y="19145"/>
                    <a:pt x="18726" y="16936"/>
                  </a:cubicBezTo>
                  <a:cubicBezTo>
                    <a:pt x="20468" y="14727"/>
                    <a:pt x="21165" y="11782"/>
                    <a:pt x="19075" y="9818"/>
                  </a:cubicBezTo>
                  <a:cubicBezTo>
                    <a:pt x="16984" y="7855"/>
                    <a:pt x="12107" y="6873"/>
                    <a:pt x="723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1198384" y="165310"/>
              <a:ext cx="418183" cy="79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15" fill="norm" stroke="1" extrusionOk="0">
                  <a:moveTo>
                    <a:pt x="19972" y="279"/>
                  </a:moveTo>
                  <a:cubicBezTo>
                    <a:pt x="18259" y="74"/>
                    <a:pt x="16547" y="-132"/>
                    <a:pt x="13913" y="108"/>
                  </a:cubicBezTo>
                  <a:cubicBezTo>
                    <a:pt x="11279" y="348"/>
                    <a:pt x="7723" y="1034"/>
                    <a:pt x="5286" y="1548"/>
                  </a:cubicBezTo>
                  <a:cubicBezTo>
                    <a:pt x="2850" y="2062"/>
                    <a:pt x="1532" y="2405"/>
                    <a:pt x="808" y="2988"/>
                  </a:cubicBezTo>
                  <a:cubicBezTo>
                    <a:pt x="84" y="3571"/>
                    <a:pt x="-48" y="4394"/>
                    <a:pt x="18" y="6074"/>
                  </a:cubicBezTo>
                  <a:cubicBezTo>
                    <a:pt x="84" y="7754"/>
                    <a:pt x="347" y="10291"/>
                    <a:pt x="413" y="12451"/>
                  </a:cubicBezTo>
                  <a:cubicBezTo>
                    <a:pt x="479" y="14611"/>
                    <a:pt x="347" y="16394"/>
                    <a:pt x="215" y="17662"/>
                  </a:cubicBezTo>
                  <a:cubicBezTo>
                    <a:pt x="84" y="18931"/>
                    <a:pt x="-48" y="19685"/>
                    <a:pt x="18" y="20234"/>
                  </a:cubicBezTo>
                  <a:cubicBezTo>
                    <a:pt x="84" y="20782"/>
                    <a:pt x="347" y="21125"/>
                    <a:pt x="808" y="21297"/>
                  </a:cubicBezTo>
                  <a:cubicBezTo>
                    <a:pt x="1269" y="21468"/>
                    <a:pt x="1928" y="21468"/>
                    <a:pt x="3903" y="21194"/>
                  </a:cubicBezTo>
                  <a:cubicBezTo>
                    <a:pt x="5879" y="20919"/>
                    <a:pt x="9172" y="20371"/>
                    <a:pt x="12332" y="19617"/>
                  </a:cubicBezTo>
                  <a:cubicBezTo>
                    <a:pt x="15493" y="18862"/>
                    <a:pt x="18523" y="17902"/>
                    <a:pt x="21552" y="16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1179556" y="520734"/>
              <a:ext cx="360343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6" y="17018"/>
                    <a:pt x="8272" y="12436"/>
                    <a:pt x="11872" y="8836"/>
                  </a:cubicBezTo>
                  <a:cubicBezTo>
                    <a:pt x="15472" y="5236"/>
                    <a:pt x="18536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1946885" y="83067"/>
              <a:ext cx="375032" cy="88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88" fill="norm" stroke="1" extrusionOk="0">
                  <a:moveTo>
                    <a:pt x="18477" y="1133"/>
                  </a:moveTo>
                  <a:cubicBezTo>
                    <a:pt x="18477" y="823"/>
                    <a:pt x="18477" y="513"/>
                    <a:pt x="18110" y="295"/>
                  </a:cubicBezTo>
                  <a:cubicBezTo>
                    <a:pt x="17743" y="78"/>
                    <a:pt x="17008" y="-46"/>
                    <a:pt x="15318" y="16"/>
                  </a:cubicBezTo>
                  <a:cubicBezTo>
                    <a:pt x="13628" y="78"/>
                    <a:pt x="10983" y="326"/>
                    <a:pt x="8853" y="637"/>
                  </a:cubicBezTo>
                  <a:cubicBezTo>
                    <a:pt x="6722" y="947"/>
                    <a:pt x="5106" y="1320"/>
                    <a:pt x="4077" y="1630"/>
                  </a:cubicBezTo>
                  <a:cubicBezTo>
                    <a:pt x="3049" y="1940"/>
                    <a:pt x="2608" y="2188"/>
                    <a:pt x="2314" y="2964"/>
                  </a:cubicBezTo>
                  <a:cubicBezTo>
                    <a:pt x="2020" y="3740"/>
                    <a:pt x="1873" y="5044"/>
                    <a:pt x="1653" y="6626"/>
                  </a:cubicBezTo>
                  <a:cubicBezTo>
                    <a:pt x="1432" y="8209"/>
                    <a:pt x="1139" y="10071"/>
                    <a:pt x="918" y="12151"/>
                  </a:cubicBezTo>
                  <a:cubicBezTo>
                    <a:pt x="698" y="14230"/>
                    <a:pt x="551" y="16526"/>
                    <a:pt x="404" y="17985"/>
                  </a:cubicBezTo>
                  <a:cubicBezTo>
                    <a:pt x="257" y="19444"/>
                    <a:pt x="110" y="20064"/>
                    <a:pt x="36" y="20530"/>
                  </a:cubicBezTo>
                  <a:cubicBezTo>
                    <a:pt x="-37" y="20995"/>
                    <a:pt x="-37" y="21306"/>
                    <a:pt x="404" y="21430"/>
                  </a:cubicBezTo>
                  <a:cubicBezTo>
                    <a:pt x="845" y="21554"/>
                    <a:pt x="1726" y="21492"/>
                    <a:pt x="3930" y="21120"/>
                  </a:cubicBezTo>
                  <a:cubicBezTo>
                    <a:pt x="6134" y="20747"/>
                    <a:pt x="9661" y="20064"/>
                    <a:pt x="12820" y="19475"/>
                  </a:cubicBezTo>
                  <a:cubicBezTo>
                    <a:pt x="15979" y="18885"/>
                    <a:pt x="18771" y="18388"/>
                    <a:pt x="21563" y="17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2641367" y="413399"/>
              <a:ext cx="325419" cy="87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88" fill="norm" stroke="1" extrusionOk="0">
                  <a:moveTo>
                    <a:pt x="14233" y="1319"/>
                  </a:moveTo>
                  <a:cubicBezTo>
                    <a:pt x="13060" y="879"/>
                    <a:pt x="11888" y="440"/>
                    <a:pt x="10884" y="220"/>
                  </a:cubicBezTo>
                  <a:cubicBezTo>
                    <a:pt x="9879" y="0"/>
                    <a:pt x="9042" y="0"/>
                    <a:pt x="8205" y="0"/>
                  </a:cubicBezTo>
                  <a:cubicBezTo>
                    <a:pt x="7367" y="0"/>
                    <a:pt x="6530" y="0"/>
                    <a:pt x="5442" y="314"/>
                  </a:cubicBezTo>
                  <a:cubicBezTo>
                    <a:pt x="4353" y="628"/>
                    <a:pt x="3014" y="1256"/>
                    <a:pt x="1926" y="2229"/>
                  </a:cubicBezTo>
                  <a:cubicBezTo>
                    <a:pt x="837" y="3202"/>
                    <a:pt x="0" y="4521"/>
                    <a:pt x="0" y="5494"/>
                  </a:cubicBezTo>
                  <a:cubicBezTo>
                    <a:pt x="0" y="6467"/>
                    <a:pt x="837" y="7095"/>
                    <a:pt x="2260" y="7409"/>
                  </a:cubicBezTo>
                  <a:cubicBezTo>
                    <a:pt x="3684" y="7723"/>
                    <a:pt x="5693" y="7723"/>
                    <a:pt x="7786" y="7158"/>
                  </a:cubicBezTo>
                  <a:cubicBezTo>
                    <a:pt x="9879" y="6593"/>
                    <a:pt x="12056" y="5463"/>
                    <a:pt x="13479" y="4521"/>
                  </a:cubicBezTo>
                  <a:cubicBezTo>
                    <a:pt x="14902" y="3579"/>
                    <a:pt x="15572" y="2826"/>
                    <a:pt x="15991" y="2292"/>
                  </a:cubicBezTo>
                  <a:cubicBezTo>
                    <a:pt x="16409" y="1758"/>
                    <a:pt x="16577" y="1444"/>
                    <a:pt x="16326" y="1444"/>
                  </a:cubicBezTo>
                  <a:cubicBezTo>
                    <a:pt x="16074" y="1444"/>
                    <a:pt x="15405" y="1758"/>
                    <a:pt x="15321" y="2731"/>
                  </a:cubicBezTo>
                  <a:cubicBezTo>
                    <a:pt x="15237" y="3705"/>
                    <a:pt x="15740" y="5337"/>
                    <a:pt x="16912" y="7378"/>
                  </a:cubicBezTo>
                  <a:cubicBezTo>
                    <a:pt x="18084" y="9419"/>
                    <a:pt x="19926" y="11867"/>
                    <a:pt x="20763" y="14034"/>
                  </a:cubicBezTo>
                  <a:cubicBezTo>
                    <a:pt x="21600" y="16200"/>
                    <a:pt x="21433" y="18084"/>
                    <a:pt x="20679" y="19308"/>
                  </a:cubicBezTo>
                  <a:cubicBezTo>
                    <a:pt x="19926" y="20533"/>
                    <a:pt x="18586" y="21098"/>
                    <a:pt x="16912" y="21349"/>
                  </a:cubicBezTo>
                  <a:cubicBezTo>
                    <a:pt x="15237" y="21600"/>
                    <a:pt x="13228" y="21537"/>
                    <a:pt x="11135" y="20941"/>
                  </a:cubicBezTo>
                  <a:cubicBezTo>
                    <a:pt x="9042" y="20344"/>
                    <a:pt x="6865" y="19214"/>
                    <a:pt x="6447" y="18052"/>
                  </a:cubicBezTo>
                  <a:cubicBezTo>
                    <a:pt x="6028" y="16891"/>
                    <a:pt x="7367" y="15698"/>
                    <a:pt x="8707" y="14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3165886" y="200431"/>
              <a:ext cx="237055" cy="53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31" fill="norm" stroke="1" extrusionOk="0">
                  <a:moveTo>
                    <a:pt x="21315" y="857"/>
                  </a:moveTo>
                  <a:cubicBezTo>
                    <a:pt x="18787" y="548"/>
                    <a:pt x="16260" y="240"/>
                    <a:pt x="14421" y="85"/>
                  </a:cubicBezTo>
                  <a:cubicBezTo>
                    <a:pt x="12583" y="-69"/>
                    <a:pt x="11434" y="-69"/>
                    <a:pt x="9826" y="548"/>
                  </a:cubicBezTo>
                  <a:cubicBezTo>
                    <a:pt x="8217" y="1165"/>
                    <a:pt x="6149" y="2400"/>
                    <a:pt x="4196" y="4765"/>
                  </a:cubicBezTo>
                  <a:cubicBezTo>
                    <a:pt x="2243" y="7131"/>
                    <a:pt x="404" y="10628"/>
                    <a:pt x="60" y="13302"/>
                  </a:cubicBezTo>
                  <a:cubicBezTo>
                    <a:pt x="-285" y="15977"/>
                    <a:pt x="864" y="17828"/>
                    <a:pt x="3736" y="19062"/>
                  </a:cubicBezTo>
                  <a:cubicBezTo>
                    <a:pt x="6609" y="20297"/>
                    <a:pt x="11204" y="20914"/>
                    <a:pt x="1580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3487275" y="290729"/>
              <a:ext cx="260674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2979"/>
                    <a:pt x="6776" y="5959"/>
                    <a:pt x="10271" y="9186"/>
                  </a:cubicBezTo>
                  <a:cubicBezTo>
                    <a:pt x="13765" y="12414"/>
                    <a:pt x="17365" y="15890"/>
                    <a:pt x="19271" y="18000"/>
                  </a:cubicBezTo>
                  <a:cubicBezTo>
                    <a:pt x="21176" y="20110"/>
                    <a:pt x="21388" y="208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3563944" y="306063"/>
              <a:ext cx="191671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6992" y="787"/>
                  </a:cubicBezTo>
                  <a:cubicBezTo>
                    <a:pt x="15264" y="1575"/>
                    <a:pt x="13248" y="3150"/>
                    <a:pt x="10656" y="5513"/>
                  </a:cubicBezTo>
                  <a:cubicBezTo>
                    <a:pt x="8064" y="7875"/>
                    <a:pt x="4896" y="11025"/>
                    <a:pt x="3024" y="13838"/>
                  </a:cubicBezTo>
                  <a:cubicBezTo>
                    <a:pt x="1152" y="16650"/>
                    <a:pt x="576" y="191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3870617" y="198727"/>
              <a:ext cx="120912" cy="52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481" fill="norm" stroke="1" extrusionOk="0">
                  <a:moveTo>
                    <a:pt x="0" y="0"/>
                  </a:moveTo>
                  <a:cubicBezTo>
                    <a:pt x="6612" y="1983"/>
                    <a:pt x="13224" y="3965"/>
                    <a:pt x="16971" y="6417"/>
                  </a:cubicBezTo>
                  <a:cubicBezTo>
                    <a:pt x="20718" y="8870"/>
                    <a:pt x="21600" y="11791"/>
                    <a:pt x="20278" y="14296"/>
                  </a:cubicBezTo>
                  <a:cubicBezTo>
                    <a:pt x="18955" y="16800"/>
                    <a:pt x="15429" y="18887"/>
                    <a:pt x="12563" y="20087"/>
                  </a:cubicBezTo>
                  <a:cubicBezTo>
                    <a:pt x="9698" y="21287"/>
                    <a:pt x="7494" y="21600"/>
                    <a:pt x="6392" y="21443"/>
                  </a:cubicBezTo>
                  <a:cubicBezTo>
                    <a:pt x="5290" y="21287"/>
                    <a:pt x="5290" y="20661"/>
                    <a:pt x="5290" y="20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4131290" y="0"/>
              <a:ext cx="290902" cy="85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61" fill="norm" stroke="1" extrusionOk="0">
                  <a:moveTo>
                    <a:pt x="0" y="1528"/>
                  </a:moveTo>
                  <a:cubicBezTo>
                    <a:pt x="4168" y="1078"/>
                    <a:pt x="8337" y="628"/>
                    <a:pt x="11368" y="371"/>
                  </a:cubicBezTo>
                  <a:cubicBezTo>
                    <a:pt x="14400" y="114"/>
                    <a:pt x="16295" y="49"/>
                    <a:pt x="17716" y="17"/>
                  </a:cubicBezTo>
                  <a:cubicBezTo>
                    <a:pt x="19137" y="-15"/>
                    <a:pt x="20084" y="-15"/>
                    <a:pt x="20653" y="146"/>
                  </a:cubicBezTo>
                  <a:cubicBezTo>
                    <a:pt x="21221" y="306"/>
                    <a:pt x="21411" y="628"/>
                    <a:pt x="21505" y="1817"/>
                  </a:cubicBezTo>
                  <a:cubicBezTo>
                    <a:pt x="21600" y="3006"/>
                    <a:pt x="21600" y="5064"/>
                    <a:pt x="21411" y="7056"/>
                  </a:cubicBezTo>
                  <a:cubicBezTo>
                    <a:pt x="21221" y="9049"/>
                    <a:pt x="20842" y="10978"/>
                    <a:pt x="20463" y="12906"/>
                  </a:cubicBezTo>
                  <a:cubicBezTo>
                    <a:pt x="20084" y="14835"/>
                    <a:pt x="19705" y="16764"/>
                    <a:pt x="19611" y="17889"/>
                  </a:cubicBezTo>
                  <a:cubicBezTo>
                    <a:pt x="19516" y="19014"/>
                    <a:pt x="19705" y="19335"/>
                    <a:pt x="19989" y="19656"/>
                  </a:cubicBezTo>
                  <a:cubicBezTo>
                    <a:pt x="20274" y="19978"/>
                    <a:pt x="20653" y="20299"/>
                    <a:pt x="20937" y="20621"/>
                  </a:cubicBezTo>
                  <a:cubicBezTo>
                    <a:pt x="21221" y="20942"/>
                    <a:pt x="21411" y="21264"/>
                    <a:pt x="20937" y="21424"/>
                  </a:cubicBezTo>
                  <a:cubicBezTo>
                    <a:pt x="20463" y="21585"/>
                    <a:pt x="19326" y="21585"/>
                    <a:pt x="16484" y="21521"/>
                  </a:cubicBezTo>
                  <a:cubicBezTo>
                    <a:pt x="13642" y="21456"/>
                    <a:pt x="9095" y="21328"/>
                    <a:pt x="4547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4913307" y="436399"/>
              <a:ext cx="230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4890307" y="666404"/>
              <a:ext cx="260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5911144" y="76058"/>
              <a:ext cx="1110545" cy="78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52" fill="norm" stroke="1" extrusionOk="0">
                  <a:moveTo>
                    <a:pt x="13832" y="0"/>
                  </a:moveTo>
                  <a:cubicBezTo>
                    <a:pt x="13137" y="141"/>
                    <a:pt x="12441" y="282"/>
                    <a:pt x="11498" y="847"/>
                  </a:cubicBezTo>
                  <a:cubicBezTo>
                    <a:pt x="10555" y="1412"/>
                    <a:pt x="9363" y="2400"/>
                    <a:pt x="8047" y="3459"/>
                  </a:cubicBezTo>
                  <a:cubicBezTo>
                    <a:pt x="6731" y="4518"/>
                    <a:pt x="5291" y="5647"/>
                    <a:pt x="4199" y="6494"/>
                  </a:cubicBezTo>
                  <a:cubicBezTo>
                    <a:pt x="3106" y="7341"/>
                    <a:pt x="2361" y="7906"/>
                    <a:pt x="1865" y="8400"/>
                  </a:cubicBezTo>
                  <a:cubicBezTo>
                    <a:pt x="1368" y="8894"/>
                    <a:pt x="1120" y="9318"/>
                    <a:pt x="1120" y="9600"/>
                  </a:cubicBezTo>
                  <a:cubicBezTo>
                    <a:pt x="1120" y="9882"/>
                    <a:pt x="1368" y="10024"/>
                    <a:pt x="2312" y="10059"/>
                  </a:cubicBezTo>
                  <a:cubicBezTo>
                    <a:pt x="3255" y="10094"/>
                    <a:pt x="4894" y="10024"/>
                    <a:pt x="6210" y="9953"/>
                  </a:cubicBezTo>
                  <a:cubicBezTo>
                    <a:pt x="7526" y="9882"/>
                    <a:pt x="8519" y="9812"/>
                    <a:pt x="9288" y="9776"/>
                  </a:cubicBezTo>
                  <a:cubicBezTo>
                    <a:pt x="10058" y="9741"/>
                    <a:pt x="10604" y="9741"/>
                    <a:pt x="10877" y="9918"/>
                  </a:cubicBezTo>
                  <a:cubicBezTo>
                    <a:pt x="11150" y="10094"/>
                    <a:pt x="11150" y="10447"/>
                    <a:pt x="10877" y="10906"/>
                  </a:cubicBezTo>
                  <a:cubicBezTo>
                    <a:pt x="10604" y="11365"/>
                    <a:pt x="10058" y="11929"/>
                    <a:pt x="9015" y="12776"/>
                  </a:cubicBezTo>
                  <a:cubicBezTo>
                    <a:pt x="7972" y="13624"/>
                    <a:pt x="6433" y="14753"/>
                    <a:pt x="4919" y="15953"/>
                  </a:cubicBezTo>
                  <a:cubicBezTo>
                    <a:pt x="3404" y="17153"/>
                    <a:pt x="1915" y="18424"/>
                    <a:pt x="1070" y="19200"/>
                  </a:cubicBezTo>
                  <a:cubicBezTo>
                    <a:pt x="226" y="19976"/>
                    <a:pt x="28" y="20259"/>
                    <a:pt x="3" y="20576"/>
                  </a:cubicBezTo>
                  <a:cubicBezTo>
                    <a:pt x="-22" y="20894"/>
                    <a:pt x="127" y="21247"/>
                    <a:pt x="872" y="21424"/>
                  </a:cubicBezTo>
                  <a:cubicBezTo>
                    <a:pt x="1617" y="21600"/>
                    <a:pt x="2957" y="21600"/>
                    <a:pt x="4472" y="21388"/>
                  </a:cubicBezTo>
                  <a:cubicBezTo>
                    <a:pt x="5986" y="21176"/>
                    <a:pt x="7675" y="20753"/>
                    <a:pt x="9462" y="20365"/>
                  </a:cubicBezTo>
                  <a:cubicBezTo>
                    <a:pt x="11250" y="19976"/>
                    <a:pt x="13137" y="19624"/>
                    <a:pt x="15073" y="19412"/>
                  </a:cubicBezTo>
                  <a:cubicBezTo>
                    <a:pt x="17010" y="19200"/>
                    <a:pt x="18996" y="19129"/>
                    <a:pt x="20088" y="19129"/>
                  </a:cubicBezTo>
                  <a:cubicBezTo>
                    <a:pt x="21181" y="19129"/>
                    <a:pt x="21379" y="19200"/>
                    <a:pt x="21578" y="19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5758084" y="1129940"/>
              <a:ext cx="351251" cy="35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74" fill="norm" stroke="1" extrusionOk="0">
                  <a:moveTo>
                    <a:pt x="2261" y="2132"/>
                  </a:moveTo>
                  <a:cubicBezTo>
                    <a:pt x="1478" y="7141"/>
                    <a:pt x="696" y="12150"/>
                    <a:pt x="304" y="15202"/>
                  </a:cubicBezTo>
                  <a:cubicBezTo>
                    <a:pt x="-87" y="18254"/>
                    <a:pt x="-87" y="19350"/>
                    <a:pt x="226" y="20132"/>
                  </a:cubicBezTo>
                  <a:cubicBezTo>
                    <a:pt x="539" y="20915"/>
                    <a:pt x="1165" y="21384"/>
                    <a:pt x="1870" y="21463"/>
                  </a:cubicBezTo>
                  <a:cubicBezTo>
                    <a:pt x="2574" y="21541"/>
                    <a:pt x="3357" y="21228"/>
                    <a:pt x="4217" y="20367"/>
                  </a:cubicBezTo>
                  <a:cubicBezTo>
                    <a:pt x="5078" y="19506"/>
                    <a:pt x="6017" y="18098"/>
                    <a:pt x="6643" y="16689"/>
                  </a:cubicBezTo>
                  <a:cubicBezTo>
                    <a:pt x="7270" y="15280"/>
                    <a:pt x="7583" y="13871"/>
                    <a:pt x="7739" y="13558"/>
                  </a:cubicBezTo>
                  <a:cubicBezTo>
                    <a:pt x="7896" y="13245"/>
                    <a:pt x="7896" y="14028"/>
                    <a:pt x="7896" y="14811"/>
                  </a:cubicBezTo>
                  <a:cubicBezTo>
                    <a:pt x="7896" y="15593"/>
                    <a:pt x="7896" y="16376"/>
                    <a:pt x="7974" y="17158"/>
                  </a:cubicBezTo>
                  <a:cubicBezTo>
                    <a:pt x="8052" y="17941"/>
                    <a:pt x="8209" y="18724"/>
                    <a:pt x="8913" y="19271"/>
                  </a:cubicBezTo>
                  <a:cubicBezTo>
                    <a:pt x="9617" y="19819"/>
                    <a:pt x="10870" y="20132"/>
                    <a:pt x="11887" y="19898"/>
                  </a:cubicBezTo>
                  <a:cubicBezTo>
                    <a:pt x="12904" y="19663"/>
                    <a:pt x="13687" y="18880"/>
                    <a:pt x="14470" y="16376"/>
                  </a:cubicBezTo>
                  <a:cubicBezTo>
                    <a:pt x="15252" y="13871"/>
                    <a:pt x="16035" y="9645"/>
                    <a:pt x="16270" y="6750"/>
                  </a:cubicBezTo>
                  <a:cubicBezTo>
                    <a:pt x="16504" y="3854"/>
                    <a:pt x="16191" y="2289"/>
                    <a:pt x="15487" y="1350"/>
                  </a:cubicBezTo>
                  <a:cubicBezTo>
                    <a:pt x="14783" y="411"/>
                    <a:pt x="13687" y="98"/>
                    <a:pt x="12748" y="19"/>
                  </a:cubicBezTo>
                  <a:cubicBezTo>
                    <a:pt x="11809" y="-59"/>
                    <a:pt x="11026" y="98"/>
                    <a:pt x="10557" y="645"/>
                  </a:cubicBezTo>
                  <a:cubicBezTo>
                    <a:pt x="10087" y="1193"/>
                    <a:pt x="9930" y="2132"/>
                    <a:pt x="10400" y="3150"/>
                  </a:cubicBezTo>
                  <a:cubicBezTo>
                    <a:pt x="10870" y="4167"/>
                    <a:pt x="11965" y="5263"/>
                    <a:pt x="13922" y="6202"/>
                  </a:cubicBezTo>
                  <a:cubicBezTo>
                    <a:pt x="15878" y="7141"/>
                    <a:pt x="18696" y="7924"/>
                    <a:pt x="21513" y="8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6183062" y="1143649"/>
              <a:ext cx="232946" cy="31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90" fill="norm" stroke="1" extrusionOk="0">
                  <a:moveTo>
                    <a:pt x="18584" y="1415"/>
                  </a:moveTo>
                  <a:cubicBezTo>
                    <a:pt x="17645" y="901"/>
                    <a:pt x="16705" y="386"/>
                    <a:pt x="15414" y="129"/>
                  </a:cubicBezTo>
                  <a:cubicBezTo>
                    <a:pt x="14123" y="-128"/>
                    <a:pt x="12479" y="-128"/>
                    <a:pt x="10131" y="1329"/>
                  </a:cubicBezTo>
                  <a:cubicBezTo>
                    <a:pt x="7784" y="2786"/>
                    <a:pt x="4731" y="5701"/>
                    <a:pt x="2736" y="8701"/>
                  </a:cubicBezTo>
                  <a:cubicBezTo>
                    <a:pt x="740" y="11701"/>
                    <a:pt x="-199" y="14786"/>
                    <a:pt x="36" y="17186"/>
                  </a:cubicBezTo>
                  <a:cubicBezTo>
                    <a:pt x="271" y="19586"/>
                    <a:pt x="1679" y="21301"/>
                    <a:pt x="5436" y="21386"/>
                  </a:cubicBezTo>
                  <a:cubicBezTo>
                    <a:pt x="9192" y="21472"/>
                    <a:pt x="15297" y="19929"/>
                    <a:pt x="21401" y="18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6186003" y="1348753"/>
              <a:ext cx="214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6546344" y="936732"/>
              <a:ext cx="713017" cy="49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21404"/>
                  </a:moveTo>
                  <a:cubicBezTo>
                    <a:pt x="1703" y="20963"/>
                    <a:pt x="3406" y="20522"/>
                    <a:pt x="4452" y="20302"/>
                  </a:cubicBezTo>
                  <a:cubicBezTo>
                    <a:pt x="5497" y="20082"/>
                    <a:pt x="5884" y="20082"/>
                    <a:pt x="6194" y="19861"/>
                  </a:cubicBezTo>
                  <a:cubicBezTo>
                    <a:pt x="6503" y="19641"/>
                    <a:pt x="6735" y="19200"/>
                    <a:pt x="6387" y="17933"/>
                  </a:cubicBezTo>
                  <a:cubicBezTo>
                    <a:pt x="6039" y="16665"/>
                    <a:pt x="5110" y="14571"/>
                    <a:pt x="4452" y="12477"/>
                  </a:cubicBezTo>
                  <a:cubicBezTo>
                    <a:pt x="3794" y="10384"/>
                    <a:pt x="3406" y="8290"/>
                    <a:pt x="3368" y="6637"/>
                  </a:cubicBezTo>
                  <a:cubicBezTo>
                    <a:pt x="3329" y="4984"/>
                    <a:pt x="3639" y="3771"/>
                    <a:pt x="4645" y="2669"/>
                  </a:cubicBezTo>
                  <a:cubicBezTo>
                    <a:pt x="5652" y="1567"/>
                    <a:pt x="7355" y="575"/>
                    <a:pt x="8594" y="190"/>
                  </a:cubicBezTo>
                  <a:cubicBezTo>
                    <a:pt x="9832" y="-196"/>
                    <a:pt x="10606" y="24"/>
                    <a:pt x="11187" y="686"/>
                  </a:cubicBezTo>
                  <a:cubicBezTo>
                    <a:pt x="11768" y="1347"/>
                    <a:pt x="12155" y="2449"/>
                    <a:pt x="12155" y="4377"/>
                  </a:cubicBezTo>
                  <a:cubicBezTo>
                    <a:pt x="12155" y="6306"/>
                    <a:pt x="11768" y="9061"/>
                    <a:pt x="11265" y="11100"/>
                  </a:cubicBezTo>
                  <a:cubicBezTo>
                    <a:pt x="10761" y="13139"/>
                    <a:pt x="10142" y="14461"/>
                    <a:pt x="9716" y="15563"/>
                  </a:cubicBezTo>
                  <a:cubicBezTo>
                    <a:pt x="9290" y="16665"/>
                    <a:pt x="9058" y="17547"/>
                    <a:pt x="8981" y="18263"/>
                  </a:cubicBezTo>
                  <a:cubicBezTo>
                    <a:pt x="8903" y="18980"/>
                    <a:pt x="8981" y="19531"/>
                    <a:pt x="9290" y="19806"/>
                  </a:cubicBezTo>
                  <a:cubicBezTo>
                    <a:pt x="9600" y="20082"/>
                    <a:pt x="10142" y="20082"/>
                    <a:pt x="11574" y="19971"/>
                  </a:cubicBezTo>
                  <a:cubicBezTo>
                    <a:pt x="13006" y="19861"/>
                    <a:pt x="15329" y="19641"/>
                    <a:pt x="17148" y="19531"/>
                  </a:cubicBezTo>
                  <a:cubicBezTo>
                    <a:pt x="18968" y="19420"/>
                    <a:pt x="20284" y="19420"/>
                    <a:pt x="21600" y="19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7526826" y="267709"/>
              <a:ext cx="306270" cy="7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64" fill="norm" stroke="1" extrusionOk="0">
                  <a:moveTo>
                    <a:pt x="16526" y="2534"/>
                  </a:moveTo>
                  <a:cubicBezTo>
                    <a:pt x="15817" y="1830"/>
                    <a:pt x="15109" y="1126"/>
                    <a:pt x="13870" y="634"/>
                  </a:cubicBezTo>
                  <a:cubicBezTo>
                    <a:pt x="12631" y="141"/>
                    <a:pt x="10860" y="-140"/>
                    <a:pt x="8824" y="71"/>
                  </a:cubicBezTo>
                  <a:cubicBezTo>
                    <a:pt x="6788" y="282"/>
                    <a:pt x="4486" y="986"/>
                    <a:pt x="2716" y="2182"/>
                  </a:cubicBezTo>
                  <a:cubicBezTo>
                    <a:pt x="945" y="3378"/>
                    <a:pt x="-294" y="5067"/>
                    <a:pt x="60" y="6368"/>
                  </a:cubicBezTo>
                  <a:cubicBezTo>
                    <a:pt x="414" y="7670"/>
                    <a:pt x="2362" y="8584"/>
                    <a:pt x="4398" y="9042"/>
                  </a:cubicBezTo>
                  <a:cubicBezTo>
                    <a:pt x="6434" y="9499"/>
                    <a:pt x="8558" y="9499"/>
                    <a:pt x="10595" y="9007"/>
                  </a:cubicBezTo>
                  <a:cubicBezTo>
                    <a:pt x="12631" y="8514"/>
                    <a:pt x="14578" y="7529"/>
                    <a:pt x="15640" y="6439"/>
                  </a:cubicBezTo>
                  <a:cubicBezTo>
                    <a:pt x="16703" y="5348"/>
                    <a:pt x="16880" y="4152"/>
                    <a:pt x="16880" y="3343"/>
                  </a:cubicBezTo>
                  <a:cubicBezTo>
                    <a:pt x="16880" y="2534"/>
                    <a:pt x="16703" y="2111"/>
                    <a:pt x="16614" y="2076"/>
                  </a:cubicBezTo>
                  <a:cubicBezTo>
                    <a:pt x="16526" y="2041"/>
                    <a:pt x="16526" y="2393"/>
                    <a:pt x="16968" y="3800"/>
                  </a:cubicBezTo>
                  <a:cubicBezTo>
                    <a:pt x="17411" y="5207"/>
                    <a:pt x="18296" y="7670"/>
                    <a:pt x="19093" y="10062"/>
                  </a:cubicBezTo>
                  <a:cubicBezTo>
                    <a:pt x="19890" y="12454"/>
                    <a:pt x="20598" y="14776"/>
                    <a:pt x="20952" y="16394"/>
                  </a:cubicBezTo>
                  <a:cubicBezTo>
                    <a:pt x="21306" y="18012"/>
                    <a:pt x="21306" y="18927"/>
                    <a:pt x="20952" y="19631"/>
                  </a:cubicBezTo>
                  <a:cubicBezTo>
                    <a:pt x="20598" y="20334"/>
                    <a:pt x="19890" y="20827"/>
                    <a:pt x="19004" y="21108"/>
                  </a:cubicBezTo>
                  <a:cubicBezTo>
                    <a:pt x="18119" y="21390"/>
                    <a:pt x="17057" y="21460"/>
                    <a:pt x="15552" y="21214"/>
                  </a:cubicBezTo>
                  <a:cubicBezTo>
                    <a:pt x="14047" y="20967"/>
                    <a:pt x="12099" y="20405"/>
                    <a:pt x="10595" y="19807"/>
                  </a:cubicBezTo>
                  <a:cubicBezTo>
                    <a:pt x="9090" y="19209"/>
                    <a:pt x="8027" y="18575"/>
                    <a:pt x="7762" y="17977"/>
                  </a:cubicBezTo>
                  <a:cubicBezTo>
                    <a:pt x="7496" y="17379"/>
                    <a:pt x="8027" y="16816"/>
                    <a:pt x="8824" y="16394"/>
                  </a:cubicBezTo>
                  <a:cubicBezTo>
                    <a:pt x="9621" y="15972"/>
                    <a:pt x="10683" y="15691"/>
                    <a:pt x="11745" y="15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7958314" y="150171"/>
              <a:ext cx="205734" cy="53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21205" y="2866"/>
                  </a:moveTo>
                  <a:cubicBezTo>
                    <a:pt x="20942" y="2047"/>
                    <a:pt x="20678" y="1228"/>
                    <a:pt x="19888" y="717"/>
                  </a:cubicBezTo>
                  <a:cubicBezTo>
                    <a:pt x="19098" y="205"/>
                    <a:pt x="17781" y="0"/>
                    <a:pt x="16464" y="0"/>
                  </a:cubicBezTo>
                  <a:cubicBezTo>
                    <a:pt x="15146" y="0"/>
                    <a:pt x="13829" y="205"/>
                    <a:pt x="11195" y="1587"/>
                  </a:cubicBezTo>
                  <a:cubicBezTo>
                    <a:pt x="8561" y="2969"/>
                    <a:pt x="4610" y="5528"/>
                    <a:pt x="2371" y="8445"/>
                  </a:cubicBezTo>
                  <a:cubicBezTo>
                    <a:pt x="132" y="11363"/>
                    <a:pt x="-395" y="14639"/>
                    <a:pt x="264" y="16891"/>
                  </a:cubicBezTo>
                  <a:cubicBezTo>
                    <a:pt x="922" y="19143"/>
                    <a:pt x="2766" y="20372"/>
                    <a:pt x="5400" y="20986"/>
                  </a:cubicBezTo>
                  <a:cubicBezTo>
                    <a:pt x="8034" y="21600"/>
                    <a:pt x="11459" y="21600"/>
                    <a:pt x="148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8555056" y="129726"/>
              <a:ext cx="139344" cy="527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532" fill="norm" stroke="1" extrusionOk="0">
                  <a:moveTo>
                    <a:pt x="7958" y="0"/>
                  </a:moveTo>
                  <a:cubicBezTo>
                    <a:pt x="12884" y="3548"/>
                    <a:pt x="17811" y="7096"/>
                    <a:pt x="19705" y="10330"/>
                  </a:cubicBezTo>
                  <a:cubicBezTo>
                    <a:pt x="21600" y="13565"/>
                    <a:pt x="20463" y="16487"/>
                    <a:pt x="18189" y="18313"/>
                  </a:cubicBezTo>
                  <a:cubicBezTo>
                    <a:pt x="15916" y="20139"/>
                    <a:pt x="12505" y="20870"/>
                    <a:pt x="9853" y="21235"/>
                  </a:cubicBezTo>
                  <a:cubicBezTo>
                    <a:pt x="7200" y="21600"/>
                    <a:pt x="5305" y="21600"/>
                    <a:pt x="3790" y="21391"/>
                  </a:cubicBezTo>
                  <a:cubicBezTo>
                    <a:pt x="2274" y="21183"/>
                    <a:pt x="1137" y="20765"/>
                    <a:pt x="0" y="20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8785061" y="582069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9237405" y="146207"/>
              <a:ext cx="241095" cy="85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571" fill="norm" stroke="1" extrusionOk="0">
                  <a:moveTo>
                    <a:pt x="1336" y="6741"/>
                  </a:moveTo>
                  <a:cubicBezTo>
                    <a:pt x="1336" y="8933"/>
                    <a:pt x="1336" y="11126"/>
                    <a:pt x="1447" y="13382"/>
                  </a:cubicBezTo>
                  <a:cubicBezTo>
                    <a:pt x="1559" y="15639"/>
                    <a:pt x="1781" y="17960"/>
                    <a:pt x="1670" y="19443"/>
                  </a:cubicBezTo>
                  <a:cubicBezTo>
                    <a:pt x="1559" y="20926"/>
                    <a:pt x="1113" y="21571"/>
                    <a:pt x="779" y="21571"/>
                  </a:cubicBezTo>
                  <a:cubicBezTo>
                    <a:pt x="445" y="21571"/>
                    <a:pt x="223" y="20926"/>
                    <a:pt x="111" y="19314"/>
                  </a:cubicBezTo>
                  <a:cubicBezTo>
                    <a:pt x="0" y="17702"/>
                    <a:pt x="0" y="15123"/>
                    <a:pt x="0" y="12609"/>
                  </a:cubicBezTo>
                  <a:cubicBezTo>
                    <a:pt x="0" y="10094"/>
                    <a:pt x="0" y="7644"/>
                    <a:pt x="557" y="5645"/>
                  </a:cubicBezTo>
                  <a:cubicBezTo>
                    <a:pt x="1113" y="3646"/>
                    <a:pt x="2227" y="2099"/>
                    <a:pt x="3229" y="1196"/>
                  </a:cubicBezTo>
                  <a:cubicBezTo>
                    <a:pt x="4231" y="293"/>
                    <a:pt x="5122" y="35"/>
                    <a:pt x="6903" y="3"/>
                  </a:cubicBezTo>
                  <a:cubicBezTo>
                    <a:pt x="8685" y="-29"/>
                    <a:pt x="11357" y="164"/>
                    <a:pt x="14140" y="1067"/>
                  </a:cubicBezTo>
                  <a:cubicBezTo>
                    <a:pt x="16924" y="1970"/>
                    <a:pt x="19819" y="3582"/>
                    <a:pt x="20709" y="4968"/>
                  </a:cubicBezTo>
                  <a:cubicBezTo>
                    <a:pt x="21600" y="6354"/>
                    <a:pt x="20487" y="7515"/>
                    <a:pt x="17480" y="8418"/>
                  </a:cubicBezTo>
                  <a:cubicBezTo>
                    <a:pt x="14474" y="9320"/>
                    <a:pt x="9575" y="9965"/>
                    <a:pt x="6458" y="10223"/>
                  </a:cubicBezTo>
                  <a:cubicBezTo>
                    <a:pt x="3340" y="10481"/>
                    <a:pt x="2004" y="10352"/>
                    <a:pt x="1670" y="10158"/>
                  </a:cubicBezTo>
                  <a:cubicBezTo>
                    <a:pt x="1336" y="9965"/>
                    <a:pt x="2004" y="9707"/>
                    <a:pt x="2672" y="9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9559412" y="405732"/>
              <a:ext cx="191672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5472" y="2182"/>
                  </a:cubicBezTo>
                  <a:cubicBezTo>
                    <a:pt x="8064" y="4364"/>
                    <a:pt x="11808" y="8727"/>
                    <a:pt x="14544" y="12218"/>
                  </a:cubicBezTo>
                  <a:cubicBezTo>
                    <a:pt x="17280" y="15709"/>
                    <a:pt x="19008" y="18327"/>
                    <a:pt x="20016" y="19745"/>
                  </a:cubicBezTo>
                  <a:cubicBezTo>
                    <a:pt x="21024" y="21164"/>
                    <a:pt x="21312" y="21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9602681" y="413399"/>
              <a:ext cx="163737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5974" y="3692"/>
                    <a:pt x="10657" y="7385"/>
                    <a:pt x="7002" y="10523"/>
                  </a:cubicBezTo>
                  <a:cubicBezTo>
                    <a:pt x="3346" y="13662"/>
                    <a:pt x="1353" y="16246"/>
                    <a:pt x="522" y="18000"/>
                  </a:cubicBezTo>
                  <a:cubicBezTo>
                    <a:pt x="-309" y="19754"/>
                    <a:pt x="23" y="20677"/>
                    <a:pt x="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9929046" y="134673"/>
              <a:ext cx="182380" cy="50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41" fill="norm" stroke="1" extrusionOk="0">
                  <a:moveTo>
                    <a:pt x="21116" y="1403"/>
                  </a:moveTo>
                  <a:cubicBezTo>
                    <a:pt x="19932" y="974"/>
                    <a:pt x="18749" y="544"/>
                    <a:pt x="17417" y="275"/>
                  </a:cubicBezTo>
                  <a:cubicBezTo>
                    <a:pt x="16086" y="6"/>
                    <a:pt x="14606" y="-101"/>
                    <a:pt x="13423" y="114"/>
                  </a:cubicBezTo>
                  <a:cubicBezTo>
                    <a:pt x="12239" y="329"/>
                    <a:pt x="11352" y="866"/>
                    <a:pt x="9280" y="2854"/>
                  </a:cubicBezTo>
                  <a:cubicBezTo>
                    <a:pt x="7209" y="4842"/>
                    <a:pt x="3954" y="8281"/>
                    <a:pt x="2031" y="11236"/>
                  </a:cubicBezTo>
                  <a:cubicBezTo>
                    <a:pt x="108" y="14192"/>
                    <a:pt x="-484" y="16663"/>
                    <a:pt x="404" y="18329"/>
                  </a:cubicBezTo>
                  <a:cubicBezTo>
                    <a:pt x="1291" y="19995"/>
                    <a:pt x="3658" y="20854"/>
                    <a:pt x="7061" y="21177"/>
                  </a:cubicBezTo>
                  <a:cubicBezTo>
                    <a:pt x="10464" y="21499"/>
                    <a:pt x="14902" y="21284"/>
                    <a:pt x="19341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0197300" y="234402"/>
              <a:ext cx="397136" cy="35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024" fill="norm" stroke="1" extrusionOk="0">
                  <a:moveTo>
                    <a:pt x="1994" y="5178"/>
                  </a:moveTo>
                  <a:cubicBezTo>
                    <a:pt x="1994" y="4417"/>
                    <a:pt x="1994" y="3657"/>
                    <a:pt x="1855" y="3885"/>
                  </a:cubicBezTo>
                  <a:cubicBezTo>
                    <a:pt x="1717" y="4113"/>
                    <a:pt x="1440" y="5330"/>
                    <a:pt x="1094" y="7840"/>
                  </a:cubicBezTo>
                  <a:cubicBezTo>
                    <a:pt x="748" y="10350"/>
                    <a:pt x="332" y="14153"/>
                    <a:pt x="125" y="16434"/>
                  </a:cubicBezTo>
                  <a:cubicBezTo>
                    <a:pt x="-83" y="18716"/>
                    <a:pt x="-83" y="19477"/>
                    <a:pt x="540" y="20161"/>
                  </a:cubicBezTo>
                  <a:cubicBezTo>
                    <a:pt x="1163" y="20846"/>
                    <a:pt x="2409" y="21454"/>
                    <a:pt x="3586" y="20617"/>
                  </a:cubicBezTo>
                  <a:cubicBezTo>
                    <a:pt x="4763" y="19781"/>
                    <a:pt x="5871" y="17499"/>
                    <a:pt x="6494" y="15978"/>
                  </a:cubicBezTo>
                  <a:cubicBezTo>
                    <a:pt x="7117" y="14457"/>
                    <a:pt x="7255" y="13696"/>
                    <a:pt x="7394" y="13696"/>
                  </a:cubicBezTo>
                  <a:cubicBezTo>
                    <a:pt x="7532" y="13696"/>
                    <a:pt x="7671" y="14457"/>
                    <a:pt x="7740" y="15293"/>
                  </a:cubicBezTo>
                  <a:cubicBezTo>
                    <a:pt x="7809" y="16130"/>
                    <a:pt x="7809" y="17043"/>
                    <a:pt x="8017" y="17879"/>
                  </a:cubicBezTo>
                  <a:cubicBezTo>
                    <a:pt x="8225" y="18716"/>
                    <a:pt x="8640" y="19477"/>
                    <a:pt x="9263" y="19857"/>
                  </a:cubicBezTo>
                  <a:cubicBezTo>
                    <a:pt x="9886" y="20237"/>
                    <a:pt x="10717" y="20237"/>
                    <a:pt x="12102" y="19096"/>
                  </a:cubicBezTo>
                  <a:cubicBezTo>
                    <a:pt x="13486" y="17955"/>
                    <a:pt x="15425" y="15674"/>
                    <a:pt x="16809" y="12708"/>
                  </a:cubicBezTo>
                  <a:cubicBezTo>
                    <a:pt x="18194" y="9741"/>
                    <a:pt x="19025" y="6091"/>
                    <a:pt x="19232" y="3885"/>
                  </a:cubicBezTo>
                  <a:cubicBezTo>
                    <a:pt x="19440" y="1679"/>
                    <a:pt x="19025" y="919"/>
                    <a:pt x="18332" y="462"/>
                  </a:cubicBezTo>
                  <a:cubicBezTo>
                    <a:pt x="17640" y="6"/>
                    <a:pt x="16671" y="-146"/>
                    <a:pt x="15979" y="158"/>
                  </a:cubicBezTo>
                  <a:cubicBezTo>
                    <a:pt x="15286" y="462"/>
                    <a:pt x="14871" y="1223"/>
                    <a:pt x="14594" y="2212"/>
                  </a:cubicBezTo>
                  <a:cubicBezTo>
                    <a:pt x="14317" y="3200"/>
                    <a:pt x="14179" y="4417"/>
                    <a:pt x="14663" y="5710"/>
                  </a:cubicBezTo>
                  <a:cubicBezTo>
                    <a:pt x="15148" y="7003"/>
                    <a:pt x="16255" y="8372"/>
                    <a:pt x="17502" y="8981"/>
                  </a:cubicBezTo>
                  <a:cubicBezTo>
                    <a:pt x="18748" y="9589"/>
                    <a:pt x="20132" y="9437"/>
                    <a:pt x="21517" y="9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0556101" y="145059"/>
              <a:ext cx="213217" cy="6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13563" y="0"/>
                  </a:moveTo>
                  <a:cubicBezTo>
                    <a:pt x="15572" y="2810"/>
                    <a:pt x="17581" y="5620"/>
                    <a:pt x="19088" y="8385"/>
                  </a:cubicBezTo>
                  <a:cubicBezTo>
                    <a:pt x="20595" y="11151"/>
                    <a:pt x="21600" y="13873"/>
                    <a:pt x="20470" y="15937"/>
                  </a:cubicBezTo>
                  <a:cubicBezTo>
                    <a:pt x="19340" y="18000"/>
                    <a:pt x="16074" y="19405"/>
                    <a:pt x="12307" y="20239"/>
                  </a:cubicBezTo>
                  <a:cubicBezTo>
                    <a:pt x="8540" y="21073"/>
                    <a:pt x="4270" y="21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8151269" y="359731"/>
              <a:ext cx="357787" cy="22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309" y="0"/>
                  </a:moveTo>
                  <a:cubicBezTo>
                    <a:pt x="154" y="6207"/>
                    <a:pt x="0" y="12414"/>
                    <a:pt x="0" y="16138"/>
                  </a:cubicBezTo>
                  <a:cubicBezTo>
                    <a:pt x="0" y="19862"/>
                    <a:pt x="154" y="21103"/>
                    <a:pt x="617" y="21352"/>
                  </a:cubicBezTo>
                  <a:cubicBezTo>
                    <a:pt x="1080" y="21600"/>
                    <a:pt x="1851" y="20855"/>
                    <a:pt x="2469" y="19862"/>
                  </a:cubicBezTo>
                  <a:cubicBezTo>
                    <a:pt x="3086" y="18869"/>
                    <a:pt x="3549" y="17628"/>
                    <a:pt x="3857" y="16386"/>
                  </a:cubicBezTo>
                  <a:cubicBezTo>
                    <a:pt x="4166" y="15145"/>
                    <a:pt x="4320" y="13903"/>
                    <a:pt x="4474" y="13903"/>
                  </a:cubicBezTo>
                  <a:cubicBezTo>
                    <a:pt x="4629" y="13903"/>
                    <a:pt x="4783" y="15145"/>
                    <a:pt x="5014" y="16386"/>
                  </a:cubicBezTo>
                  <a:cubicBezTo>
                    <a:pt x="5246" y="17628"/>
                    <a:pt x="5554" y="18869"/>
                    <a:pt x="6094" y="19862"/>
                  </a:cubicBezTo>
                  <a:cubicBezTo>
                    <a:pt x="6634" y="20855"/>
                    <a:pt x="7406" y="21600"/>
                    <a:pt x="8409" y="21103"/>
                  </a:cubicBezTo>
                  <a:cubicBezTo>
                    <a:pt x="9411" y="20607"/>
                    <a:pt x="10646" y="18869"/>
                    <a:pt x="11649" y="16262"/>
                  </a:cubicBezTo>
                  <a:cubicBezTo>
                    <a:pt x="12651" y="13655"/>
                    <a:pt x="13423" y="10179"/>
                    <a:pt x="13809" y="7821"/>
                  </a:cubicBezTo>
                  <a:cubicBezTo>
                    <a:pt x="14194" y="5462"/>
                    <a:pt x="14194" y="4221"/>
                    <a:pt x="13886" y="3228"/>
                  </a:cubicBezTo>
                  <a:cubicBezTo>
                    <a:pt x="13577" y="2234"/>
                    <a:pt x="12960" y="1490"/>
                    <a:pt x="12266" y="1366"/>
                  </a:cubicBezTo>
                  <a:cubicBezTo>
                    <a:pt x="11571" y="1241"/>
                    <a:pt x="10800" y="1738"/>
                    <a:pt x="10337" y="2607"/>
                  </a:cubicBezTo>
                  <a:cubicBezTo>
                    <a:pt x="9874" y="3476"/>
                    <a:pt x="9720" y="4717"/>
                    <a:pt x="9951" y="5710"/>
                  </a:cubicBezTo>
                  <a:cubicBezTo>
                    <a:pt x="10183" y="6703"/>
                    <a:pt x="10800" y="7448"/>
                    <a:pt x="12343" y="7821"/>
                  </a:cubicBezTo>
                  <a:cubicBezTo>
                    <a:pt x="13886" y="8193"/>
                    <a:pt x="16354" y="8193"/>
                    <a:pt x="18051" y="8441"/>
                  </a:cubicBezTo>
                  <a:cubicBezTo>
                    <a:pt x="19749" y="8690"/>
                    <a:pt x="20674" y="9186"/>
                    <a:pt x="21600" y="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118222" y="2182497"/>
              <a:ext cx="302949" cy="49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266" fill="norm" stroke="1" extrusionOk="0">
                  <a:moveTo>
                    <a:pt x="0" y="3683"/>
                  </a:moveTo>
                  <a:cubicBezTo>
                    <a:pt x="5627" y="3356"/>
                    <a:pt x="11254" y="3029"/>
                    <a:pt x="14612" y="2701"/>
                  </a:cubicBezTo>
                  <a:cubicBezTo>
                    <a:pt x="17970" y="2374"/>
                    <a:pt x="19059" y="2047"/>
                    <a:pt x="19966" y="1556"/>
                  </a:cubicBezTo>
                  <a:cubicBezTo>
                    <a:pt x="20874" y="1065"/>
                    <a:pt x="21600" y="410"/>
                    <a:pt x="21509" y="138"/>
                  </a:cubicBezTo>
                  <a:cubicBezTo>
                    <a:pt x="21418" y="-135"/>
                    <a:pt x="20511" y="-26"/>
                    <a:pt x="18424" y="683"/>
                  </a:cubicBezTo>
                  <a:cubicBezTo>
                    <a:pt x="16336" y="1392"/>
                    <a:pt x="13069" y="2701"/>
                    <a:pt x="10982" y="3901"/>
                  </a:cubicBezTo>
                  <a:cubicBezTo>
                    <a:pt x="8894" y="5101"/>
                    <a:pt x="7987" y="6192"/>
                    <a:pt x="7714" y="7010"/>
                  </a:cubicBezTo>
                  <a:cubicBezTo>
                    <a:pt x="7442" y="7829"/>
                    <a:pt x="7805" y="8374"/>
                    <a:pt x="8440" y="8810"/>
                  </a:cubicBezTo>
                  <a:cubicBezTo>
                    <a:pt x="9076" y="9247"/>
                    <a:pt x="9983" y="9574"/>
                    <a:pt x="10800" y="9901"/>
                  </a:cubicBezTo>
                  <a:cubicBezTo>
                    <a:pt x="11617" y="10229"/>
                    <a:pt x="12343" y="10556"/>
                    <a:pt x="12797" y="10992"/>
                  </a:cubicBezTo>
                  <a:cubicBezTo>
                    <a:pt x="13250" y="11429"/>
                    <a:pt x="13432" y="11974"/>
                    <a:pt x="12797" y="12683"/>
                  </a:cubicBezTo>
                  <a:cubicBezTo>
                    <a:pt x="12161" y="13392"/>
                    <a:pt x="10709" y="14265"/>
                    <a:pt x="9166" y="15356"/>
                  </a:cubicBezTo>
                  <a:cubicBezTo>
                    <a:pt x="7624" y="16447"/>
                    <a:pt x="5990" y="17756"/>
                    <a:pt x="5173" y="18738"/>
                  </a:cubicBezTo>
                  <a:cubicBezTo>
                    <a:pt x="4356" y="19720"/>
                    <a:pt x="4356" y="20374"/>
                    <a:pt x="4810" y="20810"/>
                  </a:cubicBezTo>
                  <a:cubicBezTo>
                    <a:pt x="5264" y="21247"/>
                    <a:pt x="6171" y="21465"/>
                    <a:pt x="8894" y="21029"/>
                  </a:cubicBezTo>
                  <a:cubicBezTo>
                    <a:pt x="11617" y="20592"/>
                    <a:pt x="16155" y="19501"/>
                    <a:pt x="20692" y="18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1464257" y="2426739"/>
              <a:ext cx="154866" cy="44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43" fill="norm" stroke="1" extrusionOk="0">
                  <a:moveTo>
                    <a:pt x="20763" y="1998"/>
                  </a:moveTo>
                  <a:cubicBezTo>
                    <a:pt x="20066" y="1381"/>
                    <a:pt x="19370" y="764"/>
                    <a:pt x="18150" y="394"/>
                  </a:cubicBezTo>
                  <a:cubicBezTo>
                    <a:pt x="16931" y="23"/>
                    <a:pt x="15189" y="-100"/>
                    <a:pt x="12402" y="85"/>
                  </a:cubicBezTo>
                  <a:cubicBezTo>
                    <a:pt x="9615" y="270"/>
                    <a:pt x="5783" y="764"/>
                    <a:pt x="3518" y="1319"/>
                  </a:cubicBezTo>
                  <a:cubicBezTo>
                    <a:pt x="1254" y="1875"/>
                    <a:pt x="557" y="2492"/>
                    <a:pt x="208" y="3109"/>
                  </a:cubicBezTo>
                  <a:cubicBezTo>
                    <a:pt x="-140" y="3726"/>
                    <a:pt x="-140" y="4343"/>
                    <a:pt x="905" y="4652"/>
                  </a:cubicBezTo>
                  <a:cubicBezTo>
                    <a:pt x="1950" y="4961"/>
                    <a:pt x="4041" y="4961"/>
                    <a:pt x="6479" y="4652"/>
                  </a:cubicBezTo>
                  <a:cubicBezTo>
                    <a:pt x="8918" y="4343"/>
                    <a:pt x="11705" y="3726"/>
                    <a:pt x="13970" y="3233"/>
                  </a:cubicBezTo>
                  <a:cubicBezTo>
                    <a:pt x="16234" y="2739"/>
                    <a:pt x="17976" y="2369"/>
                    <a:pt x="19021" y="2492"/>
                  </a:cubicBezTo>
                  <a:cubicBezTo>
                    <a:pt x="20066" y="2615"/>
                    <a:pt x="20415" y="3233"/>
                    <a:pt x="20763" y="5269"/>
                  </a:cubicBezTo>
                  <a:cubicBezTo>
                    <a:pt x="21112" y="7306"/>
                    <a:pt x="21460" y="10762"/>
                    <a:pt x="20415" y="13539"/>
                  </a:cubicBezTo>
                  <a:cubicBezTo>
                    <a:pt x="19370" y="16316"/>
                    <a:pt x="16931" y="18414"/>
                    <a:pt x="14492" y="19710"/>
                  </a:cubicBezTo>
                  <a:cubicBezTo>
                    <a:pt x="12054" y="21006"/>
                    <a:pt x="9615" y="21500"/>
                    <a:pt x="8395" y="21438"/>
                  </a:cubicBezTo>
                  <a:cubicBezTo>
                    <a:pt x="7176" y="21377"/>
                    <a:pt x="7176" y="20759"/>
                    <a:pt x="7525" y="20142"/>
                  </a:cubicBezTo>
                  <a:cubicBezTo>
                    <a:pt x="7873" y="19525"/>
                    <a:pt x="8570" y="18908"/>
                    <a:pt x="9266" y="18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1163898" y="2736451"/>
              <a:ext cx="491003" cy="4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50" fill="norm" stroke="1" extrusionOk="0">
                  <a:moveTo>
                    <a:pt x="4379" y="7200"/>
                  </a:moveTo>
                  <a:cubicBezTo>
                    <a:pt x="3260" y="9600"/>
                    <a:pt x="2140" y="12000"/>
                    <a:pt x="1301" y="14400"/>
                  </a:cubicBezTo>
                  <a:cubicBezTo>
                    <a:pt x="462" y="16800"/>
                    <a:pt x="-98" y="19200"/>
                    <a:pt x="14" y="20400"/>
                  </a:cubicBezTo>
                  <a:cubicBezTo>
                    <a:pt x="126" y="21600"/>
                    <a:pt x="909" y="21600"/>
                    <a:pt x="3315" y="18600"/>
                  </a:cubicBezTo>
                  <a:cubicBezTo>
                    <a:pt x="5722" y="15600"/>
                    <a:pt x="9751" y="9600"/>
                    <a:pt x="13052" y="6000"/>
                  </a:cubicBezTo>
                  <a:cubicBezTo>
                    <a:pt x="16354" y="2400"/>
                    <a:pt x="18928" y="120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1345671" y="2698117"/>
              <a:ext cx="316897" cy="11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5400" y="17923"/>
                  </a:moveTo>
                  <a:cubicBezTo>
                    <a:pt x="4181" y="18843"/>
                    <a:pt x="2961" y="19762"/>
                    <a:pt x="1916" y="20451"/>
                  </a:cubicBezTo>
                  <a:cubicBezTo>
                    <a:pt x="871" y="21140"/>
                    <a:pt x="0" y="21600"/>
                    <a:pt x="0" y="21140"/>
                  </a:cubicBezTo>
                  <a:cubicBezTo>
                    <a:pt x="0" y="20681"/>
                    <a:pt x="871" y="19302"/>
                    <a:pt x="4616" y="15626"/>
                  </a:cubicBezTo>
                  <a:cubicBezTo>
                    <a:pt x="8361" y="11949"/>
                    <a:pt x="14981" y="59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815904" y="2514113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823571" y="2698117"/>
              <a:ext cx="2300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2506674" y="2304963"/>
              <a:ext cx="282920" cy="52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08" fill="norm" stroke="1" extrusionOk="0">
                  <a:moveTo>
                    <a:pt x="19792" y="2555"/>
                  </a:moveTo>
                  <a:cubicBezTo>
                    <a:pt x="19986" y="1732"/>
                    <a:pt x="20181" y="910"/>
                    <a:pt x="19792" y="447"/>
                  </a:cubicBezTo>
                  <a:cubicBezTo>
                    <a:pt x="19402" y="-16"/>
                    <a:pt x="18429" y="-119"/>
                    <a:pt x="16094" y="138"/>
                  </a:cubicBezTo>
                  <a:cubicBezTo>
                    <a:pt x="13759" y="395"/>
                    <a:pt x="10062" y="1012"/>
                    <a:pt x="7143" y="2452"/>
                  </a:cubicBezTo>
                  <a:cubicBezTo>
                    <a:pt x="4224" y="3892"/>
                    <a:pt x="2084" y="6155"/>
                    <a:pt x="1013" y="8675"/>
                  </a:cubicBezTo>
                  <a:cubicBezTo>
                    <a:pt x="-57" y="11195"/>
                    <a:pt x="-57" y="13972"/>
                    <a:pt x="40" y="16081"/>
                  </a:cubicBezTo>
                  <a:cubicBezTo>
                    <a:pt x="138" y="18190"/>
                    <a:pt x="332" y="19630"/>
                    <a:pt x="916" y="20452"/>
                  </a:cubicBezTo>
                  <a:cubicBezTo>
                    <a:pt x="1500" y="21275"/>
                    <a:pt x="2473" y="21481"/>
                    <a:pt x="5975" y="21172"/>
                  </a:cubicBezTo>
                  <a:cubicBezTo>
                    <a:pt x="9478" y="20864"/>
                    <a:pt x="15511" y="20041"/>
                    <a:pt x="21543" y="19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2505920" y="2590781"/>
              <a:ext cx="26067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1800" y="14143"/>
                  </a:cubicBezTo>
                  <a:cubicBezTo>
                    <a:pt x="3600" y="11829"/>
                    <a:pt x="7200" y="9771"/>
                    <a:pt x="10800" y="7457"/>
                  </a:cubicBezTo>
                  <a:cubicBezTo>
                    <a:pt x="14400" y="5143"/>
                    <a:pt x="18000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2903150" y="2239801"/>
              <a:ext cx="285119" cy="56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85" fill="norm" stroke="1" extrusionOk="0">
                  <a:moveTo>
                    <a:pt x="21326" y="1970"/>
                  </a:moveTo>
                  <a:cubicBezTo>
                    <a:pt x="18268" y="1195"/>
                    <a:pt x="15209" y="420"/>
                    <a:pt x="12629" y="130"/>
                  </a:cubicBezTo>
                  <a:cubicBezTo>
                    <a:pt x="10048" y="-161"/>
                    <a:pt x="7945" y="33"/>
                    <a:pt x="6607" y="759"/>
                  </a:cubicBezTo>
                  <a:cubicBezTo>
                    <a:pt x="5269" y="1486"/>
                    <a:pt x="4696" y="2745"/>
                    <a:pt x="4218" y="4924"/>
                  </a:cubicBezTo>
                  <a:cubicBezTo>
                    <a:pt x="3740" y="7104"/>
                    <a:pt x="3358" y="10203"/>
                    <a:pt x="2689" y="12867"/>
                  </a:cubicBezTo>
                  <a:cubicBezTo>
                    <a:pt x="2020" y="15530"/>
                    <a:pt x="1064" y="17758"/>
                    <a:pt x="491" y="19114"/>
                  </a:cubicBezTo>
                  <a:cubicBezTo>
                    <a:pt x="-83" y="20470"/>
                    <a:pt x="-274" y="20955"/>
                    <a:pt x="586" y="21197"/>
                  </a:cubicBezTo>
                  <a:cubicBezTo>
                    <a:pt x="1446" y="21439"/>
                    <a:pt x="3358" y="21439"/>
                    <a:pt x="5843" y="21245"/>
                  </a:cubicBezTo>
                  <a:cubicBezTo>
                    <a:pt x="8328" y="21052"/>
                    <a:pt x="11386" y="20664"/>
                    <a:pt x="14445" y="20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3180601" y="2422111"/>
              <a:ext cx="337343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3671"/>
                    <a:pt x="8509" y="7341"/>
                    <a:pt x="11864" y="10659"/>
                  </a:cubicBezTo>
                  <a:cubicBezTo>
                    <a:pt x="15218" y="13976"/>
                    <a:pt x="17673" y="16941"/>
                    <a:pt x="19145" y="18706"/>
                  </a:cubicBezTo>
                  <a:cubicBezTo>
                    <a:pt x="20618" y="20471"/>
                    <a:pt x="21109" y="21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3320807" y="2399110"/>
              <a:ext cx="158802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20972" y="0"/>
                  </a:moveTo>
                  <a:cubicBezTo>
                    <a:pt x="17597" y="2400"/>
                    <a:pt x="14222" y="4800"/>
                    <a:pt x="10509" y="7680"/>
                  </a:cubicBezTo>
                  <a:cubicBezTo>
                    <a:pt x="6797" y="10560"/>
                    <a:pt x="2747" y="13920"/>
                    <a:pt x="1059" y="16320"/>
                  </a:cubicBezTo>
                  <a:cubicBezTo>
                    <a:pt x="-628" y="18720"/>
                    <a:pt x="47" y="20160"/>
                    <a:pt x="7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3464274" y="2165800"/>
              <a:ext cx="222340" cy="25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7976"/>
                  </a:moveTo>
                  <a:cubicBezTo>
                    <a:pt x="745" y="5837"/>
                    <a:pt x="1490" y="3699"/>
                    <a:pt x="2359" y="2308"/>
                  </a:cubicBezTo>
                  <a:cubicBezTo>
                    <a:pt x="3228" y="918"/>
                    <a:pt x="4221" y="277"/>
                    <a:pt x="5338" y="63"/>
                  </a:cubicBezTo>
                  <a:cubicBezTo>
                    <a:pt x="6455" y="-151"/>
                    <a:pt x="7697" y="63"/>
                    <a:pt x="8317" y="2629"/>
                  </a:cubicBezTo>
                  <a:cubicBezTo>
                    <a:pt x="8938" y="5196"/>
                    <a:pt x="8938" y="10114"/>
                    <a:pt x="8566" y="13108"/>
                  </a:cubicBezTo>
                  <a:cubicBezTo>
                    <a:pt x="8193" y="16102"/>
                    <a:pt x="7448" y="17172"/>
                    <a:pt x="6952" y="18241"/>
                  </a:cubicBezTo>
                  <a:cubicBezTo>
                    <a:pt x="6455" y="19310"/>
                    <a:pt x="6207" y="20380"/>
                    <a:pt x="6828" y="20914"/>
                  </a:cubicBezTo>
                  <a:cubicBezTo>
                    <a:pt x="7448" y="21449"/>
                    <a:pt x="8938" y="21449"/>
                    <a:pt x="11545" y="21021"/>
                  </a:cubicBezTo>
                  <a:cubicBezTo>
                    <a:pt x="14152" y="20594"/>
                    <a:pt x="17876" y="19738"/>
                    <a:pt x="21600" y="18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3714548" y="2159806"/>
              <a:ext cx="202736" cy="70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48" fill="norm" stroke="1" extrusionOk="0">
                  <a:moveTo>
                    <a:pt x="285" y="1921"/>
                  </a:moveTo>
                  <a:cubicBezTo>
                    <a:pt x="19" y="1532"/>
                    <a:pt x="-248" y="1142"/>
                    <a:pt x="419" y="830"/>
                  </a:cubicBezTo>
                  <a:cubicBezTo>
                    <a:pt x="1085" y="518"/>
                    <a:pt x="2685" y="284"/>
                    <a:pt x="5085" y="128"/>
                  </a:cubicBezTo>
                  <a:cubicBezTo>
                    <a:pt x="7485" y="-28"/>
                    <a:pt x="10685" y="-106"/>
                    <a:pt x="13219" y="284"/>
                  </a:cubicBezTo>
                  <a:cubicBezTo>
                    <a:pt x="15752" y="674"/>
                    <a:pt x="17619" y="1532"/>
                    <a:pt x="18152" y="3130"/>
                  </a:cubicBezTo>
                  <a:cubicBezTo>
                    <a:pt x="18685" y="4729"/>
                    <a:pt x="17885" y="7068"/>
                    <a:pt x="17085" y="9329"/>
                  </a:cubicBezTo>
                  <a:cubicBezTo>
                    <a:pt x="16285" y="11591"/>
                    <a:pt x="15485" y="13774"/>
                    <a:pt x="15485" y="15295"/>
                  </a:cubicBezTo>
                  <a:cubicBezTo>
                    <a:pt x="15485" y="16815"/>
                    <a:pt x="16285" y="17673"/>
                    <a:pt x="17219" y="18297"/>
                  </a:cubicBezTo>
                  <a:cubicBezTo>
                    <a:pt x="18152" y="18921"/>
                    <a:pt x="19219" y="19311"/>
                    <a:pt x="20019" y="19701"/>
                  </a:cubicBezTo>
                  <a:cubicBezTo>
                    <a:pt x="20819" y="20090"/>
                    <a:pt x="21352" y="20480"/>
                    <a:pt x="21085" y="20792"/>
                  </a:cubicBezTo>
                  <a:cubicBezTo>
                    <a:pt x="20819" y="21104"/>
                    <a:pt x="19752" y="21338"/>
                    <a:pt x="16819" y="21416"/>
                  </a:cubicBezTo>
                  <a:cubicBezTo>
                    <a:pt x="13885" y="21494"/>
                    <a:pt x="9085" y="21416"/>
                    <a:pt x="4285" y="21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2661249" y="2997124"/>
              <a:ext cx="11633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674" y="0"/>
                  </a:moveTo>
                  <a:cubicBezTo>
                    <a:pt x="437" y="379"/>
                    <a:pt x="200" y="758"/>
                    <a:pt x="81" y="2084"/>
                  </a:cubicBezTo>
                  <a:cubicBezTo>
                    <a:pt x="-37" y="3411"/>
                    <a:pt x="-37" y="5684"/>
                    <a:pt x="152" y="8526"/>
                  </a:cubicBezTo>
                  <a:cubicBezTo>
                    <a:pt x="342" y="11368"/>
                    <a:pt x="721" y="14779"/>
                    <a:pt x="1574" y="17053"/>
                  </a:cubicBezTo>
                  <a:cubicBezTo>
                    <a:pt x="2426" y="19326"/>
                    <a:pt x="3752" y="20463"/>
                    <a:pt x="5245" y="19326"/>
                  </a:cubicBezTo>
                  <a:cubicBezTo>
                    <a:pt x="6737" y="18189"/>
                    <a:pt x="8395" y="14779"/>
                    <a:pt x="9816" y="12126"/>
                  </a:cubicBezTo>
                  <a:cubicBezTo>
                    <a:pt x="11237" y="9474"/>
                    <a:pt x="12421" y="7579"/>
                    <a:pt x="13179" y="6632"/>
                  </a:cubicBezTo>
                  <a:cubicBezTo>
                    <a:pt x="13937" y="5684"/>
                    <a:pt x="14268" y="5684"/>
                    <a:pt x="14458" y="6632"/>
                  </a:cubicBezTo>
                  <a:cubicBezTo>
                    <a:pt x="14647" y="7579"/>
                    <a:pt x="14695" y="9474"/>
                    <a:pt x="14813" y="10989"/>
                  </a:cubicBezTo>
                  <a:cubicBezTo>
                    <a:pt x="14931" y="12505"/>
                    <a:pt x="15121" y="13642"/>
                    <a:pt x="15902" y="14779"/>
                  </a:cubicBezTo>
                  <a:cubicBezTo>
                    <a:pt x="16684" y="15916"/>
                    <a:pt x="18058" y="17053"/>
                    <a:pt x="19052" y="17811"/>
                  </a:cubicBezTo>
                  <a:cubicBezTo>
                    <a:pt x="20047" y="18568"/>
                    <a:pt x="20663" y="18947"/>
                    <a:pt x="21018" y="19516"/>
                  </a:cubicBezTo>
                  <a:cubicBezTo>
                    <a:pt x="21374" y="20084"/>
                    <a:pt x="21468" y="20842"/>
                    <a:pt x="215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2738018" y="3656472"/>
              <a:ext cx="255408" cy="58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374" fill="norm" stroke="1" extrusionOk="0">
                  <a:moveTo>
                    <a:pt x="15556" y="1972"/>
                  </a:moveTo>
                  <a:cubicBezTo>
                    <a:pt x="15556" y="1503"/>
                    <a:pt x="15556" y="1033"/>
                    <a:pt x="15032" y="657"/>
                  </a:cubicBezTo>
                  <a:cubicBezTo>
                    <a:pt x="14508" y="282"/>
                    <a:pt x="13459" y="0"/>
                    <a:pt x="11047" y="0"/>
                  </a:cubicBezTo>
                  <a:cubicBezTo>
                    <a:pt x="8636" y="0"/>
                    <a:pt x="4861" y="282"/>
                    <a:pt x="2659" y="892"/>
                  </a:cubicBezTo>
                  <a:cubicBezTo>
                    <a:pt x="457" y="1503"/>
                    <a:pt x="-172" y="2442"/>
                    <a:pt x="38" y="3522"/>
                  </a:cubicBezTo>
                  <a:cubicBezTo>
                    <a:pt x="247" y="4602"/>
                    <a:pt x="1296" y="5823"/>
                    <a:pt x="3183" y="6292"/>
                  </a:cubicBezTo>
                  <a:cubicBezTo>
                    <a:pt x="5071" y="6762"/>
                    <a:pt x="7797" y="6480"/>
                    <a:pt x="9789" y="5823"/>
                  </a:cubicBezTo>
                  <a:cubicBezTo>
                    <a:pt x="11781" y="5165"/>
                    <a:pt x="13040" y="4132"/>
                    <a:pt x="13774" y="3240"/>
                  </a:cubicBezTo>
                  <a:cubicBezTo>
                    <a:pt x="14508" y="2348"/>
                    <a:pt x="14717" y="1597"/>
                    <a:pt x="14822" y="1456"/>
                  </a:cubicBezTo>
                  <a:cubicBezTo>
                    <a:pt x="14927" y="1315"/>
                    <a:pt x="14927" y="1784"/>
                    <a:pt x="15871" y="3569"/>
                  </a:cubicBezTo>
                  <a:cubicBezTo>
                    <a:pt x="16814" y="5353"/>
                    <a:pt x="18702" y="8452"/>
                    <a:pt x="19855" y="11176"/>
                  </a:cubicBezTo>
                  <a:cubicBezTo>
                    <a:pt x="21009" y="13899"/>
                    <a:pt x="21428" y="16247"/>
                    <a:pt x="20275" y="17984"/>
                  </a:cubicBezTo>
                  <a:cubicBezTo>
                    <a:pt x="19121" y="19722"/>
                    <a:pt x="16395" y="20849"/>
                    <a:pt x="13669" y="21224"/>
                  </a:cubicBezTo>
                  <a:cubicBezTo>
                    <a:pt x="10943" y="21600"/>
                    <a:pt x="8216" y="21224"/>
                    <a:pt x="6329" y="20567"/>
                  </a:cubicBezTo>
                  <a:cubicBezTo>
                    <a:pt x="4442" y="19910"/>
                    <a:pt x="3393" y="18970"/>
                    <a:pt x="4546" y="17703"/>
                  </a:cubicBezTo>
                  <a:cubicBezTo>
                    <a:pt x="5700" y="16435"/>
                    <a:pt x="9055" y="14838"/>
                    <a:pt x="12411" y="13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3138712" y="3476761"/>
              <a:ext cx="164560" cy="42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08" fill="norm" stroke="1" extrusionOk="0">
                  <a:moveTo>
                    <a:pt x="20091" y="3256"/>
                  </a:moveTo>
                  <a:cubicBezTo>
                    <a:pt x="19437" y="2484"/>
                    <a:pt x="18782" y="1713"/>
                    <a:pt x="17800" y="1134"/>
                  </a:cubicBezTo>
                  <a:cubicBezTo>
                    <a:pt x="16818" y="556"/>
                    <a:pt x="15509" y="170"/>
                    <a:pt x="14037" y="42"/>
                  </a:cubicBezTo>
                  <a:cubicBezTo>
                    <a:pt x="12564" y="-87"/>
                    <a:pt x="10928" y="42"/>
                    <a:pt x="8800" y="1070"/>
                  </a:cubicBezTo>
                  <a:cubicBezTo>
                    <a:pt x="6673" y="2099"/>
                    <a:pt x="4055" y="4027"/>
                    <a:pt x="2255" y="7049"/>
                  </a:cubicBezTo>
                  <a:cubicBezTo>
                    <a:pt x="455" y="10070"/>
                    <a:pt x="-527" y="14184"/>
                    <a:pt x="291" y="16820"/>
                  </a:cubicBezTo>
                  <a:cubicBezTo>
                    <a:pt x="1109" y="19456"/>
                    <a:pt x="3728" y="20613"/>
                    <a:pt x="7491" y="21063"/>
                  </a:cubicBezTo>
                  <a:cubicBezTo>
                    <a:pt x="11255" y="21513"/>
                    <a:pt x="16164" y="21256"/>
                    <a:pt x="21073" y="2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3318605" y="3641138"/>
              <a:ext cx="21467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2954"/>
                    <a:pt x="8229" y="5908"/>
                    <a:pt x="11829" y="9508"/>
                  </a:cubicBezTo>
                  <a:cubicBezTo>
                    <a:pt x="15429" y="13108"/>
                    <a:pt x="18514" y="173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3373775" y="3633471"/>
              <a:ext cx="128835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20940" y="0"/>
                  </a:moveTo>
                  <a:cubicBezTo>
                    <a:pt x="17202" y="1405"/>
                    <a:pt x="13463" y="2810"/>
                    <a:pt x="9725" y="5532"/>
                  </a:cubicBezTo>
                  <a:cubicBezTo>
                    <a:pt x="5986" y="8254"/>
                    <a:pt x="2248" y="12293"/>
                    <a:pt x="794" y="15190"/>
                  </a:cubicBezTo>
                  <a:cubicBezTo>
                    <a:pt x="-660" y="18088"/>
                    <a:pt x="171" y="19844"/>
                    <a:pt x="10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3609945" y="3510802"/>
              <a:ext cx="79554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0" y="0"/>
                  </a:moveTo>
                  <a:cubicBezTo>
                    <a:pt x="6750" y="2880"/>
                    <a:pt x="13500" y="5760"/>
                    <a:pt x="17212" y="8928"/>
                  </a:cubicBezTo>
                  <a:cubicBezTo>
                    <a:pt x="20925" y="12096"/>
                    <a:pt x="21600" y="15552"/>
                    <a:pt x="20587" y="17712"/>
                  </a:cubicBezTo>
                  <a:cubicBezTo>
                    <a:pt x="19575" y="19872"/>
                    <a:pt x="16875" y="20736"/>
                    <a:pt x="13500" y="21168"/>
                  </a:cubicBezTo>
                  <a:cubicBezTo>
                    <a:pt x="10125" y="21600"/>
                    <a:pt x="6075" y="21600"/>
                    <a:pt x="20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3809282" y="3664139"/>
              <a:ext cx="168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3874342" y="3748474"/>
              <a:ext cx="134279" cy="4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0263" fill="norm" stroke="1" extrusionOk="0">
                  <a:moveTo>
                    <a:pt x="3074" y="3812"/>
                  </a:moveTo>
                  <a:cubicBezTo>
                    <a:pt x="1444" y="8894"/>
                    <a:pt x="-186" y="13976"/>
                    <a:pt x="18" y="17153"/>
                  </a:cubicBezTo>
                  <a:cubicBezTo>
                    <a:pt x="222" y="20329"/>
                    <a:pt x="2259" y="21600"/>
                    <a:pt x="6131" y="18424"/>
                  </a:cubicBezTo>
                  <a:cubicBezTo>
                    <a:pt x="10003" y="15247"/>
                    <a:pt x="15708" y="7624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4146624" y="3510802"/>
              <a:ext cx="207005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2679"/>
                    <a:pt x="5333" y="5358"/>
                    <a:pt x="8667" y="8456"/>
                  </a:cubicBezTo>
                  <a:cubicBezTo>
                    <a:pt x="12000" y="11553"/>
                    <a:pt x="16000" y="15070"/>
                    <a:pt x="18267" y="17330"/>
                  </a:cubicBezTo>
                  <a:cubicBezTo>
                    <a:pt x="20533" y="19591"/>
                    <a:pt x="21067" y="205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4177291" y="3510802"/>
              <a:ext cx="191672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2853"/>
                    <a:pt x="14688" y="5706"/>
                    <a:pt x="11232" y="8898"/>
                  </a:cubicBezTo>
                  <a:cubicBezTo>
                    <a:pt x="7776" y="12091"/>
                    <a:pt x="4320" y="15623"/>
                    <a:pt x="2448" y="17796"/>
                  </a:cubicBezTo>
                  <a:cubicBezTo>
                    <a:pt x="576" y="19970"/>
                    <a:pt x="288" y="207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4338294" y="3329353"/>
              <a:ext cx="230006" cy="17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5400"/>
                  </a:moveTo>
                  <a:cubicBezTo>
                    <a:pt x="480" y="3812"/>
                    <a:pt x="960" y="2224"/>
                    <a:pt x="2160" y="1271"/>
                  </a:cubicBezTo>
                  <a:cubicBezTo>
                    <a:pt x="3360" y="318"/>
                    <a:pt x="5280" y="0"/>
                    <a:pt x="6840" y="0"/>
                  </a:cubicBezTo>
                  <a:cubicBezTo>
                    <a:pt x="8400" y="0"/>
                    <a:pt x="9600" y="318"/>
                    <a:pt x="10080" y="2065"/>
                  </a:cubicBezTo>
                  <a:cubicBezTo>
                    <a:pt x="10560" y="3812"/>
                    <a:pt x="10320" y="6988"/>
                    <a:pt x="9720" y="9212"/>
                  </a:cubicBezTo>
                  <a:cubicBezTo>
                    <a:pt x="9120" y="11435"/>
                    <a:pt x="8160" y="12706"/>
                    <a:pt x="7200" y="14612"/>
                  </a:cubicBezTo>
                  <a:cubicBezTo>
                    <a:pt x="6240" y="16518"/>
                    <a:pt x="5280" y="19059"/>
                    <a:pt x="5520" y="20329"/>
                  </a:cubicBezTo>
                  <a:cubicBezTo>
                    <a:pt x="5760" y="21600"/>
                    <a:pt x="7200" y="21600"/>
                    <a:pt x="10080" y="20965"/>
                  </a:cubicBezTo>
                  <a:cubicBezTo>
                    <a:pt x="12960" y="20329"/>
                    <a:pt x="17280" y="19059"/>
                    <a:pt x="21600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5891371" y="2668594"/>
              <a:ext cx="601306" cy="59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07" fill="norm" stroke="1" extrusionOk="0">
                  <a:moveTo>
                    <a:pt x="15702" y="790"/>
                  </a:moveTo>
                  <a:cubicBezTo>
                    <a:pt x="15429" y="421"/>
                    <a:pt x="15155" y="51"/>
                    <a:pt x="14791" y="5"/>
                  </a:cubicBezTo>
                  <a:cubicBezTo>
                    <a:pt x="14426" y="-41"/>
                    <a:pt x="13971" y="236"/>
                    <a:pt x="12239" y="1159"/>
                  </a:cubicBezTo>
                  <a:cubicBezTo>
                    <a:pt x="10507" y="2082"/>
                    <a:pt x="7500" y="3651"/>
                    <a:pt x="5540" y="4759"/>
                  </a:cubicBezTo>
                  <a:cubicBezTo>
                    <a:pt x="3581" y="5867"/>
                    <a:pt x="2669" y="6513"/>
                    <a:pt x="2077" y="7113"/>
                  </a:cubicBezTo>
                  <a:cubicBezTo>
                    <a:pt x="1484" y="7713"/>
                    <a:pt x="1211" y="8267"/>
                    <a:pt x="1393" y="8636"/>
                  </a:cubicBezTo>
                  <a:cubicBezTo>
                    <a:pt x="1576" y="9005"/>
                    <a:pt x="2214" y="9190"/>
                    <a:pt x="3763" y="9282"/>
                  </a:cubicBezTo>
                  <a:cubicBezTo>
                    <a:pt x="5312" y="9374"/>
                    <a:pt x="7773" y="9374"/>
                    <a:pt x="9322" y="9559"/>
                  </a:cubicBezTo>
                  <a:cubicBezTo>
                    <a:pt x="10872" y="9744"/>
                    <a:pt x="11510" y="10113"/>
                    <a:pt x="11829" y="10528"/>
                  </a:cubicBezTo>
                  <a:cubicBezTo>
                    <a:pt x="12148" y="10944"/>
                    <a:pt x="12148" y="11405"/>
                    <a:pt x="11419" y="12282"/>
                  </a:cubicBezTo>
                  <a:cubicBezTo>
                    <a:pt x="10690" y="13159"/>
                    <a:pt x="9231" y="14451"/>
                    <a:pt x="7272" y="15882"/>
                  </a:cubicBezTo>
                  <a:cubicBezTo>
                    <a:pt x="5312" y="17313"/>
                    <a:pt x="2852" y="18882"/>
                    <a:pt x="1484" y="19851"/>
                  </a:cubicBezTo>
                  <a:cubicBezTo>
                    <a:pt x="117" y="20821"/>
                    <a:pt x="-156" y="21190"/>
                    <a:pt x="72" y="21374"/>
                  </a:cubicBezTo>
                  <a:cubicBezTo>
                    <a:pt x="300" y="21559"/>
                    <a:pt x="1029" y="21559"/>
                    <a:pt x="3216" y="21328"/>
                  </a:cubicBezTo>
                  <a:cubicBezTo>
                    <a:pt x="5403" y="21097"/>
                    <a:pt x="9049" y="20636"/>
                    <a:pt x="12102" y="20359"/>
                  </a:cubicBezTo>
                  <a:cubicBezTo>
                    <a:pt x="15155" y="20082"/>
                    <a:pt x="17616" y="19990"/>
                    <a:pt x="19074" y="20036"/>
                  </a:cubicBezTo>
                  <a:cubicBezTo>
                    <a:pt x="20533" y="20082"/>
                    <a:pt x="20988" y="20267"/>
                    <a:pt x="21444" y="20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5788286" y="3487801"/>
              <a:ext cx="298049" cy="27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90" fill="norm" stroke="1" extrusionOk="0">
                  <a:moveTo>
                    <a:pt x="1593" y="0"/>
                  </a:moveTo>
                  <a:cubicBezTo>
                    <a:pt x="1039" y="5200"/>
                    <a:pt x="485" y="10400"/>
                    <a:pt x="208" y="13500"/>
                  </a:cubicBezTo>
                  <a:cubicBezTo>
                    <a:pt x="-69" y="16600"/>
                    <a:pt x="-69" y="17600"/>
                    <a:pt x="208" y="18600"/>
                  </a:cubicBezTo>
                  <a:cubicBezTo>
                    <a:pt x="485" y="19600"/>
                    <a:pt x="1039" y="20600"/>
                    <a:pt x="1777" y="20900"/>
                  </a:cubicBezTo>
                  <a:cubicBezTo>
                    <a:pt x="2516" y="21200"/>
                    <a:pt x="3439" y="20800"/>
                    <a:pt x="4177" y="20200"/>
                  </a:cubicBezTo>
                  <a:cubicBezTo>
                    <a:pt x="4916" y="19600"/>
                    <a:pt x="5469" y="18800"/>
                    <a:pt x="6023" y="17700"/>
                  </a:cubicBezTo>
                  <a:cubicBezTo>
                    <a:pt x="6577" y="16600"/>
                    <a:pt x="7131" y="15200"/>
                    <a:pt x="7316" y="15000"/>
                  </a:cubicBezTo>
                  <a:cubicBezTo>
                    <a:pt x="7500" y="14800"/>
                    <a:pt x="7316" y="15800"/>
                    <a:pt x="7223" y="16800"/>
                  </a:cubicBezTo>
                  <a:cubicBezTo>
                    <a:pt x="7131" y="17800"/>
                    <a:pt x="7131" y="18800"/>
                    <a:pt x="7500" y="19600"/>
                  </a:cubicBezTo>
                  <a:cubicBezTo>
                    <a:pt x="7869" y="20400"/>
                    <a:pt x="8608" y="21000"/>
                    <a:pt x="9439" y="21300"/>
                  </a:cubicBezTo>
                  <a:cubicBezTo>
                    <a:pt x="10269" y="21600"/>
                    <a:pt x="11193" y="21600"/>
                    <a:pt x="12300" y="20900"/>
                  </a:cubicBezTo>
                  <a:cubicBezTo>
                    <a:pt x="13408" y="20200"/>
                    <a:pt x="14700" y="18800"/>
                    <a:pt x="15531" y="16500"/>
                  </a:cubicBezTo>
                  <a:cubicBezTo>
                    <a:pt x="16362" y="14200"/>
                    <a:pt x="16731" y="11000"/>
                    <a:pt x="16454" y="8500"/>
                  </a:cubicBezTo>
                  <a:cubicBezTo>
                    <a:pt x="16177" y="6000"/>
                    <a:pt x="15254" y="4200"/>
                    <a:pt x="14331" y="3100"/>
                  </a:cubicBezTo>
                  <a:cubicBezTo>
                    <a:pt x="13408" y="2000"/>
                    <a:pt x="12485" y="1600"/>
                    <a:pt x="11746" y="1800"/>
                  </a:cubicBezTo>
                  <a:cubicBezTo>
                    <a:pt x="11008" y="2000"/>
                    <a:pt x="10454" y="2800"/>
                    <a:pt x="10916" y="3700"/>
                  </a:cubicBezTo>
                  <a:cubicBezTo>
                    <a:pt x="11377" y="4600"/>
                    <a:pt x="12854" y="5600"/>
                    <a:pt x="14793" y="6300"/>
                  </a:cubicBezTo>
                  <a:cubicBezTo>
                    <a:pt x="16731" y="7000"/>
                    <a:pt x="19131" y="7400"/>
                    <a:pt x="21531" y="7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6159064" y="3475004"/>
              <a:ext cx="187943" cy="27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57" fill="norm" stroke="1" extrusionOk="0">
                  <a:moveTo>
                    <a:pt x="17088" y="3370"/>
                  </a:moveTo>
                  <a:cubicBezTo>
                    <a:pt x="16504" y="2181"/>
                    <a:pt x="15920" y="992"/>
                    <a:pt x="14898" y="397"/>
                  </a:cubicBezTo>
                  <a:cubicBezTo>
                    <a:pt x="13877" y="-197"/>
                    <a:pt x="12417" y="-197"/>
                    <a:pt x="10374" y="893"/>
                  </a:cubicBezTo>
                  <a:cubicBezTo>
                    <a:pt x="8331" y="1983"/>
                    <a:pt x="5704" y="4163"/>
                    <a:pt x="3661" y="7432"/>
                  </a:cubicBezTo>
                  <a:cubicBezTo>
                    <a:pt x="1617" y="10702"/>
                    <a:pt x="158" y="15062"/>
                    <a:pt x="12" y="17638"/>
                  </a:cubicBezTo>
                  <a:cubicBezTo>
                    <a:pt x="-134" y="20214"/>
                    <a:pt x="1034" y="21007"/>
                    <a:pt x="4390" y="21205"/>
                  </a:cubicBezTo>
                  <a:cubicBezTo>
                    <a:pt x="7747" y="21403"/>
                    <a:pt x="13293" y="21007"/>
                    <a:pt x="16504" y="20412"/>
                  </a:cubicBezTo>
                  <a:cubicBezTo>
                    <a:pt x="19715" y="19818"/>
                    <a:pt x="20590" y="19025"/>
                    <a:pt x="21466" y="18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6170669" y="3625805"/>
              <a:ext cx="222339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6800"/>
                    <a:pt x="11917" y="12000"/>
                    <a:pt x="15517" y="8400"/>
                  </a:cubicBezTo>
                  <a:cubicBezTo>
                    <a:pt x="19117" y="4800"/>
                    <a:pt x="2035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6393007" y="3370441"/>
              <a:ext cx="506013" cy="39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1450"/>
                  </a:moveTo>
                  <a:cubicBezTo>
                    <a:pt x="1745" y="21450"/>
                    <a:pt x="3491" y="21450"/>
                    <a:pt x="4909" y="21311"/>
                  </a:cubicBezTo>
                  <a:cubicBezTo>
                    <a:pt x="6327" y="21171"/>
                    <a:pt x="7418" y="20893"/>
                    <a:pt x="7800" y="20475"/>
                  </a:cubicBezTo>
                  <a:cubicBezTo>
                    <a:pt x="8182" y="20056"/>
                    <a:pt x="7855" y="19499"/>
                    <a:pt x="7309" y="17687"/>
                  </a:cubicBezTo>
                  <a:cubicBezTo>
                    <a:pt x="6764" y="15876"/>
                    <a:pt x="6000" y="12810"/>
                    <a:pt x="5836" y="10511"/>
                  </a:cubicBezTo>
                  <a:cubicBezTo>
                    <a:pt x="5673" y="8211"/>
                    <a:pt x="6109" y="6678"/>
                    <a:pt x="7145" y="5076"/>
                  </a:cubicBezTo>
                  <a:cubicBezTo>
                    <a:pt x="8182" y="3473"/>
                    <a:pt x="9818" y="1801"/>
                    <a:pt x="11127" y="895"/>
                  </a:cubicBezTo>
                  <a:cubicBezTo>
                    <a:pt x="12436" y="-11"/>
                    <a:pt x="13418" y="-150"/>
                    <a:pt x="14018" y="129"/>
                  </a:cubicBezTo>
                  <a:cubicBezTo>
                    <a:pt x="14618" y="407"/>
                    <a:pt x="14836" y="1104"/>
                    <a:pt x="14673" y="3125"/>
                  </a:cubicBezTo>
                  <a:cubicBezTo>
                    <a:pt x="14509" y="5145"/>
                    <a:pt x="13964" y="8490"/>
                    <a:pt x="13364" y="11277"/>
                  </a:cubicBezTo>
                  <a:cubicBezTo>
                    <a:pt x="12764" y="14064"/>
                    <a:pt x="12109" y="16294"/>
                    <a:pt x="11727" y="17827"/>
                  </a:cubicBezTo>
                  <a:cubicBezTo>
                    <a:pt x="11345" y="19360"/>
                    <a:pt x="11236" y="20196"/>
                    <a:pt x="11509" y="20684"/>
                  </a:cubicBezTo>
                  <a:cubicBezTo>
                    <a:pt x="11782" y="21171"/>
                    <a:pt x="12436" y="21311"/>
                    <a:pt x="14182" y="21241"/>
                  </a:cubicBezTo>
                  <a:cubicBezTo>
                    <a:pt x="15927" y="21171"/>
                    <a:pt x="18764" y="20893"/>
                    <a:pt x="21600" y="20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6936410" y="2853030"/>
              <a:ext cx="283842" cy="66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18" fill="norm" stroke="1" extrusionOk="0">
                  <a:moveTo>
                    <a:pt x="13833" y="2413"/>
                  </a:moveTo>
                  <a:cubicBezTo>
                    <a:pt x="11922" y="1592"/>
                    <a:pt x="10010" y="771"/>
                    <a:pt x="8481" y="319"/>
                  </a:cubicBezTo>
                  <a:cubicBezTo>
                    <a:pt x="6952" y="-133"/>
                    <a:pt x="5805" y="-215"/>
                    <a:pt x="4371" y="812"/>
                  </a:cubicBezTo>
                  <a:cubicBezTo>
                    <a:pt x="2938" y="1838"/>
                    <a:pt x="1217" y="3974"/>
                    <a:pt x="453" y="5247"/>
                  </a:cubicBezTo>
                  <a:cubicBezTo>
                    <a:pt x="-312" y="6520"/>
                    <a:pt x="-121" y="6930"/>
                    <a:pt x="1122" y="7300"/>
                  </a:cubicBezTo>
                  <a:cubicBezTo>
                    <a:pt x="2364" y="7669"/>
                    <a:pt x="4658" y="7998"/>
                    <a:pt x="6569" y="7423"/>
                  </a:cubicBezTo>
                  <a:cubicBezTo>
                    <a:pt x="8481" y="6848"/>
                    <a:pt x="10010" y="5370"/>
                    <a:pt x="10870" y="4425"/>
                  </a:cubicBezTo>
                  <a:cubicBezTo>
                    <a:pt x="11730" y="3481"/>
                    <a:pt x="11922" y="3070"/>
                    <a:pt x="12400" y="3275"/>
                  </a:cubicBezTo>
                  <a:cubicBezTo>
                    <a:pt x="12877" y="3481"/>
                    <a:pt x="13642" y="4302"/>
                    <a:pt x="14980" y="5986"/>
                  </a:cubicBezTo>
                  <a:cubicBezTo>
                    <a:pt x="16318" y="7669"/>
                    <a:pt x="18230" y="10215"/>
                    <a:pt x="19377" y="12474"/>
                  </a:cubicBezTo>
                  <a:cubicBezTo>
                    <a:pt x="20523" y="14733"/>
                    <a:pt x="20906" y="16704"/>
                    <a:pt x="21097" y="17936"/>
                  </a:cubicBezTo>
                  <a:cubicBezTo>
                    <a:pt x="21288" y="19167"/>
                    <a:pt x="21288" y="19660"/>
                    <a:pt x="21001" y="20112"/>
                  </a:cubicBezTo>
                  <a:cubicBezTo>
                    <a:pt x="20715" y="20564"/>
                    <a:pt x="20141" y="20974"/>
                    <a:pt x="19281" y="21180"/>
                  </a:cubicBezTo>
                  <a:cubicBezTo>
                    <a:pt x="18421" y="21385"/>
                    <a:pt x="17274" y="21385"/>
                    <a:pt x="16031" y="21015"/>
                  </a:cubicBezTo>
                  <a:cubicBezTo>
                    <a:pt x="14789" y="20646"/>
                    <a:pt x="13451" y="19907"/>
                    <a:pt x="12495" y="19126"/>
                  </a:cubicBezTo>
                  <a:cubicBezTo>
                    <a:pt x="11539" y="18346"/>
                    <a:pt x="10966" y="17525"/>
                    <a:pt x="11444" y="16704"/>
                  </a:cubicBezTo>
                  <a:cubicBezTo>
                    <a:pt x="11922" y="15882"/>
                    <a:pt x="13451" y="15061"/>
                    <a:pt x="14980" y="14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7284818" y="2708865"/>
              <a:ext cx="166214" cy="41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39" fill="norm" stroke="1" extrusionOk="0">
                  <a:moveTo>
                    <a:pt x="20968" y="2239"/>
                  </a:moveTo>
                  <a:cubicBezTo>
                    <a:pt x="20001" y="1439"/>
                    <a:pt x="19034" y="639"/>
                    <a:pt x="17583" y="239"/>
                  </a:cubicBezTo>
                  <a:cubicBezTo>
                    <a:pt x="16132" y="-161"/>
                    <a:pt x="14198" y="-161"/>
                    <a:pt x="11296" y="1039"/>
                  </a:cubicBezTo>
                  <a:cubicBezTo>
                    <a:pt x="8395" y="2239"/>
                    <a:pt x="4526" y="4639"/>
                    <a:pt x="2270" y="7372"/>
                  </a:cubicBezTo>
                  <a:cubicBezTo>
                    <a:pt x="13" y="10106"/>
                    <a:pt x="-632" y="13172"/>
                    <a:pt x="658" y="15572"/>
                  </a:cubicBezTo>
                  <a:cubicBezTo>
                    <a:pt x="1947" y="17972"/>
                    <a:pt x="5171" y="19706"/>
                    <a:pt x="8717" y="20572"/>
                  </a:cubicBezTo>
                  <a:cubicBezTo>
                    <a:pt x="12263" y="21439"/>
                    <a:pt x="16132" y="21439"/>
                    <a:pt x="20001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7582768" y="2738444"/>
              <a:ext cx="351275" cy="34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59" fill="norm" stroke="1" extrusionOk="0">
                  <a:moveTo>
                    <a:pt x="3201" y="2735"/>
                  </a:moveTo>
                  <a:cubicBezTo>
                    <a:pt x="2105" y="6229"/>
                    <a:pt x="1010" y="9723"/>
                    <a:pt x="462" y="12423"/>
                  </a:cubicBezTo>
                  <a:cubicBezTo>
                    <a:pt x="-86" y="15123"/>
                    <a:pt x="-86" y="17029"/>
                    <a:pt x="149" y="18300"/>
                  </a:cubicBezTo>
                  <a:cubicBezTo>
                    <a:pt x="384" y="19570"/>
                    <a:pt x="853" y="20205"/>
                    <a:pt x="1479" y="20682"/>
                  </a:cubicBezTo>
                  <a:cubicBezTo>
                    <a:pt x="2105" y="21158"/>
                    <a:pt x="2888" y="21476"/>
                    <a:pt x="3592" y="21317"/>
                  </a:cubicBezTo>
                  <a:cubicBezTo>
                    <a:pt x="4297" y="21158"/>
                    <a:pt x="4923" y="20523"/>
                    <a:pt x="5549" y="19252"/>
                  </a:cubicBezTo>
                  <a:cubicBezTo>
                    <a:pt x="6175" y="17982"/>
                    <a:pt x="6801" y="16076"/>
                    <a:pt x="7192" y="14647"/>
                  </a:cubicBezTo>
                  <a:cubicBezTo>
                    <a:pt x="7584" y="13217"/>
                    <a:pt x="7740" y="12264"/>
                    <a:pt x="7818" y="12185"/>
                  </a:cubicBezTo>
                  <a:cubicBezTo>
                    <a:pt x="7897" y="12105"/>
                    <a:pt x="7897" y="12900"/>
                    <a:pt x="7975" y="13694"/>
                  </a:cubicBezTo>
                  <a:cubicBezTo>
                    <a:pt x="8053" y="14488"/>
                    <a:pt x="8210" y="15282"/>
                    <a:pt x="8523" y="16394"/>
                  </a:cubicBezTo>
                  <a:cubicBezTo>
                    <a:pt x="8836" y="17505"/>
                    <a:pt x="9305" y="18935"/>
                    <a:pt x="9931" y="19491"/>
                  </a:cubicBezTo>
                  <a:cubicBezTo>
                    <a:pt x="10558" y="20047"/>
                    <a:pt x="11340" y="19729"/>
                    <a:pt x="12749" y="17744"/>
                  </a:cubicBezTo>
                  <a:cubicBezTo>
                    <a:pt x="14157" y="15758"/>
                    <a:pt x="16192" y="12105"/>
                    <a:pt x="17366" y="9485"/>
                  </a:cubicBezTo>
                  <a:cubicBezTo>
                    <a:pt x="18540" y="6864"/>
                    <a:pt x="18853" y="5276"/>
                    <a:pt x="18931" y="3847"/>
                  </a:cubicBezTo>
                  <a:cubicBezTo>
                    <a:pt x="19010" y="2417"/>
                    <a:pt x="18853" y="1147"/>
                    <a:pt x="18305" y="511"/>
                  </a:cubicBezTo>
                  <a:cubicBezTo>
                    <a:pt x="17757" y="-124"/>
                    <a:pt x="16818" y="-124"/>
                    <a:pt x="16036" y="273"/>
                  </a:cubicBezTo>
                  <a:cubicBezTo>
                    <a:pt x="15253" y="670"/>
                    <a:pt x="14627" y="1464"/>
                    <a:pt x="14236" y="2814"/>
                  </a:cubicBezTo>
                  <a:cubicBezTo>
                    <a:pt x="13844" y="4164"/>
                    <a:pt x="13688" y="6070"/>
                    <a:pt x="13688" y="7420"/>
                  </a:cubicBezTo>
                  <a:cubicBezTo>
                    <a:pt x="13688" y="8770"/>
                    <a:pt x="13844" y="9564"/>
                    <a:pt x="15175" y="10200"/>
                  </a:cubicBezTo>
                  <a:cubicBezTo>
                    <a:pt x="16505" y="10835"/>
                    <a:pt x="19010" y="11311"/>
                    <a:pt x="21514" y="11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7941709" y="2667450"/>
              <a:ext cx="135373" cy="4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95" fill="norm" stroke="1" extrusionOk="0">
                  <a:moveTo>
                    <a:pt x="7200" y="0"/>
                  </a:moveTo>
                  <a:cubicBezTo>
                    <a:pt x="12000" y="3798"/>
                    <a:pt x="16800" y="7596"/>
                    <a:pt x="19200" y="10741"/>
                  </a:cubicBezTo>
                  <a:cubicBezTo>
                    <a:pt x="21600" y="13886"/>
                    <a:pt x="21600" y="16378"/>
                    <a:pt x="20400" y="18158"/>
                  </a:cubicBezTo>
                  <a:cubicBezTo>
                    <a:pt x="19200" y="19938"/>
                    <a:pt x="16800" y="21007"/>
                    <a:pt x="13200" y="21303"/>
                  </a:cubicBezTo>
                  <a:cubicBezTo>
                    <a:pt x="9600" y="21600"/>
                    <a:pt x="4800" y="21125"/>
                    <a:pt x="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8555056" y="3043125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8739060" y="2650086"/>
              <a:ext cx="272220" cy="81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87" fill="norm" stroke="1" extrusionOk="0">
                  <a:moveTo>
                    <a:pt x="0" y="6312"/>
                  </a:moveTo>
                  <a:cubicBezTo>
                    <a:pt x="1413" y="8667"/>
                    <a:pt x="2826" y="11022"/>
                    <a:pt x="3836" y="13411"/>
                  </a:cubicBezTo>
                  <a:cubicBezTo>
                    <a:pt x="4845" y="15799"/>
                    <a:pt x="5450" y="18222"/>
                    <a:pt x="5652" y="19635"/>
                  </a:cubicBezTo>
                  <a:cubicBezTo>
                    <a:pt x="5854" y="21048"/>
                    <a:pt x="5652" y="21452"/>
                    <a:pt x="5450" y="21485"/>
                  </a:cubicBezTo>
                  <a:cubicBezTo>
                    <a:pt x="5249" y="21519"/>
                    <a:pt x="5047" y="21183"/>
                    <a:pt x="4845" y="20039"/>
                  </a:cubicBezTo>
                  <a:cubicBezTo>
                    <a:pt x="4643" y="18895"/>
                    <a:pt x="4441" y="16943"/>
                    <a:pt x="4138" y="14588"/>
                  </a:cubicBezTo>
                  <a:cubicBezTo>
                    <a:pt x="3836" y="12233"/>
                    <a:pt x="3432" y="9474"/>
                    <a:pt x="3836" y="7153"/>
                  </a:cubicBezTo>
                  <a:cubicBezTo>
                    <a:pt x="4239" y="4831"/>
                    <a:pt x="5450" y="2947"/>
                    <a:pt x="6864" y="1769"/>
                  </a:cubicBezTo>
                  <a:cubicBezTo>
                    <a:pt x="8277" y="592"/>
                    <a:pt x="9892" y="121"/>
                    <a:pt x="11708" y="20"/>
                  </a:cubicBezTo>
                  <a:cubicBezTo>
                    <a:pt x="13525" y="-81"/>
                    <a:pt x="15544" y="188"/>
                    <a:pt x="17563" y="1198"/>
                  </a:cubicBezTo>
                  <a:cubicBezTo>
                    <a:pt x="19581" y="2207"/>
                    <a:pt x="21600" y="3956"/>
                    <a:pt x="21499" y="5302"/>
                  </a:cubicBezTo>
                  <a:cubicBezTo>
                    <a:pt x="21398" y="6648"/>
                    <a:pt x="19178" y="7590"/>
                    <a:pt x="16957" y="8229"/>
                  </a:cubicBezTo>
                  <a:cubicBezTo>
                    <a:pt x="14736" y="8869"/>
                    <a:pt x="12516" y="9205"/>
                    <a:pt x="10699" y="9407"/>
                  </a:cubicBezTo>
                  <a:cubicBezTo>
                    <a:pt x="8882" y="9609"/>
                    <a:pt x="7469" y="9676"/>
                    <a:pt x="7873" y="9609"/>
                  </a:cubicBezTo>
                  <a:cubicBezTo>
                    <a:pt x="8277" y="9541"/>
                    <a:pt x="10497" y="9340"/>
                    <a:pt x="12718" y="9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9091735" y="2889788"/>
              <a:ext cx="23767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10" y="3484"/>
                    <a:pt x="10219" y="6968"/>
                    <a:pt x="13471" y="9987"/>
                  </a:cubicBezTo>
                  <a:cubicBezTo>
                    <a:pt x="16723" y="13006"/>
                    <a:pt x="18116" y="15561"/>
                    <a:pt x="19045" y="17419"/>
                  </a:cubicBezTo>
                  <a:cubicBezTo>
                    <a:pt x="19974" y="19277"/>
                    <a:pt x="20439" y="20439"/>
                    <a:pt x="20787" y="21019"/>
                  </a:cubicBezTo>
                  <a:cubicBezTo>
                    <a:pt x="21135" y="21600"/>
                    <a:pt x="2136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9191404" y="2912788"/>
              <a:ext cx="122670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2263"/>
                    <a:pt x="13500" y="4526"/>
                    <a:pt x="9900" y="8126"/>
                  </a:cubicBezTo>
                  <a:cubicBezTo>
                    <a:pt x="6300" y="11726"/>
                    <a:pt x="3150" y="166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9421409" y="2695954"/>
              <a:ext cx="138004" cy="40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21600" y="1723"/>
                  </a:moveTo>
                  <a:cubicBezTo>
                    <a:pt x="20400" y="1052"/>
                    <a:pt x="19200" y="382"/>
                    <a:pt x="17400" y="113"/>
                  </a:cubicBezTo>
                  <a:cubicBezTo>
                    <a:pt x="15600" y="-155"/>
                    <a:pt x="13200" y="-21"/>
                    <a:pt x="10600" y="1321"/>
                  </a:cubicBezTo>
                  <a:cubicBezTo>
                    <a:pt x="8000" y="2662"/>
                    <a:pt x="5200" y="5211"/>
                    <a:pt x="3200" y="8163"/>
                  </a:cubicBezTo>
                  <a:cubicBezTo>
                    <a:pt x="1200" y="11115"/>
                    <a:pt x="0" y="14469"/>
                    <a:pt x="0" y="16816"/>
                  </a:cubicBezTo>
                  <a:cubicBezTo>
                    <a:pt x="0" y="19164"/>
                    <a:pt x="1200" y="20506"/>
                    <a:pt x="3600" y="20975"/>
                  </a:cubicBezTo>
                  <a:cubicBezTo>
                    <a:pt x="6000" y="21445"/>
                    <a:pt x="9600" y="21043"/>
                    <a:pt x="13200" y="20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9642275" y="2730442"/>
              <a:ext cx="331147" cy="247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19" fill="norm" stroke="1" extrusionOk="0">
                  <a:moveTo>
                    <a:pt x="1093" y="5147"/>
                  </a:moveTo>
                  <a:cubicBezTo>
                    <a:pt x="595" y="9335"/>
                    <a:pt x="96" y="13522"/>
                    <a:pt x="13" y="16167"/>
                  </a:cubicBezTo>
                  <a:cubicBezTo>
                    <a:pt x="-70" y="18812"/>
                    <a:pt x="262" y="19914"/>
                    <a:pt x="844" y="20575"/>
                  </a:cubicBezTo>
                  <a:cubicBezTo>
                    <a:pt x="1425" y="21237"/>
                    <a:pt x="2256" y="21457"/>
                    <a:pt x="3004" y="21237"/>
                  </a:cubicBezTo>
                  <a:cubicBezTo>
                    <a:pt x="3752" y="21016"/>
                    <a:pt x="4416" y="20355"/>
                    <a:pt x="4998" y="19584"/>
                  </a:cubicBezTo>
                  <a:cubicBezTo>
                    <a:pt x="5579" y="18812"/>
                    <a:pt x="6078" y="17930"/>
                    <a:pt x="6659" y="17820"/>
                  </a:cubicBezTo>
                  <a:cubicBezTo>
                    <a:pt x="7241" y="17710"/>
                    <a:pt x="7905" y="18371"/>
                    <a:pt x="8570" y="19033"/>
                  </a:cubicBezTo>
                  <a:cubicBezTo>
                    <a:pt x="9235" y="19694"/>
                    <a:pt x="9899" y="20355"/>
                    <a:pt x="10730" y="20575"/>
                  </a:cubicBezTo>
                  <a:cubicBezTo>
                    <a:pt x="11561" y="20796"/>
                    <a:pt x="12558" y="20575"/>
                    <a:pt x="13970" y="18922"/>
                  </a:cubicBezTo>
                  <a:cubicBezTo>
                    <a:pt x="15382" y="17269"/>
                    <a:pt x="17210" y="14184"/>
                    <a:pt x="18290" y="11539"/>
                  </a:cubicBezTo>
                  <a:cubicBezTo>
                    <a:pt x="19370" y="8894"/>
                    <a:pt x="19702" y="6690"/>
                    <a:pt x="19536" y="4816"/>
                  </a:cubicBezTo>
                  <a:cubicBezTo>
                    <a:pt x="19370" y="2943"/>
                    <a:pt x="18705" y="1400"/>
                    <a:pt x="17875" y="628"/>
                  </a:cubicBezTo>
                  <a:cubicBezTo>
                    <a:pt x="17044" y="-143"/>
                    <a:pt x="16047" y="-143"/>
                    <a:pt x="15299" y="298"/>
                  </a:cubicBezTo>
                  <a:cubicBezTo>
                    <a:pt x="14552" y="739"/>
                    <a:pt x="14053" y="1620"/>
                    <a:pt x="13804" y="2722"/>
                  </a:cubicBezTo>
                  <a:cubicBezTo>
                    <a:pt x="13555" y="3824"/>
                    <a:pt x="13555" y="5147"/>
                    <a:pt x="13721" y="6359"/>
                  </a:cubicBezTo>
                  <a:cubicBezTo>
                    <a:pt x="13887" y="7571"/>
                    <a:pt x="14219" y="8673"/>
                    <a:pt x="15548" y="9335"/>
                  </a:cubicBezTo>
                  <a:cubicBezTo>
                    <a:pt x="16878" y="9996"/>
                    <a:pt x="19204" y="10216"/>
                    <a:pt x="21530" y="10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9965754" y="2667450"/>
              <a:ext cx="125624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8144" y="0"/>
                  </a:moveTo>
                  <a:cubicBezTo>
                    <a:pt x="19872" y="4114"/>
                    <a:pt x="21600" y="8229"/>
                    <a:pt x="21168" y="11314"/>
                  </a:cubicBezTo>
                  <a:cubicBezTo>
                    <a:pt x="20736" y="14400"/>
                    <a:pt x="18144" y="16457"/>
                    <a:pt x="14256" y="18000"/>
                  </a:cubicBezTo>
                  <a:cubicBezTo>
                    <a:pt x="10368" y="19543"/>
                    <a:pt x="5184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5955998" y="4752830"/>
              <a:ext cx="1533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5978998" y="4867833"/>
              <a:ext cx="199339" cy="4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11435"/>
                  </a:moveTo>
                  <a:cubicBezTo>
                    <a:pt x="1108" y="16518"/>
                    <a:pt x="2215" y="21600"/>
                    <a:pt x="5815" y="19694"/>
                  </a:cubicBezTo>
                  <a:cubicBezTo>
                    <a:pt x="9415" y="17788"/>
                    <a:pt x="15508" y="88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6509660" y="4576493"/>
              <a:ext cx="512029" cy="51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17" fill="norm" stroke="1" extrusionOk="0">
                  <a:moveTo>
                    <a:pt x="21103" y="0"/>
                  </a:moveTo>
                  <a:cubicBezTo>
                    <a:pt x="19499" y="318"/>
                    <a:pt x="17895" y="635"/>
                    <a:pt x="15650" y="1482"/>
                  </a:cubicBezTo>
                  <a:cubicBezTo>
                    <a:pt x="13404" y="2329"/>
                    <a:pt x="10517" y="3706"/>
                    <a:pt x="8646" y="4765"/>
                  </a:cubicBezTo>
                  <a:cubicBezTo>
                    <a:pt x="6774" y="5824"/>
                    <a:pt x="5919" y="6565"/>
                    <a:pt x="5331" y="7200"/>
                  </a:cubicBezTo>
                  <a:cubicBezTo>
                    <a:pt x="4743" y="7835"/>
                    <a:pt x="4422" y="8365"/>
                    <a:pt x="4422" y="8841"/>
                  </a:cubicBezTo>
                  <a:cubicBezTo>
                    <a:pt x="4422" y="9318"/>
                    <a:pt x="4743" y="9741"/>
                    <a:pt x="5652" y="10112"/>
                  </a:cubicBezTo>
                  <a:cubicBezTo>
                    <a:pt x="6561" y="10482"/>
                    <a:pt x="8058" y="10800"/>
                    <a:pt x="9020" y="11118"/>
                  </a:cubicBezTo>
                  <a:cubicBezTo>
                    <a:pt x="9982" y="11435"/>
                    <a:pt x="10410" y="11753"/>
                    <a:pt x="10464" y="12176"/>
                  </a:cubicBezTo>
                  <a:cubicBezTo>
                    <a:pt x="10517" y="12600"/>
                    <a:pt x="10196" y="13129"/>
                    <a:pt x="8646" y="14188"/>
                  </a:cubicBezTo>
                  <a:cubicBezTo>
                    <a:pt x="7095" y="15247"/>
                    <a:pt x="4315" y="16835"/>
                    <a:pt x="2711" y="17894"/>
                  </a:cubicBezTo>
                  <a:cubicBezTo>
                    <a:pt x="1107" y="18953"/>
                    <a:pt x="679" y="19482"/>
                    <a:pt x="359" y="20012"/>
                  </a:cubicBezTo>
                  <a:cubicBezTo>
                    <a:pt x="38" y="20541"/>
                    <a:pt x="-176" y="21071"/>
                    <a:pt x="198" y="21335"/>
                  </a:cubicBezTo>
                  <a:cubicBezTo>
                    <a:pt x="573" y="21600"/>
                    <a:pt x="1535" y="21600"/>
                    <a:pt x="3620" y="21176"/>
                  </a:cubicBezTo>
                  <a:cubicBezTo>
                    <a:pt x="5705" y="20753"/>
                    <a:pt x="8913" y="19906"/>
                    <a:pt x="12068" y="19535"/>
                  </a:cubicBezTo>
                  <a:cubicBezTo>
                    <a:pt x="15222" y="19165"/>
                    <a:pt x="18323" y="19271"/>
                    <a:pt x="21424" y="19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6432300" y="5300012"/>
              <a:ext cx="290383" cy="25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20" fill="norm" stroke="1" extrusionOk="0">
                  <a:moveTo>
                    <a:pt x="1066" y="6118"/>
                  </a:moveTo>
                  <a:cubicBezTo>
                    <a:pt x="687" y="9930"/>
                    <a:pt x="308" y="13741"/>
                    <a:pt x="118" y="16283"/>
                  </a:cubicBezTo>
                  <a:cubicBezTo>
                    <a:pt x="-71" y="18824"/>
                    <a:pt x="-71" y="20094"/>
                    <a:pt x="403" y="20730"/>
                  </a:cubicBezTo>
                  <a:cubicBezTo>
                    <a:pt x="876" y="21365"/>
                    <a:pt x="1824" y="21365"/>
                    <a:pt x="2582" y="20836"/>
                  </a:cubicBezTo>
                  <a:cubicBezTo>
                    <a:pt x="3340" y="20306"/>
                    <a:pt x="3908" y="19247"/>
                    <a:pt x="4287" y="18189"/>
                  </a:cubicBezTo>
                  <a:cubicBezTo>
                    <a:pt x="4666" y="17130"/>
                    <a:pt x="4855" y="16071"/>
                    <a:pt x="4571" y="15965"/>
                  </a:cubicBezTo>
                  <a:cubicBezTo>
                    <a:pt x="4287" y="15859"/>
                    <a:pt x="3529" y="16706"/>
                    <a:pt x="3340" y="17659"/>
                  </a:cubicBezTo>
                  <a:cubicBezTo>
                    <a:pt x="3150" y="18612"/>
                    <a:pt x="3529" y="19671"/>
                    <a:pt x="4476" y="20200"/>
                  </a:cubicBezTo>
                  <a:cubicBezTo>
                    <a:pt x="5424" y="20730"/>
                    <a:pt x="6940" y="20730"/>
                    <a:pt x="8929" y="19141"/>
                  </a:cubicBezTo>
                  <a:cubicBezTo>
                    <a:pt x="10918" y="17553"/>
                    <a:pt x="13382" y="14377"/>
                    <a:pt x="14613" y="11730"/>
                  </a:cubicBezTo>
                  <a:cubicBezTo>
                    <a:pt x="15845" y="9083"/>
                    <a:pt x="15845" y="6965"/>
                    <a:pt x="15750" y="5271"/>
                  </a:cubicBezTo>
                  <a:cubicBezTo>
                    <a:pt x="15655" y="3577"/>
                    <a:pt x="15466" y="2306"/>
                    <a:pt x="14613" y="1353"/>
                  </a:cubicBezTo>
                  <a:cubicBezTo>
                    <a:pt x="13761" y="400"/>
                    <a:pt x="12245" y="-235"/>
                    <a:pt x="11487" y="83"/>
                  </a:cubicBezTo>
                  <a:cubicBezTo>
                    <a:pt x="10729" y="400"/>
                    <a:pt x="10729" y="1671"/>
                    <a:pt x="11108" y="2624"/>
                  </a:cubicBezTo>
                  <a:cubicBezTo>
                    <a:pt x="11487" y="3577"/>
                    <a:pt x="12245" y="4212"/>
                    <a:pt x="14045" y="5059"/>
                  </a:cubicBezTo>
                  <a:cubicBezTo>
                    <a:pt x="15845" y="5906"/>
                    <a:pt x="18687" y="6965"/>
                    <a:pt x="21529" y="8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6741603" y="5345565"/>
              <a:ext cx="218751" cy="23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961" fill="norm" stroke="1" extrusionOk="0">
                  <a:moveTo>
                    <a:pt x="15292" y="465"/>
                  </a:moveTo>
                  <a:cubicBezTo>
                    <a:pt x="14051" y="15"/>
                    <a:pt x="12810" y="-435"/>
                    <a:pt x="10451" y="802"/>
                  </a:cubicBezTo>
                  <a:cubicBezTo>
                    <a:pt x="8092" y="2040"/>
                    <a:pt x="4617" y="4965"/>
                    <a:pt x="2506" y="7890"/>
                  </a:cubicBezTo>
                  <a:cubicBezTo>
                    <a:pt x="396" y="10815"/>
                    <a:pt x="-349" y="13740"/>
                    <a:pt x="148" y="16215"/>
                  </a:cubicBezTo>
                  <a:cubicBezTo>
                    <a:pt x="644" y="18690"/>
                    <a:pt x="2382" y="20715"/>
                    <a:pt x="6106" y="20940"/>
                  </a:cubicBezTo>
                  <a:cubicBezTo>
                    <a:pt x="9830" y="21165"/>
                    <a:pt x="15541" y="19590"/>
                    <a:pt x="21251" y="18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6768683" y="5465846"/>
              <a:ext cx="245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7021688" y="5267118"/>
              <a:ext cx="406344" cy="35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0" y="21563"/>
                  </a:moveTo>
                  <a:cubicBezTo>
                    <a:pt x="2038" y="19265"/>
                    <a:pt x="4075" y="16967"/>
                    <a:pt x="5230" y="14823"/>
                  </a:cubicBezTo>
                  <a:cubicBezTo>
                    <a:pt x="6385" y="12678"/>
                    <a:pt x="6657" y="10686"/>
                    <a:pt x="6317" y="9001"/>
                  </a:cubicBezTo>
                  <a:cubicBezTo>
                    <a:pt x="5977" y="7316"/>
                    <a:pt x="5026" y="5937"/>
                    <a:pt x="4211" y="4789"/>
                  </a:cubicBezTo>
                  <a:cubicBezTo>
                    <a:pt x="3396" y="3640"/>
                    <a:pt x="2717" y="2720"/>
                    <a:pt x="3125" y="2031"/>
                  </a:cubicBezTo>
                  <a:cubicBezTo>
                    <a:pt x="3532" y="1342"/>
                    <a:pt x="5026" y="882"/>
                    <a:pt x="6589" y="576"/>
                  </a:cubicBezTo>
                  <a:cubicBezTo>
                    <a:pt x="8151" y="269"/>
                    <a:pt x="9781" y="116"/>
                    <a:pt x="10936" y="40"/>
                  </a:cubicBezTo>
                  <a:cubicBezTo>
                    <a:pt x="12091" y="-37"/>
                    <a:pt x="12770" y="-37"/>
                    <a:pt x="13313" y="346"/>
                  </a:cubicBezTo>
                  <a:cubicBezTo>
                    <a:pt x="13857" y="729"/>
                    <a:pt x="14264" y="1495"/>
                    <a:pt x="14264" y="2720"/>
                  </a:cubicBezTo>
                  <a:cubicBezTo>
                    <a:pt x="14264" y="3946"/>
                    <a:pt x="13857" y="5631"/>
                    <a:pt x="12974" y="7776"/>
                  </a:cubicBezTo>
                  <a:cubicBezTo>
                    <a:pt x="12091" y="9920"/>
                    <a:pt x="10732" y="12525"/>
                    <a:pt x="9917" y="14210"/>
                  </a:cubicBezTo>
                  <a:cubicBezTo>
                    <a:pt x="9102" y="15895"/>
                    <a:pt x="8830" y="16661"/>
                    <a:pt x="8762" y="17427"/>
                  </a:cubicBezTo>
                  <a:cubicBezTo>
                    <a:pt x="8694" y="18193"/>
                    <a:pt x="8830" y="18959"/>
                    <a:pt x="9441" y="19342"/>
                  </a:cubicBezTo>
                  <a:cubicBezTo>
                    <a:pt x="10053" y="19725"/>
                    <a:pt x="11140" y="19725"/>
                    <a:pt x="13245" y="19112"/>
                  </a:cubicBezTo>
                  <a:cubicBezTo>
                    <a:pt x="15351" y="18499"/>
                    <a:pt x="18475" y="17274"/>
                    <a:pt x="21600" y="16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7502144" y="4618999"/>
              <a:ext cx="408899" cy="35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565" y="3476"/>
                  </a:moveTo>
                  <a:cubicBezTo>
                    <a:pt x="1890" y="3787"/>
                    <a:pt x="1215" y="4098"/>
                    <a:pt x="743" y="5108"/>
                  </a:cubicBezTo>
                  <a:cubicBezTo>
                    <a:pt x="270" y="6118"/>
                    <a:pt x="0" y="7827"/>
                    <a:pt x="0" y="10314"/>
                  </a:cubicBezTo>
                  <a:cubicBezTo>
                    <a:pt x="0" y="12800"/>
                    <a:pt x="270" y="16063"/>
                    <a:pt x="608" y="18006"/>
                  </a:cubicBezTo>
                  <a:cubicBezTo>
                    <a:pt x="945" y="19948"/>
                    <a:pt x="1350" y="20570"/>
                    <a:pt x="1890" y="20958"/>
                  </a:cubicBezTo>
                  <a:cubicBezTo>
                    <a:pt x="2430" y="21347"/>
                    <a:pt x="3105" y="21502"/>
                    <a:pt x="3780" y="21502"/>
                  </a:cubicBezTo>
                  <a:cubicBezTo>
                    <a:pt x="4455" y="21502"/>
                    <a:pt x="5130" y="21347"/>
                    <a:pt x="5872" y="20259"/>
                  </a:cubicBezTo>
                  <a:cubicBezTo>
                    <a:pt x="6615" y="19171"/>
                    <a:pt x="7425" y="17151"/>
                    <a:pt x="7897" y="15442"/>
                  </a:cubicBezTo>
                  <a:cubicBezTo>
                    <a:pt x="8370" y="13732"/>
                    <a:pt x="8505" y="12334"/>
                    <a:pt x="8505" y="12023"/>
                  </a:cubicBezTo>
                  <a:cubicBezTo>
                    <a:pt x="8505" y="11712"/>
                    <a:pt x="8370" y="12489"/>
                    <a:pt x="8370" y="13344"/>
                  </a:cubicBezTo>
                  <a:cubicBezTo>
                    <a:pt x="8370" y="14198"/>
                    <a:pt x="8505" y="15131"/>
                    <a:pt x="8842" y="15908"/>
                  </a:cubicBezTo>
                  <a:cubicBezTo>
                    <a:pt x="9180" y="16685"/>
                    <a:pt x="9720" y="17306"/>
                    <a:pt x="10395" y="17617"/>
                  </a:cubicBezTo>
                  <a:cubicBezTo>
                    <a:pt x="11070" y="17928"/>
                    <a:pt x="11880" y="17928"/>
                    <a:pt x="12758" y="17151"/>
                  </a:cubicBezTo>
                  <a:cubicBezTo>
                    <a:pt x="13635" y="16374"/>
                    <a:pt x="14580" y="14820"/>
                    <a:pt x="15120" y="12334"/>
                  </a:cubicBezTo>
                  <a:cubicBezTo>
                    <a:pt x="15660" y="9847"/>
                    <a:pt x="15795" y="6429"/>
                    <a:pt x="15795" y="4253"/>
                  </a:cubicBezTo>
                  <a:cubicBezTo>
                    <a:pt x="15795" y="2078"/>
                    <a:pt x="15660" y="1145"/>
                    <a:pt x="15255" y="601"/>
                  </a:cubicBezTo>
                  <a:cubicBezTo>
                    <a:pt x="14850" y="57"/>
                    <a:pt x="14175" y="-98"/>
                    <a:pt x="13567" y="57"/>
                  </a:cubicBezTo>
                  <a:cubicBezTo>
                    <a:pt x="12960" y="213"/>
                    <a:pt x="12420" y="679"/>
                    <a:pt x="12082" y="1378"/>
                  </a:cubicBezTo>
                  <a:cubicBezTo>
                    <a:pt x="11745" y="2078"/>
                    <a:pt x="11610" y="3010"/>
                    <a:pt x="12015" y="4253"/>
                  </a:cubicBezTo>
                  <a:cubicBezTo>
                    <a:pt x="12420" y="5496"/>
                    <a:pt x="13365" y="7050"/>
                    <a:pt x="14782" y="7827"/>
                  </a:cubicBezTo>
                  <a:cubicBezTo>
                    <a:pt x="16200" y="8604"/>
                    <a:pt x="18090" y="8604"/>
                    <a:pt x="19305" y="8371"/>
                  </a:cubicBezTo>
                  <a:cubicBezTo>
                    <a:pt x="20520" y="8138"/>
                    <a:pt x="21060" y="7672"/>
                    <a:pt x="21600" y="7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7688703" y="4350212"/>
              <a:ext cx="260674" cy="15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2628"/>
                  </a:moveTo>
                  <a:cubicBezTo>
                    <a:pt x="635" y="1235"/>
                    <a:pt x="1271" y="-159"/>
                    <a:pt x="2859" y="15"/>
                  </a:cubicBezTo>
                  <a:cubicBezTo>
                    <a:pt x="4447" y="189"/>
                    <a:pt x="6988" y="1931"/>
                    <a:pt x="8153" y="4544"/>
                  </a:cubicBezTo>
                  <a:cubicBezTo>
                    <a:pt x="9318" y="7157"/>
                    <a:pt x="9106" y="10641"/>
                    <a:pt x="8682" y="13080"/>
                  </a:cubicBezTo>
                  <a:cubicBezTo>
                    <a:pt x="8259" y="15518"/>
                    <a:pt x="7624" y="16912"/>
                    <a:pt x="6882" y="18131"/>
                  </a:cubicBezTo>
                  <a:cubicBezTo>
                    <a:pt x="6141" y="19351"/>
                    <a:pt x="5294" y="20396"/>
                    <a:pt x="5612" y="20918"/>
                  </a:cubicBezTo>
                  <a:cubicBezTo>
                    <a:pt x="5929" y="21441"/>
                    <a:pt x="7412" y="21441"/>
                    <a:pt x="10271" y="21093"/>
                  </a:cubicBezTo>
                  <a:cubicBezTo>
                    <a:pt x="13129" y="20744"/>
                    <a:pt x="17365" y="20047"/>
                    <a:pt x="21600" y="19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8317384" y="4500970"/>
              <a:ext cx="191890" cy="69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079" fill="norm" stroke="1" extrusionOk="0">
                  <a:moveTo>
                    <a:pt x="0" y="9916"/>
                  </a:moveTo>
                  <a:cubicBezTo>
                    <a:pt x="0" y="12925"/>
                    <a:pt x="0" y="15934"/>
                    <a:pt x="142" y="18094"/>
                  </a:cubicBezTo>
                  <a:cubicBezTo>
                    <a:pt x="284" y="20254"/>
                    <a:pt x="568" y="21565"/>
                    <a:pt x="853" y="20909"/>
                  </a:cubicBezTo>
                  <a:cubicBezTo>
                    <a:pt x="1137" y="20254"/>
                    <a:pt x="1421" y="17631"/>
                    <a:pt x="2132" y="14738"/>
                  </a:cubicBezTo>
                  <a:cubicBezTo>
                    <a:pt x="2842" y="11845"/>
                    <a:pt x="3979" y="8682"/>
                    <a:pt x="5258" y="6252"/>
                  </a:cubicBezTo>
                  <a:cubicBezTo>
                    <a:pt x="6537" y="3822"/>
                    <a:pt x="7958" y="2125"/>
                    <a:pt x="9237" y="1161"/>
                  </a:cubicBezTo>
                  <a:cubicBezTo>
                    <a:pt x="10516" y="196"/>
                    <a:pt x="11653" y="-35"/>
                    <a:pt x="12932" y="4"/>
                  </a:cubicBezTo>
                  <a:cubicBezTo>
                    <a:pt x="14211" y="42"/>
                    <a:pt x="15632" y="351"/>
                    <a:pt x="17479" y="1276"/>
                  </a:cubicBezTo>
                  <a:cubicBezTo>
                    <a:pt x="19326" y="2202"/>
                    <a:pt x="21600" y="3745"/>
                    <a:pt x="21316" y="5172"/>
                  </a:cubicBezTo>
                  <a:cubicBezTo>
                    <a:pt x="21032" y="6599"/>
                    <a:pt x="18189" y="7911"/>
                    <a:pt x="14495" y="8682"/>
                  </a:cubicBezTo>
                  <a:cubicBezTo>
                    <a:pt x="10800" y="9454"/>
                    <a:pt x="6253" y="9685"/>
                    <a:pt x="1705" y="9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8539723" y="4783497"/>
              <a:ext cx="18400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00" y="3600"/>
                    <a:pt x="4200" y="7200"/>
                    <a:pt x="7800" y="10800"/>
                  </a:cubicBezTo>
                  <a:cubicBezTo>
                    <a:pt x="11400" y="14400"/>
                    <a:pt x="165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8593390" y="4752830"/>
              <a:ext cx="138004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4235"/>
                    <a:pt x="10400" y="8471"/>
                    <a:pt x="6800" y="12071"/>
                  </a:cubicBezTo>
                  <a:cubicBezTo>
                    <a:pt x="3200" y="15671"/>
                    <a:pt x="160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8854218" y="4465015"/>
              <a:ext cx="160850" cy="40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548" fill="norm" stroke="1" extrusionOk="0">
                  <a:moveTo>
                    <a:pt x="20915" y="2682"/>
                  </a:moveTo>
                  <a:cubicBezTo>
                    <a:pt x="20583" y="1862"/>
                    <a:pt x="20250" y="1042"/>
                    <a:pt x="19253" y="563"/>
                  </a:cubicBezTo>
                  <a:cubicBezTo>
                    <a:pt x="18257" y="85"/>
                    <a:pt x="16595" y="-52"/>
                    <a:pt x="14933" y="16"/>
                  </a:cubicBezTo>
                  <a:cubicBezTo>
                    <a:pt x="13272" y="85"/>
                    <a:pt x="11610" y="358"/>
                    <a:pt x="9118" y="1999"/>
                  </a:cubicBezTo>
                  <a:cubicBezTo>
                    <a:pt x="6626" y="3639"/>
                    <a:pt x="3303" y="6647"/>
                    <a:pt x="1475" y="9518"/>
                  </a:cubicBezTo>
                  <a:cubicBezTo>
                    <a:pt x="-353" y="12389"/>
                    <a:pt x="-685" y="15123"/>
                    <a:pt x="1641" y="17105"/>
                  </a:cubicBezTo>
                  <a:cubicBezTo>
                    <a:pt x="3967" y="19087"/>
                    <a:pt x="8952" y="20318"/>
                    <a:pt x="13937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9069873" y="4470295"/>
              <a:ext cx="412872" cy="34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00" fill="norm" stroke="1" extrusionOk="0">
                  <a:moveTo>
                    <a:pt x="2741" y="5606"/>
                  </a:moveTo>
                  <a:cubicBezTo>
                    <a:pt x="2074" y="5921"/>
                    <a:pt x="1408" y="6237"/>
                    <a:pt x="874" y="8050"/>
                  </a:cubicBezTo>
                  <a:cubicBezTo>
                    <a:pt x="341" y="9863"/>
                    <a:pt x="-59" y="13174"/>
                    <a:pt x="8" y="15618"/>
                  </a:cubicBezTo>
                  <a:cubicBezTo>
                    <a:pt x="74" y="18061"/>
                    <a:pt x="608" y="19638"/>
                    <a:pt x="1208" y="20505"/>
                  </a:cubicBezTo>
                  <a:cubicBezTo>
                    <a:pt x="1808" y="21372"/>
                    <a:pt x="2474" y="21530"/>
                    <a:pt x="3341" y="20978"/>
                  </a:cubicBezTo>
                  <a:cubicBezTo>
                    <a:pt x="4208" y="20426"/>
                    <a:pt x="5274" y="19165"/>
                    <a:pt x="6008" y="17904"/>
                  </a:cubicBezTo>
                  <a:cubicBezTo>
                    <a:pt x="6741" y="16642"/>
                    <a:pt x="7141" y="15381"/>
                    <a:pt x="7674" y="14750"/>
                  </a:cubicBezTo>
                  <a:cubicBezTo>
                    <a:pt x="8208" y="14120"/>
                    <a:pt x="8874" y="14120"/>
                    <a:pt x="9408" y="14435"/>
                  </a:cubicBezTo>
                  <a:cubicBezTo>
                    <a:pt x="9941" y="14750"/>
                    <a:pt x="10341" y="15381"/>
                    <a:pt x="10674" y="16091"/>
                  </a:cubicBezTo>
                  <a:cubicBezTo>
                    <a:pt x="11008" y="16800"/>
                    <a:pt x="11274" y="17588"/>
                    <a:pt x="11808" y="18219"/>
                  </a:cubicBezTo>
                  <a:cubicBezTo>
                    <a:pt x="12341" y="18850"/>
                    <a:pt x="13141" y="19323"/>
                    <a:pt x="13741" y="19244"/>
                  </a:cubicBezTo>
                  <a:cubicBezTo>
                    <a:pt x="14341" y="19165"/>
                    <a:pt x="14741" y="18534"/>
                    <a:pt x="15408" y="16642"/>
                  </a:cubicBezTo>
                  <a:cubicBezTo>
                    <a:pt x="16074" y="14750"/>
                    <a:pt x="17008" y="11597"/>
                    <a:pt x="17408" y="9232"/>
                  </a:cubicBezTo>
                  <a:cubicBezTo>
                    <a:pt x="17808" y="6867"/>
                    <a:pt x="17674" y="5291"/>
                    <a:pt x="17474" y="4108"/>
                  </a:cubicBezTo>
                  <a:cubicBezTo>
                    <a:pt x="17274" y="2926"/>
                    <a:pt x="17008" y="2137"/>
                    <a:pt x="16608" y="1428"/>
                  </a:cubicBezTo>
                  <a:cubicBezTo>
                    <a:pt x="16208" y="718"/>
                    <a:pt x="15674" y="88"/>
                    <a:pt x="15074" y="9"/>
                  </a:cubicBezTo>
                  <a:cubicBezTo>
                    <a:pt x="14474" y="-70"/>
                    <a:pt x="13808" y="403"/>
                    <a:pt x="13341" y="1034"/>
                  </a:cubicBezTo>
                  <a:cubicBezTo>
                    <a:pt x="12874" y="1664"/>
                    <a:pt x="12608" y="2453"/>
                    <a:pt x="12408" y="3477"/>
                  </a:cubicBezTo>
                  <a:cubicBezTo>
                    <a:pt x="12208" y="4502"/>
                    <a:pt x="12074" y="5764"/>
                    <a:pt x="12674" y="6788"/>
                  </a:cubicBezTo>
                  <a:cubicBezTo>
                    <a:pt x="13274" y="7813"/>
                    <a:pt x="14608" y="8602"/>
                    <a:pt x="16208" y="8838"/>
                  </a:cubicBezTo>
                  <a:cubicBezTo>
                    <a:pt x="17808" y="9075"/>
                    <a:pt x="19674" y="8759"/>
                    <a:pt x="21541" y="8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9352407" y="4407822"/>
              <a:ext cx="279924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18097" y="0"/>
                  </a:moveTo>
                  <a:cubicBezTo>
                    <a:pt x="19459" y="3262"/>
                    <a:pt x="20822" y="6525"/>
                    <a:pt x="21211" y="9338"/>
                  </a:cubicBezTo>
                  <a:cubicBezTo>
                    <a:pt x="21600" y="12150"/>
                    <a:pt x="21016" y="14513"/>
                    <a:pt x="17319" y="16481"/>
                  </a:cubicBezTo>
                  <a:cubicBezTo>
                    <a:pt x="13622" y="18450"/>
                    <a:pt x="6811" y="200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548271" y="6401200"/>
              <a:ext cx="526380" cy="80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24" fill="norm" stroke="1" extrusionOk="0">
                  <a:moveTo>
                    <a:pt x="1663" y="0"/>
                  </a:moveTo>
                  <a:cubicBezTo>
                    <a:pt x="1767" y="340"/>
                    <a:pt x="1871" y="679"/>
                    <a:pt x="2598" y="917"/>
                  </a:cubicBezTo>
                  <a:cubicBezTo>
                    <a:pt x="3325" y="1155"/>
                    <a:pt x="4675" y="1291"/>
                    <a:pt x="6233" y="1358"/>
                  </a:cubicBezTo>
                  <a:cubicBezTo>
                    <a:pt x="7790" y="1426"/>
                    <a:pt x="9556" y="1426"/>
                    <a:pt x="10906" y="1291"/>
                  </a:cubicBezTo>
                  <a:cubicBezTo>
                    <a:pt x="12256" y="1155"/>
                    <a:pt x="13190" y="883"/>
                    <a:pt x="13398" y="747"/>
                  </a:cubicBezTo>
                  <a:cubicBezTo>
                    <a:pt x="13606" y="611"/>
                    <a:pt x="13086" y="611"/>
                    <a:pt x="11321" y="1121"/>
                  </a:cubicBezTo>
                  <a:cubicBezTo>
                    <a:pt x="9556" y="1630"/>
                    <a:pt x="6544" y="2649"/>
                    <a:pt x="4727" y="3328"/>
                  </a:cubicBezTo>
                  <a:cubicBezTo>
                    <a:pt x="2910" y="4008"/>
                    <a:pt x="2286" y="4347"/>
                    <a:pt x="1819" y="4687"/>
                  </a:cubicBezTo>
                  <a:cubicBezTo>
                    <a:pt x="1352" y="5026"/>
                    <a:pt x="1040" y="5366"/>
                    <a:pt x="1144" y="5672"/>
                  </a:cubicBezTo>
                  <a:cubicBezTo>
                    <a:pt x="1248" y="5977"/>
                    <a:pt x="1767" y="6249"/>
                    <a:pt x="2598" y="6419"/>
                  </a:cubicBezTo>
                  <a:cubicBezTo>
                    <a:pt x="3429" y="6589"/>
                    <a:pt x="4571" y="6657"/>
                    <a:pt x="5454" y="6792"/>
                  </a:cubicBezTo>
                  <a:cubicBezTo>
                    <a:pt x="6336" y="6928"/>
                    <a:pt x="6960" y="7132"/>
                    <a:pt x="7219" y="7438"/>
                  </a:cubicBezTo>
                  <a:cubicBezTo>
                    <a:pt x="7479" y="7743"/>
                    <a:pt x="7375" y="8151"/>
                    <a:pt x="6440" y="8762"/>
                  </a:cubicBezTo>
                  <a:cubicBezTo>
                    <a:pt x="5506" y="9374"/>
                    <a:pt x="3740" y="10189"/>
                    <a:pt x="2546" y="10766"/>
                  </a:cubicBezTo>
                  <a:cubicBezTo>
                    <a:pt x="1352" y="11343"/>
                    <a:pt x="729" y="11683"/>
                    <a:pt x="365" y="12057"/>
                  </a:cubicBezTo>
                  <a:cubicBezTo>
                    <a:pt x="2" y="12430"/>
                    <a:pt x="-102" y="12838"/>
                    <a:pt x="106" y="13075"/>
                  </a:cubicBezTo>
                  <a:cubicBezTo>
                    <a:pt x="313" y="13313"/>
                    <a:pt x="833" y="13381"/>
                    <a:pt x="3013" y="13177"/>
                  </a:cubicBezTo>
                  <a:cubicBezTo>
                    <a:pt x="5194" y="12974"/>
                    <a:pt x="9036" y="12498"/>
                    <a:pt x="11788" y="12023"/>
                  </a:cubicBezTo>
                  <a:cubicBezTo>
                    <a:pt x="14540" y="11547"/>
                    <a:pt x="16202" y="11072"/>
                    <a:pt x="17136" y="10664"/>
                  </a:cubicBezTo>
                  <a:cubicBezTo>
                    <a:pt x="18071" y="10257"/>
                    <a:pt x="18279" y="9917"/>
                    <a:pt x="18071" y="9747"/>
                  </a:cubicBezTo>
                  <a:cubicBezTo>
                    <a:pt x="17863" y="9577"/>
                    <a:pt x="17240" y="9577"/>
                    <a:pt x="16306" y="9679"/>
                  </a:cubicBezTo>
                  <a:cubicBezTo>
                    <a:pt x="15371" y="9781"/>
                    <a:pt x="14125" y="9985"/>
                    <a:pt x="13242" y="10189"/>
                  </a:cubicBezTo>
                  <a:cubicBezTo>
                    <a:pt x="12360" y="10392"/>
                    <a:pt x="11840" y="10596"/>
                    <a:pt x="11633" y="10868"/>
                  </a:cubicBezTo>
                  <a:cubicBezTo>
                    <a:pt x="11425" y="11140"/>
                    <a:pt x="11529" y="11479"/>
                    <a:pt x="12360" y="11649"/>
                  </a:cubicBezTo>
                  <a:cubicBezTo>
                    <a:pt x="13190" y="11819"/>
                    <a:pt x="14748" y="11819"/>
                    <a:pt x="16150" y="11717"/>
                  </a:cubicBezTo>
                  <a:cubicBezTo>
                    <a:pt x="17552" y="11615"/>
                    <a:pt x="18798" y="11411"/>
                    <a:pt x="19681" y="11343"/>
                  </a:cubicBezTo>
                  <a:cubicBezTo>
                    <a:pt x="20563" y="11275"/>
                    <a:pt x="21083" y="11343"/>
                    <a:pt x="21290" y="11581"/>
                  </a:cubicBezTo>
                  <a:cubicBezTo>
                    <a:pt x="21498" y="11819"/>
                    <a:pt x="21394" y="12226"/>
                    <a:pt x="20823" y="13415"/>
                  </a:cubicBezTo>
                  <a:cubicBezTo>
                    <a:pt x="20252" y="14604"/>
                    <a:pt x="19213" y="16574"/>
                    <a:pt x="18175" y="18068"/>
                  </a:cubicBezTo>
                  <a:cubicBezTo>
                    <a:pt x="17136" y="19562"/>
                    <a:pt x="16098" y="20581"/>
                    <a:pt x="15267" y="21091"/>
                  </a:cubicBezTo>
                  <a:cubicBezTo>
                    <a:pt x="14436" y="21600"/>
                    <a:pt x="13813" y="21600"/>
                    <a:pt x="13554" y="21396"/>
                  </a:cubicBezTo>
                  <a:cubicBezTo>
                    <a:pt x="13294" y="21192"/>
                    <a:pt x="13398" y="20785"/>
                    <a:pt x="14592" y="20242"/>
                  </a:cubicBezTo>
                  <a:cubicBezTo>
                    <a:pt x="15786" y="19698"/>
                    <a:pt x="18071" y="19019"/>
                    <a:pt x="20356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527875" y="7006880"/>
              <a:ext cx="444678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8" y="16062"/>
                    <a:pt x="7697" y="10523"/>
                    <a:pt x="11297" y="6923"/>
                  </a:cubicBezTo>
                  <a:cubicBezTo>
                    <a:pt x="14897" y="3323"/>
                    <a:pt x="18248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727213" y="7014547"/>
              <a:ext cx="398677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1" y="18800"/>
                    <a:pt x="5262" y="16000"/>
                    <a:pt x="8862" y="12400"/>
                  </a:cubicBezTo>
                  <a:cubicBezTo>
                    <a:pt x="12462" y="8800"/>
                    <a:pt x="17031" y="4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1263892" y="6807543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1302226" y="6983880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1961574" y="6386305"/>
              <a:ext cx="375676" cy="6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15869" y="240"/>
                  </a:moveTo>
                  <a:cubicBezTo>
                    <a:pt x="13665" y="70"/>
                    <a:pt x="11461" y="-99"/>
                    <a:pt x="9257" y="70"/>
                  </a:cubicBezTo>
                  <a:cubicBezTo>
                    <a:pt x="7053" y="240"/>
                    <a:pt x="4849" y="748"/>
                    <a:pt x="3306" y="2019"/>
                  </a:cubicBezTo>
                  <a:cubicBezTo>
                    <a:pt x="1763" y="3289"/>
                    <a:pt x="882" y="5322"/>
                    <a:pt x="441" y="8245"/>
                  </a:cubicBezTo>
                  <a:cubicBezTo>
                    <a:pt x="0" y="11167"/>
                    <a:pt x="0" y="14979"/>
                    <a:pt x="0" y="17096"/>
                  </a:cubicBezTo>
                  <a:cubicBezTo>
                    <a:pt x="0" y="19214"/>
                    <a:pt x="0" y="19637"/>
                    <a:pt x="0" y="20061"/>
                  </a:cubicBezTo>
                  <a:cubicBezTo>
                    <a:pt x="0" y="20485"/>
                    <a:pt x="0" y="20908"/>
                    <a:pt x="367" y="21162"/>
                  </a:cubicBezTo>
                  <a:cubicBezTo>
                    <a:pt x="735" y="21416"/>
                    <a:pt x="1469" y="21501"/>
                    <a:pt x="3453" y="21374"/>
                  </a:cubicBezTo>
                  <a:cubicBezTo>
                    <a:pt x="5437" y="21247"/>
                    <a:pt x="8669" y="20908"/>
                    <a:pt x="11902" y="20569"/>
                  </a:cubicBezTo>
                  <a:cubicBezTo>
                    <a:pt x="15135" y="20230"/>
                    <a:pt x="18367" y="19892"/>
                    <a:pt x="21600" y="19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1984574" y="6692541"/>
              <a:ext cx="253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2523007" y="6306249"/>
              <a:ext cx="450591" cy="83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05" fill="norm" stroke="1" extrusionOk="0">
                  <a:moveTo>
                    <a:pt x="20418" y="863"/>
                  </a:moveTo>
                  <a:cubicBezTo>
                    <a:pt x="19319" y="469"/>
                    <a:pt x="18221" y="75"/>
                    <a:pt x="15963" y="10"/>
                  </a:cubicBezTo>
                  <a:cubicBezTo>
                    <a:pt x="13706" y="-56"/>
                    <a:pt x="10289" y="207"/>
                    <a:pt x="7665" y="535"/>
                  </a:cubicBezTo>
                  <a:cubicBezTo>
                    <a:pt x="5041" y="863"/>
                    <a:pt x="3211" y="1257"/>
                    <a:pt x="2052" y="1585"/>
                  </a:cubicBezTo>
                  <a:cubicBezTo>
                    <a:pt x="892" y="1914"/>
                    <a:pt x="404" y="2176"/>
                    <a:pt x="160" y="2472"/>
                  </a:cubicBezTo>
                  <a:cubicBezTo>
                    <a:pt x="-84" y="2767"/>
                    <a:pt x="-84" y="3095"/>
                    <a:pt x="404" y="4015"/>
                  </a:cubicBezTo>
                  <a:cubicBezTo>
                    <a:pt x="892" y="4934"/>
                    <a:pt x="1869" y="6444"/>
                    <a:pt x="2479" y="8380"/>
                  </a:cubicBezTo>
                  <a:cubicBezTo>
                    <a:pt x="3089" y="10317"/>
                    <a:pt x="3333" y="12681"/>
                    <a:pt x="3333" y="14749"/>
                  </a:cubicBezTo>
                  <a:cubicBezTo>
                    <a:pt x="3333" y="16817"/>
                    <a:pt x="3089" y="18590"/>
                    <a:pt x="2906" y="19673"/>
                  </a:cubicBezTo>
                  <a:cubicBezTo>
                    <a:pt x="2723" y="20756"/>
                    <a:pt x="2601" y="21150"/>
                    <a:pt x="2906" y="21347"/>
                  </a:cubicBezTo>
                  <a:cubicBezTo>
                    <a:pt x="3211" y="21544"/>
                    <a:pt x="3943" y="21544"/>
                    <a:pt x="6262" y="21413"/>
                  </a:cubicBezTo>
                  <a:cubicBezTo>
                    <a:pt x="8580" y="21281"/>
                    <a:pt x="12485" y="21019"/>
                    <a:pt x="15292" y="20887"/>
                  </a:cubicBezTo>
                  <a:cubicBezTo>
                    <a:pt x="18099" y="20756"/>
                    <a:pt x="19808" y="20756"/>
                    <a:pt x="21516" y="2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3087510" y="6595427"/>
              <a:ext cx="216360" cy="36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554" fill="norm" stroke="1" extrusionOk="0">
                  <a:moveTo>
                    <a:pt x="17777" y="1208"/>
                  </a:moveTo>
                  <a:cubicBezTo>
                    <a:pt x="15568" y="604"/>
                    <a:pt x="13359" y="0"/>
                    <a:pt x="10536" y="0"/>
                  </a:cubicBezTo>
                  <a:cubicBezTo>
                    <a:pt x="7713" y="0"/>
                    <a:pt x="4277" y="604"/>
                    <a:pt x="2191" y="1662"/>
                  </a:cubicBezTo>
                  <a:cubicBezTo>
                    <a:pt x="104" y="2719"/>
                    <a:pt x="-632" y="4229"/>
                    <a:pt x="595" y="5966"/>
                  </a:cubicBezTo>
                  <a:cubicBezTo>
                    <a:pt x="1823" y="7703"/>
                    <a:pt x="5013" y="9667"/>
                    <a:pt x="8573" y="11706"/>
                  </a:cubicBezTo>
                  <a:cubicBezTo>
                    <a:pt x="12132" y="13745"/>
                    <a:pt x="16059" y="15860"/>
                    <a:pt x="18268" y="17295"/>
                  </a:cubicBezTo>
                  <a:cubicBezTo>
                    <a:pt x="20477" y="18730"/>
                    <a:pt x="20968" y="19485"/>
                    <a:pt x="20723" y="20089"/>
                  </a:cubicBezTo>
                  <a:cubicBezTo>
                    <a:pt x="20477" y="20694"/>
                    <a:pt x="19495" y="21147"/>
                    <a:pt x="17654" y="21373"/>
                  </a:cubicBezTo>
                  <a:cubicBezTo>
                    <a:pt x="15813" y="21600"/>
                    <a:pt x="13113" y="21600"/>
                    <a:pt x="11150" y="21449"/>
                  </a:cubicBezTo>
                  <a:cubicBezTo>
                    <a:pt x="9186" y="21298"/>
                    <a:pt x="7959" y="20996"/>
                    <a:pt x="6977" y="20543"/>
                  </a:cubicBezTo>
                  <a:cubicBezTo>
                    <a:pt x="5995" y="20089"/>
                    <a:pt x="5259" y="19485"/>
                    <a:pt x="6118" y="18881"/>
                  </a:cubicBezTo>
                  <a:cubicBezTo>
                    <a:pt x="6977" y="18277"/>
                    <a:pt x="9432" y="17673"/>
                    <a:pt x="11886" y="17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3356939" y="6746208"/>
              <a:ext cx="1533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3317925" y="6589696"/>
              <a:ext cx="23681" cy="5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018" fill="norm" stroke="1" extrusionOk="0">
                  <a:moveTo>
                    <a:pt x="7055" y="20018"/>
                  </a:moveTo>
                  <a:cubicBezTo>
                    <a:pt x="2735" y="11918"/>
                    <a:pt x="-1585" y="3818"/>
                    <a:pt x="575" y="1118"/>
                  </a:cubicBezTo>
                  <a:cubicBezTo>
                    <a:pt x="2735" y="-1582"/>
                    <a:pt x="11375" y="1118"/>
                    <a:pt x="20015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3454096" y="6677207"/>
              <a:ext cx="217801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989" y="0"/>
                  </a:moveTo>
                  <a:cubicBezTo>
                    <a:pt x="1982" y="4800"/>
                    <a:pt x="2976" y="9600"/>
                    <a:pt x="3224" y="12655"/>
                  </a:cubicBezTo>
                  <a:cubicBezTo>
                    <a:pt x="3472" y="15709"/>
                    <a:pt x="2976" y="17018"/>
                    <a:pt x="2355" y="18109"/>
                  </a:cubicBezTo>
                  <a:cubicBezTo>
                    <a:pt x="1734" y="19200"/>
                    <a:pt x="989" y="20073"/>
                    <a:pt x="493" y="19964"/>
                  </a:cubicBezTo>
                  <a:cubicBezTo>
                    <a:pt x="-4" y="19855"/>
                    <a:pt x="-252" y="18764"/>
                    <a:pt x="369" y="15927"/>
                  </a:cubicBezTo>
                  <a:cubicBezTo>
                    <a:pt x="989" y="13091"/>
                    <a:pt x="2479" y="8509"/>
                    <a:pt x="4465" y="5673"/>
                  </a:cubicBezTo>
                  <a:cubicBezTo>
                    <a:pt x="6451" y="2836"/>
                    <a:pt x="8934" y="1745"/>
                    <a:pt x="11665" y="1745"/>
                  </a:cubicBezTo>
                  <a:cubicBezTo>
                    <a:pt x="14396" y="1745"/>
                    <a:pt x="17376" y="2836"/>
                    <a:pt x="19114" y="4909"/>
                  </a:cubicBezTo>
                  <a:cubicBezTo>
                    <a:pt x="20851" y="6982"/>
                    <a:pt x="21348" y="10036"/>
                    <a:pt x="21100" y="12982"/>
                  </a:cubicBezTo>
                  <a:cubicBezTo>
                    <a:pt x="20851" y="15927"/>
                    <a:pt x="19858" y="18764"/>
                    <a:pt x="188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3857361" y="6405916"/>
              <a:ext cx="204928" cy="54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392" fill="norm" stroke="1" extrusionOk="0">
                  <a:moveTo>
                    <a:pt x="17961" y="115"/>
                  </a:moveTo>
                  <a:cubicBezTo>
                    <a:pt x="16644" y="16"/>
                    <a:pt x="15327" y="-84"/>
                    <a:pt x="14010" y="115"/>
                  </a:cubicBezTo>
                  <a:cubicBezTo>
                    <a:pt x="12693" y="314"/>
                    <a:pt x="11376" y="812"/>
                    <a:pt x="9137" y="2355"/>
                  </a:cubicBezTo>
                  <a:cubicBezTo>
                    <a:pt x="6898" y="3898"/>
                    <a:pt x="3737" y="6486"/>
                    <a:pt x="1893" y="9223"/>
                  </a:cubicBezTo>
                  <a:cubicBezTo>
                    <a:pt x="49" y="11960"/>
                    <a:pt x="-478" y="14847"/>
                    <a:pt x="444" y="16937"/>
                  </a:cubicBezTo>
                  <a:cubicBezTo>
                    <a:pt x="1366" y="19028"/>
                    <a:pt x="3737" y="20322"/>
                    <a:pt x="7424" y="20919"/>
                  </a:cubicBezTo>
                  <a:cubicBezTo>
                    <a:pt x="11112" y="21516"/>
                    <a:pt x="16117" y="21416"/>
                    <a:pt x="21122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4131290" y="6546871"/>
              <a:ext cx="360342" cy="42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77" y="3535"/>
                    <a:pt x="7353" y="7069"/>
                    <a:pt x="10953" y="10669"/>
                  </a:cubicBezTo>
                  <a:cubicBezTo>
                    <a:pt x="14553" y="14269"/>
                    <a:pt x="18077" y="179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4269293" y="6546871"/>
              <a:ext cx="184005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847"/>
                    <a:pt x="16800" y="1694"/>
                    <a:pt x="13500" y="4094"/>
                  </a:cubicBezTo>
                  <a:cubicBezTo>
                    <a:pt x="10200" y="6494"/>
                    <a:pt x="6000" y="10447"/>
                    <a:pt x="3600" y="13624"/>
                  </a:cubicBezTo>
                  <a:cubicBezTo>
                    <a:pt x="1200" y="16800"/>
                    <a:pt x="6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4453297" y="6302099"/>
              <a:ext cx="166575" cy="28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57" fill="norm" stroke="1" extrusionOk="0">
                  <a:moveTo>
                    <a:pt x="2945" y="3460"/>
                  </a:moveTo>
                  <a:cubicBezTo>
                    <a:pt x="3600" y="2487"/>
                    <a:pt x="4255" y="1514"/>
                    <a:pt x="5400" y="930"/>
                  </a:cubicBezTo>
                  <a:cubicBezTo>
                    <a:pt x="6545" y="346"/>
                    <a:pt x="8182" y="152"/>
                    <a:pt x="10309" y="54"/>
                  </a:cubicBezTo>
                  <a:cubicBezTo>
                    <a:pt x="12436" y="-43"/>
                    <a:pt x="15055" y="-43"/>
                    <a:pt x="16855" y="346"/>
                  </a:cubicBezTo>
                  <a:cubicBezTo>
                    <a:pt x="18655" y="735"/>
                    <a:pt x="19636" y="1514"/>
                    <a:pt x="19145" y="2681"/>
                  </a:cubicBezTo>
                  <a:cubicBezTo>
                    <a:pt x="18655" y="3849"/>
                    <a:pt x="16691" y="5406"/>
                    <a:pt x="14891" y="6281"/>
                  </a:cubicBezTo>
                  <a:cubicBezTo>
                    <a:pt x="13091" y="7157"/>
                    <a:pt x="11455" y="7352"/>
                    <a:pt x="11945" y="7741"/>
                  </a:cubicBezTo>
                  <a:cubicBezTo>
                    <a:pt x="12436" y="8130"/>
                    <a:pt x="15055" y="8714"/>
                    <a:pt x="17182" y="9589"/>
                  </a:cubicBezTo>
                  <a:cubicBezTo>
                    <a:pt x="19309" y="10465"/>
                    <a:pt x="20945" y="11633"/>
                    <a:pt x="21273" y="13092"/>
                  </a:cubicBezTo>
                  <a:cubicBezTo>
                    <a:pt x="21600" y="14552"/>
                    <a:pt x="20618" y="16303"/>
                    <a:pt x="16855" y="17762"/>
                  </a:cubicBezTo>
                  <a:cubicBezTo>
                    <a:pt x="13091" y="19222"/>
                    <a:pt x="6545" y="20389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4729303" y="6457497"/>
              <a:ext cx="146156" cy="495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486" fill="norm" stroke="1" extrusionOk="0">
                  <a:moveTo>
                    <a:pt x="0" y="1548"/>
                  </a:moveTo>
                  <a:cubicBezTo>
                    <a:pt x="1464" y="994"/>
                    <a:pt x="2929" y="440"/>
                    <a:pt x="4942" y="163"/>
                  </a:cubicBezTo>
                  <a:cubicBezTo>
                    <a:pt x="6956" y="-114"/>
                    <a:pt x="9519" y="-114"/>
                    <a:pt x="12264" y="772"/>
                  </a:cubicBezTo>
                  <a:cubicBezTo>
                    <a:pt x="15010" y="1658"/>
                    <a:pt x="17939" y="3431"/>
                    <a:pt x="19586" y="5868"/>
                  </a:cubicBezTo>
                  <a:cubicBezTo>
                    <a:pt x="21234" y="8304"/>
                    <a:pt x="21600" y="11406"/>
                    <a:pt x="19403" y="14120"/>
                  </a:cubicBezTo>
                  <a:cubicBezTo>
                    <a:pt x="17207" y="16834"/>
                    <a:pt x="12447" y="19160"/>
                    <a:pt x="7688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4882640" y="6225822"/>
              <a:ext cx="286230" cy="864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1696"/>
                  </a:moveTo>
                  <a:cubicBezTo>
                    <a:pt x="3471" y="1250"/>
                    <a:pt x="6943" y="804"/>
                    <a:pt x="9836" y="518"/>
                  </a:cubicBezTo>
                  <a:cubicBezTo>
                    <a:pt x="12729" y="231"/>
                    <a:pt x="15043" y="103"/>
                    <a:pt x="16779" y="40"/>
                  </a:cubicBezTo>
                  <a:cubicBezTo>
                    <a:pt x="18514" y="-24"/>
                    <a:pt x="19671" y="-24"/>
                    <a:pt x="20443" y="135"/>
                  </a:cubicBezTo>
                  <a:cubicBezTo>
                    <a:pt x="21214" y="295"/>
                    <a:pt x="21600" y="613"/>
                    <a:pt x="21600" y="1760"/>
                  </a:cubicBezTo>
                  <a:cubicBezTo>
                    <a:pt x="21600" y="2907"/>
                    <a:pt x="21214" y="4882"/>
                    <a:pt x="20829" y="6826"/>
                  </a:cubicBezTo>
                  <a:cubicBezTo>
                    <a:pt x="20443" y="8769"/>
                    <a:pt x="20057" y="10680"/>
                    <a:pt x="19671" y="12560"/>
                  </a:cubicBezTo>
                  <a:cubicBezTo>
                    <a:pt x="19286" y="14440"/>
                    <a:pt x="18900" y="16288"/>
                    <a:pt x="18804" y="17594"/>
                  </a:cubicBezTo>
                  <a:cubicBezTo>
                    <a:pt x="18707" y="18900"/>
                    <a:pt x="18900" y="19664"/>
                    <a:pt x="18900" y="20238"/>
                  </a:cubicBezTo>
                  <a:cubicBezTo>
                    <a:pt x="18900" y="20811"/>
                    <a:pt x="18707" y="21194"/>
                    <a:pt x="18032" y="21385"/>
                  </a:cubicBezTo>
                  <a:cubicBezTo>
                    <a:pt x="17357" y="21576"/>
                    <a:pt x="16200" y="21576"/>
                    <a:pt x="13307" y="21480"/>
                  </a:cubicBezTo>
                  <a:cubicBezTo>
                    <a:pt x="10414" y="21385"/>
                    <a:pt x="5786" y="21194"/>
                    <a:pt x="1157" y="21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5702992" y="6677207"/>
              <a:ext cx="29134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4" y="16200"/>
                    <a:pt x="11368" y="10800"/>
                    <a:pt x="14968" y="7200"/>
                  </a:cubicBezTo>
                  <a:cubicBezTo>
                    <a:pt x="18568" y="3600"/>
                    <a:pt x="2008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5674611" y="6876544"/>
              <a:ext cx="250720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018" fill="norm" stroke="1" extrusionOk="0">
                  <a:moveTo>
                    <a:pt x="3732" y="8100"/>
                  </a:moveTo>
                  <a:cubicBezTo>
                    <a:pt x="1987" y="10800"/>
                    <a:pt x="241" y="13500"/>
                    <a:pt x="23" y="16200"/>
                  </a:cubicBezTo>
                  <a:cubicBezTo>
                    <a:pt x="-195" y="18900"/>
                    <a:pt x="1114" y="21600"/>
                    <a:pt x="4932" y="18900"/>
                  </a:cubicBezTo>
                  <a:cubicBezTo>
                    <a:pt x="8750" y="16200"/>
                    <a:pt x="15078" y="8100"/>
                    <a:pt x="214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6534521" y="6469599"/>
              <a:ext cx="885844" cy="605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99" fill="norm" stroke="1" extrusionOk="0">
                  <a:moveTo>
                    <a:pt x="14439" y="839"/>
                  </a:moveTo>
                  <a:cubicBezTo>
                    <a:pt x="14625" y="476"/>
                    <a:pt x="14812" y="113"/>
                    <a:pt x="14718" y="22"/>
                  </a:cubicBezTo>
                  <a:cubicBezTo>
                    <a:pt x="14625" y="-69"/>
                    <a:pt x="14253" y="113"/>
                    <a:pt x="13198" y="884"/>
                  </a:cubicBezTo>
                  <a:cubicBezTo>
                    <a:pt x="12143" y="1655"/>
                    <a:pt x="10405" y="3017"/>
                    <a:pt x="8822" y="4197"/>
                  </a:cubicBezTo>
                  <a:cubicBezTo>
                    <a:pt x="7239" y="5376"/>
                    <a:pt x="5812" y="6375"/>
                    <a:pt x="4818" y="7146"/>
                  </a:cubicBezTo>
                  <a:cubicBezTo>
                    <a:pt x="3825" y="7918"/>
                    <a:pt x="3267" y="8462"/>
                    <a:pt x="2894" y="8961"/>
                  </a:cubicBezTo>
                  <a:cubicBezTo>
                    <a:pt x="2522" y="9460"/>
                    <a:pt x="2336" y="9914"/>
                    <a:pt x="2398" y="10186"/>
                  </a:cubicBezTo>
                  <a:cubicBezTo>
                    <a:pt x="2460" y="10459"/>
                    <a:pt x="2770" y="10549"/>
                    <a:pt x="4043" y="10595"/>
                  </a:cubicBezTo>
                  <a:cubicBezTo>
                    <a:pt x="5315" y="10640"/>
                    <a:pt x="7549" y="10640"/>
                    <a:pt x="8915" y="10640"/>
                  </a:cubicBezTo>
                  <a:cubicBezTo>
                    <a:pt x="10281" y="10640"/>
                    <a:pt x="10777" y="10640"/>
                    <a:pt x="11025" y="10867"/>
                  </a:cubicBezTo>
                  <a:cubicBezTo>
                    <a:pt x="11274" y="11094"/>
                    <a:pt x="11274" y="11548"/>
                    <a:pt x="10653" y="12365"/>
                  </a:cubicBezTo>
                  <a:cubicBezTo>
                    <a:pt x="10032" y="13181"/>
                    <a:pt x="8791" y="14361"/>
                    <a:pt x="7177" y="15586"/>
                  </a:cubicBezTo>
                  <a:cubicBezTo>
                    <a:pt x="5563" y="16812"/>
                    <a:pt x="3577" y="18082"/>
                    <a:pt x="2367" y="18899"/>
                  </a:cubicBezTo>
                  <a:cubicBezTo>
                    <a:pt x="1156" y="19716"/>
                    <a:pt x="722" y="20079"/>
                    <a:pt x="412" y="20442"/>
                  </a:cubicBezTo>
                  <a:cubicBezTo>
                    <a:pt x="101" y="20805"/>
                    <a:pt x="-85" y="21168"/>
                    <a:pt x="39" y="21349"/>
                  </a:cubicBezTo>
                  <a:cubicBezTo>
                    <a:pt x="163" y="21531"/>
                    <a:pt x="598" y="21531"/>
                    <a:pt x="1932" y="21440"/>
                  </a:cubicBezTo>
                  <a:cubicBezTo>
                    <a:pt x="3267" y="21349"/>
                    <a:pt x="5501" y="21168"/>
                    <a:pt x="7829" y="20760"/>
                  </a:cubicBezTo>
                  <a:cubicBezTo>
                    <a:pt x="10156" y="20351"/>
                    <a:pt x="12577" y="19716"/>
                    <a:pt x="14874" y="19534"/>
                  </a:cubicBezTo>
                  <a:cubicBezTo>
                    <a:pt x="17170" y="19353"/>
                    <a:pt x="19343" y="19625"/>
                    <a:pt x="21515" y="19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6409300" y="7284025"/>
              <a:ext cx="374717" cy="32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95" fill="norm" stroke="1" extrusionOk="0">
                  <a:moveTo>
                    <a:pt x="4353" y="2437"/>
                  </a:moveTo>
                  <a:cubicBezTo>
                    <a:pt x="3178" y="5618"/>
                    <a:pt x="2002" y="8799"/>
                    <a:pt x="1267" y="11562"/>
                  </a:cubicBezTo>
                  <a:cubicBezTo>
                    <a:pt x="533" y="14325"/>
                    <a:pt x="239" y="16669"/>
                    <a:pt x="92" y="18260"/>
                  </a:cubicBezTo>
                  <a:cubicBezTo>
                    <a:pt x="-55" y="19851"/>
                    <a:pt x="-55" y="20688"/>
                    <a:pt x="312" y="21106"/>
                  </a:cubicBezTo>
                  <a:cubicBezTo>
                    <a:pt x="680" y="21525"/>
                    <a:pt x="1414" y="21525"/>
                    <a:pt x="2369" y="20855"/>
                  </a:cubicBezTo>
                  <a:cubicBezTo>
                    <a:pt x="3325" y="20185"/>
                    <a:pt x="4500" y="18846"/>
                    <a:pt x="5308" y="17758"/>
                  </a:cubicBezTo>
                  <a:cubicBezTo>
                    <a:pt x="6116" y="16669"/>
                    <a:pt x="6557" y="15832"/>
                    <a:pt x="6557" y="15078"/>
                  </a:cubicBezTo>
                  <a:cubicBezTo>
                    <a:pt x="6557" y="14325"/>
                    <a:pt x="6116" y="13655"/>
                    <a:pt x="5823" y="13906"/>
                  </a:cubicBezTo>
                  <a:cubicBezTo>
                    <a:pt x="5529" y="14158"/>
                    <a:pt x="5382" y="15330"/>
                    <a:pt x="5602" y="16167"/>
                  </a:cubicBezTo>
                  <a:cubicBezTo>
                    <a:pt x="5823" y="17004"/>
                    <a:pt x="6410" y="17506"/>
                    <a:pt x="7512" y="17674"/>
                  </a:cubicBezTo>
                  <a:cubicBezTo>
                    <a:pt x="8614" y="17841"/>
                    <a:pt x="10231" y="17674"/>
                    <a:pt x="12141" y="16418"/>
                  </a:cubicBezTo>
                  <a:cubicBezTo>
                    <a:pt x="14051" y="15162"/>
                    <a:pt x="16255" y="12818"/>
                    <a:pt x="17578" y="10474"/>
                  </a:cubicBezTo>
                  <a:cubicBezTo>
                    <a:pt x="18900" y="8130"/>
                    <a:pt x="19341" y="5785"/>
                    <a:pt x="19414" y="4195"/>
                  </a:cubicBezTo>
                  <a:cubicBezTo>
                    <a:pt x="19488" y="2604"/>
                    <a:pt x="19194" y="1767"/>
                    <a:pt x="18753" y="1097"/>
                  </a:cubicBezTo>
                  <a:cubicBezTo>
                    <a:pt x="18312" y="427"/>
                    <a:pt x="17725" y="-75"/>
                    <a:pt x="16696" y="9"/>
                  </a:cubicBezTo>
                  <a:cubicBezTo>
                    <a:pt x="15667" y="92"/>
                    <a:pt x="14198" y="762"/>
                    <a:pt x="13390" y="1599"/>
                  </a:cubicBezTo>
                  <a:cubicBezTo>
                    <a:pt x="12582" y="2437"/>
                    <a:pt x="12435" y="3441"/>
                    <a:pt x="12582" y="4279"/>
                  </a:cubicBezTo>
                  <a:cubicBezTo>
                    <a:pt x="12729" y="5116"/>
                    <a:pt x="13169" y="5785"/>
                    <a:pt x="14712" y="6539"/>
                  </a:cubicBezTo>
                  <a:cubicBezTo>
                    <a:pt x="16255" y="7292"/>
                    <a:pt x="18900" y="8130"/>
                    <a:pt x="21545" y="8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6839345" y="7326801"/>
              <a:ext cx="274346" cy="25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262" fill="norm" stroke="1" extrusionOk="0">
                  <a:moveTo>
                    <a:pt x="16517" y="176"/>
                  </a:moveTo>
                  <a:cubicBezTo>
                    <a:pt x="13545" y="-40"/>
                    <a:pt x="10572" y="-256"/>
                    <a:pt x="7897" y="824"/>
                  </a:cubicBezTo>
                  <a:cubicBezTo>
                    <a:pt x="5222" y="1904"/>
                    <a:pt x="2844" y="4280"/>
                    <a:pt x="1456" y="7088"/>
                  </a:cubicBezTo>
                  <a:cubicBezTo>
                    <a:pt x="69" y="9896"/>
                    <a:pt x="-327" y="13136"/>
                    <a:pt x="267" y="15512"/>
                  </a:cubicBezTo>
                  <a:cubicBezTo>
                    <a:pt x="862" y="17888"/>
                    <a:pt x="2447" y="19400"/>
                    <a:pt x="5420" y="20264"/>
                  </a:cubicBezTo>
                  <a:cubicBezTo>
                    <a:pt x="8392" y="21128"/>
                    <a:pt x="12752" y="21344"/>
                    <a:pt x="15625" y="21236"/>
                  </a:cubicBezTo>
                  <a:cubicBezTo>
                    <a:pt x="18499" y="21128"/>
                    <a:pt x="19886" y="20696"/>
                    <a:pt x="21273" y="20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6853018" y="7466891"/>
              <a:ext cx="27600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200"/>
                    <a:pt x="12000" y="10800"/>
                    <a:pt x="15600" y="7200"/>
                  </a:cubicBezTo>
                  <a:cubicBezTo>
                    <a:pt x="19200" y="3600"/>
                    <a:pt x="20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7228693" y="7174083"/>
              <a:ext cx="552014" cy="40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21541"/>
                  </a:moveTo>
                  <a:cubicBezTo>
                    <a:pt x="1100" y="20991"/>
                    <a:pt x="2200" y="20440"/>
                    <a:pt x="3350" y="19821"/>
                  </a:cubicBezTo>
                  <a:cubicBezTo>
                    <a:pt x="4500" y="19202"/>
                    <a:pt x="5700" y="18514"/>
                    <a:pt x="6500" y="17620"/>
                  </a:cubicBezTo>
                  <a:cubicBezTo>
                    <a:pt x="7300" y="16726"/>
                    <a:pt x="7700" y="15625"/>
                    <a:pt x="7450" y="14524"/>
                  </a:cubicBezTo>
                  <a:cubicBezTo>
                    <a:pt x="7200" y="13424"/>
                    <a:pt x="6300" y="12323"/>
                    <a:pt x="5400" y="10947"/>
                  </a:cubicBezTo>
                  <a:cubicBezTo>
                    <a:pt x="4500" y="9572"/>
                    <a:pt x="3600" y="7921"/>
                    <a:pt x="3150" y="6682"/>
                  </a:cubicBezTo>
                  <a:cubicBezTo>
                    <a:pt x="2700" y="5444"/>
                    <a:pt x="2700" y="4619"/>
                    <a:pt x="3300" y="3656"/>
                  </a:cubicBezTo>
                  <a:cubicBezTo>
                    <a:pt x="3900" y="2693"/>
                    <a:pt x="5100" y="1592"/>
                    <a:pt x="6450" y="904"/>
                  </a:cubicBezTo>
                  <a:cubicBezTo>
                    <a:pt x="7800" y="216"/>
                    <a:pt x="9300" y="-59"/>
                    <a:pt x="10400" y="10"/>
                  </a:cubicBezTo>
                  <a:cubicBezTo>
                    <a:pt x="11500" y="79"/>
                    <a:pt x="12200" y="491"/>
                    <a:pt x="12650" y="1454"/>
                  </a:cubicBezTo>
                  <a:cubicBezTo>
                    <a:pt x="13100" y="2417"/>
                    <a:pt x="13300" y="3931"/>
                    <a:pt x="12900" y="6201"/>
                  </a:cubicBezTo>
                  <a:cubicBezTo>
                    <a:pt x="12500" y="8471"/>
                    <a:pt x="11500" y="11498"/>
                    <a:pt x="10850" y="13630"/>
                  </a:cubicBezTo>
                  <a:cubicBezTo>
                    <a:pt x="10200" y="15763"/>
                    <a:pt x="9900" y="17001"/>
                    <a:pt x="10150" y="17620"/>
                  </a:cubicBezTo>
                  <a:cubicBezTo>
                    <a:pt x="10400" y="18239"/>
                    <a:pt x="11200" y="18239"/>
                    <a:pt x="12950" y="18033"/>
                  </a:cubicBezTo>
                  <a:cubicBezTo>
                    <a:pt x="14700" y="17826"/>
                    <a:pt x="17400" y="17414"/>
                    <a:pt x="19000" y="17207"/>
                  </a:cubicBezTo>
                  <a:cubicBezTo>
                    <a:pt x="20600" y="17001"/>
                    <a:pt x="21100" y="17001"/>
                    <a:pt x="21600" y="17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2827927" y="7223306"/>
              <a:ext cx="1893710" cy="15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11633"/>
                  </a:moveTo>
                  <a:cubicBezTo>
                    <a:pt x="291" y="14873"/>
                    <a:pt x="583" y="18113"/>
                    <a:pt x="1181" y="19553"/>
                  </a:cubicBezTo>
                  <a:cubicBezTo>
                    <a:pt x="1778" y="20993"/>
                    <a:pt x="2682" y="20633"/>
                    <a:pt x="3542" y="18473"/>
                  </a:cubicBezTo>
                  <a:cubicBezTo>
                    <a:pt x="4402" y="16313"/>
                    <a:pt x="5218" y="12353"/>
                    <a:pt x="5917" y="8933"/>
                  </a:cubicBezTo>
                  <a:cubicBezTo>
                    <a:pt x="6617" y="5513"/>
                    <a:pt x="7200" y="2633"/>
                    <a:pt x="7579" y="1193"/>
                  </a:cubicBezTo>
                  <a:cubicBezTo>
                    <a:pt x="7958" y="-247"/>
                    <a:pt x="8133" y="-247"/>
                    <a:pt x="8264" y="473"/>
                  </a:cubicBezTo>
                  <a:cubicBezTo>
                    <a:pt x="8395" y="1193"/>
                    <a:pt x="8483" y="2633"/>
                    <a:pt x="8803" y="4613"/>
                  </a:cubicBezTo>
                  <a:cubicBezTo>
                    <a:pt x="9124" y="6593"/>
                    <a:pt x="9678" y="9113"/>
                    <a:pt x="10421" y="10733"/>
                  </a:cubicBezTo>
                  <a:cubicBezTo>
                    <a:pt x="11164" y="12353"/>
                    <a:pt x="12097" y="13073"/>
                    <a:pt x="13030" y="13973"/>
                  </a:cubicBezTo>
                  <a:cubicBezTo>
                    <a:pt x="13963" y="14873"/>
                    <a:pt x="14896" y="15953"/>
                    <a:pt x="15916" y="16853"/>
                  </a:cubicBezTo>
                  <a:cubicBezTo>
                    <a:pt x="16936" y="17753"/>
                    <a:pt x="18044" y="18473"/>
                    <a:pt x="19006" y="19193"/>
                  </a:cubicBezTo>
                  <a:cubicBezTo>
                    <a:pt x="19968" y="19913"/>
                    <a:pt x="20784" y="20633"/>
                    <a:pt x="2160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2471173" y="7807987"/>
              <a:ext cx="229651" cy="5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370" fill="norm" stroke="1" extrusionOk="0">
                  <a:moveTo>
                    <a:pt x="17983" y="2507"/>
                  </a:moveTo>
                  <a:cubicBezTo>
                    <a:pt x="16340" y="1623"/>
                    <a:pt x="14696" y="740"/>
                    <a:pt x="12348" y="298"/>
                  </a:cubicBezTo>
                  <a:cubicBezTo>
                    <a:pt x="10000" y="-144"/>
                    <a:pt x="6948" y="-144"/>
                    <a:pt x="4600" y="641"/>
                  </a:cubicBezTo>
                  <a:cubicBezTo>
                    <a:pt x="2253" y="1427"/>
                    <a:pt x="609" y="2998"/>
                    <a:pt x="140" y="4274"/>
                  </a:cubicBezTo>
                  <a:cubicBezTo>
                    <a:pt x="-330" y="5551"/>
                    <a:pt x="374" y="6532"/>
                    <a:pt x="2370" y="6778"/>
                  </a:cubicBezTo>
                  <a:cubicBezTo>
                    <a:pt x="4366" y="7023"/>
                    <a:pt x="7653" y="6532"/>
                    <a:pt x="9766" y="6041"/>
                  </a:cubicBezTo>
                  <a:cubicBezTo>
                    <a:pt x="11879" y="5551"/>
                    <a:pt x="12818" y="5060"/>
                    <a:pt x="13757" y="4569"/>
                  </a:cubicBezTo>
                  <a:cubicBezTo>
                    <a:pt x="14696" y="4078"/>
                    <a:pt x="15635" y="3587"/>
                    <a:pt x="16692" y="3489"/>
                  </a:cubicBezTo>
                  <a:cubicBezTo>
                    <a:pt x="17748" y="3391"/>
                    <a:pt x="18922" y="3685"/>
                    <a:pt x="19627" y="4520"/>
                  </a:cubicBezTo>
                  <a:cubicBezTo>
                    <a:pt x="20331" y="5354"/>
                    <a:pt x="20566" y="6729"/>
                    <a:pt x="20800" y="8692"/>
                  </a:cubicBezTo>
                  <a:cubicBezTo>
                    <a:pt x="21035" y="10656"/>
                    <a:pt x="21270" y="13209"/>
                    <a:pt x="20918" y="15271"/>
                  </a:cubicBezTo>
                  <a:cubicBezTo>
                    <a:pt x="20566" y="17332"/>
                    <a:pt x="19627" y="18903"/>
                    <a:pt x="17513" y="19934"/>
                  </a:cubicBezTo>
                  <a:cubicBezTo>
                    <a:pt x="15400" y="20965"/>
                    <a:pt x="12113" y="21456"/>
                    <a:pt x="9531" y="21358"/>
                  </a:cubicBezTo>
                  <a:cubicBezTo>
                    <a:pt x="6948" y="21260"/>
                    <a:pt x="5070" y="20572"/>
                    <a:pt x="4366" y="19443"/>
                  </a:cubicBezTo>
                  <a:cubicBezTo>
                    <a:pt x="3661" y="18314"/>
                    <a:pt x="4131" y="16743"/>
                    <a:pt x="5070" y="15663"/>
                  </a:cubicBezTo>
                  <a:cubicBezTo>
                    <a:pt x="6009" y="14583"/>
                    <a:pt x="7418" y="13994"/>
                    <a:pt x="8827" y="13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2764900" y="7708836"/>
              <a:ext cx="162697" cy="34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150" fill="norm" stroke="1" extrusionOk="0">
                  <a:moveTo>
                    <a:pt x="21155" y="5412"/>
                  </a:moveTo>
                  <a:cubicBezTo>
                    <a:pt x="19161" y="3520"/>
                    <a:pt x="17167" y="1628"/>
                    <a:pt x="15340" y="682"/>
                  </a:cubicBezTo>
                  <a:cubicBezTo>
                    <a:pt x="13512" y="-264"/>
                    <a:pt x="11850" y="-264"/>
                    <a:pt x="9358" y="918"/>
                  </a:cubicBezTo>
                  <a:cubicBezTo>
                    <a:pt x="6866" y="2101"/>
                    <a:pt x="3543" y="4466"/>
                    <a:pt x="1715" y="7225"/>
                  </a:cubicBezTo>
                  <a:cubicBezTo>
                    <a:pt x="-113" y="9984"/>
                    <a:pt x="-445" y="13137"/>
                    <a:pt x="552" y="15581"/>
                  </a:cubicBezTo>
                  <a:cubicBezTo>
                    <a:pt x="1549" y="18025"/>
                    <a:pt x="3875" y="19759"/>
                    <a:pt x="6866" y="20548"/>
                  </a:cubicBezTo>
                  <a:cubicBezTo>
                    <a:pt x="9857" y="21336"/>
                    <a:pt x="13512" y="21178"/>
                    <a:pt x="17167" y="2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2965930" y="7857900"/>
              <a:ext cx="18400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4800"/>
                    <a:pt x="11400" y="9600"/>
                    <a:pt x="15000" y="13200"/>
                  </a:cubicBezTo>
                  <a:cubicBezTo>
                    <a:pt x="18600" y="16800"/>
                    <a:pt x="201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2986521" y="7811899"/>
              <a:ext cx="155747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21232" y="0"/>
                  </a:moveTo>
                  <a:cubicBezTo>
                    <a:pt x="16703" y="2600"/>
                    <a:pt x="12174" y="5200"/>
                    <a:pt x="8516" y="8200"/>
                  </a:cubicBezTo>
                  <a:cubicBezTo>
                    <a:pt x="4858" y="11200"/>
                    <a:pt x="2071" y="14600"/>
                    <a:pt x="851" y="16900"/>
                  </a:cubicBezTo>
                  <a:cubicBezTo>
                    <a:pt x="-368" y="19200"/>
                    <a:pt x="-20" y="20400"/>
                    <a:pt x="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3165268" y="7712230"/>
              <a:ext cx="10652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0" y="0"/>
                  </a:moveTo>
                  <a:cubicBezTo>
                    <a:pt x="4521" y="878"/>
                    <a:pt x="9042" y="1756"/>
                    <a:pt x="13312" y="3600"/>
                  </a:cubicBezTo>
                  <a:cubicBezTo>
                    <a:pt x="17581" y="5444"/>
                    <a:pt x="21600" y="8254"/>
                    <a:pt x="20847" y="11415"/>
                  </a:cubicBezTo>
                  <a:cubicBezTo>
                    <a:pt x="20093" y="14576"/>
                    <a:pt x="14567" y="18088"/>
                    <a:pt x="90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3387606" y="7919235"/>
              <a:ext cx="153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4400"/>
                    <a:pt x="2160" y="7200"/>
                    <a:pt x="5760" y="3600"/>
                  </a:cubicBezTo>
                  <a:cubicBezTo>
                    <a:pt x="9360" y="0"/>
                    <a:pt x="154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3379939" y="8018904"/>
              <a:ext cx="153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3682809" y="7799110"/>
              <a:ext cx="164809" cy="28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215" fill="norm" stroke="1" extrusionOk="0">
                  <a:moveTo>
                    <a:pt x="20790" y="6751"/>
                  </a:moveTo>
                  <a:cubicBezTo>
                    <a:pt x="20790" y="5594"/>
                    <a:pt x="20790" y="4436"/>
                    <a:pt x="20790" y="3376"/>
                  </a:cubicBezTo>
                  <a:cubicBezTo>
                    <a:pt x="20790" y="2315"/>
                    <a:pt x="20790" y="1351"/>
                    <a:pt x="19178" y="676"/>
                  </a:cubicBezTo>
                  <a:cubicBezTo>
                    <a:pt x="17566" y="1"/>
                    <a:pt x="14342" y="-385"/>
                    <a:pt x="10957" y="579"/>
                  </a:cubicBezTo>
                  <a:cubicBezTo>
                    <a:pt x="7572" y="1544"/>
                    <a:pt x="4026" y="3858"/>
                    <a:pt x="1930" y="5497"/>
                  </a:cubicBezTo>
                  <a:cubicBezTo>
                    <a:pt x="-165" y="7136"/>
                    <a:pt x="-810" y="8101"/>
                    <a:pt x="1286" y="9740"/>
                  </a:cubicBezTo>
                  <a:cubicBezTo>
                    <a:pt x="3381" y="11379"/>
                    <a:pt x="8217" y="13694"/>
                    <a:pt x="11118" y="15333"/>
                  </a:cubicBezTo>
                  <a:cubicBezTo>
                    <a:pt x="14020" y="16972"/>
                    <a:pt x="14987" y="17936"/>
                    <a:pt x="14987" y="18804"/>
                  </a:cubicBezTo>
                  <a:cubicBezTo>
                    <a:pt x="14987" y="19672"/>
                    <a:pt x="14020" y="20444"/>
                    <a:pt x="12086" y="20829"/>
                  </a:cubicBezTo>
                  <a:cubicBezTo>
                    <a:pt x="10151" y="21215"/>
                    <a:pt x="7250" y="21215"/>
                    <a:pt x="4348" y="2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3832283" y="7942235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3832283" y="7819566"/>
              <a:ext cx="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3897132" y="7870305"/>
              <a:ext cx="126823" cy="19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63" fill="norm" stroke="1" extrusionOk="0">
                  <a:moveTo>
                    <a:pt x="4590" y="1978"/>
                  </a:moveTo>
                  <a:cubicBezTo>
                    <a:pt x="4590" y="7517"/>
                    <a:pt x="4590" y="13055"/>
                    <a:pt x="4158" y="16517"/>
                  </a:cubicBezTo>
                  <a:cubicBezTo>
                    <a:pt x="3726" y="19978"/>
                    <a:pt x="2862" y="21363"/>
                    <a:pt x="1998" y="21363"/>
                  </a:cubicBezTo>
                  <a:cubicBezTo>
                    <a:pt x="1134" y="21363"/>
                    <a:pt x="270" y="19978"/>
                    <a:pt x="54" y="16794"/>
                  </a:cubicBezTo>
                  <a:cubicBezTo>
                    <a:pt x="-162" y="13609"/>
                    <a:pt x="270" y="8625"/>
                    <a:pt x="1350" y="5301"/>
                  </a:cubicBezTo>
                  <a:cubicBezTo>
                    <a:pt x="2430" y="1978"/>
                    <a:pt x="4158" y="317"/>
                    <a:pt x="7614" y="40"/>
                  </a:cubicBezTo>
                  <a:cubicBezTo>
                    <a:pt x="11070" y="-237"/>
                    <a:pt x="16254" y="871"/>
                    <a:pt x="18846" y="4609"/>
                  </a:cubicBezTo>
                  <a:cubicBezTo>
                    <a:pt x="21438" y="8348"/>
                    <a:pt x="21438" y="14717"/>
                    <a:pt x="21438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4178391" y="7742898"/>
              <a:ext cx="198238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20685" y="0"/>
                  </a:moveTo>
                  <a:cubicBezTo>
                    <a:pt x="17752" y="0"/>
                    <a:pt x="14818" y="0"/>
                    <a:pt x="11485" y="1252"/>
                  </a:cubicBezTo>
                  <a:cubicBezTo>
                    <a:pt x="8152" y="2504"/>
                    <a:pt x="4418" y="5009"/>
                    <a:pt x="2152" y="7670"/>
                  </a:cubicBezTo>
                  <a:cubicBezTo>
                    <a:pt x="-115" y="10330"/>
                    <a:pt x="-915" y="13148"/>
                    <a:pt x="1352" y="15496"/>
                  </a:cubicBezTo>
                  <a:cubicBezTo>
                    <a:pt x="3618" y="17843"/>
                    <a:pt x="8952" y="19722"/>
                    <a:pt x="142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4414963" y="7834900"/>
              <a:ext cx="199338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2653"/>
                    <a:pt x="5538" y="5305"/>
                    <a:pt x="9138" y="8432"/>
                  </a:cubicBezTo>
                  <a:cubicBezTo>
                    <a:pt x="12738" y="11558"/>
                    <a:pt x="17169" y="15158"/>
                    <a:pt x="19385" y="17432"/>
                  </a:cubicBezTo>
                  <a:cubicBezTo>
                    <a:pt x="21600" y="19705"/>
                    <a:pt x="21600" y="206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4457532" y="7857900"/>
              <a:ext cx="13376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0"/>
                  </a:moveTo>
                  <a:cubicBezTo>
                    <a:pt x="18479" y="1646"/>
                    <a:pt x="15626" y="3291"/>
                    <a:pt x="12162" y="6069"/>
                  </a:cubicBezTo>
                  <a:cubicBezTo>
                    <a:pt x="8698" y="8846"/>
                    <a:pt x="4623" y="12754"/>
                    <a:pt x="2381" y="15223"/>
                  </a:cubicBezTo>
                  <a:cubicBezTo>
                    <a:pt x="140" y="17691"/>
                    <a:pt x="-268" y="18720"/>
                    <a:pt x="140" y="19543"/>
                  </a:cubicBezTo>
                  <a:cubicBezTo>
                    <a:pt x="547" y="20366"/>
                    <a:pt x="1770" y="20983"/>
                    <a:pt x="29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4629634" y="7632047"/>
              <a:ext cx="119722" cy="24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62" fill="norm" stroke="1" extrusionOk="0">
                  <a:moveTo>
                    <a:pt x="1350" y="3609"/>
                  </a:moveTo>
                  <a:cubicBezTo>
                    <a:pt x="1800" y="2507"/>
                    <a:pt x="2250" y="1405"/>
                    <a:pt x="3825" y="744"/>
                  </a:cubicBezTo>
                  <a:cubicBezTo>
                    <a:pt x="5400" y="82"/>
                    <a:pt x="8100" y="-138"/>
                    <a:pt x="10350" y="82"/>
                  </a:cubicBezTo>
                  <a:cubicBezTo>
                    <a:pt x="12600" y="303"/>
                    <a:pt x="14400" y="964"/>
                    <a:pt x="15300" y="1846"/>
                  </a:cubicBezTo>
                  <a:cubicBezTo>
                    <a:pt x="16200" y="2727"/>
                    <a:pt x="16200" y="3829"/>
                    <a:pt x="15525" y="4821"/>
                  </a:cubicBezTo>
                  <a:cubicBezTo>
                    <a:pt x="14850" y="5813"/>
                    <a:pt x="13500" y="6695"/>
                    <a:pt x="11925" y="7466"/>
                  </a:cubicBezTo>
                  <a:cubicBezTo>
                    <a:pt x="10350" y="8238"/>
                    <a:pt x="8550" y="8899"/>
                    <a:pt x="8775" y="9560"/>
                  </a:cubicBezTo>
                  <a:cubicBezTo>
                    <a:pt x="9000" y="10221"/>
                    <a:pt x="11250" y="10882"/>
                    <a:pt x="13725" y="11874"/>
                  </a:cubicBezTo>
                  <a:cubicBezTo>
                    <a:pt x="16200" y="12866"/>
                    <a:pt x="18900" y="14189"/>
                    <a:pt x="20250" y="15401"/>
                  </a:cubicBezTo>
                  <a:cubicBezTo>
                    <a:pt x="21600" y="16613"/>
                    <a:pt x="21600" y="17715"/>
                    <a:pt x="18000" y="18707"/>
                  </a:cubicBezTo>
                  <a:cubicBezTo>
                    <a:pt x="14400" y="19699"/>
                    <a:pt x="7200" y="20580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4782971" y="7666229"/>
              <a:ext cx="159542" cy="5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fill="norm" stroke="1" extrusionOk="0">
                  <a:moveTo>
                    <a:pt x="3988" y="0"/>
                  </a:moveTo>
                  <a:cubicBezTo>
                    <a:pt x="5649" y="0"/>
                    <a:pt x="7311" y="0"/>
                    <a:pt x="9471" y="514"/>
                  </a:cubicBezTo>
                  <a:cubicBezTo>
                    <a:pt x="11631" y="1029"/>
                    <a:pt x="14289" y="2057"/>
                    <a:pt x="16782" y="3834"/>
                  </a:cubicBezTo>
                  <a:cubicBezTo>
                    <a:pt x="19274" y="5610"/>
                    <a:pt x="21600" y="8135"/>
                    <a:pt x="20437" y="10987"/>
                  </a:cubicBezTo>
                  <a:cubicBezTo>
                    <a:pt x="19274" y="13839"/>
                    <a:pt x="14622" y="17018"/>
                    <a:pt x="10634" y="18842"/>
                  </a:cubicBezTo>
                  <a:cubicBezTo>
                    <a:pt x="6646" y="20665"/>
                    <a:pt x="3323" y="211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2383250" y="8517248"/>
              <a:ext cx="42934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4" y="14400"/>
                    <a:pt x="10029" y="7200"/>
                    <a:pt x="13629" y="3600"/>
                  </a:cubicBezTo>
                  <a:cubicBezTo>
                    <a:pt x="17229" y="0"/>
                    <a:pt x="194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2459919" y="8639918"/>
              <a:ext cx="237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9200"/>
                    <a:pt x="11613" y="16800"/>
                    <a:pt x="15213" y="13200"/>
                  </a:cubicBezTo>
                  <a:cubicBezTo>
                    <a:pt x="18813" y="9600"/>
                    <a:pt x="2020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7692463" y="6593850"/>
              <a:ext cx="182589" cy="27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1259" fill="norm" stroke="1" extrusionOk="0">
                  <a:moveTo>
                    <a:pt x="17084" y="3428"/>
                  </a:moveTo>
                  <a:cubicBezTo>
                    <a:pt x="16793" y="2455"/>
                    <a:pt x="16501" y="1482"/>
                    <a:pt x="14749" y="801"/>
                  </a:cubicBezTo>
                  <a:cubicBezTo>
                    <a:pt x="12998" y="120"/>
                    <a:pt x="9787" y="-269"/>
                    <a:pt x="7014" y="217"/>
                  </a:cubicBezTo>
                  <a:cubicBezTo>
                    <a:pt x="4241" y="704"/>
                    <a:pt x="1906" y="2066"/>
                    <a:pt x="739" y="3720"/>
                  </a:cubicBezTo>
                  <a:cubicBezTo>
                    <a:pt x="-429" y="5374"/>
                    <a:pt x="-429" y="7320"/>
                    <a:pt x="2344" y="9169"/>
                  </a:cubicBezTo>
                  <a:cubicBezTo>
                    <a:pt x="5117" y="11017"/>
                    <a:pt x="10663" y="12769"/>
                    <a:pt x="14166" y="13936"/>
                  </a:cubicBezTo>
                  <a:cubicBezTo>
                    <a:pt x="17668" y="15104"/>
                    <a:pt x="19128" y="15688"/>
                    <a:pt x="20003" y="16563"/>
                  </a:cubicBezTo>
                  <a:cubicBezTo>
                    <a:pt x="20879" y="17439"/>
                    <a:pt x="21171" y="18607"/>
                    <a:pt x="20441" y="19385"/>
                  </a:cubicBezTo>
                  <a:cubicBezTo>
                    <a:pt x="19712" y="20163"/>
                    <a:pt x="17960" y="20553"/>
                    <a:pt x="16063" y="20845"/>
                  </a:cubicBezTo>
                  <a:cubicBezTo>
                    <a:pt x="14166" y="21136"/>
                    <a:pt x="12122" y="21331"/>
                    <a:pt x="10371" y="21234"/>
                  </a:cubicBezTo>
                  <a:cubicBezTo>
                    <a:pt x="8620" y="21136"/>
                    <a:pt x="7160" y="20747"/>
                    <a:pt x="6868" y="20066"/>
                  </a:cubicBezTo>
                  <a:cubicBezTo>
                    <a:pt x="6576" y="19385"/>
                    <a:pt x="7452" y="18412"/>
                    <a:pt x="8328" y="17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7941709" y="6707874"/>
              <a:ext cx="46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7918709" y="6577538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8023005" y="6623225"/>
              <a:ext cx="173996" cy="21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77" fill="norm" stroke="1" extrusionOk="0">
                  <a:moveTo>
                    <a:pt x="3144" y="2318"/>
                  </a:moveTo>
                  <a:cubicBezTo>
                    <a:pt x="3761" y="4859"/>
                    <a:pt x="4379" y="7401"/>
                    <a:pt x="4687" y="9434"/>
                  </a:cubicBezTo>
                  <a:cubicBezTo>
                    <a:pt x="4996" y="11466"/>
                    <a:pt x="4996" y="12991"/>
                    <a:pt x="4224" y="14135"/>
                  </a:cubicBezTo>
                  <a:cubicBezTo>
                    <a:pt x="3453" y="15278"/>
                    <a:pt x="1910" y="16041"/>
                    <a:pt x="984" y="15659"/>
                  </a:cubicBezTo>
                  <a:cubicBezTo>
                    <a:pt x="59" y="15278"/>
                    <a:pt x="-250" y="13753"/>
                    <a:pt x="213" y="11593"/>
                  </a:cubicBezTo>
                  <a:cubicBezTo>
                    <a:pt x="676" y="9433"/>
                    <a:pt x="1910" y="6638"/>
                    <a:pt x="4224" y="4351"/>
                  </a:cubicBezTo>
                  <a:cubicBezTo>
                    <a:pt x="6539" y="2064"/>
                    <a:pt x="9933" y="285"/>
                    <a:pt x="13019" y="31"/>
                  </a:cubicBezTo>
                  <a:cubicBezTo>
                    <a:pt x="16104" y="-223"/>
                    <a:pt x="18881" y="1048"/>
                    <a:pt x="20116" y="4859"/>
                  </a:cubicBezTo>
                  <a:cubicBezTo>
                    <a:pt x="21350" y="8671"/>
                    <a:pt x="21041" y="15024"/>
                    <a:pt x="20733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8374243" y="6473778"/>
              <a:ext cx="180814" cy="43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401" fill="norm" stroke="1" extrusionOk="0">
                  <a:moveTo>
                    <a:pt x="20935" y="578"/>
                  </a:moveTo>
                  <a:cubicBezTo>
                    <a:pt x="19456" y="327"/>
                    <a:pt x="17976" y="76"/>
                    <a:pt x="16497" y="13"/>
                  </a:cubicBezTo>
                  <a:cubicBezTo>
                    <a:pt x="15017" y="-50"/>
                    <a:pt x="13538" y="76"/>
                    <a:pt x="10875" y="1457"/>
                  </a:cubicBezTo>
                  <a:cubicBezTo>
                    <a:pt x="8212" y="2838"/>
                    <a:pt x="4365" y="5476"/>
                    <a:pt x="2146" y="8364"/>
                  </a:cubicBezTo>
                  <a:cubicBezTo>
                    <a:pt x="-73" y="11252"/>
                    <a:pt x="-665" y="14392"/>
                    <a:pt x="814" y="16652"/>
                  </a:cubicBezTo>
                  <a:cubicBezTo>
                    <a:pt x="2294" y="18913"/>
                    <a:pt x="5845" y="20294"/>
                    <a:pt x="8508" y="20922"/>
                  </a:cubicBezTo>
                  <a:cubicBezTo>
                    <a:pt x="11171" y="21550"/>
                    <a:pt x="12946" y="21424"/>
                    <a:pt x="14721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8605645" y="6631206"/>
              <a:ext cx="455424" cy="23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020" fill="norm" stroke="1" extrusionOk="0">
                  <a:moveTo>
                    <a:pt x="1231" y="1394"/>
                  </a:moveTo>
                  <a:cubicBezTo>
                    <a:pt x="749" y="6503"/>
                    <a:pt x="266" y="11613"/>
                    <a:pt x="85" y="14748"/>
                  </a:cubicBezTo>
                  <a:cubicBezTo>
                    <a:pt x="-96" y="17884"/>
                    <a:pt x="25" y="19045"/>
                    <a:pt x="326" y="19974"/>
                  </a:cubicBezTo>
                  <a:cubicBezTo>
                    <a:pt x="628" y="20903"/>
                    <a:pt x="1111" y="21600"/>
                    <a:pt x="1955" y="20323"/>
                  </a:cubicBezTo>
                  <a:cubicBezTo>
                    <a:pt x="2800" y="19045"/>
                    <a:pt x="4007" y="15794"/>
                    <a:pt x="4851" y="13471"/>
                  </a:cubicBezTo>
                  <a:cubicBezTo>
                    <a:pt x="5696" y="11148"/>
                    <a:pt x="6179" y="9755"/>
                    <a:pt x="6420" y="9639"/>
                  </a:cubicBezTo>
                  <a:cubicBezTo>
                    <a:pt x="6662" y="9523"/>
                    <a:pt x="6662" y="10684"/>
                    <a:pt x="6843" y="11845"/>
                  </a:cubicBezTo>
                  <a:cubicBezTo>
                    <a:pt x="7024" y="13006"/>
                    <a:pt x="7386" y="14168"/>
                    <a:pt x="7748" y="15213"/>
                  </a:cubicBezTo>
                  <a:cubicBezTo>
                    <a:pt x="8110" y="16258"/>
                    <a:pt x="8472" y="17187"/>
                    <a:pt x="8954" y="17768"/>
                  </a:cubicBezTo>
                  <a:cubicBezTo>
                    <a:pt x="9437" y="18348"/>
                    <a:pt x="10040" y="18581"/>
                    <a:pt x="10704" y="18581"/>
                  </a:cubicBezTo>
                  <a:cubicBezTo>
                    <a:pt x="11368" y="18581"/>
                    <a:pt x="12092" y="18348"/>
                    <a:pt x="12997" y="16490"/>
                  </a:cubicBezTo>
                  <a:cubicBezTo>
                    <a:pt x="13902" y="14632"/>
                    <a:pt x="14988" y="11148"/>
                    <a:pt x="15531" y="8361"/>
                  </a:cubicBezTo>
                  <a:cubicBezTo>
                    <a:pt x="16074" y="5574"/>
                    <a:pt x="16074" y="3484"/>
                    <a:pt x="15832" y="2090"/>
                  </a:cubicBezTo>
                  <a:cubicBezTo>
                    <a:pt x="15591" y="697"/>
                    <a:pt x="15108" y="0"/>
                    <a:pt x="14626" y="0"/>
                  </a:cubicBezTo>
                  <a:cubicBezTo>
                    <a:pt x="14143" y="0"/>
                    <a:pt x="13660" y="697"/>
                    <a:pt x="13359" y="1858"/>
                  </a:cubicBezTo>
                  <a:cubicBezTo>
                    <a:pt x="13057" y="3019"/>
                    <a:pt x="12936" y="4645"/>
                    <a:pt x="13117" y="5806"/>
                  </a:cubicBezTo>
                  <a:cubicBezTo>
                    <a:pt x="13298" y="6968"/>
                    <a:pt x="13781" y="7665"/>
                    <a:pt x="15229" y="7897"/>
                  </a:cubicBezTo>
                  <a:cubicBezTo>
                    <a:pt x="16677" y="8129"/>
                    <a:pt x="19091" y="7897"/>
                    <a:pt x="21504" y="7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8992066" y="6380756"/>
              <a:ext cx="148227" cy="22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3323"/>
                  </a:moveTo>
                  <a:cubicBezTo>
                    <a:pt x="1117" y="2374"/>
                    <a:pt x="2235" y="1424"/>
                    <a:pt x="3724" y="831"/>
                  </a:cubicBezTo>
                  <a:cubicBezTo>
                    <a:pt x="5214" y="237"/>
                    <a:pt x="7076" y="0"/>
                    <a:pt x="8938" y="0"/>
                  </a:cubicBezTo>
                  <a:cubicBezTo>
                    <a:pt x="10800" y="0"/>
                    <a:pt x="12662" y="237"/>
                    <a:pt x="13221" y="1662"/>
                  </a:cubicBezTo>
                  <a:cubicBezTo>
                    <a:pt x="13779" y="3086"/>
                    <a:pt x="13034" y="5697"/>
                    <a:pt x="11731" y="7240"/>
                  </a:cubicBezTo>
                  <a:cubicBezTo>
                    <a:pt x="10428" y="8782"/>
                    <a:pt x="8565" y="9257"/>
                    <a:pt x="8565" y="9613"/>
                  </a:cubicBezTo>
                  <a:cubicBezTo>
                    <a:pt x="8565" y="9969"/>
                    <a:pt x="10428" y="10207"/>
                    <a:pt x="12290" y="10444"/>
                  </a:cubicBezTo>
                  <a:cubicBezTo>
                    <a:pt x="14152" y="10681"/>
                    <a:pt x="16014" y="10919"/>
                    <a:pt x="17876" y="12343"/>
                  </a:cubicBezTo>
                  <a:cubicBezTo>
                    <a:pt x="19738" y="13767"/>
                    <a:pt x="21600" y="16378"/>
                    <a:pt x="21600" y="18040"/>
                  </a:cubicBezTo>
                  <a:cubicBezTo>
                    <a:pt x="21600" y="19701"/>
                    <a:pt x="19738" y="20413"/>
                    <a:pt x="17876" y="20888"/>
                  </a:cubicBezTo>
                  <a:cubicBezTo>
                    <a:pt x="16014" y="21363"/>
                    <a:pt x="14152" y="21600"/>
                    <a:pt x="11917" y="21007"/>
                  </a:cubicBezTo>
                  <a:cubicBezTo>
                    <a:pt x="9683" y="20413"/>
                    <a:pt x="7076" y="18989"/>
                    <a:pt x="4469" y="17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9206737" y="6385867"/>
              <a:ext cx="135831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600" fill="norm" stroke="1" extrusionOk="0">
                  <a:moveTo>
                    <a:pt x="5786" y="0"/>
                  </a:moveTo>
                  <a:cubicBezTo>
                    <a:pt x="7714" y="0"/>
                    <a:pt x="9643" y="0"/>
                    <a:pt x="11764" y="916"/>
                  </a:cubicBezTo>
                  <a:cubicBezTo>
                    <a:pt x="13886" y="1833"/>
                    <a:pt x="16200" y="3665"/>
                    <a:pt x="18129" y="6218"/>
                  </a:cubicBezTo>
                  <a:cubicBezTo>
                    <a:pt x="20057" y="8771"/>
                    <a:pt x="21600" y="12044"/>
                    <a:pt x="19479" y="14662"/>
                  </a:cubicBezTo>
                  <a:cubicBezTo>
                    <a:pt x="17357" y="17280"/>
                    <a:pt x="11571" y="19244"/>
                    <a:pt x="7714" y="20291"/>
                  </a:cubicBezTo>
                  <a:cubicBezTo>
                    <a:pt x="3857" y="21338"/>
                    <a:pt x="1929" y="214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9528745" y="6753875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9766417" y="6351849"/>
              <a:ext cx="309346" cy="83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31" fill="norm" stroke="1" extrusionOk="0">
                  <a:moveTo>
                    <a:pt x="2634" y="9372"/>
                  </a:moveTo>
                  <a:cubicBezTo>
                    <a:pt x="2634" y="12335"/>
                    <a:pt x="2634" y="15299"/>
                    <a:pt x="2546" y="17143"/>
                  </a:cubicBezTo>
                  <a:cubicBezTo>
                    <a:pt x="2459" y="18987"/>
                    <a:pt x="2283" y="19711"/>
                    <a:pt x="1932" y="20304"/>
                  </a:cubicBezTo>
                  <a:cubicBezTo>
                    <a:pt x="1580" y="20896"/>
                    <a:pt x="1054" y="21357"/>
                    <a:pt x="702" y="21423"/>
                  </a:cubicBezTo>
                  <a:cubicBezTo>
                    <a:pt x="351" y="21489"/>
                    <a:pt x="176" y="21160"/>
                    <a:pt x="702" y="20007"/>
                  </a:cubicBezTo>
                  <a:cubicBezTo>
                    <a:pt x="1229" y="18855"/>
                    <a:pt x="2459" y="16879"/>
                    <a:pt x="3512" y="14772"/>
                  </a:cubicBezTo>
                  <a:cubicBezTo>
                    <a:pt x="4566" y="12665"/>
                    <a:pt x="5444" y="10426"/>
                    <a:pt x="6410" y="8285"/>
                  </a:cubicBezTo>
                  <a:cubicBezTo>
                    <a:pt x="7376" y="6145"/>
                    <a:pt x="8429" y="4104"/>
                    <a:pt x="9834" y="2721"/>
                  </a:cubicBezTo>
                  <a:cubicBezTo>
                    <a:pt x="11239" y="1338"/>
                    <a:pt x="12995" y="613"/>
                    <a:pt x="14312" y="251"/>
                  </a:cubicBezTo>
                  <a:cubicBezTo>
                    <a:pt x="15629" y="-111"/>
                    <a:pt x="16507" y="-111"/>
                    <a:pt x="17737" y="449"/>
                  </a:cubicBezTo>
                  <a:cubicBezTo>
                    <a:pt x="18966" y="1009"/>
                    <a:pt x="20546" y="2128"/>
                    <a:pt x="21073" y="3280"/>
                  </a:cubicBezTo>
                  <a:cubicBezTo>
                    <a:pt x="21600" y="4433"/>
                    <a:pt x="21073" y="5618"/>
                    <a:pt x="18439" y="6639"/>
                  </a:cubicBezTo>
                  <a:cubicBezTo>
                    <a:pt x="15805" y="7660"/>
                    <a:pt x="11063" y="8516"/>
                    <a:pt x="8254" y="8944"/>
                  </a:cubicBezTo>
                  <a:cubicBezTo>
                    <a:pt x="5444" y="9372"/>
                    <a:pt x="4566" y="9372"/>
                    <a:pt x="3600" y="9405"/>
                  </a:cubicBezTo>
                  <a:cubicBezTo>
                    <a:pt x="2634" y="9438"/>
                    <a:pt x="1580" y="9504"/>
                    <a:pt x="966" y="9504"/>
                  </a:cubicBezTo>
                  <a:cubicBezTo>
                    <a:pt x="351" y="9504"/>
                    <a:pt x="176" y="9438"/>
                    <a:pt x="0" y="9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10123807" y="6631980"/>
              <a:ext cx="156289" cy="24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10" fill="norm" stroke="1" extrusionOk="0">
                  <a:moveTo>
                    <a:pt x="403" y="3273"/>
                  </a:moveTo>
                  <a:cubicBezTo>
                    <a:pt x="54" y="1937"/>
                    <a:pt x="-294" y="601"/>
                    <a:pt x="403" y="155"/>
                  </a:cubicBezTo>
                  <a:cubicBezTo>
                    <a:pt x="1100" y="-290"/>
                    <a:pt x="2841" y="155"/>
                    <a:pt x="5803" y="2382"/>
                  </a:cubicBezTo>
                  <a:cubicBezTo>
                    <a:pt x="8764" y="4609"/>
                    <a:pt x="12945" y="8617"/>
                    <a:pt x="15732" y="12069"/>
                  </a:cubicBezTo>
                  <a:cubicBezTo>
                    <a:pt x="18519" y="15520"/>
                    <a:pt x="19912" y="18415"/>
                    <a:pt x="21306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10157426" y="6654206"/>
              <a:ext cx="16100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700"/>
                    <a:pt x="12000" y="5400"/>
                    <a:pt x="8400" y="9000"/>
                  </a:cubicBezTo>
                  <a:cubicBezTo>
                    <a:pt x="4800" y="12600"/>
                    <a:pt x="240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10420967" y="6410213"/>
              <a:ext cx="173469" cy="42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31" fill="norm" stroke="1" extrusionOk="0">
                  <a:moveTo>
                    <a:pt x="21249" y="716"/>
                  </a:moveTo>
                  <a:cubicBezTo>
                    <a:pt x="19684" y="455"/>
                    <a:pt x="18119" y="193"/>
                    <a:pt x="16553" y="62"/>
                  </a:cubicBezTo>
                  <a:cubicBezTo>
                    <a:pt x="14988" y="-69"/>
                    <a:pt x="13423" y="-69"/>
                    <a:pt x="11388" y="847"/>
                  </a:cubicBezTo>
                  <a:cubicBezTo>
                    <a:pt x="9353" y="1764"/>
                    <a:pt x="6849" y="3596"/>
                    <a:pt x="4658" y="6411"/>
                  </a:cubicBezTo>
                  <a:cubicBezTo>
                    <a:pt x="2466" y="9226"/>
                    <a:pt x="588" y="13022"/>
                    <a:pt x="119" y="15706"/>
                  </a:cubicBezTo>
                  <a:cubicBezTo>
                    <a:pt x="-351" y="18389"/>
                    <a:pt x="588" y="19960"/>
                    <a:pt x="2779" y="20746"/>
                  </a:cubicBezTo>
                  <a:cubicBezTo>
                    <a:pt x="4971" y="21531"/>
                    <a:pt x="8414" y="21531"/>
                    <a:pt x="11858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10648103" y="6440752"/>
              <a:ext cx="383343" cy="28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864" y="10322"/>
                  </a:moveTo>
                  <a:cubicBezTo>
                    <a:pt x="432" y="13408"/>
                    <a:pt x="0" y="16494"/>
                    <a:pt x="0" y="18422"/>
                  </a:cubicBezTo>
                  <a:cubicBezTo>
                    <a:pt x="0" y="20351"/>
                    <a:pt x="432" y="21122"/>
                    <a:pt x="1368" y="21315"/>
                  </a:cubicBezTo>
                  <a:cubicBezTo>
                    <a:pt x="2304" y="21508"/>
                    <a:pt x="3744" y="21122"/>
                    <a:pt x="4608" y="20447"/>
                  </a:cubicBezTo>
                  <a:cubicBezTo>
                    <a:pt x="5472" y="19772"/>
                    <a:pt x="5760" y="18808"/>
                    <a:pt x="6408" y="18808"/>
                  </a:cubicBezTo>
                  <a:cubicBezTo>
                    <a:pt x="7056" y="18808"/>
                    <a:pt x="8064" y="19772"/>
                    <a:pt x="9360" y="19965"/>
                  </a:cubicBezTo>
                  <a:cubicBezTo>
                    <a:pt x="10656" y="20158"/>
                    <a:pt x="12240" y="19579"/>
                    <a:pt x="13536" y="17844"/>
                  </a:cubicBezTo>
                  <a:cubicBezTo>
                    <a:pt x="14832" y="16108"/>
                    <a:pt x="15840" y="13215"/>
                    <a:pt x="16128" y="10322"/>
                  </a:cubicBezTo>
                  <a:cubicBezTo>
                    <a:pt x="16416" y="7429"/>
                    <a:pt x="15984" y="4537"/>
                    <a:pt x="15480" y="2801"/>
                  </a:cubicBezTo>
                  <a:cubicBezTo>
                    <a:pt x="14976" y="1065"/>
                    <a:pt x="14400" y="487"/>
                    <a:pt x="13752" y="197"/>
                  </a:cubicBezTo>
                  <a:cubicBezTo>
                    <a:pt x="13104" y="-92"/>
                    <a:pt x="12384" y="-92"/>
                    <a:pt x="11880" y="390"/>
                  </a:cubicBezTo>
                  <a:cubicBezTo>
                    <a:pt x="11376" y="872"/>
                    <a:pt x="11088" y="1837"/>
                    <a:pt x="11016" y="3187"/>
                  </a:cubicBezTo>
                  <a:cubicBezTo>
                    <a:pt x="10944" y="4537"/>
                    <a:pt x="11088" y="6272"/>
                    <a:pt x="11592" y="7429"/>
                  </a:cubicBezTo>
                  <a:cubicBezTo>
                    <a:pt x="12096" y="8587"/>
                    <a:pt x="12960" y="9165"/>
                    <a:pt x="14688" y="9744"/>
                  </a:cubicBezTo>
                  <a:cubicBezTo>
                    <a:pt x="16416" y="10322"/>
                    <a:pt x="19008" y="10901"/>
                    <a:pt x="21600" y="1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10993111" y="6439534"/>
              <a:ext cx="198239" cy="38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8800" y="0"/>
                  </a:moveTo>
                  <a:cubicBezTo>
                    <a:pt x="12533" y="2736"/>
                    <a:pt x="16267" y="5472"/>
                    <a:pt x="18533" y="8136"/>
                  </a:cubicBezTo>
                  <a:cubicBezTo>
                    <a:pt x="20800" y="10800"/>
                    <a:pt x="21600" y="13392"/>
                    <a:pt x="19333" y="15480"/>
                  </a:cubicBezTo>
                  <a:cubicBezTo>
                    <a:pt x="17067" y="17568"/>
                    <a:pt x="11733" y="19152"/>
                    <a:pt x="8000" y="20088"/>
                  </a:cubicBezTo>
                  <a:cubicBezTo>
                    <a:pt x="4267" y="21024"/>
                    <a:pt x="2133" y="213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11299785" y="6211257"/>
              <a:ext cx="194679" cy="803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85" fill="norm" stroke="1" extrusionOk="0">
                  <a:moveTo>
                    <a:pt x="0" y="1389"/>
                  </a:moveTo>
                  <a:cubicBezTo>
                    <a:pt x="1938" y="842"/>
                    <a:pt x="3877" y="295"/>
                    <a:pt x="6369" y="90"/>
                  </a:cubicBezTo>
                  <a:cubicBezTo>
                    <a:pt x="8862" y="-115"/>
                    <a:pt x="11908" y="22"/>
                    <a:pt x="14677" y="569"/>
                  </a:cubicBezTo>
                  <a:cubicBezTo>
                    <a:pt x="17446" y="1115"/>
                    <a:pt x="19938" y="2072"/>
                    <a:pt x="20769" y="3337"/>
                  </a:cubicBezTo>
                  <a:cubicBezTo>
                    <a:pt x="21600" y="4601"/>
                    <a:pt x="20769" y="6174"/>
                    <a:pt x="19108" y="7165"/>
                  </a:cubicBezTo>
                  <a:cubicBezTo>
                    <a:pt x="17446" y="8156"/>
                    <a:pt x="14954" y="8566"/>
                    <a:pt x="13154" y="8908"/>
                  </a:cubicBezTo>
                  <a:cubicBezTo>
                    <a:pt x="11354" y="9250"/>
                    <a:pt x="10246" y="9523"/>
                    <a:pt x="9692" y="9831"/>
                  </a:cubicBezTo>
                  <a:cubicBezTo>
                    <a:pt x="9138" y="10138"/>
                    <a:pt x="9138" y="10480"/>
                    <a:pt x="9138" y="11061"/>
                  </a:cubicBezTo>
                  <a:cubicBezTo>
                    <a:pt x="9138" y="11642"/>
                    <a:pt x="9138" y="12462"/>
                    <a:pt x="9969" y="13522"/>
                  </a:cubicBezTo>
                  <a:cubicBezTo>
                    <a:pt x="10800" y="14581"/>
                    <a:pt x="12462" y="15880"/>
                    <a:pt x="13569" y="16871"/>
                  </a:cubicBezTo>
                  <a:cubicBezTo>
                    <a:pt x="14677" y="17862"/>
                    <a:pt x="15231" y="18546"/>
                    <a:pt x="15508" y="19058"/>
                  </a:cubicBezTo>
                  <a:cubicBezTo>
                    <a:pt x="15785" y="19571"/>
                    <a:pt x="15785" y="19913"/>
                    <a:pt x="13569" y="20289"/>
                  </a:cubicBezTo>
                  <a:cubicBezTo>
                    <a:pt x="11354" y="20665"/>
                    <a:pt x="6923" y="21075"/>
                    <a:pt x="2492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7506901" y="6324644"/>
              <a:ext cx="197137" cy="76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95" fill="norm" stroke="1" extrusionOk="0">
                  <a:moveTo>
                    <a:pt x="21361" y="2357"/>
                  </a:moveTo>
                  <a:cubicBezTo>
                    <a:pt x="21361" y="1856"/>
                    <a:pt x="21361" y="1355"/>
                    <a:pt x="21084" y="926"/>
                  </a:cubicBezTo>
                  <a:cubicBezTo>
                    <a:pt x="20807" y="497"/>
                    <a:pt x="20253" y="140"/>
                    <a:pt x="19146" y="32"/>
                  </a:cubicBezTo>
                  <a:cubicBezTo>
                    <a:pt x="18038" y="-75"/>
                    <a:pt x="16376" y="68"/>
                    <a:pt x="13469" y="676"/>
                  </a:cubicBezTo>
                  <a:cubicBezTo>
                    <a:pt x="10561" y="1284"/>
                    <a:pt x="6407" y="2357"/>
                    <a:pt x="3776" y="3430"/>
                  </a:cubicBezTo>
                  <a:cubicBezTo>
                    <a:pt x="1146" y="4502"/>
                    <a:pt x="38" y="5575"/>
                    <a:pt x="730" y="6577"/>
                  </a:cubicBezTo>
                  <a:cubicBezTo>
                    <a:pt x="1423" y="7578"/>
                    <a:pt x="3915" y="8508"/>
                    <a:pt x="5715" y="9330"/>
                  </a:cubicBezTo>
                  <a:cubicBezTo>
                    <a:pt x="7515" y="10153"/>
                    <a:pt x="8623" y="10868"/>
                    <a:pt x="8761" y="11548"/>
                  </a:cubicBezTo>
                  <a:cubicBezTo>
                    <a:pt x="8899" y="12227"/>
                    <a:pt x="8069" y="12871"/>
                    <a:pt x="6684" y="13336"/>
                  </a:cubicBezTo>
                  <a:cubicBezTo>
                    <a:pt x="5299" y="13800"/>
                    <a:pt x="3361" y="14087"/>
                    <a:pt x="3084" y="14301"/>
                  </a:cubicBezTo>
                  <a:cubicBezTo>
                    <a:pt x="2807" y="14516"/>
                    <a:pt x="4192" y="14659"/>
                    <a:pt x="5023" y="14909"/>
                  </a:cubicBezTo>
                  <a:cubicBezTo>
                    <a:pt x="5853" y="15159"/>
                    <a:pt x="6130" y="15517"/>
                    <a:pt x="5161" y="16375"/>
                  </a:cubicBezTo>
                  <a:cubicBezTo>
                    <a:pt x="4192" y="17234"/>
                    <a:pt x="1976" y="18593"/>
                    <a:pt x="869" y="19487"/>
                  </a:cubicBezTo>
                  <a:cubicBezTo>
                    <a:pt x="-239" y="20381"/>
                    <a:pt x="-239" y="20810"/>
                    <a:pt x="592" y="21096"/>
                  </a:cubicBezTo>
                  <a:cubicBezTo>
                    <a:pt x="1423" y="21382"/>
                    <a:pt x="3084" y="21525"/>
                    <a:pt x="6684" y="21489"/>
                  </a:cubicBezTo>
                  <a:cubicBezTo>
                    <a:pt x="10284" y="21453"/>
                    <a:pt x="15823" y="21239"/>
                    <a:pt x="21361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7443364" y="7635561"/>
              <a:ext cx="3066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7535366" y="7627894"/>
              <a:ext cx="7668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7355515" y="7859954"/>
              <a:ext cx="133851" cy="39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23" fill="norm" stroke="1" extrusionOk="0">
                  <a:moveTo>
                    <a:pt x="21345" y="1551"/>
                  </a:moveTo>
                  <a:cubicBezTo>
                    <a:pt x="20122" y="997"/>
                    <a:pt x="18900" y="443"/>
                    <a:pt x="16251" y="166"/>
                  </a:cubicBezTo>
                  <a:cubicBezTo>
                    <a:pt x="13602" y="-111"/>
                    <a:pt x="9526" y="-111"/>
                    <a:pt x="6673" y="720"/>
                  </a:cubicBezTo>
                  <a:cubicBezTo>
                    <a:pt x="3820" y="1551"/>
                    <a:pt x="2190" y="3212"/>
                    <a:pt x="2190" y="4527"/>
                  </a:cubicBezTo>
                  <a:cubicBezTo>
                    <a:pt x="2190" y="5843"/>
                    <a:pt x="3820" y="6812"/>
                    <a:pt x="5247" y="7643"/>
                  </a:cubicBezTo>
                  <a:cubicBezTo>
                    <a:pt x="6673" y="8474"/>
                    <a:pt x="7896" y="9166"/>
                    <a:pt x="7488" y="10620"/>
                  </a:cubicBezTo>
                  <a:cubicBezTo>
                    <a:pt x="7081" y="12074"/>
                    <a:pt x="5043" y="14289"/>
                    <a:pt x="3413" y="15881"/>
                  </a:cubicBezTo>
                  <a:cubicBezTo>
                    <a:pt x="1783" y="17474"/>
                    <a:pt x="560" y="18443"/>
                    <a:pt x="153" y="19274"/>
                  </a:cubicBezTo>
                  <a:cubicBezTo>
                    <a:pt x="-255" y="20104"/>
                    <a:pt x="153" y="20797"/>
                    <a:pt x="1375" y="21143"/>
                  </a:cubicBezTo>
                  <a:cubicBezTo>
                    <a:pt x="2598" y="21489"/>
                    <a:pt x="4636" y="21489"/>
                    <a:pt x="7896" y="21281"/>
                  </a:cubicBezTo>
                  <a:cubicBezTo>
                    <a:pt x="11156" y="21074"/>
                    <a:pt x="15639" y="20658"/>
                    <a:pt x="20122" y="20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7581367" y="7972903"/>
              <a:ext cx="5366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7696370" y="8110906"/>
              <a:ext cx="56078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19722" y="0"/>
                  </a:moveTo>
                  <a:cubicBezTo>
                    <a:pt x="20661" y="1800"/>
                    <a:pt x="21600" y="3600"/>
                    <a:pt x="18313" y="7200"/>
                  </a:cubicBezTo>
                  <a:cubicBezTo>
                    <a:pt x="15026" y="10800"/>
                    <a:pt x="7513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7788372" y="7949902"/>
              <a:ext cx="122671" cy="14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242" fill="norm" stroke="1" extrusionOk="0">
                  <a:moveTo>
                    <a:pt x="0" y="2235"/>
                  </a:moveTo>
                  <a:cubicBezTo>
                    <a:pt x="1763" y="1117"/>
                    <a:pt x="3526" y="0"/>
                    <a:pt x="5290" y="0"/>
                  </a:cubicBezTo>
                  <a:cubicBezTo>
                    <a:pt x="7053" y="0"/>
                    <a:pt x="8816" y="1117"/>
                    <a:pt x="9698" y="2607"/>
                  </a:cubicBezTo>
                  <a:cubicBezTo>
                    <a:pt x="10579" y="4097"/>
                    <a:pt x="10579" y="5959"/>
                    <a:pt x="9037" y="8379"/>
                  </a:cubicBezTo>
                  <a:cubicBezTo>
                    <a:pt x="7494" y="10800"/>
                    <a:pt x="4408" y="13779"/>
                    <a:pt x="2424" y="16200"/>
                  </a:cubicBezTo>
                  <a:cubicBezTo>
                    <a:pt x="441" y="18621"/>
                    <a:pt x="-441" y="20483"/>
                    <a:pt x="1322" y="21041"/>
                  </a:cubicBezTo>
                  <a:cubicBezTo>
                    <a:pt x="3086" y="21600"/>
                    <a:pt x="7494" y="20855"/>
                    <a:pt x="11241" y="20483"/>
                  </a:cubicBezTo>
                  <a:cubicBezTo>
                    <a:pt x="14988" y="20110"/>
                    <a:pt x="18073" y="20110"/>
                    <a:pt x="21159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7895708" y="8133906"/>
              <a:ext cx="6900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8072045" y="8149240"/>
              <a:ext cx="9200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8225382" y="8133906"/>
              <a:ext cx="84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8371052" y="8110906"/>
              <a:ext cx="5366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8463054" y="8164573"/>
              <a:ext cx="5366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8636028" y="7880901"/>
              <a:ext cx="195035" cy="31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29" fill="norm" stroke="1" extrusionOk="0">
                  <a:moveTo>
                    <a:pt x="21408" y="0"/>
                  </a:moveTo>
                  <a:cubicBezTo>
                    <a:pt x="18883" y="871"/>
                    <a:pt x="16359" y="1742"/>
                    <a:pt x="12852" y="4529"/>
                  </a:cubicBezTo>
                  <a:cubicBezTo>
                    <a:pt x="9346" y="7316"/>
                    <a:pt x="4857" y="12019"/>
                    <a:pt x="2473" y="14806"/>
                  </a:cubicBezTo>
                  <a:cubicBezTo>
                    <a:pt x="89" y="17594"/>
                    <a:pt x="-192" y="18465"/>
                    <a:pt x="89" y="19335"/>
                  </a:cubicBezTo>
                  <a:cubicBezTo>
                    <a:pt x="369" y="20206"/>
                    <a:pt x="1211" y="21077"/>
                    <a:pt x="3595" y="21339"/>
                  </a:cubicBezTo>
                  <a:cubicBezTo>
                    <a:pt x="5979" y="21600"/>
                    <a:pt x="9907" y="21252"/>
                    <a:pt x="12431" y="20816"/>
                  </a:cubicBezTo>
                  <a:cubicBezTo>
                    <a:pt x="14956" y="20381"/>
                    <a:pt x="16078" y="19858"/>
                    <a:pt x="16779" y="19161"/>
                  </a:cubicBezTo>
                  <a:cubicBezTo>
                    <a:pt x="17481" y="18465"/>
                    <a:pt x="17761" y="17594"/>
                    <a:pt x="17200" y="16897"/>
                  </a:cubicBezTo>
                  <a:cubicBezTo>
                    <a:pt x="16639" y="16200"/>
                    <a:pt x="15237" y="15677"/>
                    <a:pt x="12712" y="15329"/>
                  </a:cubicBezTo>
                  <a:cubicBezTo>
                    <a:pt x="10187" y="14981"/>
                    <a:pt x="6540" y="14806"/>
                    <a:pt x="2894" y="14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8838729" y="7788241"/>
              <a:ext cx="158543" cy="44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508" fill="norm" stroke="1" extrusionOk="0">
                  <a:moveTo>
                    <a:pt x="10125" y="1142"/>
                  </a:moveTo>
                  <a:cubicBezTo>
                    <a:pt x="11137" y="649"/>
                    <a:pt x="12150" y="155"/>
                    <a:pt x="13500" y="31"/>
                  </a:cubicBezTo>
                  <a:cubicBezTo>
                    <a:pt x="14850" y="-92"/>
                    <a:pt x="16538" y="155"/>
                    <a:pt x="17719" y="587"/>
                  </a:cubicBezTo>
                  <a:cubicBezTo>
                    <a:pt x="18900" y="1019"/>
                    <a:pt x="19575" y="1636"/>
                    <a:pt x="18731" y="2809"/>
                  </a:cubicBezTo>
                  <a:cubicBezTo>
                    <a:pt x="17887" y="3981"/>
                    <a:pt x="15525" y="5709"/>
                    <a:pt x="13837" y="6820"/>
                  </a:cubicBezTo>
                  <a:cubicBezTo>
                    <a:pt x="12150" y="7931"/>
                    <a:pt x="11137" y="8425"/>
                    <a:pt x="11137" y="8980"/>
                  </a:cubicBezTo>
                  <a:cubicBezTo>
                    <a:pt x="11137" y="9535"/>
                    <a:pt x="12150" y="10153"/>
                    <a:pt x="13837" y="10893"/>
                  </a:cubicBezTo>
                  <a:cubicBezTo>
                    <a:pt x="15525" y="11634"/>
                    <a:pt x="17887" y="12498"/>
                    <a:pt x="19406" y="13609"/>
                  </a:cubicBezTo>
                  <a:cubicBezTo>
                    <a:pt x="20925" y="14719"/>
                    <a:pt x="21600" y="16077"/>
                    <a:pt x="20081" y="17250"/>
                  </a:cubicBezTo>
                  <a:cubicBezTo>
                    <a:pt x="18563" y="18422"/>
                    <a:pt x="14850" y="19410"/>
                    <a:pt x="11138" y="20089"/>
                  </a:cubicBezTo>
                  <a:cubicBezTo>
                    <a:pt x="7425" y="20767"/>
                    <a:pt x="3713" y="21138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8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21621" y="8879544"/>
              <a:ext cx="316741" cy="49081"/>
            </a:xfrm>
            <a:prstGeom prst="rect">
              <a:avLst/>
            </a:prstGeom>
            <a:effectLst/>
          </p:spPr>
        </p:pic>
        <p:pic>
          <p:nvPicPr>
            <p:cNvPr id="178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75289" y="9048894"/>
              <a:ext cx="217072" cy="56068"/>
            </a:xfrm>
            <a:prstGeom prst="rect">
              <a:avLst/>
            </a:prstGeom>
            <a:effectLst/>
          </p:spPr>
        </p:pic>
        <p:pic>
          <p:nvPicPr>
            <p:cNvPr id="178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129365" y="8580030"/>
              <a:ext cx="483348" cy="377838"/>
            </a:xfrm>
            <a:prstGeom prst="rect">
              <a:avLst/>
            </a:prstGeom>
            <a:effectLst/>
          </p:spPr>
        </p:pic>
        <p:pic>
          <p:nvPicPr>
            <p:cNvPr id="1791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19635" y="9117895"/>
              <a:ext cx="33068" cy="140404"/>
            </a:xfrm>
            <a:prstGeom prst="rect">
              <a:avLst/>
            </a:prstGeom>
            <a:effectLst/>
          </p:spPr>
        </p:pic>
        <p:pic>
          <p:nvPicPr>
            <p:cNvPr id="179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073634" y="9064228"/>
              <a:ext cx="71402" cy="33068"/>
            </a:xfrm>
            <a:prstGeom prst="rect">
              <a:avLst/>
            </a:prstGeom>
            <a:effectLst/>
          </p:spPr>
        </p:pic>
        <p:pic>
          <p:nvPicPr>
            <p:cNvPr id="179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03970" y="9087228"/>
              <a:ext cx="155737" cy="40735"/>
            </a:xfrm>
            <a:prstGeom prst="rect">
              <a:avLst/>
            </a:prstGeom>
            <a:effectLst/>
          </p:spPr>
        </p:pic>
        <p:pic>
          <p:nvPicPr>
            <p:cNvPr id="179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196303" y="9163896"/>
              <a:ext cx="224739" cy="79069"/>
            </a:xfrm>
            <a:prstGeom prst="rect">
              <a:avLst/>
            </a:prstGeom>
            <a:effectLst/>
          </p:spPr>
        </p:pic>
        <p:pic>
          <p:nvPicPr>
            <p:cNvPr id="179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94630" y="9056561"/>
              <a:ext cx="49082" cy="178737"/>
            </a:xfrm>
            <a:prstGeom prst="rect">
              <a:avLst/>
            </a:prstGeom>
            <a:effectLst/>
          </p:spPr>
        </p:pic>
        <p:pic>
          <p:nvPicPr>
            <p:cNvPr id="180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65636" y="8192764"/>
              <a:ext cx="174685" cy="375519"/>
            </a:xfrm>
            <a:prstGeom prst="rect">
              <a:avLst/>
            </a:prstGeom>
            <a:effectLst/>
          </p:spPr>
        </p:pic>
        <p:pic>
          <p:nvPicPr>
            <p:cNvPr id="180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712042" y="8446760"/>
              <a:ext cx="192011" cy="547347"/>
            </a:xfrm>
            <a:prstGeom prst="rect">
              <a:avLst/>
            </a:prstGeom>
            <a:effectLst/>
          </p:spPr>
        </p:pic>
        <p:pic>
          <p:nvPicPr>
            <p:cNvPr id="180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977143" y="8683441"/>
              <a:ext cx="149248" cy="248768"/>
            </a:xfrm>
            <a:prstGeom prst="rect">
              <a:avLst/>
            </a:prstGeom>
            <a:effectLst/>
          </p:spPr>
        </p:pic>
        <p:pic>
          <p:nvPicPr>
            <p:cNvPr id="1807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169992" y="8772887"/>
              <a:ext cx="48402" cy="140404"/>
            </a:xfrm>
            <a:prstGeom prst="rect">
              <a:avLst/>
            </a:prstGeom>
            <a:effectLst/>
          </p:spPr>
        </p:pic>
        <p:pic>
          <p:nvPicPr>
            <p:cNvPr id="1809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146992" y="8688552"/>
              <a:ext cx="40734" cy="79069"/>
            </a:xfrm>
            <a:prstGeom prst="rect">
              <a:avLst/>
            </a:prstGeom>
            <a:effectLst/>
          </p:spPr>
        </p:pic>
        <p:pic>
          <p:nvPicPr>
            <p:cNvPr id="181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243941" y="8748521"/>
              <a:ext cx="143123" cy="203105"/>
            </a:xfrm>
            <a:prstGeom prst="rect">
              <a:avLst/>
            </a:prstGeom>
            <a:effectLst/>
          </p:spPr>
        </p:pic>
        <p:pic>
          <p:nvPicPr>
            <p:cNvPr id="181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49210" y="8616079"/>
              <a:ext cx="205862" cy="327880"/>
            </a:xfrm>
            <a:prstGeom prst="rect">
              <a:avLst/>
            </a:prstGeom>
            <a:effectLst/>
          </p:spPr>
        </p:pic>
        <p:pic>
          <p:nvPicPr>
            <p:cNvPr id="1815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806340" y="8795888"/>
              <a:ext cx="33068" cy="132737"/>
            </a:xfrm>
            <a:prstGeom prst="rect">
              <a:avLst/>
            </a:prstGeom>
            <a:effectLst/>
          </p:spPr>
        </p:pic>
        <p:pic>
          <p:nvPicPr>
            <p:cNvPr id="1817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83339" y="8650218"/>
              <a:ext cx="56069" cy="48402"/>
            </a:xfrm>
            <a:prstGeom prst="rect">
              <a:avLst/>
            </a:prstGeom>
            <a:effectLst/>
          </p:spPr>
        </p:pic>
        <p:pic>
          <p:nvPicPr>
            <p:cNvPr id="181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898342" y="8574509"/>
              <a:ext cx="138527" cy="165000"/>
            </a:xfrm>
            <a:prstGeom prst="rect">
              <a:avLst/>
            </a:prstGeom>
            <a:effectLst/>
          </p:spPr>
        </p:pic>
        <p:pic>
          <p:nvPicPr>
            <p:cNvPr id="182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113013" y="8603267"/>
              <a:ext cx="151208" cy="363692"/>
            </a:xfrm>
            <a:prstGeom prst="rect">
              <a:avLst/>
            </a:prstGeom>
            <a:effectLst/>
          </p:spPr>
        </p:pic>
        <p:pic>
          <p:nvPicPr>
            <p:cNvPr id="1823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389020" y="8849556"/>
              <a:ext cx="40734" cy="56068"/>
            </a:xfrm>
            <a:prstGeom prst="rect">
              <a:avLst/>
            </a:prstGeom>
            <a:effectLst/>
          </p:spPr>
        </p:pic>
        <p:pic>
          <p:nvPicPr>
            <p:cNvPr id="182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749360" y="8445406"/>
              <a:ext cx="184213" cy="722256"/>
            </a:xfrm>
            <a:prstGeom prst="rect">
              <a:avLst/>
            </a:prstGeom>
            <a:effectLst/>
          </p:spPr>
        </p:pic>
        <p:pic>
          <p:nvPicPr>
            <p:cNvPr id="182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925698" y="8772887"/>
              <a:ext cx="178738" cy="194072"/>
            </a:xfrm>
            <a:prstGeom prst="rect">
              <a:avLst/>
            </a:prstGeom>
            <a:effectLst/>
          </p:spPr>
        </p:pic>
        <p:pic>
          <p:nvPicPr>
            <p:cNvPr id="182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925698" y="8780554"/>
              <a:ext cx="178738" cy="232406"/>
            </a:xfrm>
            <a:prstGeom prst="rect">
              <a:avLst/>
            </a:prstGeom>
            <a:effectLst/>
          </p:spPr>
        </p:pic>
        <p:pic>
          <p:nvPicPr>
            <p:cNvPr id="183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187472" y="8533434"/>
              <a:ext cx="169969" cy="395191"/>
            </a:xfrm>
            <a:prstGeom prst="rect">
              <a:avLst/>
            </a:prstGeom>
            <a:effectLst/>
          </p:spPr>
        </p:pic>
        <p:pic>
          <p:nvPicPr>
            <p:cNvPr id="1833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439376" y="8726886"/>
              <a:ext cx="40735" cy="186405"/>
            </a:xfrm>
            <a:prstGeom prst="rect">
              <a:avLst/>
            </a:prstGeom>
            <a:effectLst/>
          </p:spPr>
        </p:pic>
        <p:pic>
          <p:nvPicPr>
            <p:cNvPr id="183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418430" y="8603537"/>
              <a:ext cx="54014" cy="49082"/>
            </a:xfrm>
            <a:prstGeom prst="rect">
              <a:avLst/>
            </a:prstGeom>
            <a:effectLst/>
          </p:spPr>
        </p:pic>
        <p:pic>
          <p:nvPicPr>
            <p:cNvPr id="183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531379" y="8542882"/>
              <a:ext cx="148097" cy="48541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